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3C6C8A-3138-45A9-BD2F-731FB9425D2D}"/>
              </a:ext>
            </a:extLst>
          </p:cNvPr>
          <p:cNvSpPr/>
          <p:nvPr/>
        </p:nvSpPr>
        <p:spPr>
          <a:xfrm>
            <a:off x="4635992" y="305760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Regulator</a:t>
            </a:r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F7874D-DA0C-4FD0-B438-B06198E87CBC}"/>
              </a:ext>
            </a:extLst>
          </p:cNvPr>
          <p:cNvSpPr/>
          <p:nvPr/>
        </p:nvSpPr>
        <p:spPr>
          <a:xfrm>
            <a:off x="8358810" y="1659835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9473F-83B3-4830-A562-C415D977F225}"/>
              </a:ext>
            </a:extLst>
          </p:cNvPr>
          <p:cNvSpPr/>
          <p:nvPr/>
        </p:nvSpPr>
        <p:spPr>
          <a:xfrm>
            <a:off x="10744199" y="215679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OTG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21D7A-48E8-45AD-82B0-6D3CF0566449}"/>
              </a:ext>
            </a:extLst>
          </p:cNvPr>
          <p:cNvSpPr/>
          <p:nvPr/>
        </p:nvSpPr>
        <p:spPr>
          <a:xfrm>
            <a:off x="10744199" y="268356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F86967-065B-4FF6-8FF6-2543EDD852A3}"/>
              </a:ext>
            </a:extLst>
          </p:cNvPr>
          <p:cNvSpPr/>
          <p:nvPr/>
        </p:nvSpPr>
        <p:spPr>
          <a:xfrm>
            <a:off x="1984514" y="1659834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STM32H745IIT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A58D70-D52F-4DDB-B598-C40DF58E61AA}"/>
              </a:ext>
            </a:extLst>
          </p:cNvPr>
          <p:cNvSpPr/>
          <p:nvPr/>
        </p:nvSpPr>
        <p:spPr>
          <a:xfrm>
            <a:off x="2352261" y="82494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65E18-5FB9-417B-95C4-72F942FA37FB}"/>
              </a:ext>
            </a:extLst>
          </p:cNvPr>
          <p:cNvSpPr/>
          <p:nvPr/>
        </p:nvSpPr>
        <p:spPr>
          <a:xfrm>
            <a:off x="493643" y="193812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374E3-718F-4628-B1AC-8B03458B4703}"/>
              </a:ext>
            </a:extLst>
          </p:cNvPr>
          <p:cNvSpPr/>
          <p:nvPr/>
        </p:nvSpPr>
        <p:spPr>
          <a:xfrm>
            <a:off x="493643" y="244005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5D08C-8E5E-4638-BA8F-1EC848C0B9A9}"/>
              </a:ext>
            </a:extLst>
          </p:cNvPr>
          <p:cNvSpPr/>
          <p:nvPr/>
        </p:nvSpPr>
        <p:spPr>
          <a:xfrm>
            <a:off x="493642" y="294198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58FEA-8CDC-4378-B28D-80E5A5301237}"/>
              </a:ext>
            </a:extLst>
          </p:cNvPr>
          <p:cNvSpPr/>
          <p:nvPr/>
        </p:nvSpPr>
        <p:spPr>
          <a:xfrm>
            <a:off x="493641" y="3463788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EA1B39-5652-4A8C-AAA8-C71BE6FBE2B0}"/>
              </a:ext>
            </a:extLst>
          </p:cNvPr>
          <p:cNvSpPr/>
          <p:nvPr/>
        </p:nvSpPr>
        <p:spPr>
          <a:xfrm>
            <a:off x="493641" y="524289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Host</a:t>
            </a:r>
          </a:p>
          <a:p>
            <a:pPr algn="ctr"/>
            <a:r>
              <a:rPr lang="en-US" altLang="ko-KR" sz="1000" dirty="0"/>
              <a:t>(HID)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61437-FB8A-4182-B10D-6F5563BFBCB9}"/>
              </a:ext>
            </a:extLst>
          </p:cNvPr>
          <p:cNvCxnSpPr>
            <a:cxnSpLocks/>
          </p:cNvCxnSpPr>
          <p:nvPr/>
        </p:nvCxnSpPr>
        <p:spPr>
          <a:xfrm>
            <a:off x="3743740" y="5575851"/>
            <a:ext cx="462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38AC84-3CD1-43DC-B609-B341D8F77FCF}"/>
              </a:ext>
            </a:extLst>
          </p:cNvPr>
          <p:cNvSpPr txBox="1"/>
          <p:nvPr/>
        </p:nvSpPr>
        <p:spPr>
          <a:xfrm>
            <a:off x="4234070" y="5312465"/>
            <a:ext cx="211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UART, SPI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9E62F-67C8-452D-863C-49C58DEFB6F3}"/>
              </a:ext>
            </a:extLst>
          </p:cNvPr>
          <p:cNvSpPr/>
          <p:nvPr/>
        </p:nvSpPr>
        <p:spPr>
          <a:xfrm>
            <a:off x="493641" y="474593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Device</a:t>
            </a:r>
          </a:p>
          <a:p>
            <a:pPr algn="ctr"/>
            <a:r>
              <a:rPr lang="en-US" altLang="ko-KR" sz="1000" dirty="0"/>
              <a:t>Debug(Power)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97567-C797-4B0C-BD85-12B3829676D4}"/>
              </a:ext>
            </a:extLst>
          </p:cNvPr>
          <p:cNvSpPr/>
          <p:nvPr/>
        </p:nvSpPr>
        <p:spPr>
          <a:xfrm>
            <a:off x="4560404" y="254393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DC7F0-6446-4B7C-BABE-CD7175A116E6}"/>
              </a:ext>
            </a:extLst>
          </p:cNvPr>
          <p:cNvSpPr/>
          <p:nvPr/>
        </p:nvSpPr>
        <p:spPr>
          <a:xfrm>
            <a:off x="4560403" y="352682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5D603-821B-4A09-9360-14E9D0AB02BA}"/>
              </a:ext>
            </a:extLst>
          </p:cNvPr>
          <p:cNvSpPr/>
          <p:nvPr/>
        </p:nvSpPr>
        <p:spPr>
          <a:xfrm>
            <a:off x="4560401" y="209076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PMU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49340-161B-484D-8DFA-4C9D80B16331}"/>
              </a:ext>
            </a:extLst>
          </p:cNvPr>
          <p:cNvSpPr/>
          <p:nvPr/>
        </p:nvSpPr>
        <p:spPr>
          <a:xfrm>
            <a:off x="4560402" y="416319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SDRAM(32M)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3F9AD8-36CF-4DE6-9608-4CCA9A3B508F}"/>
              </a:ext>
            </a:extLst>
          </p:cNvPr>
          <p:cNvSpPr/>
          <p:nvPr/>
        </p:nvSpPr>
        <p:spPr>
          <a:xfrm>
            <a:off x="4560402" y="464750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QSPI Flash(32M)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A27C8F-B1F9-47EB-A592-2E645CBE7187}"/>
              </a:ext>
            </a:extLst>
          </p:cNvPr>
          <p:cNvSpPr/>
          <p:nvPr/>
        </p:nvSpPr>
        <p:spPr>
          <a:xfrm>
            <a:off x="10744199" y="358305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400BDE-B532-4FD6-8E5F-B3D64CE77DD2}"/>
              </a:ext>
            </a:extLst>
          </p:cNvPr>
          <p:cNvSpPr/>
          <p:nvPr/>
        </p:nvSpPr>
        <p:spPr>
          <a:xfrm>
            <a:off x="10744199" y="413467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RADIO(?)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FAAB6E-9B36-4419-9D27-75FB4FDE5216}"/>
              </a:ext>
            </a:extLst>
          </p:cNvPr>
          <p:cNvCxnSpPr>
            <a:stCxn id="9" idx="3"/>
          </p:cNvCxnSpPr>
          <p:nvPr/>
        </p:nvCxnSpPr>
        <p:spPr>
          <a:xfrm flipV="1">
            <a:off x="1517374" y="2131942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FCBA05-6417-4544-B868-AFF1D92A14C4}"/>
              </a:ext>
            </a:extLst>
          </p:cNvPr>
          <p:cNvCxnSpPr>
            <a:stCxn id="10" idx="3"/>
          </p:cNvCxnSpPr>
          <p:nvPr/>
        </p:nvCxnSpPr>
        <p:spPr>
          <a:xfrm flipV="1">
            <a:off x="1517374" y="2633869"/>
            <a:ext cx="467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F5CC3-D8D8-4995-B5A4-DAA101DE361C}"/>
              </a:ext>
            </a:extLst>
          </p:cNvPr>
          <p:cNvCxnSpPr>
            <a:stCxn id="11" idx="3"/>
          </p:cNvCxnSpPr>
          <p:nvPr/>
        </p:nvCxnSpPr>
        <p:spPr>
          <a:xfrm flipV="1">
            <a:off x="1517373" y="3135796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0B42E6-FB75-49FB-8EB3-DC73DB42265A}"/>
              </a:ext>
            </a:extLst>
          </p:cNvPr>
          <p:cNvCxnSpPr/>
          <p:nvPr/>
        </p:nvCxnSpPr>
        <p:spPr>
          <a:xfrm flipV="1">
            <a:off x="1505778" y="3657601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5C8400-6802-4902-B95A-F8FCD6FD8F32}"/>
              </a:ext>
            </a:extLst>
          </p:cNvPr>
          <p:cNvSpPr txBox="1"/>
          <p:nvPr/>
        </p:nvSpPr>
        <p:spPr>
          <a:xfrm>
            <a:off x="1507433" y="1879598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DC136-5ED1-428F-963C-BFB9B5AF532F}"/>
              </a:ext>
            </a:extLst>
          </p:cNvPr>
          <p:cNvSpPr txBox="1"/>
          <p:nvPr/>
        </p:nvSpPr>
        <p:spPr>
          <a:xfrm>
            <a:off x="1517372" y="239643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SPI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628D60-DB00-4B38-8CA2-B347ED511AEC}"/>
              </a:ext>
            </a:extLst>
          </p:cNvPr>
          <p:cNvSpPr txBox="1"/>
          <p:nvPr/>
        </p:nvSpPr>
        <p:spPr>
          <a:xfrm>
            <a:off x="1517372" y="2628216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A7AAC-33AC-4E37-A3A3-B5F55965B1EF}"/>
              </a:ext>
            </a:extLst>
          </p:cNvPr>
          <p:cNvSpPr txBox="1"/>
          <p:nvPr/>
        </p:nvSpPr>
        <p:spPr>
          <a:xfrm>
            <a:off x="1494180" y="2925033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E450D-EA02-40A4-BC94-4C551F2224DA}"/>
              </a:ext>
            </a:extLst>
          </p:cNvPr>
          <p:cNvSpPr txBox="1"/>
          <p:nvPr/>
        </p:nvSpPr>
        <p:spPr>
          <a:xfrm>
            <a:off x="1494180" y="3430128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22B1EE-A043-4147-9883-B42B82B1AEE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864127" y="1212573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7468E9-26A2-4913-8B98-008D9F85B95D}"/>
              </a:ext>
            </a:extLst>
          </p:cNvPr>
          <p:cNvSpPr txBox="1"/>
          <p:nvPr/>
        </p:nvSpPr>
        <p:spPr>
          <a:xfrm>
            <a:off x="2864126" y="1318962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2BCCE0-BE23-4256-A294-85EDE8A858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43740" y="4357013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A820B9-F013-4ABD-ACB5-452DD1261BA9}"/>
              </a:ext>
            </a:extLst>
          </p:cNvPr>
          <p:cNvSpPr txBox="1"/>
          <p:nvPr/>
        </p:nvSpPr>
        <p:spPr>
          <a:xfrm>
            <a:off x="3779349" y="411778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16bit Bus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F0C9E-913A-4CF2-B3BF-5018EA9512F4}"/>
              </a:ext>
            </a:extLst>
          </p:cNvPr>
          <p:cNvSpPr txBox="1"/>
          <p:nvPr/>
        </p:nvSpPr>
        <p:spPr>
          <a:xfrm>
            <a:off x="3827391" y="4592838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QSPI</a:t>
            </a:r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BF6FD7-97DA-42C7-A515-1F8490B9ECF1}"/>
              </a:ext>
            </a:extLst>
          </p:cNvPr>
          <p:cNvCxnSpPr/>
          <p:nvPr/>
        </p:nvCxnSpPr>
        <p:spPr>
          <a:xfrm flipH="1">
            <a:off x="3743740" y="4841315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1517162-F930-45FE-9ED2-B7176EE0007B}"/>
              </a:ext>
            </a:extLst>
          </p:cNvPr>
          <p:cNvCxnSpPr>
            <a:stCxn id="17" idx="3"/>
          </p:cNvCxnSpPr>
          <p:nvPr/>
        </p:nvCxnSpPr>
        <p:spPr>
          <a:xfrm flipV="1">
            <a:off x="1517372" y="4939746"/>
            <a:ext cx="4787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155BF88-0409-4448-915E-AEAD4D859F23}"/>
              </a:ext>
            </a:extLst>
          </p:cNvPr>
          <p:cNvCxnSpPr>
            <a:stCxn id="13" idx="3"/>
          </p:cNvCxnSpPr>
          <p:nvPr/>
        </p:nvCxnSpPr>
        <p:spPr>
          <a:xfrm flipV="1">
            <a:off x="1517372" y="5435575"/>
            <a:ext cx="477081" cy="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0DF28C-EE3F-462E-93AF-B42A100C1951}"/>
              </a:ext>
            </a:extLst>
          </p:cNvPr>
          <p:cNvSpPr txBox="1"/>
          <p:nvPr/>
        </p:nvSpPr>
        <p:spPr>
          <a:xfrm>
            <a:off x="1494180" y="469352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USBFS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810E9F-D644-482F-9AC0-3B132787F0E0}"/>
              </a:ext>
            </a:extLst>
          </p:cNvPr>
          <p:cNvSpPr txBox="1"/>
          <p:nvPr/>
        </p:nvSpPr>
        <p:spPr>
          <a:xfrm>
            <a:off x="1494180" y="518438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USBHS</a:t>
            </a:r>
            <a:endParaRPr lang="ko-KR" altLang="en-US" sz="1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2DF65B-E451-47C5-964C-F73260B073D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118036" y="2350603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11D98E-F5C8-47AF-BCC6-ED12AE7B9C0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0118036" y="2877377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C36624-68D5-4B84-9530-8F22BAA7A59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0118036" y="3776867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06A5BE-3BB1-44C5-802C-53B5D27E1BC4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0118036" y="4328490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5DF9BC-E7E1-419B-BA3A-428078E4517F}"/>
              </a:ext>
            </a:extLst>
          </p:cNvPr>
          <p:cNvSpPr txBox="1"/>
          <p:nvPr/>
        </p:nvSpPr>
        <p:spPr>
          <a:xfrm>
            <a:off x="10176010" y="4082269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6E8EE1-E176-463F-9D5D-89768527C248}"/>
              </a:ext>
            </a:extLst>
          </p:cNvPr>
          <p:cNvSpPr txBox="1"/>
          <p:nvPr/>
        </p:nvSpPr>
        <p:spPr>
          <a:xfrm>
            <a:off x="10136254" y="353154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I2S, I2C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DC30DD-B2CB-4908-8A16-0ED5848B28CA}"/>
              </a:ext>
            </a:extLst>
          </p:cNvPr>
          <p:cNvSpPr txBox="1"/>
          <p:nvPr/>
        </p:nvSpPr>
        <p:spPr>
          <a:xfrm>
            <a:off x="10136254" y="262934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SDIO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3989D0-45F3-413F-8FCD-483064354782}"/>
              </a:ext>
            </a:extLst>
          </p:cNvPr>
          <p:cNvSpPr txBox="1"/>
          <p:nvPr/>
        </p:nvSpPr>
        <p:spPr>
          <a:xfrm>
            <a:off x="10136254" y="2092639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4894794-C4A4-4317-955C-E603C0A76010}"/>
              </a:ext>
            </a:extLst>
          </p:cNvPr>
          <p:cNvSpPr/>
          <p:nvPr/>
        </p:nvSpPr>
        <p:spPr>
          <a:xfrm>
            <a:off x="493643" y="397565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</a:t>
            </a:r>
            <a:endParaRPr lang="ko-KR" altLang="en-US" sz="10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F9F74F-CDCE-410A-9F29-D6877F1736BD}"/>
              </a:ext>
            </a:extLst>
          </p:cNvPr>
          <p:cNvCxnSpPr>
            <a:stCxn id="75" idx="3"/>
          </p:cNvCxnSpPr>
          <p:nvPr/>
        </p:nvCxnSpPr>
        <p:spPr>
          <a:xfrm flipV="1">
            <a:off x="1517374" y="4169465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1031E0-D38F-4047-904F-E7889035048C}"/>
              </a:ext>
            </a:extLst>
          </p:cNvPr>
          <p:cNvSpPr txBox="1"/>
          <p:nvPr/>
        </p:nvSpPr>
        <p:spPr>
          <a:xfrm>
            <a:off x="1507433" y="3892069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5B81C1-95D2-44B8-BD09-2F38C7E3BAD6}"/>
              </a:ext>
            </a:extLst>
          </p:cNvPr>
          <p:cNvSpPr/>
          <p:nvPr/>
        </p:nvSpPr>
        <p:spPr>
          <a:xfrm>
            <a:off x="4560404" y="299497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Regulator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B569DE-ECDE-4A06-9A01-4D0CBA1B7C0F}"/>
              </a:ext>
            </a:extLst>
          </p:cNvPr>
          <p:cNvSpPr txBox="1"/>
          <p:nvPr/>
        </p:nvSpPr>
        <p:spPr>
          <a:xfrm>
            <a:off x="3827391" y="2927495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CED236-12FB-4622-BFDF-DEB44210FF8D}"/>
              </a:ext>
            </a:extLst>
          </p:cNvPr>
          <p:cNvCxnSpPr/>
          <p:nvPr/>
        </p:nvCxnSpPr>
        <p:spPr>
          <a:xfrm flipH="1">
            <a:off x="3743740" y="3175972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241F3D-8B18-49E4-83E8-DA4792C13B65}"/>
              </a:ext>
            </a:extLst>
          </p:cNvPr>
          <p:cNvSpPr txBox="1"/>
          <p:nvPr/>
        </p:nvSpPr>
        <p:spPr>
          <a:xfrm>
            <a:off x="3827391" y="2526394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B72335C-7F1C-4A16-BD2B-8BE1AC214C17}"/>
              </a:ext>
            </a:extLst>
          </p:cNvPr>
          <p:cNvCxnSpPr/>
          <p:nvPr/>
        </p:nvCxnSpPr>
        <p:spPr>
          <a:xfrm flipH="1">
            <a:off x="3743740" y="2774871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26BE22-9A5C-4738-AA71-6F308D139678}"/>
              </a:ext>
            </a:extLst>
          </p:cNvPr>
          <p:cNvSpPr txBox="1"/>
          <p:nvPr/>
        </p:nvSpPr>
        <p:spPr>
          <a:xfrm>
            <a:off x="3827391" y="210076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GPIO/I2C</a:t>
            </a:r>
            <a:endParaRPr lang="ko-KR" altLang="en-US" sz="1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FEE6730-2F54-44A3-AD15-E863A610A25C}"/>
              </a:ext>
            </a:extLst>
          </p:cNvPr>
          <p:cNvCxnSpPr/>
          <p:nvPr/>
        </p:nvCxnSpPr>
        <p:spPr>
          <a:xfrm flipH="1">
            <a:off x="3743740" y="2349244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4169706" y="52866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4169706" y="3724068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347534" y="460086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347534" y="3443875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347534" y="170838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4169706" y="5888342"/>
            <a:ext cx="1371600" cy="712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</a:p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347534" y="602984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RPI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10335455" y="560542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4169706" y="2273824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347534" y="531131"/>
            <a:ext cx="1307832" cy="45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72" idx="2"/>
            <a:endCxn id="28" idx="3"/>
          </p:cNvCxnSpPr>
          <p:nvPr/>
        </p:nvCxnSpPr>
        <p:spPr>
          <a:xfrm rot="5400000">
            <a:off x="1939616" y="699123"/>
            <a:ext cx="375901" cy="1201543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464569" y="1273852"/>
            <a:ext cx="1062225" cy="42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4169706" y="1122223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</a:t>
            </a:r>
          </a:p>
          <a:p>
            <a:pPr algn="ctr"/>
            <a:r>
              <a:rPr lang="en-US" altLang="ko-KR" sz="1000" dirty="0"/>
              <a:t>SW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347534" y="112988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</a:t>
            </a:r>
            <a:endParaRPr lang="ko-KR" altLang="en-US" sz="10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2197225" y="399703"/>
            <a:ext cx="1062224" cy="71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464569" y="399707"/>
            <a:ext cx="1062224" cy="7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External</a:t>
            </a:r>
          </a:p>
          <a:p>
            <a:pPr algn="ctr"/>
            <a:r>
              <a:rPr lang="en-US" altLang="ko-KR" sz="1000" dirty="0"/>
              <a:t>Power</a:t>
            </a:r>
          </a:p>
          <a:p>
            <a:pPr algn="ctr"/>
            <a:r>
              <a:rPr lang="en-US" altLang="ko-KR" sz="1000" dirty="0"/>
              <a:t>(USB-FS)</a:t>
            </a:r>
            <a:endParaRPr lang="ko-KR" altLang="en-US" sz="1000" dirty="0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cxnSpLocks/>
            <a:stCxn id="173" idx="3"/>
            <a:endCxn id="172" idx="1"/>
          </p:cNvCxnSpPr>
          <p:nvPr/>
        </p:nvCxnSpPr>
        <p:spPr>
          <a:xfrm flipV="1">
            <a:off x="1526793" y="755824"/>
            <a:ext cx="670432" cy="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D0D9487-68E0-435E-BB25-830B5CD386D7}"/>
              </a:ext>
            </a:extLst>
          </p:cNvPr>
          <p:cNvSpPr/>
          <p:nvPr/>
        </p:nvSpPr>
        <p:spPr>
          <a:xfrm>
            <a:off x="4169706" y="4483508"/>
            <a:ext cx="1371600" cy="1080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PMIU</a:t>
            </a:r>
            <a:endParaRPr lang="ko-KR" altLang="en-US" sz="1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D16507F-A05D-4B51-8524-14B559E66B72}"/>
              </a:ext>
            </a:extLst>
          </p:cNvPr>
          <p:cNvSpPr/>
          <p:nvPr/>
        </p:nvSpPr>
        <p:spPr>
          <a:xfrm>
            <a:off x="10347561" y="5000716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USB-HS</a:t>
            </a:r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C43DB8-52E5-40AB-B5B7-8B5E84B3789C}"/>
              </a:ext>
            </a:extLst>
          </p:cNvPr>
          <p:cNvSpPr/>
          <p:nvPr/>
        </p:nvSpPr>
        <p:spPr>
          <a:xfrm>
            <a:off x="10335455" y="617892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SD-CARD/Radio</a:t>
            </a:r>
            <a:endParaRPr lang="ko-KR" altLang="en-US" sz="10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292D52B-545C-43F5-BA88-37C61DAAC670}"/>
              </a:ext>
            </a:extLst>
          </p:cNvPr>
          <p:cNvSpPr/>
          <p:nvPr/>
        </p:nvSpPr>
        <p:spPr>
          <a:xfrm>
            <a:off x="8347534" y="2865378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UART-EXT</a:t>
            </a:r>
            <a:endParaRPr lang="ko-KR" altLang="en-US" sz="10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AB8893-81AB-4BEF-A622-36869577EA27}"/>
              </a:ext>
            </a:extLst>
          </p:cNvPr>
          <p:cNvSpPr/>
          <p:nvPr/>
        </p:nvSpPr>
        <p:spPr>
          <a:xfrm>
            <a:off x="8347534" y="402237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MEMs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6AA5B3-89CC-4E17-B26A-D83B86578528}"/>
              </a:ext>
            </a:extLst>
          </p:cNvPr>
          <p:cNvSpPr/>
          <p:nvPr/>
        </p:nvSpPr>
        <p:spPr>
          <a:xfrm>
            <a:off x="8347534" y="2286881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19A8194-ED0D-4082-B30F-796288E72D7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41306" y="6244463"/>
            <a:ext cx="2806228" cy="1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CA8DFBE-C76B-48EC-8208-74A982D5FAA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541306" y="5821427"/>
            <a:ext cx="4794149" cy="423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ADA931-4070-435F-B304-BB1AB1DDB64F}"/>
              </a:ext>
            </a:extLst>
          </p:cNvPr>
          <p:cNvCxnSpPr>
            <a:stCxn id="12" idx="3"/>
            <a:endCxn id="201" idx="1"/>
          </p:cNvCxnSpPr>
          <p:nvPr/>
        </p:nvCxnSpPr>
        <p:spPr>
          <a:xfrm>
            <a:off x="9655367" y="6245842"/>
            <a:ext cx="680088" cy="149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54B3638-00FF-4D73-ABA6-0060AB2C829F}"/>
              </a:ext>
            </a:extLst>
          </p:cNvPr>
          <p:cNvCxnSpPr>
            <a:stCxn id="11" idx="3"/>
            <a:endCxn id="195" idx="1"/>
          </p:cNvCxnSpPr>
          <p:nvPr/>
        </p:nvCxnSpPr>
        <p:spPr>
          <a:xfrm flipV="1">
            <a:off x="5541306" y="5216717"/>
            <a:ext cx="4806255" cy="102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BE9FC77-B622-47A9-8A4A-7D2D17C442E9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5541306" y="4816867"/>
            <a:ext cx="2806228" cy="206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8C6F25D-47FF-46EF-AE9B-E8D05522C93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5541306" y="757260"/>
            <a:ext cx="28062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E10BA57-4F5F-4E92-9377-4D5095AC8F5E}"/>
              </a:ext>
            </a:extLst>
          </p:cNvPr>
          <p:cNvCxnSpPr>
            <a:stCxn id="68" idx="3"/>
            <a:endCxn id="83" idx="1"/>
          </p:cNvCxnSpPr>
          <p:nvPr/>
        </p:nvCxnSpPr>
        <p:spPr>
          <a:xfrm flipV="1">
            <a:off x="5541306" y="1345887"/>
            <a:ext cx="2806228" cy="4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6DDD97B-7E4D-4DC5-BB5F-B578B1872C0F}"/>
              </a:ext>
            </a:extLst>
          </p:cNvPr>
          <p:cNvCxnSpPr>
            <a:stCxn id="68" idx="3"/>
            <a:endCxn id="10" idx="1"/>
          </p:cNvCxnSpPr>
          <p:nvPr/>
        </p:nvCxnSpPr>
        <p:spPr>
          <a:xfrm>
            <a:off x="5541306" y="1350823"/>
            <a:ext cx="2806228" cy="57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C394DD-EAD4-4933-81D9-E96104FE106E}"/>
              </a:ext>
            </a:extLst>
          </p:cNvPr>
          <p:cNvCxnSpPr>
            <a:stCxn id="14" idx="3"/>
            <a:endCxn id="59" idx="1"/>
          </p:cNvCxnSpPr>
          <p:nvPr/>
        </p:nvCxnSpPr>
        <p:spPr>
          <a:xfrm>
            <a:off x="5541306" y="2502424"/>
            <a:ext cx="2806228" cy="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E8162EF-F5F7-443B-8963-8BB2795AF11E}"/>
              </a:ext>
            </a:extLst>
          </p:cNvPr>
          <p:cNvCxnSpPr>
            <a:stCxn id="5" idx="3"/>
            <a:endCxn id="203" idx="1"/>
          </p:cNvCxnSpPr>
          <p:nvPr/>
        </p:nvCxnSpPr>
        <p:spPr>
          <a:xfrm>
            <a:off x="5541306" y="3952668"/>
            <a:ext cx="2806228" cy="28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93E0154-232C-4256-B4E0-3E10EDC05ED8}"/>
              </a:ext>
            </a:extLst>
          </p:cNvPr>
          <p:cNvCxnSpPr>
            <a:stCxn id="14" idx="3"/>
            <a:endCxn id="202" idx="1"/>
          </p:cNvCxnSpPr>
          <p:nvPr/>
        </p:nvCxnSpPr>
        <p:spPr>
          <a:xfrm>
            <a:off x="5541306" y="2502424"/>
            <a:ext cx="2806228" cy="578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6EF42C6-64EE-498B-8C92-8CF53A91C3A9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5541306" y="2502424"/>
            <a:ext cx="2806228" cy="1157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4EC91F4-4D3F-46D6-84DC-ABBEDBBDE806}"/>
              </a:ext>
            </a:extLst>
          </p:cNvPr>
          <p:cNvCxnSpPr>
            <a:stCxn id="172" idx="3"/>
            <a:endCxn id="4" idx="1"/>
          </p:cNvCxnSpPr>
          <p:nvPr/>
        </p:nvCxnSpPr>
        <p:spPr>
          <a:xfrm>
            <a:off x="3259449" y="755824"/>
            <a:ext cx="910257" cy="1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E223ACF-6C7A-4C89-8A6B-698BF6F501C7}"/>
              </a:ext>
            </a:extLst>
          </p:cNvPr>
          <p:cNvCxnSpPr>
            <a:stCxn id="172" idx="3"/>
            <a:endCxn id="68" idx="1"/>
          </p:cNvCxnSpPr>
          <p:nvPr/>
        </p:nvCxnSpPr>
        <p:spPr>
          <a:xfrm>
            <a:off x="3259449" y="755824"/>
            <a:ext cx="910257" cy="59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1666BFE-C7D4-4A16-AEA5-EFF985C5C07F}"/>
              </a:ext>
            </a:extLst>
          </p:cNvPr>
          <p:cNvCxnSpPr>
            <a:stCxn id="172" idx="3"/>
            <a:endCxn id="14" idx="1"/>
          </p:cNvCxnSpPr>
          <p:nvPr/>
        </p:nvCxnSpPr>
        <p:spPr>
          <a:xfrm>
            <a:off x="3259449" y="755824"/>
            <a:ext cx="910257" cy="1746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44B543A-10DD-4846-812E-EAADB08EBBE5}"/>
              </a:ext>
            </a:extLst>
          </p:cNvPr>
          <p:cNvCxnSpPr>
            <a:stCxn id="172" idx="3"/>
            <a:endCxn id="5" idx="1"/>
          </p:cNvCxnSpPr>
          <p:nvPr/>
        </p:nvCxnSpPr>
        <p:spPr>
          <a:xfrm>
            <a:off x="3259449" y="755824"/>
            <a:ext cx="910257" cy="3196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4D10241-E3B5-4A14-81A7-4917CBE0007F}"/>
              </a:ext>
            </a:extLst>
          </p:cNvPr>
          <p:cNvCxnSpPr>
            <a:stCxn id="172" idx="3"/>
            <a:endCxn id="86" idx="1"/>
          </p:cNvCxnSpPr>
          <p:nvPr/>
        </p:nvCxnSpPr>
        <p:spPr>
          <a:xfrm>
            <a:off x="3259449" y="755824"/>
            <a:ext cx="910257" cy="4267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21DAD13-F4AF-4BCC-A1E5-0F81BE007017}"/>
              </a:ext>
            </a:extLst>
          </p:cNvPr>
          <p:cNvCxnSpPr>
            <a:stCxn id="172" idx="3"/>
            <a:endCxn id="11" idx="1"/>
          </p:cNvCxnSpPr>
          <p:nvPr/>
        </p:nvCxnSpPr>
        <p:spPr>
          <a:xfrm>
            <a:off x="3259449" y="755824"/>
            <a:ext cx="910257" cy="5488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6E06E7C-D249-4E1B-A8BC-195768B742E5}"/>
              </a:ext>
            </a:extLst>
          </p:cNvPr>
          <p:cNvSpPr txBox="1"/>
          <p:nvPr/>
        </p:nvSpPr>
        <p:spPr>
          <a:xfrm>
            <a:off x="3318002" y="538220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D55BA0-B7A6-4E60-B2D3-120F4D1A0B44}"/>
              </a:ext>
            </a:extLst>
          </p:cNvPr>
          <p:cNvSpPr txBox="1"/>
          <p:nvPr/>
        </p:nvSpPr>
        <p:spPr>
          <a:xfrm>
            <a:off x="5615484" y="545519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VCC_MCU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96CA40-B83E-4C1A-89B3-737487FAFF69}"/>
              </a:ext>
            </a:extLst>
          </p:cNvPr>
          <p:cNvSpPr txBox="1"/>
          <p:nvPr/>
        </p:nvSpPr>
        <p:spPr>
          <a:xfrm>
            <a:off x="5615484" y="1359043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VCC_BAT+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68283B-E9CB-47FA-AB94-604447C9DD85}"/>
              </a:ext>
            </a:extLst>
          </p:cNvPr>
          <p:cNvSpPr txBox="1"/>
          <p:nvPr/>
        </p:nvSpPr>
        <p:spPr>
          <a:xfrm>
            <a:off x="5615484" y="2295509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VCC_PERIH</a:t>
            </a:r>
            <a:endParaRPr lang="ko-KR" alt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B637B7-E888-4181-B8C9-01116B2BCF27}"/>
              </a:ext>
            </a:extLst>
          </p:cNvPr>
          <p:cNvSpPr txBox="1"/>
          <p:nvPr/>
        </p:nvSpPr>
        <p:spPr>
          <a:xfrm>
            <a:off x="5615484" y="3726707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VCC_MEM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DB6575-651A-4AA9-A242-8980480061A8}"/>
              </a:ext>
            </a:extLst>
          </p:cNvPr>
          <p:cNvSpPr txBox="1"/>
          <p:nvPr/>
        </p:nvSpPr>
        <p:spPr>
          <a:xfrm>
            <a:off x="5466399" y="4809633"/>
            <a:ext cx="1580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+22/-20/+15/-15/VCC_EINK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BD1E27-A2BB-41E2-8878-DD6918C36AEC}"/>
              </a:ext>
            </a:extLst>
          </p:cNvPr>
          <p:cNvSpPr txBox="1"/>
          <p:nvPr/>
        </p:nvSpPr>
        <p:spPr>
          <a:xfrm>
            <a:off x="5615484" y="6024721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VCC_5V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E4E7B1-80F9-4A9D-B343-2C125323322C}"/>
              </a:ext>
            </a:extLst>
          </p:cNvPr>
          <p:cNvSpPr txBox="1"/>
          <p:nvPr/>
        </p:nvSpPr>
        <p:spPr>
          <a:xfrm>
            <a:off x="1538760" y="513614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VCC_USB</a:t>
            </a:r>
            <a:endParaRPr lang="ko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E483D8-43DD-49BC-AB26-65B9927A2C1C}"/>
              </a:ext>
            </a:extLst>
          </p:cNvPr>
          <p:cNvSpPr txBox="1"/>
          <p:nvPr/>
        </p:nvSpPr>
        <p:spPr>
          <a:xfrm>
            <a:off x="1538760" y="1279386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+BATT</a:t>
            </a:r>
            <a:endParaRPr lang="ko-KR" altLang="en-US" sz="8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06D2532-56C0-4FBA-BD39-21CA09667C91}"/>
              </a:ext>
            </a:extLst>
          </p:cNvPr>
          <p:cNvCxnSpPr>
            <a:stCxn id="172" idx="0"/>
            <a:endCxn id="15" idx="0"/>
          </p:cNvCxnSpPr>
          <p:nvPr/>
        </p:nvCxnSpPr>
        <p:spPr>
          <a:xfrm rot="16200000" flipH="1">
            <a:off x="5799179" y="-2671139"/>
            <a:ext cx="131428" cy="6273113"/>
          </a:xfrm>
          <a:prstGeom prst="bentConnector3">
            <a:avLst>
              <a:gd name="adj1" fmla="val -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6A0BA4-F96F-4177-BA52-32CAC6986D0E}"/>
              </a:ext>
            </a:extLst>
          </p:cNvPr>
          <p:cNvSpPr txBox="1"/>
          <p:nvPr/>
        </p:nvSpPr>
        <p:spPr>
          <a:xfrm>
            <a:off x="3318002" y="180715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</a:t>
            </a:r>
            <a:endParaRPr lang="ko-KR" altLang="en-US" sz="800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00A15446-9422-40BB-AE9B-4A35D86C5AE9}"/>
              </a:ext>
            </a:extLst>
          </p:cNvPr>
          <p:cNvCxnSpPr>
            <a:stCxn id="14" idx="2"/>
            <a:endCxn id="86" idx="2"/>
          </p:cNvCxnSpPr>
          <p:nvPr/>
        </p:nvCxnSpPr>
        <p:spPr>
          <a:xfrm rot="5400000">
            <a:off x="3439123" y="4147407"/>
            <a:ext cx="2832766" cy="12700"/>
          </a:xfrm>
          <a:prstGeom prst="bentConnector5">
            <a:avLst>
              <a:gd name="adj1" fmla="val 30932"/>
              <a:gd name="adj2" fmla="val 7200000"/>
              <a:gd name="adj3" fmla="val 108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B9D7424-C3C7-43FB-8062-4B3503C20200}"/>
              </a:ext>
            </a:extLst>
          </p:cNvPr>
          <p:cNvSpPr txBox="1"/>
          <p:nvPr/>
        </p:nvSpPr>
        <p:spPr>
          <a:xfrm>
            <a:off x="4812608" y="2871701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VCC_PERIH</a:t>
            </a:r>
            <a:endParaRPr lang="ko-KR" altLang="en-US" sz="8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16416AE-439F-4DE0-82EF-9FDDAC7CE8E1}"/>
              </a:ext>
            </a:extLst>
          </p:cNvPr>
          <p:cNvCxnSpPr>
            <a:stCxn id="68" idx="3"/>
            <a:endCxn id="15" idx="1"/>
          </p:cNvCxnSpPr>
          <p:nvPr/>
        </p:nvCxnSpPr>
        <p:spPr>
          <a:xfrm flipV="1">
            <a:off x="5541306" y="757261"/>
            <a:ext cx="2806228" cy="593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47FE53D-636C-4DE1-B9F8-57B150E1C9D3}"/>
              </a:ext>
            </a:extLst>
          </p:cNvPr>
          <p:cNvSpPr txBox="1"/>
          <p:nvPr/>
        </p:nvSpPr>
        <p:spPr>
          <a:xfrm>
            <a:off x="6876156" y="1045097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ADC_BATTERY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53F4DA-450C-466C-94B6-90AE327179DB}"/>
              </a:ext>
            </a:extLst>
          </p:cNvPr>
          <p:cNvSpPr txBox="1"/>
          <p:nvPr/>
        </p:nvSpPr>
        <p:spPr>
          <a:xfrm>
            <a:off x="9642822" y="6034930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VCC_3V3</a:t>
            </a:r>
            <a:endParaRPr lang="ko-KR" altLang="en-US" sz="8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C398DB0-8C90-4E32-BB70-F066E4FCAD0E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 flipH="1" flipV="1">
            <a:off x="10002161" y="4820716"/>
            <a:ext cx="640415" cy="2641837"/>
          </a:xfrm>
          <a:prstGeom prst="bentConnector4">
            <a:avLst>
              <a:gd name="adj1" fmla="val -35696"/>
              <a:gd name="adj2" fmla="val 108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55024-E996-474B-B68D-287516CA94C5}"/>
              </a:ext>
            </a:extLst>
          </p:cNvPr>
          <p:cNvSpPr txBox="1"/>
          <p:nvPr/>
        </p:nvSpPr>
        <p:spPr>
          <a:xfrm>
            <a:off x="9001450" y="6502100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VCC_3V3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650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F94936-EEA3-48AC-A719-9E814F2B64BD}"/>
              </a:ext>
            </a:extLst>
          </p:cNvPr>
          <p:cNvSpPr/>
          <p:nvPr/>
        </p:nvSpPr>
        <p:spPr>
          <a:xfrm>
            <a:off x="8984336" y="1175468"/>
            <a:ext cx="875287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USB-OTG #1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C046E-9387-4C56-92B1-486235ED65A0}"/>
              </a:ext>
            </a:extLst>
          </p:cNvPr>
          <p:cNvSpPr/>
          <p:nvPr/>
        </p:nvSpPr>
        <p:spPr>
          <a:xfrm>
            <a:off x="9005924" y="2600394"/>
            <a:ext cx="875287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HDMI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A64649-903F-4555-9956-94A9D449DC4B}"/>
              </a:ext>
            </a:extLst>
          </p:cNvPr>
          <p:cNvSpPr/>
          <p:nvPr/>
        </p:nvSpPr>
        <p:spPr>
          <a:xfrm>
            <a:off x="5829240" y="390046"/>
            <a:ext cx="813447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Audio Jack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E2147-4E93-4E37-8BFE-38A8EF821BC6}"/>
              </a:ext>
            </a:extLst>
          </p:cNvPr>
          <p:cNvSpPr/>
          <p:nvPr/>
        </p:nvSpPr>
        <p:spPr>
          <a:xfrm>
            <a:off x="5537439" y="5494679"/>
            <a:ext cx="804321" cy="45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Enter/</a:t>
            </a:r>
          </a:p>
          <a:p>
            <a:pPr algn="ctr"/>
            <a:r>
              <a:rPr lang="en-US" altLang="ko-KR" sz="900" dirty="0"/>
              <a:t>Power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C1389-28C7-456D-8EBC-ECDE6D026A0F}"/>
              </a:ext>
            </a:extLst>
          </p:cNvPr>
          <p:cNvSpPr/>
          <p:nvPr/>
        </p:nvSpPr>
        <p:spPr>
          <a:xfrm>
            <a:off x="2438781" y="1104396"/>
            <a:ext cx="6624896" cy="377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E-INK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EE1DD2-503F-4FAF-9806-9DEE7DC6BD5D}"/>
              </a:ext>
            </a:extLst>
          </p:cNvPr>
          <p:cNvSpPr/>
          <p:nvPr/>
        </p:nvSpPr>
        <p:spPr>
          <a:xfrm>
            <a:off x="7113358" y="390046"/>
            <a:ext cx="911211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Speaker-L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C9CF5D-5E70-4ABA-B6B4-7529919EA615}"/>
              </a:ext>
            </a:extLst>
          </p:cNvPr>
          <p:cNvSpPr/>
          <p:nvPr/>
        </p:nvSpPr>
        <p:spPr>
          <a:xfrm>
            <a:off x="8152465" y="385565"/>
            <a:ext cx="911211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Speaker-R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28772-21B4-4688-8F1F-41A35124D237}"/>
              </a:ext>
            </a:extLst>
          </p:cNvPr>
          <p:cNvSpPr/>
          <p:nvPr/>
        </p:nvSpPr>
        <p:spPr>
          <a:xfrm>
            <a:off x="4626220" y="5297557"/>
            <a:ext cx="813447" cy="8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Left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AB781E-ABF4-4788-AAD9-447CD48C9000}"/>
              </a:ext>
            </a:extLst>
          </p:cNvPr>
          <p:cNvSpPr/>
          <p:nvPr/>
        </p:nvSpPr>
        <p:spPr>
          <a:xfrm>
            <a:off x="6430405" y="5297557"/>
            <a:ext cx="813447" cy="8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Right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5C456B-18FC-40D2-BC3C-CD79BF7E9E86}"/>
              </a:ext>
            </a:extLst>
          </p:cNvPr>
          <p:cNvSpPr/>
          <p:nvPr/>
        </p:nvSpPr>
        <p:spPr>
          <a:xfrm>
            <a:off x="5528313" y="6024143"/>
            <a:ext cx="813447" cy="45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Down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181419-2623-4674-BF95-35742586E4E6}"/>
              </a:ext>
            </a:extLst>
          </p:cNvPr>
          <p:cNvSpPr/>
          <p:nvPr/>
        </p:nvSpPr>
        <p:spPr>
          <a:xfrm>
            <a:off x="5537439" y="4999999"/>
            <a:ext cx="813447" cy="45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Up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5EC4EF-357E-462A-B707-4BAF175764A3}"/>
              </a:ext>
            </a:extLst>
          </p:cNvPr>
          <p:cNvSpPr/>
          <p:nvPr/>
        </p:nvSpPr>
        <p:spPr>
          <a:xfrm>
            <a:off x="2438781" y="5189367"/>
            <a:ext cx="813447" cy="49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Func1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A3F3A8-87EB-4C72-9F89-E97D62533FE0}"/>
              </a:ext>
            </a:extLst>
          </p:cNvPr>
          <p:cNvSpPr/>
          <p:nvPr/>
        </p:nvSpPr>
        <p:spPr>
          <a:xfrm>
            <a:off x="8250229" y="5189367"/>
            <a:ext cx="813447" cy="49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Func2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D70DB-633F-4056-ABA1-B860A11ACCC2}"/>
              </a:ext>
            </a:extLst>
          </p:cNvPr>
          <p:cNvSpPr/>
          <p:nvPr/>
        </p:nvSpPr>
        <p:spPr>
          <a:xfrm>
            <a:off x="2438781" y="5884871"/>
            <a:ext cx="813447" cy="49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075D8-40C8-473D-98DE-75005A4A54E5}"/>
              </a:ext>
            </a:extLst>
          </p:cNvPr>
          <p:cNvSpPr/>
          <p:nvPr/>
        </p:nvSpPr>
        <p:spPr>
          <a:xfrm>
            <a:off x="8250229" y="5884871"/>
            <a:ext cx="813447" cy="49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Escape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495663-3F41-4863-A682-18F5EF0B32BE}"/>
              </a:ext>
            </a:extLst>
          </p:cNvPr>
          <p:cNvSpPr/>
          <p:nvPr/>
        </p:nvSpPr>
        <p:spPr>
          <a:xfrm>
            <a:off x="2567838" y="371306"/>
            <a:ext cx="1023133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GPS w/t Antenna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D932E3-DE4D-4F4E-9D19-0F3D394BF4F5}"/>
              </a:ext>
            </a:extLst>
          </p:cNvPr>
          <p:cNvSpPr/>
          <p:nvPr/>
        </p:nvSpPr>
        <p:spPr>
          <a:xfrm>
            <a:off x="4545122" y="371306"/>
            <a:ext cx="813447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Debug</a:t>
            </a:r>
            <a:r>
              <a:rPr lang="ko-KR" altLang="en-US" sz="900" dirty="0"/>
              <a:t> </a:t>
            </a:r>
            <a:r>
              <a:rPr lang="en-US" altLang="ko-KR" sz="900" dirty="0"/>
              <a:t>Port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F2D83B-CC8C-47B9-9506-93B579881AAB}"/>
              </a:ext>
            </a:extLst>
          </p:cNvPr>
          <p:cNvSpPr/>
          <p:nvPr/>
        </p:nvSpPr>
        <p:spPr>
          <a:xfrm>
            <a:off x="8303307" y="1887931"/>
            <a:ext cx="1368779" cy="6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SD-Card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011FE-E4F1-48C4-8168-C5EB798D2803}"/>
              </a:ext>
            </a:extLst>
          </p:cNvPr>
          <p:cNvSpPr/>
          <p:nvPr/>
        </p:nvSpPr>
        <p:spPr>
          <a:xfrm>
            <a:off x="8717444" y="3429944"/>
            <a:ext cx="954642" cy="6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USB Device</a:t>
            </a:r>
          </a:p>
          <a:p>
            <a:pPr algn="ctr"/>
            <a:r>
              <a:rPr lang="en-US" altLang="ko-KR" sz="900" dirty="0"/>
              <a:t>&amp;</a:t>
            </a:r>
          </a:p>
          <a:p>
            <a:pPr algn="ctr"/>
            <a:r>
              <a:rPr lang="en-US" altLang="ko-KR" sz="900" dirty="0"/>
              <a:t>Charge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A86C-2D43-4A92-B962-C744984AE5FA}"/>
              </a:ext>
            </a:extLst>
          </p:cNvPr>
          <p:cNvSpPr/>
          <p:nvPr/>
        </p:nvSpPr>
        <p:spPr>
          <a:xfrm>
            <a:off x="8717445" y="4252661"/>
            <a:ext cx="954642" cy="41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USB-OTG #2</a:t>
            </a:r>
          </a:p>
        </p:txBody>
      </p:sp>
    </p:spTree>
    <p:extLst>
      <p:ext uri="{BB962C8B-B14F-4D97-AF65-F5344CB8AC3E}">
        <p14:creationId xmlns:p14="http://schemas.microsoft.com/office/powerpoint/2010/main" val="19451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186</Words>
  <Application>Microsoft Office PowerPoint</Application>
  <PresentationFormat>와이드스크린</PresentationFormat>
  <Paragraphs>104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akkdong@nate.com</cp:lastModifiedBy>
  <cp:revision>72</cp:revision>
  <dcterms:created xsi:type="dcterms:W3CDTF">2018-11-21T08:17:33Z</dcterms:created>
  <dcterms:modified xsi:type="dcterms:W3CDTF">2020-10-16T03:57:46Z</dcterms:modified>
</cp:coreProperties>
</file>