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DF789-FF16-4F87-AE30-C9216543B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DC871C-3A93-426B-95E9-8FCF5FB41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EB3D5-B5FC-4BFD-B539-1D6EBB43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0C75A-98D9-4C20-AAFE-844C811B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EFA58-D7FD-4925-A9E8-727CDEFA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61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4DE97-50DE-40E2-A6BC-8E222454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64A9A6-EA84-4D98-87BA-D891BE7D8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2D947-C600-47B5-B015-5235BC69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D46AF-D56E-4090-9873-3B52FBF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611BA-CFB8-4CF1-9DD0-53528886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2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FA7F79-5DAE-4170-90F4-7B7DA7800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83F81C-46B8-4763-B268-252621AC9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F70A8B-F6D6-4E41-99E0-1FBD9AC9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A8CB5-97D1-4C75-8CFD-4033BB9C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FEC3A-C3C8-41E2-98AD-718B3F93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95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5473C-3536-4A6B-8A90-4DB96277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06E64-DC2C-4536-A278-773A902E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4E336-0878-45B9-9D9C-BCAD84D9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3BB06-D248-428F-B9CF-67766F1B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17BD3-981D-445C-9C7B-DECADC81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8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6ACDA-D625-4C12-9A5B-E18095E8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0E44B0-0D2C-47DF-BED1-C52EF2C9F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7A132-5729-4A8F-B816-571FD832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0882A-5DED-46F4-9818-5CC4F09A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4C17C0-D275-4157-BFAF-9A81DCF7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9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96DFC-DEE4-488F-AC81-0F8C1978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13FF5-8D1B-4624-A7DB-A20777105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351837-9DAE-42B0-8AF6-75FA25F35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0BFA11-9484-4481-BE6B-581474B2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8CB046-28A5-4658-81FC-83520E85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4A0ECA-2DF6-4170-9142-672870F1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1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D47D2-9989-42B5-B430-7CD4B0F4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0E41E8-BAC5-473A-BE6D-8B1C12FB1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482685-0CC1-4825-A71C-FCBEE71A0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545B7B-428D-4E32-9750-19E33AF0B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2BC43B-62CB-4FF5-BCCA-3C1C39134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C5B562-0AE0-468D-9075-8770B352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DFD741-029F-4E6F-944C-9E5C2878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EDFA73-C1B0-4888-A0A6-D7AB1407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29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624BE-F4A2-468A-B6B7-832F59D0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ABBA5F-DD59-452E-9D75-DA8368B3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E6DD01-29D3-4958-A328-F489C9C1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C6EC3F-DC32-4ECA-BF4B-F94C91BA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47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9807C6-2240-4642-B954-B6D01BAA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C7F6E4-2EA6-4057-89E6-6AA96DCE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FBB65B-A0B9-46A8-BBBC-6DF2A255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6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2CA42-D12B-4027-A5A6-A6C55817B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3DD4A-CE10-47F3-964D-5F3755861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10240B-2B3A-4DE3-A20C-7E7221F13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46201A-C8E8-410F-A761-4A268847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E7FC47-6A78-4B3E-9867-7BA6DD68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2A4F7E-EDC2-4674-BEDD-2EF688C4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04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37C52-A304-4E5F-801F-6351F091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3E9AB0-53D2-4A84-BD58-C2464C67F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58655F-1CEF-4BB2-9EF7-2EE62C702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048CDA-81DE-438C-A5FC-CD37498B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C09B8-F693-4351-B4DB-947C22DC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8776F2-1C1D-4F11-982F-5FA9149B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44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141677-6715-4449-B45F-8430CCF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17250-8394-49C1-B9A6-67A911F36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632124-89F8-446C-8713-87A5F7ECF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A316-7332-4585-BE20-51321A17224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B18C1F-42AD-48C3-8511-E6F690C43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DC32F-35A5-4BC6-8A95-A0F4B20D3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3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DE72430-55D7-4BF7-9B1E-4825350F95B4}"/>
              </a:ext>
            </a:extLst>
          </p:cNvPr>
          <p:cNvSpPr/>
          <p:nvPr/>
        </p:nvSpPr>
        <p:spPr>
          <a:xfrm>
            <a:off x="2702010" y="1961446"/>
            <a:ext cx="1696994" cy="1532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MCU</a:t>
            </a:r>
            <a:endParaRPr lang="ko-KR" altLang="en-US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A39FEA-7192-4802-8FB9-B84B2401175E}"/>
              </a:ext>
            </a:extLst>
          </p:cNvPr>
          <p:cNvSpPr/>
          <p:nvPr/>
        </p:nvSpPr>
        <p:spPr>
          <a:xfrm>
            <a:off x="7521146" y="1961446"/>
            <a:ext cx="1968844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RPi</a:t>
            </a:r>
            <a:endParaRPr lang="en-US" altLang="ko-KR" sz="1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E08EE63-8E81-4FBA-8C96-09183F3F1920}"/>
              </a:ext>
            </a:extLst>
          </p:cNvPr>
          <p:cNvCxnSpPr/>
          <p:nvPr/>
        </p:nvCxnSpPr>
        <p:spPr>
          <a:xfrm>
            <a:off x="9580605" y="4927067"/>
            <a:ext cx="436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1C5171-4E67-4C63-9807-5251F63F559A}"/>
              </a:ext>
            </a:extLst>
          </p:cNvPr>
          <p:cNvSpPr txBox="1"/>
          <p:nvPr/>
        </p:nvSpPr>
        <p:spPr>
          <a:xfrm>
            <a:off x="10132541" y="4742401"/>
            <a:ext cx="840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HDMI</a:t>
            </a:r>
            <a:endParaRPr lang="ko-KR" altLang="en-US" sz="10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366FE9-8B22-4E93-9914-C2A7D800AD0A}"/>
              </a:ext>
            </a:extLst>
          </p:cNvPr>
          <p:cNvCxnSpPr/>
          <p:nvPr/>
        </p:nvCxnSpPr>
        <p:spPr>
          <a:xfrm>
            <a:off x="9580605" y="4502133"/>
            <a:ext cx="436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0A8DDA-6F55-486A-AAB0-9789A92A6E5D}"/>
              </a:ext>
            </a:extLst>
          </p:cNvPr>
          <p:cNvSpPr txBox="1"/>
          <p:nvPr/>
        </p:nvSpPr>
        <p:spPr>
          <a:xfrm>
            <a:off x="10132541" y="4317467"/>
            <a:ext cx="1280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USB-OTG</a:t>
            </a:r>
            <a:endParaRPr lang="ko-KR" altLang="en-US" sz="10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0B94EEB-9A0A-473D-8CFC-DE60CBCB85CD}"/>
              </a:ext>
            </a:extLst>
          </p:cNvPr>
          <p:cNvCxnSpPr/>
          <p:nvPr/>
        </p:nvCxnSpPr>
        <p:spPr>
          <a:xfrm>
            <a:off x="9580605" y="5330721"/>
            <a:ext cx="436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95507F-BCA8-4E33-A2BB-D38BA37BE5BF}"/>
              </a:ext>
            </a:extLst>
          </p:cNvPr>
          <p:cNvSpPr txBox="1"/>
          <p:nvPr/>
        </p:nvSpPr>
        <p:spPr>
          <a:xfrm>
            <a:off x="10132541" y="5146055"/>
            <a:ext cx="1433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SD-Image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1FD29D-0850-4F91-AEB2-F1CCDA26DFD2}"/>
              </a:ext>
            </a:extLst>
          </p:cNvPr>
          <p:cNvSpPr/>
          <p:nvPr/>
        </p:nvSpPr>
        <p:spPr>
          <a:xfrm>
            <a:off x="2702010" y="3976282"/>
            <a:ext cx="832022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Charger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64C4F3-21B4-485F-956E-BE8AE4A21CC0}"/>
              </a:ext>
            </a:extLst>
          </p:cNvPr>
          <p:cNvSpPr/>
          <p:nvPr/>
        </p:nvSpPr>
        <p:spPr>
          <a:xfrm>
            <a:off x="5189836" y="3980400"/>
            <a:ext cx="832022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Power Booster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4E1F2D-3F91-4F58-9E86-69E8265DEBD4}"/>
              </a:ext>
            </a:extLst>
          </p:cNvPr>
          <p:cNvSpPr/>
          <p:nvPr/>
        </p:nvSpPr>
        <p:spPr>
          <a:xfrm>
            <a:off x="1394255" y="185229"/>
            <a:ext cx="8184290" cy="663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Display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25B923-363E-4285-BEFF-1E1DDF35D24D}"/>
              </a:ext>
            </a:extLst>
          </p:cNvPr>
          <p:cNvSpPr/>
          <p:nvPr/>
        </p:nvSpPr>
        <p:spPr>
          <a:xfrm>
            <a:off x="4967415" y="2651369"/>
            <a:ext cx="1054443" cy="548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GPS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100915-C557-421C-B675-4446FD50A49B}"/>
              </a:ext>
            </a:extLst>
          </p:cNvPr>
          <p:cNvSpPr/>
          <p:nvPr/>
        </p:nvSpPr>
        <p:spPr>
          <a:xfrm>
            <a:off x="4967416" y="1940166"/>
            <a:ext cx="1054443" cy="548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IMU Module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7776A4-0350-491B-AC7A-C3C0CF590A10}"/>
              </a:ext>
            </a:extLst>
          </p:cNvPr>
          <p:cNvSpPr/>
          <p:nvPr/>
        </p:nvSpPr>
        <p:spPr>
          <a:xfrm>
            <a:off x="7522026" y="6036774"/>
            <a:ext cx="1968844" cy="548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SD-Storage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50F976-E446-4D0D-B904-6CFAF6C1DBFD}"/>
              </a:ext>
            </a:extLst>
          </p:cNvPr>
          <p:cNvSpPr/>
          <p:nvPr/>
        </p:nvSpPr>
        <p:spPr>
          <a:xfrm>
            <a:off x="1309406" y="2854961"/>
            <a:ext cx="1089454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Power Key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14F06E-5DD0-4224-937B-D9C71E5DF105}"/>
              </a:ext>
            </a:extLst>
          </p:cNvPr>
          <p:cNvSpPr/>
          <p:nvPr/>
        </p:nvSpPr>
        <p:spPr>
          <a:xfrm>
            <a:off x="1305700" y="2102524"/>
            <a:ext cx="1089454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Function Keys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D867C6-3233-49C9-912F-CDCF7C03CDD0}"/>
              </a:ext>
            </a:extLst>
          </p:cNvPr>
          <p:cNvSpPr/>
          <p:nvPr/>
        </p:nvSpPr>
        <p:spPr>
          <a:xfrm>
            <a:off x="5101280" y="6036774"/>
            <a:ext cx="1841156" cy="548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Audio AMP</a:t>
            </a:r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319CA1-817D-4C64-A418-8BE4B0D28F24}"/>
              </a:ext>
            </a:extLst>
          </p:cNvPr>
          <p:cNvSpPr/>
          <p:nvPr/>
        </p:nvSpPr>
        <p:spPr>
          <a:xfrm>
            <a:off x="2702010" y="5009216"/>
            <a:ext cx="832022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Battery</a:t>
            </a:r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B724A4-9B16-4D5D-BCE8-6BB693B55B83}"/>
              </a:ext>
            </a:extLst>
          </p:cNvPr>
          <p:cNvSpPr/>
          <p:nvPr/>
        </p:nvSpPr>
        <p:spPr>
          <a:xfrm>
            <a:off x="1317026" y="6003138"/>
            <a:ext cx="1089454" cy="548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Speaker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6E9DB2-AC26-4F26-A5AF-2C5356F509F9}"/>
              </a:ext>
            </a:extLst>
          </p:cNvPr>
          <p:cNvSpPr/>
          <p:nvPr/>
        </p:nvSpPr>
        <p:spPr>
          <a:xfrm>
            <a:off x="1305700" y="3979944"/>
            <a:ext cx="1089454" cy="762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USB-Power</a:t>
            </a:r>
            <a:endParaRPr lang="ko-KR" altLang="en-US" sz="10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E2A135B-38AE-4FB6-9017-F0C557FCD6F4}"/>
              </a:ext>
            </a:extLst>
          </p:cNvPr>
          <p:cNvCxnSpPr>
            <a:stCxn id="22" idx="0"/>
            <a:endCxn id="13" idx="2"/>
          </p:cNvCxnSpPr>
          <p:nvPr/>
        </p:nvCxnSpPr>
        <p:spPr>
          <a:xfrm flipV="1">
            <a:off x="3118021" y="4742401"/>
            <a:ext cx="0" cy="26681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55AA88A-83F6-466D-B599-A7D6991307EB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 flipV="1">
            <a:off x="2395154" y="4359342"/>
            <a:ext cx="306856" cy="18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933C70B1-47CE-46F8-97B5-036438A0F009}"/>
              </a:ext>
            </a:extLst>
          </p:cNvPr>
          <p:cNvSpPr/>
          <p:nvPr/>
        </p:nvSpPr>
        <p:spPr>
          <a:xfrm>
            <a:off x="4050958" y="3709467"/>
            <a:ext cx="265669" cy="266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3580E49-7AEF-4E12-9E26-CC5A9FA46397}"/>
              </a:ext>
            </a:extLst>
          </p:cNvPr>
          <p:cNvCxnSpPr>
            <a:stCxn id="13" idx="3"/>
            <a:endCxn id="30" idx="4"/>
          </p:cNvCxnSpPr>
          <p:nvPr/>
        </p:nvCxnSpPr>
        <p:spPr>
          <a:xfrm flipV="1">
            <a:off x="3534032" y="3976282"/>
            <a:ext cx="649761" cy="383060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79AA8D-05E3-4E4F-8C72-39ABD949C42A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3534032" y="4359342"/>
            <a:ext cx="1655804" cy="411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6078B77-E113-49B8-8D39-308B815A6276}"/>
              </a:ext>
            </a:extLst>
          </p:cNvPr>
          <p:cNvCxnSpPr>
            <a:stCxn id="14" idx="3"/>
            <a:endCxn id="4" idx="1"/>
          </p:cNvCxnSpPr>
          <p:nvPr/>
        </p:nvCxnSpPr>
        <p:spPr>
          <a:xfrm flipV="1">
            <a:off x="6021858" y="3790246"/>
            <a:ext cx="1499288" cy="573214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E61CA619-F41C-4331-982A-6C061C19886C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rot="16200000" flipH="1">
            <a:off x="5168725" y="5183640"/>
            <a:ext cx="1290255" cy="41601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ED6F6D20-4F30-4AE7-BE14-33445EA46C55}"/>
              </a:ext>
            </a:extLst>
          </p:cNvPr>
          <p:cNvSpPr/>
          <p:nvPr/>
        </p:nvSpPr>
        <p:spPr>
          <a:xfrm>
            <a:off x="6214627" y="3275060"/>
            <a:ext cx="265669" cy="266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3B6D4E2D-26DB-4CFE-AB72-D7D6D89E1A08}"/>
              </a:ext>
            </a:extLst>
          </p:cNvPr>
          <p:cNvCxnSpPr>
            <a:cxnSpLocks/>
            <a:stCxn id="13" idx="3"/>
            <a:endCxn id="42" idx="2"/>
          </p:cNvCxnSpPr>
          <p:nvPr/>
        </p:nvCxnSpPr>
        <p:spPr>
          <a:xfrm flipV="1">
            <a:off x="3534032" y="3408468"/>
            <a:ext cx="2680595" cy="95087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24979069-FF6A-4AA1-8DB0-DA6E4C9B7B41}"/>
              </a:ext>
            </a:extLst>
          </p:cNvPr>
          <p:cNvCxnSpPr>
            <a:cxnSpLocks/>
            <a:stCxn id="42" idx="0"/>
            <a:endCxn id="16" idx="3"/>
          </p:cNvCxnSpPr>
          <p:nvPr/>
        </p:nvCxnSpPr>
        <p:spPr>
          <a:xfrm rot="16200000" flipV="1">
            <a:off x="6009940" y="2937538"/>
            <a:ext cx="349440" cy="325604"/>
          </a:xfrm>
          <a:prstGeom prst="bent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70AA22F-DE8A-4287-824E-32A0D406C9DE}"/>
              </a:ext>
            </a:extLst>
          </p:cNvPr>
          <p:cNvCxnSpPr>
            <a:cxnSpLocks/>
            <a:stCxn id="42" idx="0"/>
            <a:endCxn id="17" idx="3"/>
          </p:cNvCxnSpPr>
          <p:nvPr/>
        </p:nvCxnSpPr>
        <p:spPr>
          <a:xfrm rot="16200000" flipV="1">
            <a:off x="5654340" y="2581937"/>
            <a:ext cx="1060643" cy="325603"/>
          </a:xfrm>
          <a:prstGeom prst="bent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FF88C2A2-8101-47A6-86DD-5E3EFDCBED97}"/>
              </a:ext>
            </a:extLst>
          </p:cNvPr>
          <p:cNvCxnSpPr>
            <a:stCxn id="5" idx="3"/>
            <a:endCxn id="17" idx="1"/>
          </p:cNvCxnSpPr>
          <p:nvPr/>
        </p:nvCxnSpPr>
        <p:spPr>
          <a:xfrm flipV="1">
            <a:off x="4399004" y="2214417"/>
            <a:ext cx="568412" cy="5131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2B18DDB6-4601-48FC-8A88-3A197A343911}"/>
              </a:ext>
            </a:extLst>
          </p:cNvPr>
          <p:cNvCxnSpPr>
            <a:stCxn id="5" idx="3"/>
            <a:endCxn id="16" idx="1"/>
          </p:cNvCxnSpPr>
          <p:nvPr/>
        </p:nvCxnSpPr>
        <p:spPr>
          <a:xfrm>
            <a:off x="4399004" y="2727565"/>
            <a:ext cx="568411" cy="198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D6468C1B-B905-4D3A-8639-2AA4F3620EA1}"/>
              </a:ext>
            </a:extLst>
          </p:cNvPr>
          <p:cNvCxnSpPr>
            <a:stCxn id="5" idx="1"/>
            <a:endCxn id="20" idx="3"/>
          </p:cNvCxnSpPr>
          <p:nvPr/>
        </p:nvCxnSpPr>
        <p:spPr>
          <a:xfrm rot="10800000">
            <a:off x="2395154" y="2343825"/>
            <a:ext cx="306856" cy="38374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EB1BAA5E-3AD1-4B89-A84F-7F3FAB21C744}"/>
              </a:ext>
            </a:extLst>
          </p:cNvPr>
          <p:cNvCxnSpPr>
            <a:stCxn id="5" idx="1"/>
            <a:endCxn id="19" idx="3"/>
          </p:cNvCxnSpPr>
          <p:nvPr/>
        </p:nvCxnSpPr>
        <p:spPr>
          <a:xfrm rot="10800000" flipV="1">
            <a:off x="2398860" y="2727565"/>
            <a:ext cx="303150" cy="3686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다이아몬드 58">
            <a:extLst>
              <a:ext uri="{FF2B5EF4-FFF2-40B4-BE49-F238E27FC236}">
                <a16:creationId xmlns:a16="http://schemas.microsoft.com/office/drawing/2014/main" id="{AD6AA03C-F356-4224-A25B-03175C8EA3EA}"/>
              </a:ext>
            </a:extLst>
          </p:cNvPr>
          <p:cNvSpPr/>
          <p:nvPr/>
        </p:nvSpPr>
        <p:spPr>
          <a:xfrm>
            <a:off x="5319581" y="1276912"/>
            <a:ext cx="350110" cy="3154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0873C0FE-DA2F-4DFE-98EA-32356D958A2F}"/>
              </a:ext>
            </a:extLst>
          </p:cNvPr>
          <p:cNvCxnSpPr>
            <a:stCxn id="5" idx="0"/>
            <a:endCxn id="59" idx="1"/>
          </p:cNvCxnSpPr>
          <p:nvPr/>
        </p:nvCxnSpPr>
        <p:spPr>
          <a:xfrm rot="5400000" flipH="1" flipV="1">
            <a:off x="4171636" y="813501"/>
            <a:ext cx="526817" cy="1769074"/>
          </a:xfrm>
          <a:prstGeom prst="bentConnector2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C340C367-023F-47A5-B942-DC79FDB02BDA}"/>
              </a:ext>
            </a:extLst>
          </p:cNvPr>
          <p:cNvCxnSpPr>
            <a:stCxn id="59" idx="3"/>
            <a:endCxn id="4" idx="0"/>
          </p:cNvCxnSpPr>
          <p:nvPr/>
        </p:nvCxnSpPr>
        <p:spPr>
          <a:xfrm>
            <a:off x="5669691" y="1434629"/>
            <a:ext cx="2835877" cy="526817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C281080-CDD7-46AB-B721-60ACD8AC8D87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5486400" y="1269467"/>
            <a:ext cx="8236" cy="7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90B7A21-DD61-4F77-84E6-53CF3AADE3A8}"/>
              </a:ext>
            </a:extLst>
          </p:cNvPr>
          <p:cNvCxnSpPr>
            <a:stCxn id="30" idx="0"/>
            <a:endCxn id="5" idx="2"/>
          </p:cNvCxnSpPr>
          <p:nvPr/>
        </p:nvCxnSpPr>
        <p:spPr>
          <a:xfrm rot="16200000" flipV="1">
            <a:off x="3759258" y="3284932"/>
            <a:ext cx="215784" cy="633286"/>
          </a:xfrm>
          <a:prstGeom prst="bentConnector3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D3649ED-AA91-4639-84F4-F79D4F2C6708}"/>
              </a:ext>
            </a:extLst>
          </p:cNvPr>
          <p:cNvCxnSpPr>
            <a:stCxn id="23" idx="3"/>
            <a:endCxn id="21" idx="1"/>
          </p:cNvCxnSpPr>
          <p:nvPr/>
        </p:nvCxnSpPr>
        <p:spPr>
          <a:xfrm>
            <a:off x="2406480" y="6277389"/>
            <a:ext cx="2694800" cy="3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BC1CA27F-9FBF-4147-A750-826262253C3F}"/>
              </a:ext>
            </a:extLst>
          </p:cNvPr>
          <p:cNvCxnSpPr>
            <a:stCxn id="4" idx="2"/>
            <a:endCxn id="18" idx="0"/>
          </p:cNvCxnSpPr>
          <p:nvPr/>
        </p:nvCxnSpPr>
        <p:spPr>
          <a:xfrm rot="16200000" flipH="1">
            <a:off x="8297144" y="5827470"/>
            <a:ext cx="417728" cy="8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BBCA8E1D-78E7-4F19-B282-3FEA94079A78}"/>
              </a:ext>
            </a:extLst>
          </p:cNvPr>
          <p:cNvCxnSpPr>
            <a:cxnSpLocks/>
            <a:stCxn id="83" idx="0"/>
            <a:endCxn id="86" idx="0"/>
          </p:cNvCxnSpPr>
          <p:nvPr/>
        </p:nvCxnSpPr>
        <p:spPr>
          <a:xfrm rot="5400000" flipH="1" flipV="1">
            <a:off x="6035235" y="-335528"/>
            <a:ext cx="14397" cy="4606363"/>
          </a:xfrm>
          <a:prstGeom prst="bentConnector3">
            <a:avLst>
              <a:gd name="adj1" fmla="val 16878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C5F1F35C-AB0E-45E2-B21E-804D7AED9B8E}"/>
              </a:ext>
            </a:extLst>
          </p:cNvPr>
          <p:cNvCxnSpPr>
            <a:cxnSpLocks/>
            <a:stCxn id="59" idx="0"/>
            <a:endCxn id="15" idx="2"/>
          </p:cNvCxnSpPr>
          <p:nvPr/>
        </p:nvCxnSpPr>
        <p:spPr>
          <a:xfrm flipH="1" flipV="1">
            <a:off x="5486400" y="849058"/>
            <a:ext cx="8236" cy="427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3D62FA90-5BDB-4192-8719-DDA32E76A39F}"/>
              </a:ext>
            </a:extLst>
          </p:cNvPr>
          <p:cNvSpPr/>
          <p:nvPr/>
        </p:nvSpPr>
        <p:spPr>
          <a:xfrm>
            <a:off x="3666441" y="1974851"/>
            <a:ext cx="145622" cy="136064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A7BE98C-EBDD-4913-9D29-2042F68BFBF4}"/>
              </a:ext>
            </a:extLst>
          </p:cNvPr>
          <p:cNvSpPr/>
          <p:nvPr/>
        </p:nvSpPr>
        <p:spPr>
          <a:xfrm>
            <a:off x="8269415" y="1960454"/>
            <a:ext cx="152400" cy="150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64C642F1-D6F3-4636-86A1-B6D4020DC051}"/>
              </a:ext>
            </a:extLst>
          </p:cNvPr>
          <p:cNvCxnSpPr>
            <a:cxnSpLocks/>
            <a:stCxn id="21" idx="3"/>
            <a:endCxn id="99" idx="2"/>
          </p:cNvCxnSpPr>
          <p:nvPr/>
        </p:nvCxnSpPr>
        <p:spPr>
          <a:xfrm flipV="1">
            <a:off x="6942436" y="5405951"/>
            <a:ext cx="587148" cy="9050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D4A877FD-57CB-4C20-A0D3-B50BCA0D1A0B}"/>
              </a:ext>
            </a:extLst>
          </p:cNvPr>
          <p:cNvSpPr/>
          <p:nvPr/>
        </p:nvSpPr>
        <p:spPr>
          <a:xfrm>
            <a:off x="7529584" y="5330721"/>
            <a:ext cx="152400" cy="150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6728D54-B838-4105-9F40-F6D93B186F66}"/>
              </a:ext>
            </a:extLst>
          </p:cNvPr>
          <p:cNvSpPr txBox="1"/>
          <p:nvPr/>
        </p:nvSpPr>
        <p:spPr>
          <a:xfrm>
            <a:off x="6214627" y="1209041"/>
            <a:ext cx="668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SPI</a:t>
            </a:r>
            <a:endParaRPr lang="ko-KR" altLang="en-US" sz="8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E94E8F-552F-4861-BDAE-246135A9C5AA}"/>
              </a:ext>
            </a:extLst>
          </p:cNvPr>
          <p:cNvSpPr txBox="1"/>
          <p:nvPr/>
        </p:nvSpPr>
        <p:spPr>
          <a:xfrm>
            <a:off x="6214627" y="1534373"/>
            <a:ext cx="668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UART</a:t>
            </a:r>
            <a:endParaRPr lang="ko-KR" altLang="en-US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8898806-1657-400B-8931-796E87533C09}"/>
              </a:ext>
            </a:extLst>
          </p:cNvPr>
          <p:cNvSpPr txBox="1"/>
          <p:nvPr/>
        </p:nvSpPr>
        <p:spPr>
          <a:xfrm>
            <a:off x="7087629" y="5749591"/>
            <a:ext cx="668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PWM</a:t>
            </a:r>
            <a:endParaRPr lang="ko-KR" altLang="en-US" sz="8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5C05283-1652-4F9F-9F9F-5B2C86D3278C}"/>
              </a:ext>
            </a:extLst>
          </p:cNvPr>
          <p:cNvSpPr txBox="1"/>
          <p:nvPr/>
        </p:nvSpPr>
        <p:spPr>
          <a:xfrm>
            <a:off x="8345615" y="5749591"/>
            <a:ext cx="668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SDIO</a:t>
            </a:r>
            <a:endParaRPr lang="ko-KR" altLang="en-US" sz="8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5257F5B-42E1-421D-84A6-A96D0857CC44}"/>
              </a:ext>
            </a:extLst>
          </p:cNvPr>
          <p:cNvSpPr txBox="1"/>
          <p:nvPr/>
        </p:nvSpPr>
        <p:spPr>
          <a:xfrm>
            <a:off x="4439057" y="2014703"/>
            <a:ext cx="668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I2C</a:t>
            </a:r>
            <a:endParaRPr lang="ko-KR" altLang="en-US" sz="8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6814175-92F9-41B6-8181-3A21AD4CF862}"/>
              </a:ext>
            </a:extLst>
          </p:cNvPr>
          <p:cNvSpPr txBox="1"/>
          <p:nvPr/>
        </p:nvSpPr>
        <p:spPr>
          <a:xfrm>
            <a:off x="4431950" y="2912986"/>
            <a:ext cx="668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UART</a:t>
            </a:r>
            <a:endParaRPr lang="ko-KR" altLang="en-US" sz="8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044C27A-FA07-4195-BBEC-2885EF13C0F6}"/>
              </a:ext>
            </a:extLst>
          </p:cNvPr>
          <p:cNvSpPr/>
          <p:nvPr/>
        </p:nvSpPr>
        <p:spPr>
          <a:xfrm>
            <a:off x="1317026" y="1414253"/>
            <a:ext cx="1089454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LEDs</a:t>
            </a:r>
            <a:endParaRPr lang="ko-KR" altLang="en-US" sz="1000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09BF1617-082E-4033-8CF0-7B723F1C0757}"/>
              </a:ext>
            </a:extLst>
          </p:cNvPr>
          <p:cNvSpPr/>
          <p:nvPr/>
        </p:nvSpPr>
        <p:spPr>
          <a:xfrm>
            <a:off x="3219415" y="1974851"/>
            <a:ext cx="145622" cy="136064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0C0DE6BE-CEF4-4EA4-A1B0-1717B5B26BB5}"/>
              </a:ext>
            </a:extLst>
          </p:cNvPr>
          <p:cNvCxnSpPr>
            <a:stCxn id="120" idx="0"/>
            <a:endCxn id="111" idx="3"/>
          </p:cNvCxnSpPr>
          <p:nvPr/>
        </p:nvCxnSpPr>
        <p:spPr>
          <a:xfrm rot="16200000" flipV="1">
            <a:off x="2689704" y="1372329"/>
            <a:ext cx="319298" cy="8857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B272739A-C954-4A3D-B331-99E984CF6431}"/>
              </a:ext>
            </a:extLst>
          </p:cNvPr>
          <p:cNvCxnSpPr>
            <a:cxnSpLocks/>
            <a:stCxn id="13" idx="0"/>
            <a:endCxn id="111" idx="1"/>
          </p:cNvCxnSpPr>
          <p:nvPr/>
        </p:nvCxnSpPr>
        <p:spPr>
          <a:xfrm rot="16200000" flipV="1">
            <a:off x="1057160" y="1915420"/>
            <a:ext cx="2320729" cy="1800995"/>
          </a:xfrm>
          <a:prstGeom prst="bentConnector4">
            <a:avLst>
              <a:gd name="adj1" fmla="val 10653"/>
              <a:gd name="adj2" fmla="val 1126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6D5F830-EAB8-4A0D-894F-A5AD1A03D0FE}"/>
              </a:ext>
            </a:extLst>
          </p:cNvPr>
          <p:cNvSpPr/>
          <p:nvPr/>
        </p:nvSpPr>
        <p:spPr>
          <a:xfrm>
            <a:off x="1341252" y="5374824"/>
            <a:ext cx="1089454" cy="548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Headphone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7134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EA75C2-8DE4-47B1-A59C-F0F427FDA8D3}"/>
              </a:ext>
            </a:extLst>
          </p:cNvPr>
          <p:cNvSpPr txBox="1"/>
          <p:nvPr/>
        </p:nvSpPr>
        <p:spPr>
          <a:xfrm>
            <a:off x="494269" y="403654"/>
            <a:ext cx="96217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Power-up</a:t>
            </a:r>
            <a:r>
              <a:rPr lang="ko-KR" altLang="en-US" dirty="0"/>
              <a:t> </a:t>
            </a:r>
            <a:r>
              <a:rPr lang="en-US" altLang="ko-KR" dirty="0"/>
              <a:t>Sequence:</a:t>
            </a:r>
            <a:r>
              <a:rPr lang="ko-KR" altLang="en-US" dirty="0"/>
              <a:t>  </a:t>
            </a:r>
            <a:r>
              <a:rPr lang="en-US" altLang="ko-KR" dirty="0"/>
              <a:t>MCU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err="1"/>
              <a:t>Init</a:t>
            </a:r>
            <a:r>
              <a:rPr lang="en-US" altLang="ko-KR" dirty="0"/>
              <a:t> display </a:t>
            </a:r>
            <a:r>
              <a:rPr lang="en-US" altLang="ko-KR" dirty="0">
                <a:sym typeface="Wingdings" panose="05000000000000000000" pitchFamily="2" charset="2"/>
              </a:rPr>
              <a:t> startup logo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ym typeface="Wingdings" panose="05000000000000000000" pitchFamily="2" charset="2"/>
              </a:rPr>
              <a:t>Wait startup confirm key-input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ym typeface="Wingdings" panose="05000000000000000000" pitchFamily="2" charset="2"/>
              </a:rPr>
              <a:t>Go standby if no input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Bootup GPS, Sensor, RPI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Check sensor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ym typeface="Wingdings" panose="05000000000000000000" pitchFamily="2" charset="2"/>
              </a:rPr>
              <a:t>Wait RPI bootup  go standby on timeout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ym typeface="Wingdings" panose="05000000000000000000" pitchFamily="2" charset="2"/>
              </a:rPr>
              <a:t>Transfer display control authority to RPI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ym typeface="Wingdings" panose="05000000000000000000" pitchFamily="2" charset="2"/>
              </a:rPr>
              <a:t>Read Sensor &amp; GPS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send to RPI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ym typeface="Wingdings" panose="05000000000000000000" pitchFamily="2" charset="2"/>
              </a:rPr>
              <a:t>Check standby condition : idle, long power key, command from RPI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45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48C4FF1-AA0A-4CCF-A0D2-E5F1A2133FEA}"/>
              </a:ext>
            </a:extLst>
          </p:cNvPr>
          <p:cNvCxnSpPr>
            <a:stCxn id="4" idx="0"/>
            <a:endCxn id="5" idx="0"/>
          </p:cNvCxnSpPr>
          <p:nvPr/>
        </p:nvCxnSpPr>
        <p:spPr>
          <a:xfrm>
            <a:off x="6986849" y="1544851"/>
            <a:ext cx="6350" cy="721481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30FBF47-4059-4DAD-A735-869E6350F45E}"/>
              </a:ext>
            </a:extLst>
          </p:cNvPr>
          <p:cNvCxnSpPr>
            <a:stCxn id="5" idx="0"/>
            <a:endCxn id="6" idx="0"/>
          </p:cNvCxnSpPr>
          <p:nvPr/>
        </p:nvCxnSpPr>
        <p:spPr>
          <a:xfrm flipH="1">
            <a:off x="6986849" y="2266332"/>
            <a:ext cx="6350" cy="699962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6D4F2B0-334C-4975-B3CA-47256CE5D767}"/>
              </a:ext>
            </a:extLst>
          </p:cNvPr>
          <p:cNvCxnSpPr>
            <a:cxnSpLocks/>
            <a:stCxn id="6" idx="0"/>
            <a:endCxn id="68" idx="0"/>
          </p:cNvCxnSpPr>
          <p:nvPr/>
        </p:nvCxnSpPr>
        <p:spPr>
          <a:xfrm>
            <a:off x="6986849" y="2966294"/>
            <a:ext cx="0" cy="708607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89E8A1B-C1EE-41F3-B25B-A642A1E3D69C}"/>
              </a:ext>
            </a:extLst>
          </p:cNvPr>
          <p:cNvSpPr/>
          <p:nvPr/>
        </p:nvSpPr>
        <p:spPr>
          <a:xfrm>
            <a:off x="6263455" y="1544851"/>
            <a:ext cx="1446787" cy="58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3V3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5CEE16B-0549-4731-AF07-0C87EF2DADC9}"/>
              </a:ext>
            </a:extLst>
          </p:cNvPr>
          <p:cNvSpPr/>
          <p:nvPr/>
        </p:nvSpPr>
        <p:spPr>
          <a:xfrm>
            <a:off x="6269805" y="2266332"/>
            <a:ext cx="1446787" cy="58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3V3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1919FF2-10D4-4881-8026-2EAB1D77C332}"/>
              </a:ext>
            </a:extLst>
          </p:cNvPr>
          <p:cNvSpPr/>
          <p:nvPr/>
        </p:nvSpPr>
        <p:spPr>
          <a:xfrm>
            <a:off x="6263455" y="2966294"/>
            <a:ext cx="1446787" cy="58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3V3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8E0C9F-B7EA-43F6-8E45-22B1526A2A15}"/>
              </a:ext>
            </a:extLst>
          </p:cNvPr>
          <p:cNvSpPr/>
          <p:nvPr/>
        </p:nvSpPr>
        <p:spPr>
          <a:xfrm>
            <a:off x="8960505" y="1544850"/>
            <a:ext cx="2310873" cy="584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Display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4A9B47-0387-4D63-9890-5A78072EC7F6}"/>
              </a:ext>
            </a:extLst>
          </p:cNvPr>
          <p:cNvSpPr/>
          <p:nvPr/>
        </p:nvSpPr>
        <p:spPr>
          <a:xfrm>
            <a:off x="8960505" y="2261879"/>
            <a:ext cx="2310873" cy="58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GPS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361B83-7C3D-4381-BD4B-B2135A86F807}"/>
              </a:ext>
            </a:extLst>
          </p:cNvPr>
          <p:cNvSpPr/>
          <p:nvPr/>
        </p:nvSpPr>
        <p:spPr>
          <a:xfrm>
            <a:off x="8960505" y="2966294"/>
            <a:ext cx="2310873" cy="58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IMU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19A3628-2581-4621-AB0D-FFD6F8E849F3}"/>
              </a:ext>
            </a:extLst>
          </p:cNvPr>
          <p:cNvSpPr/>
          <p:nvPr/>
        </p:nvSpPr>
        <p:spPr>
          <a:xfrm>
            <a:off x="2984614" y="2626653"/>
            <a:ext cx="1534666" cy="1455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5V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B59D82-EE91-44F5-9B6D-477360443262}"/>
              </a:ext>
            </a:extLst>
          </p:cNvPr>
          <p:cNvSpPr/>
          <p:nvPr/>
        </p:nvSpPr>
        <p:spPr>
          <a:xfrm>
            <a:off x="8960505" y="5109395"/>
            <a:ext cx="2310873" cy="671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RPI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5A5024-95AB-4F71-B64C-A03FAD4B610A}"/>
              </a:ext>
            </a:extLst>
          </p:cNvPr>
          <p:cNvSpPr/>
          <p:nvPr/>
        </p:nvSpPr>
        <p:spPr>
          <a:xfrm>
            <a:off x="8960505" y="5894005"/>
            <a:ext cx="2310873" cy="671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CODEC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6383ADB-1DFA-4510-8C28-79E18F4F4541}"/>
              </a:ext>
            </a:extLst>
          </p:cNvPr>
          <p:cNvSpPr/>
          <p:nvPr/>
        </p:nvSpPr>
        <p:spPr>
          <a:xfrm>
            <a:off x="6263455" y="544080"/>
            <a:ext cx="1446787" cy="58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3V3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C7DBB8-A285-4494-B76B-A1D990FB6574}"/>
              </a:ext>
            </a:extLst>
          </p:cNvPr>
          <p:cNvSpPr/>
          <p:nvPr/>
        </p:nvSpPr>
        <p:spPr>
          <a:xfrm>
            <a:off x="8960505" y="544080"/>
            <a:ext cx="2310873" cy="584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MCU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4D3450A-F366-4E4E-9D19-9637B865A1B5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7710242" y="1837294"/>
            <a:ext cx="125026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04E7580-099C-42D7-A35E-25937F6685C3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7716592" y="2554323"/>
            <a:ext cx="1243913" cy="44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FD1868C-9026-42B7-B0F4-9A9A7AB0994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7710242" y="3258738"/>
            <a:ext cx="12502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D1F41AC-4258-43D8-9D02-38579F98DEEE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16200000" flipH="1">
            <a:off x="5675006" y="2159587"/>
            <a:ext cx="1362441" cy="5208558"/>
          </a:xfrm>
          <a:prstGeom prst="bentConnector2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4B5B762-0550-45B7-BCF4-8B7ABA48280A}"/>
              </a:ext>
            </a:extLst>
          </p:cNvPr>
          <p:cNvCxnSpPr>
            <a:cxnSpLocks/>
            <a:stCxn id="121" idx="1"/>
            <a:endCxn id="11" idx="2"/>
          </p:cNvCxnSpPr>
          <p:nvPr/>
        </p:nvCxnSpPr>
        <p:spPr>
          <a:xfrm rot="10800000">
            <a:off x="3751947" y="4082646"/>
            <a:ext cx="2517858" cy="2147050"/>
          </a:xfrm>
          <a:prstGeom prst="bentConnector2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626EDD-7D1B-445F-AB7F-CB35F7AA7846}"/>
              </a:ext>
            </a:extLst>
          </p:cNvPr>
          <p:cNvSpPr/>
          <p:nvPr/>
        </p:nvSpPr>
        <p:spPr>
          <a:xfrm>
            <a:off x="1655976" y="4858631"/>
            <a:ext cx="1046206" cy="174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Battery</a:t>
            </a:r>
            <a:endParaRPr lang="ko-KR" altLang="en-US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57591D0-C6A2-4FE0-B68A-563EB2C4E84F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4519280" y="836524"/>
            <a:ext cx="1744175" cy="251812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9851274-79CD-4876-8DDA-DC1BD599824D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4519280" y="1837295"/>
            <a:ext cx="1744175" cy="151735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55B7FF54-DAF9-4425-A01F-08027CE527D8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4519280" y="2558776"/>
            <a:ext cx="1750525" cy="79587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9F13F0E1-02CA-49BC-B91B-21FAB4329BD9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4519280" y="3258738"/>
            <a:ext cx="1744175" cy="95912"/>
          </a:xfrm>
          <a:prstGeom prst="bentConnector3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22DC0C7-96F8-424F-8519-499055037B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25554" y="832381"/>
            <a:ext cx="1761969" cy="6083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AFEBEDC-C1F4-4C0C-858D-1A739C4711F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710242" y="836524"/>
            <a:ext cx="12502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8D3E1C9-CE35-4604-8E1E-55E7081E8B04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 rot="5400000">
            <a:off x="8343455" y="-227637"/>
            <a:ext cx="415883" cy="3129093"/>
          </a:xfrm>
          <a:prstGeom prst="bentConnector3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EAC06A6-78BA-44FD-ADE2-65B44222117A}"/>
              </a:ext>
            </a:extLst>
          </p:cNvPr>
          <p:cNvSpPr txBox="1"/>
          <p:nvPr/>
        </p:nvSpPr>
        <p:spPr>
          <a:xfrm>
            <a:off x="7219044" y="1136574"/>
            <a:ext cx="109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On/Off control</a:t>
            </a:r>
            <a:endParaRPr lang="ko-KR" altLang="en-US" sz="80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5A2E99BA-3D65-488D-B6E0-78D0655750BF}"/>
              </a:ext>
            </a:extLst>
          </p:cNvPr>
          <p:cNvSpPr/>
          <p:nvPr/>
        </p:nvSpPr>
        <p:spPr>
          <a:xfrm>
            <a:off x="6263455" y="3674901"/>
            <a:ext cx="1446787" cy="578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Load</a:t>
            </a:r>
          </a:p>
          <a:p>
            <a:pPr algn="ctr"/>
            <a:r>
              <a:rPr lang="en-US" altLang="ko-KR" dirty="0"/>
              <a:t>SW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C8F8B4D-B27A-490A-A1FF-5777ED7F57EB}"/>
              </a:ext>
            </a:extLst>
          </p:cNvPr>
          <p:cNvSpPr/>
          <p:nvPr/>
        </p:nvSpPr>
        <p:spPr>
          <a:xfrm>
            <a:off x="8960147" y="3686725"/>
            <a:ext cx="2310873" cy="556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LED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9B10768-894C-4D0B-99AB-EF7E15AED9FE}"/>
              </a:ext>
            </a:extLst>
          </p:cNvPr>
          <p:cNvSpPr/>
          <p:nvPr/>
        </p:nvSpPr>
        <p:spPr>
          <a:xfrm>
            <a:off x="8960506" y="4351877"/>
            <a:ext cx="2310873" cy="55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BAT Sense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4644DA15-B2E1-4C56-BE74-E51E57902CC0}"/>
              </a:ext>
            </a:extLst>
          </p:cNvPr>
          <p:cNvCxnSpPr>
            <a:cxnSpLocks/>
            <a:stCxn id="84" idx="3"/>
            <a:endCxn id="15" idx="3"/>
          </p:cNvCxnSpPr>
          <p:nvPr/>
        </p:nvCxnSpPr>
        <p:spPr>
          <a:xfrm flipH="1" flipV="1">
            <a:off x="11271378" y="836524"/>
            <a:ext cx="1" cy="3793525"/>
          </a:xfrm>
          <a:prstGeom prst="bentConnector3">
            <a:avLst>
              <a:gd name="adj1" fmla="val -22860000000"/>
            </a:avLst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110D91B5-D92F-424A-BFC0-2426E8EBB13D}"/>
              </a:ext>
            </a:extLst>
          </p:cNvPr>
          <p:cNvCxnSpPr>
            <a:cxnSpLocks/>
            <a:stCxn id="11" idx="3"/>
            <a:endCxn id="68" idx="1"/>
          </p:cNvCxnSpPr>
          <p:nvPr/>
        </p:nvCxnSpPr>
        <p:spPr>
          <a:xfrm>
            <a:off x="4519280" y="3354650"/>
            <a:ext cx="1744175" cy="60951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B69A1672-07F8-4604-8D11-6EDF6349CF51}"/>
              </a:ext>
            </a:extLst>
          </p:cNvPr>
          <p:cNvCxnSpPr>
            <a:cxnSpLocks/>
            <a:stCxn id="172" idx="2"/>
            <a:endCxn id="84" idx="1"/>
          </p:cNvCxnSpPr>
          <p:nvPr/>
        </p:nvCxnSpPr>
        <p:spPr>
          <a:xfrm rot="16200000" flipH="1">
            <a:off x="5368699" y="1038242"/>
            <a:ext cx="402188" cy="678142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31C177C8-5D1C-4887-BE37-5FB18EA83C1C}"/>
              </a:ext>
            </a:extLst>
          </p:cNvPr>
          <p:cNvCxnSpPr>
            <a:cxnSpLocks/>
            <a:stCxn id="68" idx="3"/>
            <a:endCxn id="83" idx="1"/>
          </p:cNvCxnSpPr>
          <p:nvPr/>
        </p:nvCxnSpPr>
        <p:spPr>
          <a:xfrm>
            <a:off x="7710242" y="3964169"/>
            <a:ext cx="1249905" cy="72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D7DE092-584B-4153-A997-BC7ABC9B800B}"/>
              </a:ext>
            </a:extLst>
          </p:cNvPr>
          <p:cNvSpPr/>
          <p:nvPr/>
        </p:nvSpPr>
        <p:spPr>
          <a:xfrm>
            <a:off x="1655977" y="2481440"/>
            <a:ext cx="1046205" cy="174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Charger</a:t>
            </a:r>
            <a:endParaRPr lang="ko-KR" altLang="en-US" dirty="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BA6407B-DB55-4295-96FE-B47F52960ADB}"/>
              </a:ext>
            </a:extLst>
          </p:cNvPr>
          <p:cNvSpPr/>
          <p:nvPr/>
        </p:nvSpPr>
        <p:spPr>
          <a:xfrm>
            <a:off x="248006" y="2483365"/>
            <a:ext cx="1046205" cy="174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External</a:t>
            </a:r>
          </a:p>
          <a:p>
            <a:pPr algn="ctr"/>
            <a:r>
              <a:rPr lang="en-US" altLang="ko-KR" dirty="0"/>
              <a:t>Power</a:t>
            </a:r>
          </a:p>
          <a:p>
            <a:pPr algn="ctr"/>
            <a:r>
              <a:rPr lang="en-US" altLang="ko-KR" dirty="0"/>
              <a:t>(USB)</a:t>
            </a:r>
            <a:endParaRPr lang="ko-KR" altLang="en-US" dirty="0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479605D0-F5EA-48EA-9E49-17A058F6AC6C}"/>
              </a:ext>
            </a:extLst>
          </p:cNvPr>
          <p:cNvCxnSpPr>
            <a:cxnSpLocks/>
            <a:stCxn id="172" idx="3"/>
            <a:endCxn id="11" idx="1"/>
          </p:cNvCxnSpPr>
          <p:nvPr/>
        </p:nvCxnSpPr>
        <p:spPr>
          <a:xfrm flipV="1">
            <a:off x="2702182" y="3354650"/>
            <a:ext cx="28243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35C3BD97-95C8-47A0-B793-7B2B0ACBD14A}"/>
              </a:ext>
            </a:extLst>
          </p:cNvPr>
          <p:cNvCxnSpPr>
            <a:stCxn id="173" idx="3"/>
            <a:endCxn id="172" idx="1"/>
          </p:cNvCxnSpPr>
          <p:nvPr/>
        </p:nvCxnSpPr>
        <p:spPr>
          <a:xfrm flipV="1">
            <a:off x="1294211" y="3354651"/>
            <a:ext cx="361766" cy="192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9FDFB36B-20EE-45E8-B207-A9E61562AC0F}"/>
              </a:ext>
            </a:extLst>
          </p:cNvPr>
          <p:cNvCxnSpPr>
            <a:cxnSpLocks/>
            <a:stCxn id="172" idx="2"/>
            <a:endCxn id="28" idx="0"/>
          </p:cNvCxnSpPr>
          <p:nvPr/>
        </p:nvCxnSpPr>
        <p:spPr>
          <a:xfrm flipH="1">
            <a:off x="2179079" y="4227861"/>
            <a:ext cx="1" cy="6307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10484E6E-68F0-48F7-ADA3-36B56D938200}"/>
              </a:ext>
            </a:extLst>
          </p:cNvPr>
          <p:cNvSpPr/>
          <p:nvPr/>
        </p:nvSpPr>
        <p:spPr>
          <a:xfrm>
            <a:off x="6269805" y="5937252"/>
            <a:ext cx="1446787" cy="58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3V3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33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0584E1FB-5C50-475C-8C46-5E9A8C20F505}"/>
              </a:ext>
            </a:extLst>
          </p:cNvPr>
          <p:cNvSpPr/>
          <p:nvPr/>
        </p:nvSpPr>
        <p:spPr>
          <a:xfrm>
            <a:off x="3721393" y="1254644"/>
            <a:ext cx="4072271" cy="273256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02C8CC8-3EA6-4562-821B-A90BD99C8E5E}"/>
              </a:ext>
            </a:extLst>
          </p:cNvPr>
          <p:cNvSpPr/>
          <p:nvPr/>
        </p:nvSpPr>
        <p:spPr>
          <a:xfrm>
            <a:off x="2013096" y="4300873"/>
            <a:ext cx="3785724" cy="180221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A99BC3-AA79-4391-8095-8A2A41BAB08C}"/>
              </a:ext>
            </a:extLst>
          </p:cNvPr>
          <p:cNvSpPr/>
          <p:nvPr/>
        </p:nvSpPr>
        <p:spPr>
          <a:xfrm>
            <a:off x="1882701" y="4189228"/>
            <a:ext cx="1111426" cy="180221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2C3194D-AAC0-48BC-AB52-773A115EDD2D}"/>
              </a:ext>
            </a:extLst>
          </p:cNvPr>
          <p:cNvSpPr/>
          <p:nvPr/>
        </p:nvSpPr>
        <p:spPr>
          <a:xfrm>
            <a:off x="2094613" y="4400994"/>
            <a:ext cx="637954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RPi</a:t>
            </a:r>
            <a:endParaRPr lang="ko-KR" altLang="en-US" sz="9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DF07AA3-B7FE-4652-93CC-3B6081D01067}"/>
              </a:ext>
            </a:extLst>
          </p:cNvPr>
          <p:cNvSpPr/>
          <p:nvPr/>
        </p:nvSpPr>
        <p:spPr>
          <a:xfrm>
            <a:off x="5952283" y="1626781"/>
            <a:ext cx="637954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IMU</a:t>
            </a:r>
            <a:endParaRPr lang="ko-KR" altLang="en-US" sz="900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036D120-DE6B-4CD2-98ED-D192046B4789}"/>
              </a:ext>
            </a:extLst>
          </p:cNvPr>
          <p:cNvSpPr/>
          <p:nvPr/>
        </p:nvSpPr>
        <p:spPr>
          <a:xfrm>
            <a:off x="5952283" y="2371060"/>
            <a:ext cx="637954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GPS</a:t>
            </a:r>
            <a:endParaRPr lang="ko-KR" altLang="en-US" sz="9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69BAE08-39E5-4122-9D60-805B92B57E4A}"/>
              </a:ext>
            </a:extLst>
          </p:cNvPr>
          <p:cNvSpPr/>
          <p:nvPr/>
        </p:nvSpPr>
        <p:spPr>
          <a:xfrm>
            <a:off x="4882116" y="3115339"/>
            <a:ext cx="637954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EPD</a:t>
            </a:r>
            <a:endParaRPr lang="ko-KR" altLang="en-US" sz="9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B988B8E-E905-4347-9F9C-C51B450DC1AC}"/>
              </a:ext>
            </a:extLst>
          </p:cNvPr>
          <p:cNvSpPr/>
          <p:nvPr/>
        </p:nvSpPr>
        <p:spPr>
          <a:xfrm>
            <a:off x="5952283" y="3115339"/>
            <a:ext cx="637954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ROM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4AA426E-3630-4504-AC7D-9E93EFC0B5E0}"/>
              </a:ext>
            </a:extLst>
          </p:cNvPr>
          <p:cNvSpPr/>
          <p:nvPr/>
        </p:nvSpPr>
        <p:spPr>
          <a:xfrm>
            <a:off x="3632080" y="5289699"/>
            <a:ext cx="637954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FM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50EDF06-DDEC-4F32-AF11-C66155FBB9FA}"/>
              </a:ext>
            </a:extLst>
          </p:cNvPr>
          <p:cNvSpPr/>
          <p:nvPr/>
        </p:nvSpPr>
        <p:spPr>
          <a:xfrm>
            <a:off x="2582293" y="5296049"/>
            <a:ext cx="637954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CODEC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C1B9D07-5DC8-49CB-911B-98C5CFBAE088}"/>
              </a:ext>
            </a:extLst>
          </p:cNvPr>
          <p:cNvSpPr/>
          <p:nvPr/>
        </p:nvSpPr>
        <p:spPr>
          <a:xfrm>
            <a:off x="4468510" y="5289700"/>
            <a:ext cx="637954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SD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3578F03-3C47-4491-9EC8-AD2F7016762F}"/>
              </a:ext>
            </a:extLst>
          </p:cNvPr>
          <p:cNvSpPr/>
          <p:nvPr/>
        </p:nvSpPr>
        <p:spPr>
          <a:xfrm>
            <a:off x="6843823" y="3115338"/>
            <a:ext cx="637954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LEDx3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A8E13F2F-47BF-4CCE-8D2A-F1AC852F7881}"/>
              </a:ext>
            </a:extLst>
          </p:cNvPr>
          <p:cNvSpPr/>
          <p:nvPr/>
        </p:nvSpPr>
        <p:spPr>
          <a:xfrm>
            <a:off x="6843823" y="2371059"/>
            <a:ext cx="637954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BTNx8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30FB9A6A-A11C-4684-B81E-0187066477AC}"/>
              </a:ext>
            </a:extLst>
          </p:cNvPr>
          <p:cNvSpPr/>
          <p:nvPr/>
        </p:nvSpPr>
        <p:spPr>
          <a:xfrm>
            <a:off x="4882116" y="1626780"/>
            <a:ext cx="637954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MCU</a:t>
            </a:r>
            <a:endParaRPr lang="ko-KR" altLang="en-US" sz="9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1ABB9E1-9CC5-4AD0-9D48-F8403BC14D5A}"/>
              </a:ext>
            </a:extLst>
          </p:cNvPr>
          <p:cNvSpPr/>
          <p:nvPr/>
        </p:nvSpPr>
        <p:spPr>
          <a:xfrm>
            <a:off x="3919870" y="3115338"/>
            <a:ext cx="637954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MUL</a:t>
            </a:r>
            <a:endParaRPr lang="ko-KR" altLang="en-US" sz="9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E7226E4-423D-458C-BA61-EB9CF545B9AC}"/>
              </a:ext>
            </a:extLst>
          </p:cNvPr>
          <p:cNvCxnSpPr>
            <a:stCxn id="2" idx="3"/>
            <a:endCxn id="56" idx="0"/>
          </p:cNvCxnSpPr>
          <p:nvPr/>
        </p:nvCxnSpPr>
        <p:spPr>
          <a:xfrm>
            <a:off x="2732567" y="4714655"/>
            <a:ext cx="2054920" cy="5750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1F557A82-EE31-4E67-988A-0FD60766CEA2}"/>
              </a:ext>
            </a:extLst>
          </p:cNvPr>
          <p:cNvCxnSpPr>
            <a:stCxn id="2" idx="0"/>
            <a:endCxn id="59" idx="1"/>
          </p:cNvCxnSpPr>
          <p:nvPr/>
        </p:nvCxnSpPr>
        <p:spPr>
          <a:xfrm rot="5400000" flipH="1" flipV="1">
            <a:off x="2417577" y="1936455"/>
            <a:ext cx="2460553" cy="2468526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5201270-FBEB-4558-8644-0EE44C3FA52E}"/>
              </a:ext>
            </a:extLst>
          </p:cNvPr>
          <p:cNvCxnSpPr>
            <a:stCxn id="60" idx="3"/>
          </p:cNvCxnSpPr>
          <p:nvPr/>
        </p:nvCxnSpPr>
        <p:spPr>
          <a:xfrm>
            <a:off x="4557824" y="3428999"/>
            <a:ext cx="324292" cy="1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B1F8B939-FCE9-4C3A-8323-D9929248BBAB}"/>
              </a:ext>
            </a:extLst>
          </p:cNvPr>
          <p:cNvCxnSpPr>
            <a:cxnSpLocks/>
          </p:cNvCxnSpPr>
          <p:nvPr/>
        </p:nvCxnSpPr>
        <p:spPr>
          <a:xfrm rot="5400000">
            <a:off x="4289352" y="2203597"/>
            <a:ext cx="861237" cy="962246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E5F3313B-37BD-4601-8F70-0CFB6D265BBD}"/>
              </a:ext>
            </a:extLst>
          </p:cNvPr>
          <p:cNvCxnSpPr>
            <a:stCxn id="2" idx="0"/>
            <a:endCxn id="60" idx="1"/>
          </p:cNvCxnSpPr>
          <p:nvPr/>
        </p:nvCxnSpPr>
        <p:spPr>
          <a:xfrm rot="5400000" flipH="1" flipV="1">
            <a:off x="2680733" y="3161857"/>
            <a:ext cx="971995" cy="150628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D4C65540-7C30-4A06-9D27-5541F33FD820}"/>
              </a:ext>
            </a:extLst>
          </p:cNvPr>
          <p:cNvCxnSpPr>
            <a:cxnSpLocks/>
            <a:stCxn id="2" idx="3"/>
            <a:endCxn id="55" idx="0"/>
          </p:cNvCxnSpPr>
          <p:nvPr/>
        </p:nvCxnSpPr>
        <p:spPr>
          <a:xfrm>
            <a:off x="2732567" y="4714655"/>
            <a:ext cx="168703" cy="581394"/>
          </a:xfrm>
          <a:prstGeom prst="bentConnector2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8EF64D6F-5928-4DFD-B3DD-8DC23067F385}"/>
              </a:ext>
            </a:extLst>
          </p:cNvPr>
          <p:cNvCxnSpPr>
            <a:stCxn id="2" idx="3"/>
            <a:endCxn id="49" idx="0"/>
          </p:cNvCxnSpPr>
          <p:nvPr/>
        </p:nvCxnSpPr>
        <p:spPr>
          <a:xfrm>
            <a:off x="2732567" y="4714655"/>
            <a:ext cx="1218490" cy="5750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90C08C4A-088F-4D0F-9EDD-D336BD9FF199}"/>
              </a:ext>
            </a:extLst>
          </p:cNvPr>
          <p:cNvCxnSpPr>
            <a:stCxn id="59" idx="3"/>
            <a:endCxn id="45" idx="1"/>
          </p:cNvCxnSpPr>
          <p:nvPr/>
        </p:nvCxnSpPr>
        <p:spPr>
          <a:xfrm>
            <a:off x="5520070" y="1940441"/>
            <a:ext cx="432213" cy="1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5A1E10AE-4B9B-48EE-AFCF-EE4E8B7F2F33}"/>
              </a:ext>
            </a:extLst>
          </p:cNvPr>
          <p:cNvCxnSpPr>
            <a:stCxn id="59" idx="3"/>
            <a:endCxn id="46" idx="1"/>
          </p:cNvCxnSpPr>
          <p:nvPr/>
        </p:nvCxnSpPr>
        <p:spPr>
          <a:xfrm>
            <a:off x="5520070" y="1940441"/>
            <a:ext cx="432213" cy="744280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5E84C4CB-BD4B-4581-89BD-42146119F245}"/>
              </a:ext>
            </a:extLst>
          </p:cNvPr>
          <p:cNvCxnSpPr>
            <a:stCxn id="59" idx="3"/>
            <a:endCxn id="48" idx="1"/>
          </p:cNvCxnSpPr>
          <p:nvPr/>
        </p:nvCxnSpPr>
        <p:spPr>
          <a:xfrm>
            <a:off x="5520070" y="1940441"/>
            <a:ext cx="432213" cy="1488559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B0023EB8-5A23-4910-91B0-861E64A48B0B}"/>
              </a:ext>
            </a:extLst>
          </p:cNvPr>
          <p:cNvCxnSpPr>
            <a:stCxn id="59" idx="0"/>
            <a:endCxn id="58" idx="0"/>
          </p:cNvCxnSpPr>
          <p:nvPr/>
        </p:nvCxnSpPr>
        <p:spPr>
          <a:xfrm rot="16200000" flipH="1">
            <a:off x="5809806" y="1018066"/>
            <a:ext cx="744279" cy="1961707"/>
          </a:xfrm>
          <a:prstGeom prst="bentConnector3">
            <a:avLst>
              <a:gd name="adj1" fmla="val -30714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95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AF7874D-DA0C-4FD0-B438-B06198E87CBC}"/>
              </a:ext>
            </a:extLst>
          </p:cNvPr>
          <p:cNvSpPr/>
          <p:nvPr/>
        </p:nvSpPr>
        <p:spPr>
          <a:xfrm>
            <a:off x="8358810" y="1192696"/>
            <a:ext cx="1759226" cy="4333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RPi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A9473F-83B3-4830-A562-C415D977F225}"/>
              </a:ext>
            </a:extLst>
          </p:cNvPr>
          <p:cNvSpPr/>
          <p:nvPr/>
        </p:nvSpPr>
        <p:spPr>
          <a:xfrm>
            <a:off x="10744199" y="1689651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OTG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C21D7A-48E8-45AD-82B0-6D3CF0566449}"/>
              </a:ext>
            </a:extLst>
          </p:cNvPr>
          <p:cNvSpPr/>
          <p:nvPr/>
        </p:nvSpPr>
        <p:spPr>
          <a:xfrm>
            <a:off x="10744199" y="2216425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SD-CARD</a:t>
            </a:r>
            <a:endParaRPr lang="ko-KR" altLang="en-US" sz="10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CF86967-065B-4FF6-8FF6-2543EDD852A3}"/>
              </a:ext>
            </a:extLst>
          </p:cNvPr>
          <p:cNvSpPr/>
          <p:nvPr/>
        </p:nvSpPr>
        <p:spPr>
          <a:xfrm>
            <a:off x="1984514" y="1192695"/>
            <a:ext cx="1759226" cy="4333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STM32H753VIT/ZIT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A58D70-D52F-4DDB-B598-C40DF58E61AA}"/>
              </a:ext>
            </a:extLst>
          </p:cNvPr>
          <p:cNvSpPr/>
          <p:nvPr/>
        </p:nvSpPr>
        <p:spPr>
          <a:xfrm>
            <a:off x="2352261" y="357807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E-INK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C65E18-5FB9-417B-95C4-72F942FA37FB}"/>
              </a:ext>
            </a:extLst>
          </p:cNvPr>
          <p:cNvSpPr/>
          <p:nvPr/>
        </p:nvSpPr>
        <p:spPr>
          <a:xfrm>
            <a:off x="493643" y="1470990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GPS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A374E3-718F-4628-B1AC-8B03458B4703}"/>
              </a:ext>
            </a:extLst>
          </p:cNvPr>
          <p:cNvSpPr/>
          <p:nvPr/>
        </p:nvSpPr>
        <p:spPr>
          <a:xfrm>
            <a:off x="493643" y="1972917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IMU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75D08C-8E5E-4638-BA8F-1EC848C0B9A9}"/>
              </a:ext>
            </a:extLst>
          </p:cNvPr>
          <p:cNvSpPr/>
          <p:nvPr/>
        </p:nvSpPr>
        <p:spPr>
          <a:xfrm>
            <a:off x="493642" y="2474844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KEYs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A58FEA-8CDC-4378-B28D-80E5A5301237}"/>
              </a:ext>
            </a:extLst>
          </p:cNvPr>
          <p:cNvSpPr/>
          <p:nvPr/>
        </p:nvSpPr>
        <p:spPr>
          <a:xfrm>
            <a:off x="493641" y="2996649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LEDs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EA1B39-5652-4A8C-AAA8-C71BE6FBE2B0}"/>
              </a:ext>
            </a:extLst>
          </p:cNvPr>
          <p:cNvSpPr/>
          <p:nvPr/>
        </p:nvSpPr>
        <p:spPr>
          <a:xfrm>
            <a:off x="493641" y="4775752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USB Host</a:t>
            </a:r>
          </a:p>
          <a:p>
            <a:pPr algn="ctr"/>
            <a:r>
              <a:rPr lang="en-US" altLang="ko-KR" sz="1000" dirty="0"/>
              <a:t>(HID)</a:t>
            </a:r>
            <a:endParaRPr lang="ko-KR" altLang="en-US" sz="10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0161437-FB8A-4182-B10D-6F5563BFBCB9}"/>
              </a:ext>
            </a:extLst>
          </p:cNvPr>
          <p:cNvCxnSpPr/>
          <p:nvPr/>
        </p:nvCxnSpPr>
        <p:spPr>
          <a:xfrm>
            <a:off x="3819939" y="5108712"/>
            <a:ext cx="4552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38AC84-3CD1-43DC-B609-B341D8F77FCF}"/>
              </a:ext>
            </a:extLst>
          </p:cNvPr>
          <p:cNvSpPr txBox="1"/>
          <p:nvPr/>
        </p:nvSpPr>
        <p:spPr>
          <a:xfrm>
            <a:off x="4234070" y="4845326"/>
            <a:ext cx="2117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UART, SPI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29E62F-67C8-452D-863C-49C58DEFB6F3}"/>
              </a:ext>
            </a:extLst>
          </p:cNvPr>
          <p:cNvSpPr/>
          <p:nvPr/>
        </p:nvSpPr>
        <p:spPr>
          <a:xfrm>
            <a:off x="493641" y="4278794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USB Debug(Power)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497567-C797-4B0C-BD85-12B3829676D4}"/>
              </a:ext>
            </a:extLst>
          </p:cNvPr>
          <p:cNvSpPr/>
          <p:nvPr/>
        </p:nvSpPr>
        <p:spPr>
          <a:xfrm>
            <a:off x="4560404" y="1525656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Power booster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FDC7F0-6446-4B7C-BABE-CD7175A116E6}"/>
              </a:ext>
            </a:extLst>
          </p:cNvPr>
          <p:cNvSpPr/>
          <p:nvPr/>
        </p:nvSpPr>
        <p:spPr>
          <a:xfrm>
            <a:off x="4560403" y="2032551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Charger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B5D603-821B-4A09-9360-14E9D0AB02BA}"/>
              </a:ext>
            </a:extLst>
          </p:cNvPr>
          <p:cNvSpPr/>
          <p:nvPr/>
        </p:nvSpPr>
        <p:spPr>
          <a:xfrm>
            <a:off x="6539947" y="1525656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E-INK PMU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349340-161B-484D-8DFA-4C9D80B16331}"/>
              </a:ext>
            </a:extLst>
          </p:cNvPr>
          <p:cNvSpPr/>
          <p:nvPr/>
        </p:nvSpPr>
        <p:spPr>
          <a:xfrm>
            <a:off x="4560402" y="3245124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SDRAM(32M)</a:t>
            </a:r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3F9AD8-36CF-4DE6-9608-4CCA9A3B508F}"/>
              </a:ext>
            </a:extLst>
          </p:cNvPr>
          <p:cNvSpPr/>
          <p:nvPr/>
        </p:nvSpPr>
        <p:spPr>
          <a:xfrm>
            <a:off x="4560402" y="3729427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QSPI Flash(32M)</a:t>
            </a:r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A27C8F-B1F9-47EB-A592-2E645CBE7187}"/>
              </a:ext>
            </a:extLst>
          </p:cNvPr>
          <p:cNvSpPr/>
          <p:nvPr/>
        </p:nvSpPr>
        <p:spPr>
          <a:xfrm>
            <a:off x="10744199" y="3115915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CODEC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400BDE-B532-4FD6-8E5F-B3D64CE77DD2}"/>
              </a:ext>
            </a:extLst>
          </p:cNvPr>
          <p:cNvSpPr/>
          <p:nvPr/>
        </p:nvSpPr>
        <p:spPr>
          <a:xfrm>
            <a:off x="10744199" y="3667538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RADIO(?)</a:t>
            </a:r>
            <a:endParaRPr lang="ko-KR" altLang="en-US" sz="10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BFAAB6E-9B36-4419-9D27-75FB4FDE5216}"/>
              </a:ext>
            </a:extLst>
          </p:cNvPr>
          <p:cNvCxnSpPr>
            <a:stCxn id="9" idx="3"/>
          </p:cNvCxnSpPr>
          <p:nvPr/>
        </p:nvCxnSpPr>
        <p:spPr>
          <a:xfrm flipV="1">
            <a:off x="1517374" y="1664803"/>
            <a:ext cx="4671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DFCBA05-6417-4544-B868-AFF1D92A14C4}"/>
              </a:ext>
            </a:extLst>
          </p:cNvPr>
          <p:cNvCxnSpPr>
            <a:stCxn id="10" idx="3"/>
          </p:cNvCxnSpPr>
          <p:nvPr/>
        </p:nvCxnSpPr>
        <p:spPr>
          <a:xfrm flipV="1">
            <a:off x="1517374" y="2166730"/>
            <a:ext cx="46713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BAF5CC3-D8D8-4995-B5A4-DAA101DE361C}"/>
              </a:ext>
            </a:extLst>
          </p:cNvPr>
          <p:cNvCxnSpPr>
            <a:stCxn id="11" idx="3"/>
          </p:cNvCxnSpPr>
          <p:nvPr/>
        </p:nvCxnSpPr>
        <p:spPr>
          <a:xfrm flipV="1">
            <a:off x="1517373" y="2668657"/>
            <a:ext cx="4787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C0B42E6-FB75-49FB-8EB3-DC73DB42265A}"/>
              </a:ext>
            </a:extLst>
          </p:cNvPr>
          <p:cNvCxnSpPr/>
          <p:nvPr/>
        </p:nvCxnSpPr>
        <p:spPr>
          <a:xfrm flipV="1">
            <a:off x="1505778" y="3190462"/>
            <a:ext cx="4787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D5C8400-6802-4902-B95A-F8FCD6FD8F32}"/>
              </a:ext>
            </a:extLst>
          </p:cNvPr>
          <p:cNvSpPr txBox="1"/>
          <p:nvPr/>
        </p:nvSpPr>
        <p:spPr>
          <a:xfrm>
            <a:off x="1507433" y="1387407"/>
            <a:ext cx="60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UART</a:t>
            </a:r>
            <a:endParaRPr lang="ko-KR" alt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EDC136-5ED1-428F-963C-BFB9B5AF532F}"/>
              </a:ext>
            </a:extLst>
          </p:cNvPr>
          <p:cNvSpPr txBox="1"/>
          <p:nvPr/>
        </p:nvSpPr>
        <p:spPr>
          <a:xfrm>
            <a:off x="1517372" y="1904244"/>
            <a:ext cx="60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SPI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628D60-DB00-4B38-8CA2-B347ED511AEC}"/>
              </a:ext>
            </a:extLst>
          </p:cNvPr>
          <p:cNvSpPr txBox="1"/>
          <p:nvPr/>
        </p:nvSpPr>
        <p:spPr>
          <a:xfrm>
            <a:off x="1517372" y="2161077"/>
            <a:ext cx="60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I2C</a:t>
            </a:r>
            <a:endParaRPr lang="ko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5A7AAC-33AC-4E37-A3A3-B5F55965B1EF}"/>
              </a:ext>
            </a:extLst>
          </p:cNvPr>
          <p:cNvSpPr txBox="1"/>
          <p:nvPr/>
        </p:nvSpPr>
        <p:spPr>
          <a:xfrm>
            <a:off x="1494180" y="2457894"/>
            <a:ext cx="60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GPIO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3E450D-EA02-40A4-BC94-4C551F2224DA}"/>
              </a:ext>
            </a:extLst>
          </p:cNvPr>
          <p:cNvSpPr txBox="1"/>
          <p:nvPr/>
        </p:nvSpPr>
        <p:spPr>
          <a:xfrm>
            <a:off x="1494180" y="2962989"/>
            <a:ext cx="60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GPIO</a:t>
            </a:r>
            <a:endParaRPr lang="ko-KR" altLang="en-US" sz="10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B22B1EE-A043-4147-9883-B42B82B1AEE2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2864127" y="745434"/>
            <a:ext cx="0" cy="447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77468E9-26A2-4913-8B98-008D9F85B95D}"/>
              </a:ext>
            </a:extLst>
          </p:cNvPr>
          <p:cNvSpPr txBox="1"/>
          <p:nvPr/>
        </p:nvSpPr>
        <p:spPr>
          <a:xfrm>
            <a:off x="2864126" y="851823"/>
            <a:ext cx="60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GPIO</a:t>
            </a:r>
            <a:endParaRPr lang="ko-KR" altLang="en-US" sz="10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82BCCE0-BE23-4256-A294-85EDE8A85827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743740" y="3438938"/>
            <a:ext cx="816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0A820B9-F013-4ABD-ACB5-452DD1261BA9}"/>
              </a:ext>
            </a:extLst>
          </p:cNvPr>
          <p:cNvSpPr txBox="1"/>
          <p:nvPr/>
        </p:nvSpPr>
        <p:spPr>
          <a:xfrm>
            <a:off x="3779349" y="3199712"/>
            <a:ext cx="78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32bit Bus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2F0C9E-913A-4CF2-B3BF-5018EA9512F4}"/>
              </a:ext>
            </a:extLst>
          </p:cNvPr>
          <p:cNvSpPr txBox="1"/>
          <p:nvPr/>
        </p:nvSpPr>
        <p:spPr>
          <a:xfrm>
            <a:off x="3827391" y="3674763"/>
            <a:ext cx="78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QSPI</a:t>
            </a:r>
            <a:endParaRPr lang="ko-KR" altLang="en-US" sz="10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9BF6FD7-97DA-42C7-A515-1F8490B9ECF1}"/>
              </a:ext>
            </a:extLst>
          </p:cNvPr>
          <p:cNvCxnSpPr/>
          <p:nvPr/>
        </p:nvCxnSpPr>
        <p:spPr>
          <a:xfrm flipH="1">
            <a:off x="3743740" y="3923240"/>
            <a:ext cx="816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1517162-F930-45FE-9ED2-B7176EE0007B}"/>
              </a:ext>
            </a:extLst>
          </p:cNvPr>
          <p:cNvCxnSpPr>
            <a:stCxn id="17" idx="3"/>
          </p:cNvCxnSpPr>
          <p:nvPr/>
        </p:nvCxnSpPr>
        <p:spPr>
          <a:xfrm flipV="1">
            <a:off x="1517372" y="4472607"/>
            <a:ext cx="4787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155BF88-0409-4448-915E-AEAD4D859F23}"/>
              </a:ext>
            </a:extLst>
          </p:cNvPr>
          <p:cNvCxnSpPr>
            <a:stCxn id="13" idx="3"/>
          </p:cNvCxnSpPr>
          <p:nvPr/>
        </p:nvCxnSpPr>
        <p:spPr>
          <a:xfrm flipV="1">
            <a:off x="1517372" y="4968436"/>
            <a:ext cx="477081" cy="1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E0DF28C-EE3F-462E-93AF-B42A100C1951}"/>
              </a:ext>
            </a:extLst>
          </p:cNvPr>
          <p:cNvSpPr txBox="1"/>
          <p:nvPr/>
        </p:nvSpPr>
        <p:spPr>
          <a:xfrm>
            <a:off x="1494180" y="4226386"/>
            <a:ext cx="60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USBFS</a:t>
            </a:r>
            <a:endParaRPr lang="ko-KR" alt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810E9F-D644-482F-9AC0-3B132787F0E0}"/>
              </a:ext>
            </a:extLst>
          </p:cNvPr>
          <p:cNvSpPr txBox="1"/>
          <p:nvPr/>
        </p:nvSpPr>
        <p:spPr>
          <a:xfrm>
            <a:off x="1494180" y="4717245"/>
            <a:ext cx="60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USBHS</a:t>
            </a:r>
            <a:endParaRPr lang="ko-KR" altLang="en-US" sz="1000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92DF65B-E451-47C5-964C-F73260B073DB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10118036" y="1883464"/>
            <a:ext cx="6261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711D98E-F5C8-47AF-BCC6-ED12AE7B9C00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10118036" y="2410238"/>
            <a:ext cx="6261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0C36624-68D5-4B84-9530-8F22BAA7A592}"/>
              </a:ext>
            </a:extLst>
          </p:cNvPr>
          <p:cNvCxnSpPr>
            <a:stCxn id="23" idx="1"/>
          </p:cNvCxnSpPr>
          <p:nvPr/>
        </p:nvCxnSpPr>
        <p:spPr>
          <a:xfrm flipH="1" flipV="1">
            <a:off x="10118036" y="3309728"/>
            <a:ext cx="6261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806A5BE-3BB1-44C5-802C-53B5D27E1BC4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10118036" y="3861351"/>
            <a:ext cx="6261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45DF9BC-E7E1-419B-BA3A-428078E4517F}"/>
              </a:ext>
            </a:extLst>
          </p:cNvPr>
          <p:cNvSpPr txBox="1"/>
          <p:nvPr/>
        </p:nvSpPr>
        <p:spPr>
          <a:xfrm>
            <a:off x="10176010" y="3615130"/>
            <a:ext cx="78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I2C</a:t>
            </a:r>
            <a:endParaRPr lang="ko-KR" altLang="en-US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6E8EE1-E176-463F-9D5D-89768527C248}"/>
              </a:ext>
            </a:extLst>
          </p:cNvPr>
          <p:cNvSpPr txBox="1"/>
          <p:nvPr/>
        </p:nvSpPr>
        <p:spPr>
          <a:xfrm>
            <a:off x="10136254" y="3064408"/>
            <a:ext cx="78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I2S, I2C</a:t>
            </a:r>
            <a:endParaRPr lang="ko-KR" alt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EDC30DD-B2CB-4908-8A16-0ED5848B28CA}"/>
              </a:ext>
            </a:extLst>
          </p:cNvPr>
          <p:cNvSpPr txBox="1"/>
          <p:nvPr/>
        </p:nvSpPr>
        <p:spPr>
          <a:xfrm>
            <a:off x="10136254" y="2162201"/>
            <a:ext cx="78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SDUI</a:t>
            </a:r>
            <a:endParaRPr lang="ko-KR" altLang="en-US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C3989D0-45F3-413F-8FCD-483064354782}"/>
              </a:ext>
            </a:extLst>
          </p:cNvPr>
          <p:cNvSpPr txBox="1"/>
          <p:nvPr/>
        </p:nvSpPr>
        <p:spPr>
          <a:xfrm>
            <a:off x="10136254" y="1625500"/>
            <a:ext cx="78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USB</a:t>
            </a:r>
            <a:endParaRPr lang="ko-KR" altLang="en-US" sz="10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4894794-C4A4-4317-955C-E603C0A76010}"/>
              </a:ext>
            </a:extLst>
          </p:cNvPr>
          <p:cNvSpPr/>
          <p:nvPr/>
        </p:nvSpPr>
        <p:spPr>
          <a:xfrm>
            <a:off x="493643" y="3508513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EXT</a:t>
            </a:r>
            <a:endParaRPr lang="ko-KR" altLang="en-US" sz="1000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F1F9F74F-CDCE-410A-9F29-D6877F1736BD}"/>
              </a:ext>
            </a:extLst>
          </p:cNvPr>
          <p:cNvCxnSpPr>
            <a:stCxn id="75" idx="3"/>
          </p:cNvCxnSpPr>
          <p:nvPr/>
        </p:nvCxnSpPr>
        <p:spPr>
          <a:xfrm flipV="1">
            <a:off x="1517374" y="3702326"/>
            <a:ext cx="4671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A1031E0-D38F-4047-904F-E7889035048C}"/>
              </a:ext>
            </a:extLst>
          </p:cNvPr>
          <p:cNvSpPr txBox="1"/>
          <p:nvPr/>
        </p:nvSpPr>
        <p:spPr>
          <a:xfrm>
            <a:off x="1507433" y="3424930"/>
            <a:ext cx="60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UART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4685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48C4FF1-AA0A-4CCF-A0D2-E5F1A2133FEA}"/>
              </a:ext>
            </a:extLst>
          </p:cNvPr>
          <p:cNvCxnSpPr>
            <a:cxnSpLocks/>
          </p:cNvCxnSpPr>
          <p:nvPr/>
        </p:nvCxnSpPr>
        <p:spPr>
          <a:xfrm flipH="1" flipV="1">
            <a:off x="6795546" y="2849878"/>
            <a:ext cx="307393" cy="57054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30FBF47-4059-4DAD-A735-869E6350F45E}"/>
              </a:ext>
            </a:extLst>
          </p:cNvPr>
          <p:cNvCxnSpPr>
            <a:cxnSpLocks/>
          </p:cNvCxnSpPr>
          <p:nvPr/>
        </p:nvCxnSpPr>
        <p:spPr>
          <a:xfrm flipV="1">
            <a:off x="10355381" y="3523335"/>
            <a:ext cx="435209" cy="8497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6D4F2B0-334C-4975-B3CA-47256CE5D767}"/>
              </a:ext>
            </a:extLst>
          </p:cNvPr>
          <p:cNvCxnSpPr>
            <a:cxnSpLocks/>
          </p:cNvCxnSpPr>
          <p:nvPr/>
        </p:nvCxnSpPr>
        <p:spPr>
          <a:xfrm flipH="1">
            <a:off x="9851657" y="3689274"/>
            <a:ext cx="12701" cy="598833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89E8A1B-C1EE-41F3-B25B-A642A1E3D69C}"/>
              </a:ext>
            </a:extLst>
          </p:cNvPr>
          <p:cNvSpPr/>
          <p:nvPr/>
        </p:nvSpPr>
        <p:spPr>
          <a:xfrm>
            <a:off x="3671615" y="163804"/>
            <a:ext cx="1201949" cy="502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3V3</a:t>
            </a:r>
            <a:endParaRPr lang="ko-KR" altLang="en-US" sz="1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5CEE16B-0549-4731-AF07-0C87EF2DADC9}"/>
              </a:ext>
            </a:extLst>
          </p:cNvPr>
          <p:cNvSpPr/>
          <p:nvPr/>
        </p:nvSpPr>
        <p:spPr>
          <a:xfrm>
            <a:off x="6306359" y="2587910"/>
            <a:ext cx="1059011" cy="393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3V3</a:t>
            </a:r>
            <a:endParaRPr lang="ko-KR" altLang="en-US" sz="10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1919FF2-10D4-4881-8026-2EAB1D77C332}"/>
              </a:ext>
            </a:extLst>
          </p:cNvPr>
          <p:cNvSpPr/>
          <p:nvPr/>
        </p:nvSpPr>
        <p:spPr>
          <a:xfrm>
            <a:off x="6323505" y="3105727"/>
            <a:ext cx="1059011" cy="393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3V3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8E0C9F-B7EA-43F6-8E45-22B1526A2A15}"/>
              </a:ext>
            </a:extLst>
          </p:cNvPr>
          <p:cNvSpPr/>
          <p:nvPr/>
        </p:nvSpPr>
        <p:spPr>
          <a:xfrm>
            <a:off x="8284762" y="6317182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E-INK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4A9B47-0387-4D63-9890-5A78072EC7F6}"/>
              </a:ext>
            </a:extLst>
          </p:cNvPr>
          <p:cNvSpPr/>
          <p:nvPr/>
        </p:nvSpPr>
        <p:spPr>
          <a:xfrm>
            <a:off x="8224230" y="2001534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GPS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361B83-7C3D-4381-BD4B-B2135A86F807}"/>
              </a:ext>
            </a:extLst>
          </p:cNvPr>
          <p:cNvSpPr/>
          <p:nvPr/>
        </p:nvSpPr>
        <p:spPr>
          <a:xfrm>
            <a:off x="8221161" y="2574608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IMU</a:t>
            </a:r>
            <a:endParaRPr lang="ko-KR" altLang="en-US" sz="10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19A3628-2581-4621-AB0D-FFD6F8E849F3}"/>
              </a:ext>
            </a:extLst>
          </p:cNvPr>
          <p:cNvSpPr/>
          <p:nvPr/>
        </p:nvSpPr>
        <p:spPr>
          <a:xfrm>
            <a:off x="3623415" y="3120050"/>
            <a:ext cx="1201949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Power booster</a:t>
            </a:r>
          </a:p>
          <a:p>
            <a:pPr algn="ctr"/>
            <a:r>
              <a:rPr lang="en-US" altLang="ko-KR" sz="1000" dirty="0"/>
              <a:t>5V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B59D82-EE91-44F5-9B6D-477360443262}"/>
              </a:ext>
            </a:extLst>
          </p:cNvPr>
          <p:cNvSpPr/>
          <p:nvPr/>
        </p:nvSpPr>
        <p:spPr>
          <a:xfrm>
            <a:off x="8244821" y="4670204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RPI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5A5024-95AB-4F71-B64C-A03FAD4B610A}"/>
              </a:ext>
            </a:extLst>
          </p:cNvPr>
          <p:cNvSpPr/>
          <p:nvPr/>
        </p:nvSpPr>
        <p:spPr>
          <a:xfrm>
            <a:off x="8232715" y="5221209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CODEC</a:t>
            </a:r>
            <a:endParaRPr lang="ko-KR" altLang="en-US" sz="1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6383ADB-1DFA-4510-8C28-79E18F4F4541}"/>
              </a:ext>
            </a:extLst>
          </p:cNvPr>
          <p:cNvSpPr/>
          <p:nvPr/>
        </p:nvSpPr>
        <p:spPr>
          <a:xfrm>
            <a:off x="6289300" y="2025644"/>
            <a:ext cx="1059011" cy="393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3V3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C7DBB8-A285-4494-B76B-A1D990FB6574}"/>
              </a:ext>
            </a:extLst>
          </p:cNvPr>
          <p:cNvSpPr/>
          <p:nvPr/>
        </p:nvSpPr>
        <p:spPr>
          <a:xfrm>
            <a:off x="8232715" y="164088"/>
            <a:ext cx="1353024" cy="452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MCU</a:t>
            </a:r>
            <a:endParaRPr lang="ko-KR" altLang="en-US" sz="10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D1F41AC-4258-43D8-9D02-38579F98DEE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825364" y="2674303"/>
            <a:ext cx="3368006" cy="697747"/>
          </a:xfrm>
          <a:prstGeom prst="bentConnector3">
            <a:avLst>
              <a:gd name="adj1" fmla="val 834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4B5B762-0550-45B7-BCF4-8B7ABA48280A}"/>
              </a:ext>
            </a:extLst>
          </p:cNvPr>
          <p:cNvCxnSpPr>
            <a:cxnSpLocks/>
            <a:stCxn id="172" idx="2"/>
            <a:endCxn id="28" idx="3"/>
          </p:cNvCxnSpPr>
          <p:nvPr/>
        </p:nvCxnSpPr>
        <p:spPr>
          <a:xfrm rot="5400000">
            <a:off x="1427074" y="3593547"/>
            <a:ext cx="614437" cy="873556"/>
          </a:xfrm>
          <a:prstGeom prst="bentConnector2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626EDD-7D1B-445F-AB7F-CB35F7AA7846}"/>
              </a:ext>
            </a:extLst>
          </p:cNvPr>
          <p:cNvSpPr/>
          <p:nvPr/>
        </p:nvSpPr>
        <p:spPr>
          <a:xfrm>
            <a:off x="235289" y="4123551"/>
            <a:ext cx="1062225" cy="427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Battery</a:t>
            </a:r>
            <a:endParaRPr lang="ko-KR" altLang="en-US" sz="1000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57591D0-C6A2-4FE0-B68A-563EB2C4E84F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4825364" y="2222468"/>
            <a:ext cx="1463936" cy="114958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9851274-79CD-4876-8DDA-DC1BD599824D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4825364" y="2784734"/>
            <a:ext cx="1480995" cy="58731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55B7FF54-DAF9-4425-A01F-08027CE527D8}"/>
              </a:ext>
            </a:extLst>
          </p:cNvPr>
          <p:cNvCxnSpPr>
            <a:cxnSpLocks/>
            <a:stCxn id="11" idx="3"/>
            <a:endCxn id="195" idx="1"/>
          </p:cNvCxnSpPr>
          <p:nvPr/>
        </p:nvCxnSpPr>
        <p:spPr>
          <a:xfrm>
            <a:off x="4825364" y="3372050"/>
            <a:ext cx="3453820" cy="49894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22DC0C7-96F8-424F-8519-499055037BFB}"/>
              </a:ext>
            </a:extLst>
          </p:cNvPr>
          <p:cNvCxnSpPr>
            <a:cxnSpLocks/>
            <a:stCxn id="68" idx="1"/>
            <a:endCxn id="172" idx="3"/>
          </p:cNvCxnSpPr>
          <p:nvPr/>
        </p:nvCxnSpPr>
        <p:spPr>
          <a:xfrm rot="10800000" flipV="1">
            <a:off x="2702183" y="1056369"/>
            <a:ext cx="945333" cy="231061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8D3E1C9-CE35-4604-8E1E-55E7081E8B0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712722" y="3932891"/>
            <a:ext cx="1011208" cy="73279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EAC06A6-78BA-44FD-ADE2-65B44222117A}"/>
              </a:ext>
            </a:extLst>
          </p:cNvPr>
          <p:cNvSpPr txBox="1"/>
          <p:nvPr/>
        </p:nvSpPr>
        <p:spPr>
          <a:xfrm>
            <a:off x="478884" y="1399419"/>
            <a:ext cx="109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On/Off control</a:t>
            </a:r>
            <a:endParaRPr lang="ko-KR" altLang="en-US" sz="100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5A2E99BA-3D65-488D-B6E0-78D0655750BF}"/>
              </a:ext>
            </a:extLst>
          </p:cNvPr>
          <p:cNvSpPr/>
          <p:nvPr/>
        </p:nvSpPr>
        <p:spPr>
          <a:xfrm>
            <a:off x="3647515" y="804369"/>
            <a:ext cx="1201949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Load</a:t>
            </a:r>
          </a:p>
          <a:p>
            <a:pPr algn="ctr"/>
            <a:r>
              <a:rPr lang="en-US" altLang="ko-KR" sz="1000" dirty="0"/>
              <a:t>SW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C8F8B4D-B27A-490A-A1FF-5777ED7F57EB}"/>
              </a:ext>
            </a:extLst>
          </p:cNvPr>
          <p:cNvSpPr/>
          <p:nvPr/>
        </p:nvSpPr>
        <p:spPr>
          <a:xfrm>
            <a:off x="8221161" y="1399419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LED/</a:t>
            </a:r>
            <a:r>
              <a:rPr lang="en-US" altLang="ko-KR" sz="1000" dirty="0" err="1"/>
              <a:t>KEys</a:t>
            </a:r>
            <a:endParaRPr lang="ko-KR" altLang="en-US" sz="10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9B10768-894C-4D0B-99AB-EF7E15AED9FE}"/>
              </a:ext>
            </a:extLst>
          </p:cNvPr>
          <p:cNvSpPr/>
          <p:nvPr/>
        </p:nvSpPr>
        <p:spPr>
          <a:xfrm>
            <a:off x="8221161" y="842477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BAT Sense</a:t>
            </a:r>
            <a:endParaRPr lang="ko-KR" altLang="en-US" sz="1000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4644DA15-B2E1-4C56-BE74-E51E57902CC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928898" y="1910158"/>
            <a:ext cx="2946285" cy="52084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110D91B5-D92F-424A-BFC0-2426E8EBB13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825364" y="3372050"/>
            <a:ext cx="3419457" cy="151415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B69A1672-07F8-4604-8D11-6EDF6349CF5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29485" y="1995487"/>
            <a:ext cx="747290" cy="678943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31C177C8-5D1C-4887-BE37-5FB18EA83C1C}"/>
              </a:ext>
            </a:extLst>
          </p:cNvPr>
          <p:cNvCxnSpPr>
            <a:cxnSpLocks/>
            <a:stCxn id="68" idx="3"/>
            <a:endCxn id="84" idx="1"/>
          </p:cNvCxnSpPr>
          <p:nvPr/>
        </p:nvCxnSpPr>
        <p:spPr>
          <a:xfrm>
            <a:off x="4849464" y="1056369"/>
            <a:ext cx="3371697" cy="210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D7DE092-584B-4153-A997-BC7ABC9B800B}"/>
              </a:ext>
            </a:extLst>
          </p:cNvPr>
          <p:cNvSpPr/>
          <p:nvPr/>
        </p:nvSpPr>
        <p:spPr>
          <a:xfrm>
            <a:off x="1639958" y="3010866"/>
            <a:ext cx="1062224" cy="712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Charger</a:t>
            </a:r>
            <a:endParaRPr lang="ko-KR" altLang="en-US" sz="1000" dirty="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BA6407B-DB55-4295-96FE-B47F52960ADB}"/>
              </a:ext>
            </a:extLst>
          </p:cNvPr>
          <p:cNvSpPr/>
          <p:nvPr/>
        </p:nvSpPr>
        <p:spPr>
          <a:xfrm>
            <a:off x="235289" y="3010870"/>
            <a:ext cx="1062224" cy="7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External</a:t>
            </a:r>
          </a:p>
          <a:p>
            <a:pPr algn="ctr"/>
            <a:r>
              <a:rPr lang="en-US" altLang="ko-KR" sz="1000" dirty="0"/>
              <a:t>Power</a:t>
            </a:r>
          </a:p>
          <a:p>
            <a:pPr algn="ctr"/>
            <a:r>
              <a:rPr lang="en-US" altLang="ko-KR" sz="1000" dirty="0"/>
              <a:t>(USB)</a:t>
            </a:r>
            <a:endParaRPr lang="ko-KR" altLang="en-US" sz="1000" dirty="0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479605D0-F5EA-48EA-9E49-17A058F6AC6C}"/>
              </a:ext>
            </a:extLst>
          </p:cNvPr>
          <p:cNvCxnSpPr>
            <a:cxnSpLocks/>
            <a:stCxn id="172" idx="3"/>
            <a:endCxn id="11" idx="1"/>
          </p:cNvCxnSpPr>
          <p:nvPr/>
        </p:nvCxnSpPr>
        <p:spPr>
          <a:xfrm>
            <a:off x="2702182" y="3366987"/>
            <a:ext cx="921233" cy="5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35C3BD97-95C8-47A0-B793-7B2B0ACBD14A}"/>
              </a:ext>
            </a:extLst>
          </p:cNvPr>
          <p:cNvCxnSpPr>
            <a:cxnSpLocks/>
            <a:stCxn id="173" idx="3"/>
            <a:endCxn id="172" idx="1"/>
          </p:cNvCxnSpPr>
          <p:nvPr/>
        </p:nvCxnSpPr>
        <p:spPr>
          <a:xfrm flipV="1">
            <a:off x="1297513" y="3366987"/>
            <a:ext cx="342445" cy="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9FDFB36B-20EE-45E8-B207-A9E61562AC0F}"/>
              </a:ext>
            </a:extLst>
          </p:cNvPr>
          <p:cNvCxnSpPr>
            <a:cxnSpLocks/>
            <a:stCxn id="8" idx="1"/>
            <a:endCxn id="86" idx="3"/>
          </p:cNvCxnSpPr>
          <p:nvPr/>
        </p:nvCxnSpPr>
        <p:spPr>
          <a:xfrm flipH="1" flipV="1">
            <a:off x="4895620" y="6391613"/>
            <a:ext cx="3389142" cy="14156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10484E6E-68F0-48F7-ADA3-36B56D938200}"/>
              </a:ext>
            </a:extLst>
          </p:cNvPr>
          <p:cNvSpPr/>
          <p:nvPr/>
        </p:nvSpPr>
        <p:spPr>
          <a:xfrm>
            <a:off x="211955" y="323156"/>
            <a:ext cx="1059011" cy="393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3V3</a:t>
            </a:r>
            <a:endParaRPr lang="ko-KR" altLang="en-US" sz="1000" dirty="0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46F5F56-5A9B-4E14-BEFA-72E11EC7FD80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34043" y="605575"/>
            <a:ext cx="6350" cy="2147601"/>
          </a:xfrm>
          <a:prstGeom prst="bentConnector3">
            <a:avLst>
              <a:gd name="adj1" fmla="val -3600000"/>
            </a:avLst>
          </a:prstGeom>
          <a:ln w="254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725A70E-006C-4557-9D9B-6382EF5C193E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 flipV="1">
            <a:off x="7348311" y="2217534"/>
            <a:ext cx="875919" cy="49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9D0D9487-68E0-435E-BB25-830B5CD386D7}"/>
              </a:ext>
            </a:extLst>
          </p:cNvPr>
          <p:cNvSpPr/>
          <p:nvPr/>
        </p:nvSpPr>
        <p:spPr>
          <a:xfrm>
            <a:off x="3693671" y="6139613"/>
            <a:ext cx="1201949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E-INK PMIU</a:t>
            </a:r>
            <a:endParaRPr lang="ko-KR" altLang="en-US" sz="1000" dirty="0"/>
          </a:p>
        </p:txBody>
      </p: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A8F6A474-A57E-47A2-8B39-71867CAEEEE8}"/>
              </a:ext>
            </a:extLst>
          </p:cNvPr>
          <p:cNvCxnSpPr>
            <a:cxnSpLocks/>
            <a:stCxn id="172" idx="3"/>
            <a:endCxn id="4" idx="1"/>
          </p:cNvCxnSpPr>
          <p:nvPr/>
        </p:nvCxnSpPr>
        <p:spPr>
          <a:xfrm flipV="1">
            <a:off x="2702182" y="414841"/>
            <a:ext cx="969433" cy="295214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EEA5FD29-5DB2-4E8C-B073-ADFEE5709651}"/>
              </a:ext>
            </a:extLst>
          </p:cNvPr>
          <p:cNvCxnSpPr>
            <a:cxnSpLocks/>
            <a:stCxn id="172" idx="3"/>
            <a:endCxn id="86" idx="1"/>
          </p:cNvCxnSpPr>
          <p:nvPr/>
        </p:nvCxnSpPr>
        <p:spPr>
          <a:xfrm>
            <a:off x="2702182" y="3366987"/>
            <a:ext cx="991489" cy="3024626"/>
          </a:xfrm>
          <a:prstGeom prst="bentConnector3">
            <a:avLst>
              <a:gd name="adj1" fmla="val 3396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B6C823A7-723F-4BD7-9346-6890274ED75C}"/>
              </a:ext>
            </a:extLst>
          </p:cNvPr>
          <p:cNvCxnSpPr>
            <a:cxnSpLocks/>
          </p:cNvCxnSpPr>
          <p:nvPr/>
        </p:nvCxnSpPr>
        <p:spPr>
          <a:xfrm>
            <a:off x="10143323" y="5049955"/>
            <a:ext cx="1322341" cy="2298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0CBFA877-11F4-4CFC-8383-BE1D68532741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4825364" y="3372050"/>
            <a:ext cx="3407351" cy="206515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꺾임 191">
            <a:extLst>
              <a:ext uri="{FF2B5EF4-FFF2-40B4-BE49-F238E27FC236}">
                <a16:creationId xmlns:a16="http://schemas.microsoft.com/office/drawing/2014/main" id="{C039F786-9A12-46D1-97F5-11FD77D6884D}"/>
              </a:ext>
            </a:extLst>
          </p:cNvPr>
          <p:cNvCxnSpPr>
            <a:cxnSpLocks/>
            <a:stCxn id="68" idx="3"/>
            <a:endCxn id="83" idx="1"/>
          </p:cNvCxnSpPr>
          <p:nvPr/>
        </p:nvCxnSpPr>
        <p:spPr>
          <a:xfrm>
            <a:off x="4849464" y="1056369"/>
            <a:ext cx="3371697" cy="5590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7BE7B53C-1AD6-4CAB-A985-64F84C9C20BB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4873564" y="390218"/>
            <a:ext cx="3359151" cy="246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8AAD445D-0ED1-44E9-968A-0A3A485E6EE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7365370" y="2784734"/>
            <a:ext cx="855791" cy="58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AD16507F-A05D-4B51-8524-14B559E66B72}"/>
              </a:ext>
            </a:extLst>
          </p:cNvPr>
          <p:cNvSpPr/>
          <p:nvPr/>
        </p:nvSpPr>
        <p:spPr>
          <a:xfrm>
            <a:off x="8279184" y="3654996"/>
            <a:ext cx="1295727" cy="432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USB-HID</a:t>
            </a:r>
            <a:endParaRPr lang="ko-KR" altLang="en-US" sz="1000" dirty="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4E485E22-8F1D-40C1-A396-E38E51272CEA}"/>
              </a:ext>
            </a:extLst>
          </p:cNvPr>
          <p:cNvSpPr/>
          <p:nvPr/>
        </p:nvSpPr>
        <p:spPr>
          <a:xfrm>
            <a:off x="10288996" y="5728560"/>
            <a:ext cx="1295727" cy="432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USB-OTG</a:t>
            </a:r>
            <a:endParaRPr lang="ko-KR" altLang="en-US" sz="10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79C43DB8-52E5-40AB-B5B7-8B5E84B3789C}"/>
              </a:ext>
            </a:extLst>
          </p:cNvPr>
          <p:cNvSpPr/>
          <p:nvPr/>
        </p:nvSpPr>
        <p:spPr>
          <a:xfrm>
            <a:off x="8270298" y="5693509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SD-CARD/Radio</a:t>
            </a:r>
            <a:endParaRPr lang="ko-KR" altLang="en-US" sz="10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292D52B-545C-43F5-BA88-37C61DAAC670}"/>
              </a:ext>
            </a:extLst>
          </p:cNvPr>
          <p:cNvSpPr/>
          <p:nvPr/>
        </p:nvSpPr>
        <p:spPr>
          <a:xfrm>
            <a:off x="9754065" y="2020352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UART-EXT</a:t>
            </a:r>
            <a:endParaRPr lang="ko-KR" altLang="en-US" sz="10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7FAB8893-81AB-4BEF-A622-36869577EA27}"/>
              </a:ext>
            </a:extLst>
          </p:cNvPr>
          <p:cNvSpPr/>
          <p:nvPr/>
        </p:nvSpPr>
        <p:spPr>
          <a:xfrm>
            <a:off x="8249861" y="3099832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MEMs</a:t>
            </a:r>
            <a:endParaRPr lang="ko-KR" altLang="en-US" sz="1000" dirty="0"/>
          </a:p>
        </p:txBody>
      </p: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69237465-B0BC-46A0-8A77-5E58179D8DA9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 flipH="1">
            <a:off x="9540548" y="4886204"/>
            <a:ext cx="12106" cy="551005"/>
          </a:xfrm>
          <a:prstGeom prst="bentConnector3">
            <a:avLst>
              <a:gd name="adj1" fmla="val -188832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671C9C08-0373-4A27-86FF-66591D86006D}"/>
              </a:ext>
            </a:extLst>
          </p:cNvPr>
          <p:cNvCxnSpPr>
            <a:cxnSpLocks/>
            <a:stCxn id="12" idx="3"/>
            <a:endCxn id="201" idx="3"/>
          </p:cNvCxnSpPr>
          <p:nvPr/>
        </p:nvCxnSpPr>
        <p:spPr>
          <a:xfrm>
            <a:off x="9552654" y="4886204"/>
            <a:ext cx="25477" cy="1023305"/>
          </a:xfrm>
          <a:prstGeom prst="bentConnector3">
            <a:avLst>
              <a:gd name="adj1" fmla="val 99728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0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232</Words>
  <Application>Microsoft Office PowerPoint</Application>
  <PresentationFormat>와이드스크린</PresentationFormat>
  <Paragraphs>135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강우 천</dc:creator>
  <cp:lastModifiedBy>천강우(Kangwoo Cheon)</cp:lastModifiedBy>
  <cp:revision>47</cp:revision>
  <dcterms:created xsi:type="dcterms:W3CDTF">2018-11-21T08:17:33Z</dcterms:created>
  <dcterms:modified xsi:type="dcterms:W3CDTF">2020-09-09T07:59:08Z</dcterms:modified>
</cp:coreProperties>
</file>