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98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9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2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8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3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3B96-34D0-435C-BF27-98A8F87CE2C8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C3F0-059A-473A-B82B-06285B936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7904" y="188639"/>
            <a:ext cx="2149250" cy="5797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STM32F103C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261" y="692696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USB</a:t>
            </a:r>
            <a:endParaRPr lang="ko-KR" altLang="en-US" sz="1000" dirty="0"/>
          </a:p>
        </p:txBody>
      </p:sp>
      <p:sp>
        <p:nvSpPr>
          <p:cNvPr id="7" name="원통 6"/>
          <p:cNvSpPr/>
          <p:nvPr/>
        </p:nvSpPr>
        <p:spPr>
          <a:xfrm>
            <a:off x="336505" y="2776478"/>
            <a:ext cx="681593" cy="44312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LiPo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7261" y="1993827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Charger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3570245"/>
            <a:ext cx="936000" cy="681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SD-Card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0271" y="1941299"/>
            <a:ext cx="900000" cy="489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GPS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00271" y="2564904"/>
            <a:ext cx="90000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BT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5697713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42744" y="5697713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7944" y="5696797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0271" y="692696"/>
            <a:ext cx="900000" cy="489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IMU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4330736"/>
            <a:ext cx="936000" cy="682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EEPROM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09002" y="3297650"/>
            <a:ext cx="900000" cy="523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Voltage</a:t>
            </a:r>
          </a:p>
          <a:p>
            <a:pPr algn="ctr"/>
            <a:r>
              <a:rPr lang="en-US" altLang="ko-KR" sz="1000" dirty="0" smtClean="0"/>
              <a:t>Divider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65842" y="1261616"/>
            <a:ext cx="86409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Regulator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73928" y="1989064"/>
            <a:ext cx="86409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Regulator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00271" y="1321716"/>
            <a:ext cx="900000" cy="489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Buzzer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1404" y="4005063"/>
            <a:ext cx="908989" cy="10661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JTAG</a:t>
            </a:r>
            <a:endParaRPr lang="ko-KR" altLang="en-US" sz="1000" dirty="0"/>
          </a:p>
        </p:txBody>
      </p:sp>
      <p:cxnSp>
        <p:nvCxnSpPr>
          <p:cNvPr id="27" name="직선 연결선 26" title="VCC"/>
          <p:cNvCxnSpPr>
            <a:stCxn id="20" idx="3"/>
            <a:endCxn id="84" idx="1"/>
          </p:cNvCxnSpPr>
          <p:nvPr/>
        </p:nvCxnSpPr>
        <p:spPr>
          <a:xfrm flipV="1">
            <a:off x="3129938" y="1549097"/>
            <a:ext cx="577966" cy="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3"/>
            <a:endCxn id="85" idx="1"/>
          </p:cNvCxnSpPr>
          <p:nvPr/>
        </p:nvCxnSpPr>
        <p:spPr>
          <a:xfrm flipV="1">
            <a:off x="3138024" y="2274164"/>
            <a:ext cx="569880" cy="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  <a:endCxn id="8" idx="0"/>
          </p:cNvCxnSpPr>
          <p:nvPr/>
        </p:nvCxnSpPr>
        <p:spPr>
          <a:xfrm>
            <a:off x="677301" y="1268760"/>
            <a:ext cx="0" cy="72506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" name="직선 연결선 34"/>
          <p:cNvCxnSpPr>
            <a:stCxn id="8" idx="2"/>
            <a:endCxn id="7" idx="1"/>
          </p:cNvCxnSpPr>
          <p:nvPr/>
        </p:nvCxnSpPr>
        <p:spPr>
          <a:xfrm>
            <a:off x="677301" y="2569891"/>
            <a:ext cx="1" cy="20658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꺾인 연결선 43"/>
          <p:cNvCxnSpPr>
            <a:stCxn id="8" idx="3"/>
            <a:endCxn id="21" idx="1"/>
          </p:cNvCxnSpPr>
          <p:nvPr/>
        </p:nvCxnSpPr>
        <p:spPr>
          <a:xfrm flipV="1">
            <a:off x="1037341" y="2277096"/>
            <a:ext cx="1236587" cy="4763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꺾인 연결선 45"/>
          <p:cNvCxnSpPr>
            <a:stCxn id="8" idx="3"/>
            <a:endCxn id="20" idx="1"/>
          </p:cNvCxnSpPr>
          <p:nvPr/>
        </p:nvCxnSpPr>
        <p:spPr>
          <a:xfrm flipV="1">
            <a:off x="1037341" y="1549648"/>
            <a:ext cx="1228501" cy="732211"/>
          </a:xfrm>
          <a:prstGeom prst="bentConnector3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3" name="TextBox 82"/>
          <p:cNvSpPr txBox="1"/>
          <p:nvPr/>
        </p:nvSpPr>
        <p:spPr>
          <a:xfrm>
            <a:off x="3707904" y="747217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D+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3707904" y="1433681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VCC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3707904" y="2158748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</a:t>
            </a:r>
            <a:r>
              <a:rPr lang="en-US" altLang="ko-KR" sz="900" dirty="0" smtClean="0"/>
              <a:t>CC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3707904" y="929625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D-</a:t>
            </a:r>
            <a:endParaRPr lang="ko-KR" altLang="en-US" sz="900" dirty="0"/>
          </a:p>
        </p:txBody>
      </p:sp>
      <p:cxnSp>
        <p:nvCxnSpPr>
          <p:cNvPr id="87" name="직선 연결선 86"/>
          <p:cNvCxnSpPr>
            <a:endCxn id="103" idx="1"/>
          </p:cNvCxnSpPr>
          <p:nvPr/>
        </p:nvCxnSpPr>
        <p:spPr>
          <a:xfrm flipV="1">
            <a:off x="1757707" y="3637329"/>
            <a:ext cx="1950197" cy="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endCxn id="105" idx="1"/>
          </p:cNvCxnSpPr>
          <p:nvPr/>
        </p:nvCxnSpPr>
        <p:spPr>
          <a:xfrm>
            <a:off x="1763584" y="3798379"/>
            <a:ext cx="1944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763688" y="396165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endCxn id="107" idx="1"/>
          </p:cNvCxnSpPr>
          <p:nvPr/>
        </p:nvCxnSpPr>
        <p:spPr>
          <a:xfrm>
            <a:off x="1765750" y="4120480"/>
            <a:ext cx="1942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108" idx="1"/>
          </p:cNvCxnSpPr>
          <p:nvPr/>
        </p:nvCxnSpPr>
        <p:spPr>
          <a:xfrm>
            <a:off x="1763584" y="4445738"/>
            <a:ext cx="1944320" cy="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6" idx="3"/>
            <a:endCxn id="105" idx="1"/>
          </p:cNvCxnSpPr>
          <p:nvPr/>
        </p:nvCxnSpPr>
        <p:spPr>
          <a:xfrm flipV="1">
            <a:off x="1763584" y="3798379"/>
            <a:ext cx="1944319" cy="8735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106" idx="1"/>
          </p:cNvCxnSpPr>
          <p:nvPr/>
        </p:nvCxnSpPr>
        <p:spPr>
          <a:xfrm flipV="1">
            <a:off x="1765750" y="3961656"/>
            <a:ext cx="1942154" cy="839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107" idx="1"/>
          </p:cNvCxnSpPr>
          <p:nvPr/>
        </p:nvCxnSpPr>
        <p:spPr>
          <a:xfrm flipV="1">
            <a:off x="1757707" y="4120480"/>
            <a:ext cx="1950197" cy="7943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707904" y="3521913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SD_CS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07903" y="3682963"/>
            <a:ext cx="828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SPI2_SCLK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07904" y="3846240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SPI2_MOSI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707904" y="4005064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SPI2_MISO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07904" y="4334907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EE_CS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707904" y="5071200"/>
            <a:ext cx="765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BTN_RESET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707904" y="5290300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BTN_BOOT</a:t>
            </a:r>
            <a:endParaRPr lang="ko-KR" alt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707904" y="5502424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BTN_EXTRA</a:t>
            </a:r>
            <a:endParaRPr lang="ko-KR" altLang="en-US" sz="900" dirty="0"/>
          </a:p>
        </p:txBody>
      </p:sp>
      <p:cxnSp>
        <p:nvCxnSpPr>
          <p:cNvPr id="134" name="꺾인 연결선 133"/>
          <p:cNvCxnSpPr>
            <a:stCxn id="12" idx="0"/>
            <a:endCxn id="130" idx="1"/>
          </p:cNvCxnSpPr>
          <p:nvPr/>
        </p:nvCxnSpPr>
        <p:spPr>
          <a:xfrm rot="5400000" flipH="1" flipV="1">
            <a:off x="2012196" y="4002005"/>
            <a:ext cx="511097" cy="2880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3" idx="0"/>
            <a:endCxn id="131" idx="1"/>
          </p:cNvCxnSpPr>
          <p:nvPr/>
        </p:nvCxnSpPr>
        <p:spPr>
          <a:xfrm rot="5400000" flipH="1" flipV="1">
            <a:off x="2609346" y="4599155"/>
            <a:ext cx="291997" cy="1905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4" idx="0"/>
            <a:endCxn id="132" idx="1"/>
          </p:cNvCxnSpPr>
          <p:nvPr/>
        </p:nvCxnSpPr>
        <p:spPr>
          <a:xfrm rot="5400000" flipH="1" flipV="1">
            <a:off x="3203466" y="5192359"/>
            <a:ext cx="78957" cy="929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6239973" y="5697713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LED</a:t>
            </a:r>
            <a:endParaRPr lang="ko-KR" altLang="en-US" sz="1000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215173" y="5697713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LED</a:t>
            </a:r>
            <a:endParaRPr lang="ko-KR" altLang="en-US" sz="1000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8190373" y="5696797"/>
            <a:ext cx="72008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LED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029154" y="5071200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LED_POWER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029154" y="5290300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LED_STATE1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029154" y="5502424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LED_STATE2</a:t>
            </a:r>
            <a:endParaRPr lang="ko-KR" altLang="en-US" sz="900" dirty="0"/>
          </a:p>
        </p:txBody>
      </p:sp>
      <p:cxnSp>
        <p:nvCxnSpPr>
          <p:cNvPr id="152" name="꺾인 연결선 151"/>
          <p:cNvCxnSpPr>
            <a:stCxn id="148" idx="3"/>
            <a:endCxn id="144" idx="0"/>
          </p:cNvCxnSpPr>
          <p:nvPr/>
        </p:nvCxnSpPr>
        <p:spPr>
          <a:xfrm>
            <a:off x="5857154" y="5186616"/>
            <a:ext cx="2693259" cy="510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49" idx="3"/>
            <a:endCxn id="143" idx="0"/>
          </p:cNvCxnSpPr>
          <p:nvPr/>
        </p:nvCxnSpPr>
        <p:spPr>
          <a:xfrm>
            <a:off x="5857154" y="5405716"/>
            <a:ext cx="1718059" cy="2919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50" idx="3"/>
            <a:endCxn id="142" idx="0"/>
          </p:cNvCxnSpPr>
          <p:nvPr/>
        </p:nvCxnSpPr>
        <p:spPr>
          <a:xfrm>
            <a:off x="5857154" y="5617840"/>
            <a:ext cx="742859" cy="798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029154" y="721296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I2C1_SCL</a:t>
            </a:r>
            <a:endParaRPr lang="ko-KR" altLang="en-US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029154" y="940396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I2C1_SDA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029154" y="1325960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PWM_H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29154" y="1543789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PWM_L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029154" y="1982405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UART1_RX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029154" y="2200234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UART1_TX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029154" y="2636912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UART2_RX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029154" y="2854741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UART2_TX</a:t>
            </a:r>
            <a:endParaRPr lang="ko-KR" altLang="en-US" sz="9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782529" y="3444388"/>
            <a:ext cx="1074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ADC_POWER</a:t>
            </a:r>
            <a:endParaRPr lang="ko-KR" altLang="en-US" sz="900" dirty="0"/>
          </a:p>
        </p:txBody>
      </p:sp>
      <p:cxnSp>
        <p:nvCxnSpPr>
          <p:cNvPr id="172" name="직선 연결선 171"/>
          <p:cNvCxnSpPr>
            <a:stCxn id="170" idx="3"/>
            <a:endCxn id="19" idx="1"/>
          </p:cNvCxnSpPr>
          <p:nvPr/>
        </p:nvCxnSpPr>
        <p:spPr>
          <a:xfrm flipV="1">
            <a:off x="5857154" y="3559498"/>
            <a:ext cx="751848" cy="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3"/>
          </p:cNvCxnSpPr>
          <p:nvPr/>
        </p:nvCxnSpPr>
        <p:spPr>
          <a:xfrm>
            <a:off x="5857154" y="2752328"/>
            <a:ext cx="7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69" idx="3"/>
          </p:cNvCxnSpPr>
          <p:nvPr/>
        </p:nvCxnSpPr>
        <p:spPr>
          <a:xfrm>
            <a:off x="5857154" y="2970157"/>
            <a:ext cx="74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62" idx="3"/>
          </p:cNvCxnSpPr>
          <p:nvPr/>
        </p:nvCxnSpPr>
        <p:spPr>
          <a:xfrm>
            <a:off x="5857154" y="836712"/>
            <a:ext cx="7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63" idx="3"/>
          </p:cNvCxnSpPr>
          <p:nvPr/>
        </p:nvCxnSpPr>
        <p:spPr>
          <a:xfrm>
            <a:off x="5857154" y="1055812"/>
            <a:ext cx="7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 flipV="1">
            <a:off x="5857154" y="1457717"/>
            <a:ext cx="756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5857154" y="1669122"/>
            <a:ext cx="74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5846862" y="2109593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029154" y="4058540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JNTRST</a:t>
            </a:r>
            <a:endParaRPr lang="ko-KR" altLang="en-US" sz="9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9154" y="4214906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JTDI</a:t>
            </a:r>
            <a:endParaRPr lang="ko-KR" altLang="en-US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029154" y="4371272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JTMS</a:t>
            </a:r>
            <a:endParaRPr lang="ko-KR" altLang="en-US" sz="900" dirty="0"/>
          </a:p>
        </p:txBody>
      </p:sp>
      <p:sp>
        <p:nvSpPr>
          <p:cNvPr id="205" name="TextBox 204"/>
          <p:cNvSpPr txBox="1"/>
          <p:nvPr/>
        </p:nvSpPr>
        <p:spPr>
          <a:xfrm>
            <a:off x="5029154" y="4527638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JTCK</a:t>
            </a:r>
            <a:endParaRPr lang="ko-KR" alt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029154" y="4684004"/>
            <a:ext cx="8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JTDO</a:t>
            </a:r>
            <a:endParaRPr lang="ko-KR" altLang="en-US" sz="9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364088" y="4840368"/>
            <a:ext cx="493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/>
              <a:t>NRST</a:t>
            </a:r>
            <a:endParaRPr lang="ko-KR" altLang="en-US" sz="900" dirty="0"/>
          </a:p>
        </p:txBody>
      </p:sp>
      <p:cxnSp>
        <p:nvCxnSpPr>
          <p:cNvPr id="209" name="꺾인 연결선 208"/>
          <p:cNvCxnSpPr>
            <a:stCxn id="130" idx="3"/>
            <a:endCxn id="207" idx="1"/>
          </p:cNvCxnSpPr>
          <p:nvPr/>
        </p:nvCxnSpPr>
        <p:spPr>
          <a:xfrm flipV="1">
            <a:off x="4473846" y="4955784"/>
            <a:ext cx="890242" cy="230832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2" idx="3"/>
          </p:cNvCxnSpPr>
          <p:nvPr/>
        </p:nvCxnSpPr>
        <p:spPr>
          <a:xfrm>
            <a:off x="5857154" y="41739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03" idx="3"/>
          </p:cNvCxnSpPr>
          <p:nvPr/>
        </p:nvCxnSpPr>
        <p:spPr>
          <a:xfrm>
            <a:off x="5857154" y="433032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5857154" y="448668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05" idx="3"/>
          </p:cNvCxnSpPr>
          <p:nvPr/>
        </p:nvCxnSpPr>
        <p:spPr>
          <a:xfrm>
            <a:off x="5857154" y="464305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06" idx="3"/>
          </p:cNvCxnSpPr>
          <p:nvPr/>
        </p:nvCxnSpPr>
        <p:spPr>
          <a:xfrm>
            <a:off x="5857154" y="479942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07" idx="3"/>
          </p:cNvCxnSpPr>
          <p:nvPr/>
        </p:nvCxnSpPr>
        <p:spPr>
          <a:xfrm>
            <a:off x="5857154" y="4955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5857154" y="2315650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1295584" y="1988840"/>
            <a:ext cx="252080" cy="611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ko-KR" sz="1000" dirty="0" smtClean="0"/>
              <a:t>S/W</a:t>
            </a:r>
            <a:endParaRPr lang="ko-KR" altLang="en-US" sz="1000" dirty="0"/>
          </a:p>
        </p:txBody>
      </p:sp>
      <p:cxnSp>
        <p:nvCxnSpPr>
          <p:cNvPr id="232" name="직선 연결선 231"/>
          <p:cNvCxnSpPr>
            <a:stCxn id="83" idx="1"/>
          </p:cNvCxnSpPr>
          <p:nvPr/>
        </p:nvCxnSpPr>
        <p:spPr>
          <a:xfrm flipH="1">
            <a:off x="1011195" y="862633"/>
            <a:ext cx="269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86" idx="1"/>
          </p:cNvCxnSpPr>
          <p:nvPr/>
        </p:nvCxnSpPr>
        <p:spPr>
          <a:xfrm flipH="1">
            <a:off x="1011195" y="1045041"/>
            <a:ext cx="269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3707905" y="577280"/>
            <a:ext cx="549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DISC</a:t>
            </a:r>
            <a:endParaRPr lang="ko-KR" altLang="en-US" sz="900" dirty="0"/>
          </a:p>
        </p:txBody>
      </p:sp>
      <p:sp>
        <p:nvSpPr>
          <p:cNvPr id="258" name="직사각형 257"/>
          <p:cNvSpPr/>
          <p:nvPr/>
        </p:nvSpPr>
        <p:spPr>
          <a:xfrm>
            <a:off x="2123728" y="808111"/>
            <a:ext cx="150200" cy="12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꺾인 연결선 261"/>
          <p:cNvCxnSpPr>
            <a:stCxn id="257" idx="1"/>
            <a:endCxn id="258" idx="0"/>
          </p:cNvCxnSpPr>
          <p:nvPr/>
        </p:nvCxnSpPr>
        <p:spPr>
          <a:xfrm rot="10800000" flipV="1">
            <a:off x="2198829" y="692695"/>
            <a:ext cx="1509077" cy="1154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1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</Words>
  <Application>Microsoft Office PowerPoint</Application>
  <PresentationFormat>화면 슬라이드 쇼(4:3)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천강우(rascal)</dc:creator>
  <cp:lastModifiedBy>천강우(rascal)</cp:lastModifiedBy>
  <cp:revision>11</cp:revision>
  <dcterms:created xsi:type="dcterms:W3CDTF">2017-10-13T06:10:30Z</dcterms:created>
  <dcterms:modified xsi:type="dcterms:W3CDTF">2017-10-13T07:51:45Z</dcterms:modified>
</cp:coreProperties>
</file>