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2" r:id="rId4"/>
    <p:sldId id="273" r:id="rId5"/>
    <p:sldId id="265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3A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88" autoAdjust="0"/>
  </p:normalViewPr>
  <p:slideViewPr>
    <p:cSldViewPr>
      <p:cViewPr>
        <p:scale>
          <a:sx n="91" d="100"/>
          <a:sy n="91" d="100"/>
        </p:scale>
        <p:origin x="-120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0BC4D-FDA5-4F01-91D1-FD3A29F97D75}" type="datetimeFigureOut">
              <a:rPr lang="nl-NL" smtClean="0"/>
              <a:t>1-11-2012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9E69-3D56-41CB-BE36-5BB3378B6D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8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9E69-3D56-41CB-BE36-5BB3378B6DA7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Path to java</a:t>
            </a:r>
            <a:r>
              <a:rPr lang="en-GB" baseline="0" dirty="0" smtClean="0"/>
              <a:t> bin Missing! </a:t>
            </a:r>
            <a:r>
              <a:rPr lang="en-GB" baseline="0" dirty="0" err="1" smtClean="0"/>
              <a:t>Javac</a:t>
            </a:r>
            <a:r>
              <a:rPr lang="en-GB" baseline="0" dirty="0" smtClean="0"/>
              <a:t>-not-recognized-internal-external-command-error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C:\Program Files\Java\jdk1.6.0_24\bin should be in path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.\Classes</a:t>
            </a:r>
            <a:r>
              <a:rPr lang="nl-NL" sz="1200" baseline="0" dirty="0" smtClean="0"/>
              <a:t> doesnt exist. Should be ..\Classes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9E69-3D56-41CB-BE36-5BB3378B6DA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No class </a:t>
            </a:r>
            <a:r>
              <a:rPr lang="en-GB" dirty="0" err="1" smtClean="0"/>
              <a:t>def</a:t>
            </a:r>
            <a:r>
              <a:rPr lang="en-GB" dirty="0" smtClean="0"/>
              <a:t> found error,</a:t>
            </a:r>
            <a:r>
              <a:rPr lang="en-GB" baseline="0" dirty="0" smtClean="0"/>
              <a:t> class was generated in d:temp\Classes\com\util\cmd 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Use the correct name of the class : </a:t>
            </a:r>
            <a:r>
              <a:rPr lang="en-GB" baseline="0" dirty="0" err="1" smtClean="0"/>
              <a:t>com.util.cmd.Aclass</a:t>
            </a:r>
            <a:r>
              <a:rPr lang="en-GB" baseline="0" dirty="0" smtClean="0"/>
              <a:t> and it will work. What is printed?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If you tried to run it form any other directory it can only be found by adding the absolute path to CLASS_PATH or by using the command line </a:t>
            </a:r>
            <a:r>
              <a:rPr lang="en-GB" i="1" baseline="0" dirty="0" smtClean="0"/>
              <a:t>java –</a:t>
            </a:r>
            <a:r>
              <a:rPr lang="en-GB" i="1" baseline="0" dirty="0" err="1" smtClean="0"/>
              <a:t>classpath</a:t>
            </a:r>
            <a:r>
              <a:rPr lang="en-GB" i="1" baseline="0" dirty="0" smtClean="0"/>
              <a:t> d:\temp\Classes </a:t>
            </a:r>
            <a:r>
              <a:rPr lang="en-GB" i="1" baseline="0" dirty="0" err="1" smtClean="0"/>
              <a:t>com.util.cmd.Aclass</a:t>
            </a:r>
            <a:r>
              <a:rPr lang="en-GB" i="1" baseline="0" dirty="0" smtClean="0"/>
              <a:t> in and out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9E69-3D56-41CB-BE36-5BB3378B6DA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5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 smtClean="0"/>
          </a:p>
          <a:p>
            <a:pPr marL="171450" indent="-171450">
              <a:buFontTx/>
              <a:buChar char="-"/>
            </a:pPr>
            <a:r>
              <a:rPr lang="en-GB" i="1" baseline="0" dirty="0" smtClean="0"/>
              <a:t>Cannot find symbol </a:t>
            </a:r>
            <a:r>
              <a:rPr lang="en-GB" i="1" baseline="0" dirty="0" err="1" smtClean="0"/>
              <a:t>Aclass</a:t>
            </a:r>
            <a:r>
              <a:rPr lang="en-GB" i="1" baseline="0" dirty="0" smtClean="0"/>
              <a:t>  </a:t>
            </a:r>
            <a:r>
              <a:rPr lang="en-GB" i="0" baseline="0" dirty="0" smtClean="0"/>
              <a:t>compiler  </a:t>
            </a:r>
            <a:r>
              <a:rPr lang="en-GB" baseline="0" dirty="0" smtClean="0"/>
              <a:t>error. &gt;&gt; </a:t>
            </a:r>
            <a:r>
              <a:rPr lang="en-GB" baseline="0" dirty="0" err="1" smtClean="0"/>
              <a:t>Bclass</a:t>
            </a:r>
            <a:r>
              <a:rPr lang="en-GB" baseline="0" dirty="0" smtClean="0"/>
              <a:t> extends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, the compiler needs to be able to find the compiled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, the </a:t>
            </a:r>
            <a:r>
              <a:rPr lang="en-GB" baseline="0" dirty="0" err="1" smtClean="0"/>
              <a:t>classpath</a:t>
            </a:r>
            <a:r>
              <a:rPr lang="en-GB" baseline="0" dirty="0" smtClean="0"/>
              <a:t> specified does not lead to A 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javac</a:t>
            </a:r>
            <a:r>
              <a:rPr lang="fr-FR" baseline="0" dirty="0" smtClean="0"/>
              <a:t> -</a:t>
            </a:r>
            <a:r>
              <a:rPr lang="fr-FR" baseline="0" dirty="0" err="1" smtClean="0"/>
              <a:t>classpath</a:t>
            </a:r>
            <a:r>
              <a:rPr lang="fr-FR" baseline="0" dirty="0" smtClean="0"/>
              <a:t> </a:t>
            </a:r>
            <a:r>
              <a:rPr lang="fr-FR" b="1" baseline="0" dirty="0" smtClean="0"/>
              <a:t>..\Classes </a:t>
            </a:r>
            <a:r>
              <a:rPr lang="fr-FR" baseline="0" dirty="0" smtClean="0"/>
              <a:t>-d ..\Classes -g Bclass.java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9E69-3D56-41CB-BE36-5BB3378B6DA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5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i="1" dirty="0" smtClean="0"/>
              <a:t>-</a:t>
            </a:r>
            <a:r>
              <a:rPr lang="nl-NL" b="0" i="1" baseline="0" dirty="0" smtClean="0"/>
              <a:t>ea is not an option of javac  - compiler error</a:t>
            </a:r>
            <a:endParaRPr lang="nl-NL" b="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i="1" dirty="0" smtClean="0"/>
              <a:t>java –Dassert=desert -ea </a:t>
            </a:r>
            <a:r>
              <a:rPr lang="nl-NL" b="1" i="1" dirty="0" smtClean="0"/>
              <a:t>com.util.cmd.</a:t>
            </a:r>
            <a:r>
              <a:rPr lang="nl-NL" b="0" i="1" dirty="0" smtClean="0"/>
              <a:t>Cclass  is not in a package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i="1" dirty="0" smtClean="0"/>
              <a:t>Main</a:t>
            </a:r>
            <a:r>
              <a:rPr lang="nl-NL" b="0" i="1" baseline="0" dirty="0" smtClean="0"/>
              <a:t> method is missing java.lang.NoSuchMethod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0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i="1" baseline="0" dirty="0" smtClean="0"/>
              <a:t>If the method becomes main and compiles and is run what is printed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0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0" i="1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9E69-3D56-41CB-BE36-5BB3378B6DA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68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7772400" cy="1470025"/>
          </a:xfrm>
        </p:spPr>
        <p:txBody>
          <a:bodyPr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7544" y="357301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836713"/>
            <a:ext cx="8229600" cy="4968552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grafiek 17"/>
          <p:cNvSpPr>
            <a:spLocks noGrp="1"/>
          </p:cNvSpPr>
          <p:nvPr>
            <p:ph type="chart" sz="quarter" idx="11"/>
          </p:nvPr>
        </p:nvSpPr>
        <p:spPr>
          <a:xfrm>
            <a:off x="4643438" y="981075"/>
            <a:ext cx="4032250" cy="4895850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16" name="Tijdelijke aanduiding voor grafiek 15"/>
          <p:cNvSpPr>
            <a:spLocks noGrp="1"/>
          </p:cNvSpPr>
          <p:nvPr>
            <p:ph type="chart" sz="quarter" idx="10"/>
          </p:nvPr>
        </p:nvSpPr>
        <p:spPr>
          <a:xfrm>
            <a:off x="468313" y="981075"/>
            <a:ext cx="4032250" cy="4895850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980729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980729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80920" cy="620688"/>
          </a:xfrm>
          <a:prstGeom prst="rect">
            <a:avLst/>
          </a:prstGeom>
        </p:spPr>
        <p:txBody>
          <a:bodyPr vert="horz" lIns="126000" tIns="45720" rIns="91440" bIns="45720" rtlCol="0" anchor="ctr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67544" y="836712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1"/>
            <a:r>
              <a:rPr lang="nl-NL" dirty="0" err="1" smtClean="0"/>
              <a:t>ssss</a:t>
            </a:r>
            <a:endParaRPr lang="nl-NL" dirty="0" smtClean="0"/>
          </a:p>
          <a:p>
            <a:pPr lvl="2"/>
            <a:r>
              <a:rPr lang="nl-NL" dirty="0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2" r:id="rId4"/>
    <p:sldLayoutId id="214748365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600"/>
        </a:spcBef>
        <a:buClr>
          <a:schemeClr val="bg1"/>
        </a:buClr>
        <a:buFont typeface="Wingdings" pitchFamily="2" charset="2"/>
        <a:buNone/>
        <a:defRPr sz="3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1600"/>
        </a:spcBef>
        <a:buClr>
          <a:schemeClr val="bg1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bg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772400" cy="1470025"/>
          </a:xfrm>
        </p:spPr>
        <p:txBody>
          <a:bodyPr/>
          <a:lstStyle/>
          <a:p>
            <a:pPr algn="r"/>
            <a:r>
              <a:rPr lang="nl-NL" dirty="0" smtClean="0"/>
              <a:t>SCJP Exam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60129" y="3284984"/>
            <a:ext cx="7776864" cy="648072"/>
          </a:xfrm>
        </p:spPr>
        <p:txBody>
          <a:bodyPr/>
          <a:lstStyle/>
          <a:p>
            <a:pPr algn="r"/>
            <a:r>
              <a:rPr lang="nl-NL" smtClean="0"/>
              <a:t>Sessie 10</a:t>
            </a:r>
            <a:endParaRPr lang="nl-NL" dirty="0"/>
          </a:p>
        </p:txBody>
      </p:sp>
      <p:pic>
        <p:nvPicPr>
          <p:cNvPr id="4" name="Picture 2" descr="http://www.creetion.com/Creetion/upload/1ac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997200"/>
            <a:ext cx="2952750" cy="33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691680" y="4149080"/>
            <a:ext cx="6945313" cy="156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r" fontAlgn="auto"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600" dirty="0" smtClean="0"/>
              <a:t>CLASSPATH </a:t>
            </a:r>
            <a:r>
              <a:rPr lang="nl-NL" sz="1600" dirty="0"/>
              <a:t>=.;C:\Program Files (x86)\</a:t>
            </a:r>
            <a:r>
              <a:rPr lang="nl-NL" sz="1600" dirty="0" smtClean="0"/>
              <a:t>Java\jre6\lib\ext\QTJava.zip </a:t>
            </a:r>
          </a:p>
          <a:p>
            <a:r>
              <a:rPr lang="nl-NL" sz="1600" dirty="0" smtClean="0"/>
              <a:t>JAVA_HOME =</a:t>
            </a:r>
            <a:r>
              <a:rPr lang="nl-NL" sz="1600" dirty="0"/>
              <a:t> </a:t>
            </a:r>
            <a:r>
              <a:rPr lang="nl-NL" sz="1600" dirty="0" smtClean="0"/>
              <a:t>C</a:t>
            </a:r>
            <a:r>
              <a:rPr lang="nl-NL" sz="1600" dirty="0"/>
              <a:t>:\Program Files\Java\jdk1.6.0_24\bin</a:t>
            </a:r>
            <a:endParaRPr lang="nl-NL" sz="1600" dirty="0" smtClean="0"/>
          </a:p>
          <a:p>
            <a:r>
              <a:rPr lang="nl-NL" sz="1600" dirty="0" smtClean="0"/>
              <a:t>Path </a:t>
            </a:r>
            <a:r>
              <a:rPr lang="nl-NL" sz="1600" dirty="0"/>
              <a:t>= C:\Program Files\Common Files\Microsoft </a:t>
            </a:r>
            <a:r>
              <a:rPr lang="nl-NL" sz="1600" dirty="0" smtClean="0"/>
              <a:t>Shared\Windows; C</a:t>
            </a:r>
            <a:r>
              <a:rPr lang="nl-NL" sz="1600" dirty="0"/>
              <a:t>:\Program Files (x86)\Windows </a:t>
            </a:r>
            <a:r>
              <a:rPr lang="nl-NL" sz="1600" dirty="0" smtClean="0"/>
              <a:t>Live\Shared;</a:t>
            </a:r>
          </a:p>
          <a:p>
            <a:endParaRPr lang="nl-NL" sz="1600" dirty="0"/>
          </a:p>
          <a:p>
            <a:endParaRPr lang="nl-NL" sz="1600" dirty="0" smtClean="0"/>
          </a:p>
          <a:p>
            <a:endParaRPr lang="nl-NL" sz="1600" dirty="0"/>
          </a:p>
          <a:p>
            <a:r>
              <a:rPr lang="nl-NL" sz="1600" b="1" i="1" dirty="0" smtClean="0"/>
              <a:t>cd temp\Source</a:t>
            </a:r>
          </a:p>
          <a:p>
            <a:r>
              <a:rPr lang="nl-NL" sz="1600" b="1" i="1" dirty="0" smtClean="0"/>
              <a:t>javac –d .\Classes –g Aclass.java</a:t>
            </a:r>
          </a:p>
          <a:p>
            <a:endParaRPr lang="nl-NL" sz="1600" dirty="0" smtClean="0"/>
          </a:p>
          <a:p>
            <a:endParaRPr lang="nl-NL" sz="16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1275"/>
            <a:ext cx="43243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3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600" dirty="0" smtClean="0"/>
          </a:p>
          <a:p>
            <a:endParaRPr lang="nl-NL" sz="1600" dirty="0"/>
          </a:p>
          <a:p>
            <a:endParaRPr lang="nl-NL" sz="1600" dirty="0" smtClean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 smtClean="0"/>
          </a:p>
          <a:p>
            <a:endParaRPr lang="nl-NL" sz="1600" dirty="0"/>
          </a:p>
          <a:p>
            <a:r>
              <a:rPr lang="nl-NL" sz="1600" b="1" i="1" dirty="0" smtClean="0"/>
              <a:t>cd temp\Source</a:t>
            </a:r>
          </a:p>
          <a:p>
            <a:r>
              <a:rPr lang="nl-NL" sz="1600" b="1" i="1" dirty="0" smtClean="0"/>
              <a:t>javac –d ..\Classes –g Aclass.java</a:t>
            </a:r>
          </a:p>
          <a:p>
            <a:r>
              <a:rPr lang="nl-NL" sz="1600" b="1" i="1" dirty="0" smtClean="0"/>
              <a:t>cd D:\temp\Classes</a:t>
            </a:r>
          </a:p>
          <a:p>
            <a:r>
              <a:rPr lang="nl-NL" sz="1600" b="1" i="1" dirty="0" smtClean="0"/>
              <a:t>java Aclass ín and out</a:t>
            </a:r>
          </a:p>
          <a:p>
            <a:endParaRPr lang="nl-NL" sz="1600" dirty="0" smtClean="0"/>
          </a:p>
          <a:p>
            <a:endParaRPr lang="nl-NL" sz="16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43243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7917"/>
            <a:ext cx="5256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com.util.cmd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 smtClean="0"/>
              <a:t>.*;</a:t>
            </a:r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Aclass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public static void main (String[] </a:t>
            </a:r>
            <a:r>
              <a:rPr lang="en-GB" dirty="0" err="1"/>
              <a:t>args</a:t>
            </a:r>
            <a:r>
              <a:rPr lang="en-GB" dirty="0"/>
              <a:t>)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Properties p = </a:t>
            </a:r>
            <a:r>
              <a:rPr lang="en-GB" dirty="0" err="1"/>
              <a:t>System.getProperties</a:t>
            </a:r>
            <a:r>
              <a:rPr lang="en-GB" dirty="0"/>
              <a:t>();</a:t>
            </a:r>
          </a:p>
          <a:p>
            <a:r>
              <a:rPr lang="en-GB" dirty="0"/>
              <a:t>	</a:t>
            </a:r>
            <a:r>
              <a:rPr lang="en-GB" dirty="0" err="1"/>
              <a:t>p.setProperty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[0],</a:t>
            </a:r>
            <a:r>
              <a:rPr lang="en-GB" dirty="0" err="1"/>
              <a:t>args</a:t>
            </a:r>
            <a:r>
              <a:rPr lang="en-GB" dirty="0"/>
              <a:t>[1]);</a:t>
            </a:r>
          </a:p>
          <a:p>
            <a:r>
              <a:rPr lang="en-GB" dirty="0"/>
              <a:t>	</a:t>
            </a:r>
            <a:r>
              <a:rPr lang="en-GB" dirty="0" err="1" smtClean="0"/>
              <a:t>System.out.println</a:t>
            </a:r>
            <a:r>
              <a:rPr lang="en-GB" dirty="0" smtClean="0"/>
              <a:t>(</a:t>
            </a:r>
            <a:r>
              <a:rPr lang="en-GB" dirty="0" err="1" smtClean="0"/>
              <a:t>p.get</a:t>
            </a:r>
            <a:r>
              <a:rPr lang="en-GB" dirty="0" smtClean="0"/>
              <a:t>(</a:t>
            </a:r>
            <a:r>
              <a:rPr lang="en-GB" dirty="0" err="1"/>
              <a:t>args</a:t>
            </a:r>
            <a:r>
              <a:rPr lang="en-GB" dirty="0"/>
              <a:t>[0</a:t>
            </a:r>
            <a:r>
              <a:rPr lang="en-GB" dirty="0" smtClean="0"/>
              <a:t>]));</a:t>
            </a:r>
            <a:endParaRPr lang="en-GB" dirty="0"/>
          </a:p>
          <a:p>
            <a:r>
              <a:rPr lang="en-GB" dirty="0"/>
              <a:t>	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600" dirty="0" smtClean="0"/>
          </a:p>
          <a:p>
            <a:endParaRPr lang="nl-NL" sz="1600" dirty="0"/>
          </a:p>
          <a:p>
            <a:endParaRPr lang="nl-NL" sz="1600" dirty="0" smtClean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b="1" i="1" dirty="0" smtClean="0"/>
              <a:t>cd temp\Source</a:t>
            </a:r>
          </a:p>
          <a:p>
            <a:r>
              <a:rPr lang="nl-NL" sz="1600" b="1" i="1" dirty="0"/>
              <a:t>j</a:t>
            </a:r>
            <a:r>
              <a:rPr lang="nl-NL" sz="1600" b="1" i="1" dirty="0" smtClean="0"/>
              <a:t>avac </a:t>
            </a:r>
            <a:r>
              <a:rPr lang="nl-NL" sz="1600" b="1" i="1" dirty="0" smtClean="0"/>
              <a:t>–proc:none -version –classpath . –d .\Classes –g Bclass.java</a:t>
            </a:r>
          </a:p>
          <a:p>
            <a:r>
              <a:rPr lang="nl-NL" sz="1600" b="1" i="1" dirty="0" smtClean="0"/>
              <a:t>cd D:\temp\Classes</a:t>
            </a:r>
          </a:p>
          <a:p>
            <a:r>
              <a:rPr lang="nl-NL" sz="1600" b="1" i="1" dirty="0"/>
              <a:t>java </a:t>
            </a:r>
            <a:r>
              <a:rPr lang="nl-NL" sz="1600" b="1" i="1" dirty="0" smtClean="0"/>
              <a:t>com.util.cmd.Bclass</a:t>
            </a:r>
          </a:p>
          <a:p>
            <a:endParaRPr lang="nl-NL" sz="1600" dirty="0" smtClean="0"/>
          </a:p>
          <a:p>
            <a:endParaRPr lang="nl-NL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647917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com.util.cmd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 smtClean="0"/>
              <a:t>.*;</a:t>
            </a:r>
            <a:endParaRPr lang="en-GB" dirty="0"/>
          </a:p>
          <a:p>
            <a:r>
              <a:rPr lang="en-GB" dirty="0"/>
              <a:t>public class </a:t>
            </a:r>
            <a:r>
              <a:rPr lang="en-GB" dirty="0" err="1" smtClean="0"/>
              <a:t>Bclass</a:t>
            </a:r>
            <a:r>
              <a:rPr lang="en-GB" dirty="0" smtClean="0"/>
              <a:t> extends </a:t>
            </a:r>
            <a:r>
              <a:rPr lang="en-GB" dirty="0" err="1" smtClean="0"/>
              <a:t>Aclass</a:t>
            </a:r>
            <a:r>
              <a:rPr lang="en-GB" dirty="0" smtClean="0"/>
              <a:t>{</a:t>
            </a:r>
          </a:p>
          <a:p>
            <a:r>
              <a:rPr lang="en-GB" dirty="0" smtClean="0"/>
              <a:t>	public </a:t>
            </a:r>
            <a:r>
              <a:rPr lang="en-GB" dirty="0"/>
              <a:t>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err="1" smtClean="0"/>
              <a:t>System.out.println</a:t>
            </a:r>
            <a:r>
              <a:rPr lang="en-GB" dirty="0" smtClean="0"/>
              <a:t>(“</a:t>
            </a:r>
            <a:r>
              <a:rPr lang="en-GB" dirty="0" err="1" smtClean="0"/>
              <a:t>Bclass</a:t>
            </a:r>
            <a:r>
              <a:rPr lang="en-GB" dirty="0" smtClean="0"/>
              <a:t> main”);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33748"/>
            <a:ext cx="3562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7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3"/>
            <a:ext cx="5184576" cy="49685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nl-NL" sz="1600" dirty="0" smtClean="0"/>
          </a:p>
          <a:p>
            <a:pPr>
              <a:spcBef>
                <a:spcPts val="0"/>
              </a:spcBef>
            </a:pPr>
            <a:r>
              <a:rPr lang="nl-NL" sz="1600" dirty="0" smtClean="0"/>
              <a:t> </a:t>
            </a:r>
          </a:p>
          <a:p>
            <a:pPr>
              <a:spcBef>
                <a:spcPts val="0"/>
              </a:spcBef>
            </a:pPr>
            <a:endParaRPr lang="nl-NL" sz="1600" dirty="0" smtClean="0"/>
          </a:p>
          <a:p>
            <a:pPr>
              <a:spcBef>
                <a:spcPts val="0"/>
              </a:spcBef>
            </a:pPr>
            <a:endParaRPr lang="nl-NL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  <a:p>
            <a:r>
              <a:rPr lang="en-GB" dirty="0"/>
              <a:t>public class </a:t>
            </a:r>
            <a:r>
              <a:rPr lang="en-GB" dirty="0" err="1"/>
              <a:t>Cclass</a:t>
            </a:r>
            <a:r>
              <a:rPr lang="en-GB" dirty="0"/>
              <a:t> {</a:t>
            </a:r>
          </a:p>
          <a:p>
            <a:r>
              <a:rPr lang="en-GB" dirty="0"/>
              <a:t>	public static void man (String [] </a:t>
            </a:r>
            <a:r>
              <a:rPr lang="en-GB" dirty="0" err="1"/>
              <a:t>args</a:t>
            </a:r>
            <a:r>
              <a:rPr lang="en-GB" dirty="0"/>
              <a:t>){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asserter = 107;</a:t>
            </a:r>
          </a:p>
          <a:p>
            <a:r>
              <a:rPr lang="en-GB" dirty="0"/>
              <a:t>	assert(++asserter &gt; 7);</a:t>
            </a:r>
          </a:p>
          <a:p>
            <a:r>
              <a:rPr lang="en-GB" dirty="0"/>
              <a:t>	Properties p = </a:t>
            </a:r>
            <a:r>
              <a:rPr lang="en-GB" dirty="0" err="1"/>
              <a:t>System.getProperties</a:t>
            </a:r>
            <a:r>
              <a:rPr lang="en-GB" dirty="0"/>
              <a:t>();	</a:t>
            </a:r>
          </a:p>
          <a:p>
            <a:r>
              <a:rPr lang="en-GB" dirty="0"/>
              <a:t>	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p.get</a:t>
            </a:r>
            <a:r>
              <a:rPr lang="en-GB" dirty="0"/>
              <a:t>("assert"));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 </a:t>
            </a:r>
            <a:endParaRPr lang="en-GB" dirty="0" smtClean="0"/>
          </a:p>
          <a:p>
            <a:r>
              <a:rPr lang="nl-NL" b="1" i="1" dirty="0" smtClean="0"/>
              <a:t>cd temp\Source</a:t>
            </a:r>
          </a:p>
          <a:p>
            <a:endParaRPr lang="nl-NL" b="1" i="1" dirty="0"/>
          </a:p>
          <a:p>
            <a:r>
              <a:rPr lang="nl-NL" b="1" i="1" dirty="0" smtClean="0"/>
              <a:t>javac </a:t>
            </a:r>
            <a:r>
              <a:rPr lang="nl-NL" b="1" i="1" dirty="0" smtClean="0"/>
              <a:t>–source 1.6 –ea –classpath </a:t>
            </a:r>
            <a:r>
              <a:rPr lang="nl-NL" b="1" i="1" dirty="0"/>
              <a:t>. –d ..\Classes –g </a:t>
            </a:r>
            <a:r>
              <a:rPr lang="nl-NL" b="1" i="1" dirty="0" smtClean="0"/>
              <a:t>Cclass.java</a:t>
            </a:r>
            <a:endParaRPr lang="nl-NL" b="1" i="1" dirty="0"/>
          </a:p>
          <a:p>
            <a:endParaRPr lang="nl-NL" b="1" i="1" dirty="0" smtClean="0"/>
          </a:p>
          <a:p>
            <a:r>
              <a:rPr lang="nl-NL" b="1" i="1" dirty="0" smtClean="0"/>
              <a:t>cd </a:t>
            </a:r>
            <a:r>
              <a:rPr lang="nl-NL" b="1" i="1" dirty="0"/>
              <a:t>D:\</a:t>
            </a:r>
            <a:r>
              <a:rPr lang="nl-NL" b="1" i="1" dirty="0" smtClean="0"/>
              <a:t>temp\Classes</a:t>
            </a:r>
          </a:p>
          <a:p>
            <a:endParaRPr lang="nl-NL" b="1" i="1" dirty="0"/>
          </a:p>
          <a:p>
            <a:r>
              <a:rPr lang="nl-NL" b="1" i="1" dirty="0"/>
              <a:t>java –</a:t>
            </a:r>
            <a:r>
              <a:rPr lang="nl-NL" b="1" i="1" dirty="0" smtClean="0"/>
              <a:t>Dassert=enableAssertion </a:t>
            </a:r>
            <a:r>
              <a:rPr lang="nl-NL" b="1" i="1" dirty="0"/>
              <a:t>-</a:t>
            </a:r>
            <a:r>
              <a:rPr lang="nl-NL" b="1" i="1" dirty="0" smtClean="0"/>
              <a:t>ea com.util.cmd.Cclass</a:t>
            </a:r>
            <a:endParaRPr lang="nl-NL" b="1" i="1" dirty="0"/>
          </a:p>
          <a:p>
            <a:endParaRPr lang="en-GB" dirty="0" smtClean="0"/>
          </a:p>
          <a:p>
            <a:endParaRPr lang="en-GB" dirty="0"/>
          </a:p>
          <a:p>
            <a:endParaRPr lang="en-GB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3162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9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abloon_creetion">
  <a:themeElements>
    <a:clrScheme name="Creetion">
      <a:dk1>
        <a:srgbClr val="2E4C6A"/>
      </a:dk1>
      <a:lt1>
        <a:srgbClr val="D47205"/>
      </a:lt1>
      <a:dk2>
        <a:srgbClr val="2E4C6A"/>
      </a:dk2>
      <a:lt2>
        <a:srgbClr val="FFFFFF"/>
      </a:lt2>
      <a:accent1>
        <a:srgbClr val="EEEDC8"/>
      </a:accent1>
      <a:accent2>
        <a:srgbClr val="E0DFBD"/>
      </a:accent2>
      <a:accent3>
        <a:srgbClr val="E2EED8"/>
      </a:accent3>
      <a:accent4>
        <a:srgbClr val="E7DDCA"/>
      </a:accent4>
      <a:accent5>
        <a:srgbClr val="CEBC9A"/>
      </a:accent5>
      <a:accent6>
        <a:srgbClr val="A79FA0"/>
      </a:accent6>
      <a:hlink>
        <a:srgbClr val="D47205"/>
      </a:hlink>
      <a:folHlink>
        <a:srgbClr val="2E4C6A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sjabloon_creetion</Template>
  <TotalTime>885</TotalTime>
  <Words>309</Words>
  <Application>Microsoft Office PowerPoint</Application>
  <PresentationFormat>On-screen Show (4:3)</PresentationFormat>
  <Paragraphs>95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sjabloon_creetion</vt:lpstr>
      <vt:lpstr>SCJP Exam</vt:lpstr>
      <vt:lpstr>Opgave 1</vt:lpstr>
      <vt:lpstr>Opgave 2</vt:lpstr>
      <vt:lpstr>Opgave 3</vt:lpstr>
      <vt:lpstr>Opgave 4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stacton</dc:creator>
  <cp:lastModifiedBy>CREETION-XPS</cp:lastModifiedBy>
  <cp:revision>154</cp:revision>
  <dcterms:created xsi:type="dcterms:W3CDTF">2011-11-23T10:34:44Z</dcterms:created>
  <dcterms:modified xsi:type="dcterms:W3CDTF">2012-11-01T19:14:15Z</dcterms:modified>
</cp:coreProperties>
</file>