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Patent Summary Presentation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Proactive Workflow-Integrated Observability System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Future-Proofing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Phased development roadmap ensuring adaptability to evolving AI models.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Risks &amp; Mitigation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Integration overhead, vector DB scaling challenges, LLM hallucination, and access-controlled retrieval.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Technical Innovation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Proactive Workflow-Integrated Observability System and its paradigm shift from reactive monitoring to predictive orchestration.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Novel Graph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Graph-based orchestration enabling pre-execution validation and workflow-context anomaly classification.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Semantic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Embedding-based semantic retrieval reducing LLM costs up to 70% via cache hit optimization.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Context Protocol (MCP)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Vendor-agnostic interface standardizing LLM integration with enterprise knowledge sources.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Hybrid Anomaly Detection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Integration of ML algorithms with LLM reasoning for simultaneous detection and explanation.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Scalable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Cloud-native distributed system with multi-tier processing and workload-aware resource allocation.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Cost savings through rollback elimination, LLM usage optimization, and MTTR reduction.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Differentiation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Workflow-centric observability unit vs metric-centric conventional systems.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