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sldIdLst>
    <p:sldId id="256" r:id="rId2"/>
    <p:sldId id="259" r:id="rId3"/>
    <p:sldId id="257" r:id="rId4"/>
    <p:sldId id="263" r:id="rId5"/>
    <p:sldId id="258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4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36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94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61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5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35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8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2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985B-DD86-47B7-ADF8-6E8DE83F5B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666EC7-4E60-4A6B-BDA2-8C05BD8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5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3179-C899-42A5-827F-EF8F0792B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E-Services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7F0DC-54CF-4590-B575-772C8BE82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75" y="4213224"/>
            <a:ext cx="7553325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 Assignment by:</a:t>
            </a:r>
          </a:p>
          <a:p>
            <a:pPr algn="l"/>
            <a:r>
              <a:rPr lang="en-US" dirty="0"/>
              <a:t>Akshat Ahuja</a:t>
            </a:r>
          </a:p>
          <a:p>
            <a:pPr algn="l"/>
            <a:r>
              <a:rPr lang="en-US" dirty="0"/>
              <a:t>Vaibhav Kumar</a:t>
            </a:r>
          </a:p>
          <a:p>
            <a:pPr algn="l"/>
            <a:r>
              <a:rPr lang="en-US" dirty="0"/>
              <a:t>Chaitali Majumder</a:t>
            </a:r>
          </a:p>
          <a:p>
            <a:pPr algn="l"/>
            <a:r>
              <a:rPr lang="en-US" dirty="0"/>
              <a:t>Anshika Chandra</a:t>
            </a:r>
          </a:p>
        </p:txBody>
      </p:sp>
    </p:spTree>
    <p:extLst>
      <p:ext uri="{BB962C8B-B14F-4D97-AF65-F5344CB8AC3E}">
        <p14:creationId xmlns:p14="http://schemas.microsoft.com/office/powerpoint/2010/main" val="19131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B45E-CA34-4694-8D18-21F580E5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8600"/>
            <a:ext cx="9556134" cy="1320800"/>
          </a:xfrm>
        </p:spPr>
        <p:txBody>
          <a:bodyPr>
            <a:normAutofit/>
          </a:bodyPr>
          <a:lstStyle/>
          <a:p>
            <a:r>
              <a:rPr lang="en-US" dirty="0"/>
              <a:t>               </a:t>
            </a:r>
            <a:r>
              <a:rPr lang="en-US" sz="8000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04751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9B48-1AC1-4F5F-9C15-C8D4B385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57475" cy="5940425"/>
          </a:xfrm>
        </p:spPr>
        <p:txBody>
          <a:bodyPr/>
          <a:lstStyle/>
          <a:p>
            <a:r>
              <a:rPr lang="en-US" dirty="0"/>
              <a:t>Use-case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89A2D1-D60D-4FA0-8EA0-B9DDE35B0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550" y="123824"/>
            <a:ext cx="7639050" cy="6600825"/>
          </a:xfrm>
        </p:spPr>
      </p:pic>
    </p:spTree>
    <p:extLst>
      <p:ext uri="{BB962C8B-B14F-4D97-AF65-F5344CB8AC3E}">
        <p14:creationId xmlns:p14="http://schemas.microsoft.com/office/powerpoint/2010/main" val="53615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BF03-AB66-4413-8EB0-805C6509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09600"/>
            <a:ext cx="3638550" cy="5753100"/>
          </a:xfrm>
        </p:spPr>
        <p:txBody>
          <a:bodyPr/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31068-276D-43C1-A4B1-3C5B1BE6D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2925" y="365125"/>
            <a:ext cx="7429500" cy="6127750"/>
          </a:xfrm>
        </p:spPr>
      </p:pic>
    </p:spTree>
    <p:extLst>
      <p:ext uri="{BB962C8B-B14F-4D97-AF65-F5344CB8AC3E}">
        <p14:creationId xmlns:p14="http://schemas.microsoft.com/office/powerpoint/2010/main" val="283778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BF03-AB66-4413-8EB0-805C6509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09600"/>
            <a:ext cx="3638550" cy="57531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Class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87F9F-16BB-4FE0-BECE-AED8354A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266701"/>
            <a:ext cx="8401050" cy="642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4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AA8B-0230-4BFC-9DB2-2E0798E3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570816" cy="5419725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Activity Diagram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FA93CD-1677-4FBF-8A21-38563378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49" y="200025"/>
            <a:ext cx="71342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AA53-66D9-4FBA-A7AB-947CE1F2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9" y="2914650"/>
            <a:ext cx="4609041" cy="1320800"/>
          </a:xfrm>
        </p:spPr>
        <p:txBody>
          <a:bodyPr/>
          <a:lstStyle/>
          <a:p>
            <a:r>
              <a:rPr lang="en-US" dirty="0"/>
              <a:t>Tech Stack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09B3B2-7464-4B59-8225-44A64A96A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845" y="407987"/>
            <a:ext cx="713440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7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AA53-66D9-4FBA-A7AB-947CE1F2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9" y="2914650"/>
            <a:ext cx="4609041" cy="1320800"/>
          </a:xfrm>
        </p:spPr>
        <p:txBody>
          <a:bodyPr/>
          <a:lstStyle/>
          <a:p>
            <a:r>
              <a:rPr lang="en-US" dirty="0"/>
              <a:t>Sequence Diagram for login view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05691D-56A9-4C31-AC6D-844F11671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5" t="14861" r="16068" b="17084"/>
          <a:stretch/>
        </p:blipFill>
        <p:spPr bwMode="auto">
          <a:xfrm>
            <a:off x="5676900" y="257174"/>
            <a:ext cx="5991225" cy="62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3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AA53-66D9-4FBA-A7AB-947CE1F2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9" y="2914650"/>
            <a:ext cx="4609041" cy="1320800"/>
          </a:xfrm>
        </p:spPr>
        <p:txBody>
          <a:bodyPr/>
          <a:lstStyle/>
          <a:p>
            <a:r>
              <a:rPr lang="en-US" dirty="0"/>
              <a:t>Sequence Diagram for user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BE957-D397-4394-B461-3D3C8FAE3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981" y="152400"/>
            <a:ext cx="6553537" cy="64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7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AA53-66D9-4FBA-A7AB-947CE1F2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9" y="2914650"/>
            <a:ext cx="4609041" cy="1320800"/>
          </a:xfrm>
        </p:spPr>
        <p:txBody>
          <a:bodyPr/>
          <a:lstStyle/>
          <a:p>
            <a:r>
              <a:rPr lang="en-US" dirty="0"/>
              <a:t>Sequence Diagram for Admin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5EB0C-C964-47ED-802A-A9A77B90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3826"/>
            <a:ext cx="7048862" cy="658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33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910</TotalTime>
  <Words>37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Trebuchet MS</vt:lpstr>
      <vt:lpstr>Wingdings 3</vt:lpstr>
      <vt:lpstr>Facet</vt:lpstr>
      <vt:lpstr>E-Services</vt:lpstr>
      <vt:lpstr>Use-case Diagram</vt:lpstr>
      <vt:lpstr>Database Diagram</vt:lpstr>
      <vt:lpstr>    Class Diagram</vt:lpstr>
      <vt:lpstr>    Activity Diagram </vt:lpstr>
      <vt:lpstr>Tech Stack Diagram</vt:lpstr>
      <vt:lpstr>Sequence Diagram for login view</vt:lpstr>
      <vt:lpstr>Sequence Diagram for user view</vt:lpstr>
      <vt:lpstr>Sequence Diagram for Admin view</vt:lpstr>
      <vt:lpstr>               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E-Services</dc:title>
  <dc:creator>Chandra, Anshika</dc:creator>
  <cp:lastModifiedBy>Chandra, Anshika</cp:lastModifiedBy>
  <cp:revision>16</cp:revision>
  <dcterms:created xsi:type="dcterms:W3CDTF">2020-06-16T20:39:43Z</dcterms:created>
  <dcterms:modified xsi:type="dcterms:W3CDTF">2020-06-17T11:49:54Z</dcterms:modified>
</cp:coreProperties>
</file>