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61" r:id="rId5"/>
    <p:sldId id="262" r:id="rId6"/>
    <p:sldId id="273" r:id="rId7"/>
    <p:sldId id="263" r:id="rId8"/>
    <p:sldId id="272" r:id="rId9"/>
    <p:sldId id="264" r:id="rId10"/>
    <p:sldId id="270" r:id="rId11"/>
    <p:sldId id="265" r:id="rId12"/>
    <p:sldId id="271" r:id="rId13"/>
    <p:sldId id="266" r:id="rId14"/>
    <p:sldId id="267" r:id="rId15"/>
    <p:sldId id="260"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336EB26-781E-40E9-BA27-A94EBAB9D84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257239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6EB26-781E-40E9-BA27-A94EBAB9D84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81295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6EB26-781E-40E9-BA27-A94EBAB9D84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391508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336EB26-781E-40E9-BA27-A94EBAB9D84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404524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36EB26-781E-40E9-BA27-A94EBAB9D848}"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94313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336EB26-781E-40E9-BA27-A94EBAB9D84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2450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36EB26-781E-40E9-BA27-A94EBAB9D848}"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243517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336EB26-781E-40E9-BA27-A94EBAB9D848}"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408094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6EB26-781E-40E9-BA27-A94EBAB9D848}"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158909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EB26-781E-40E9-BA27-A94EBAB9D84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30375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36EB26-781E-40E9-BA27-A94EBAB9D848}"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9ECED4-7852-4A5D-9473-A2B147A112A8}" type="slidenum">
              <a:rPr lang="en-IN" smtClean="0"/>
              <a:t>‹#›</a:t>
            </a:fld>
            <a:endParaRPr lang="en-IN"/>
          </a:p>
        </p:txBody>
      </p:sp>
    </p:spTree>
    <p:extLst>
      <p:ext uri="{BB962C8B-B14F-4D97-AF65-F5344CB8AC3E}">
        <p14:creationId xmlns:p14="http://schemas.microsoft.com/office/powerpoint/2010/main" val="5471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6EB26-781E-40E9-BA27-A94EBAB9D848}" type="datetimeFigureOut">
              <a:rPr lang="en-IN" smtClean="0"/>
              <a:t>25-10-2023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ECED4-7852-4A5D-9473-A2B147A112A8}" type="slidenum">
              <a:rPr lang="en-IN" smtClean="0"/>
              <a:t>‹#›</a:t>
            </a:fld>
            <a:endParaRPr lang="en-IN"/>
          </a:p>
        </p:txBody>
      </p:sp>
    </p:spTree>
    <p:extLst>
      <p:ext uri="{BB962C8B-B14F-4D97-AF65-F5344CB8AC3E}">
        <p14:creationId xmlns:p14="http://schemas.microsoft.com/office/powerpoint/2010/main" val="3618748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b="1" i="1" dirty="0" smtClean="0"/>
              <a:t>PERSONAL PORTFOLIO</a:t>
            </a:r>
            <a:endParaRPr lang="en-IN" sz="6000" b="1" i="1" dirty="0"/>
          </a:p>
        </p:txBody>
      </p:sp>
      <p:sp>
        <p:nvSpPr>
          <p:cNvPr id="3" name="Subtitle 2"/>
          <p:cNvSpPr>
            <a:spLocks noGrp="1"/>
          </p:cNvSpPr>
          <p:nvPr>
            <p:ph type="subTitle" idx="1"/>
          </p:nvPr>
        </p:nvSpPr>
        <p:spPr>
          <a:xfrm>
            <a:off x="4572000" y="4437112"/>
            <a:ext cx="3200400" cy="2088232"/>
          </a:xfrm>
        </p:spPr>
        <p:txBody>
          <a:bodyPr/>
          <a:lstStyle/>
          <a:p>
            <a:r>
              <a:rPr lang="en-IN" b="1" i="1" dirty="0" err="1" smtClean="0"/>
              <a:t>Akshit</a:t>
            </a:r>
            <a:r>
              <a:rPr lang="en-IN" b="1" i="1" dirty="0" smtClean="0"/>
              <a:t> </a:t>
            </a:r>
            <a:r>
              <a:rPr lang="en-IN" b="1" i="1" dirty="0" err="1" smtClean="0"/>
              <a:t>Chauhan</a:t>
            </a:r>
            <a:endParaRPr lang="en-IN" b="1" i="1" dirty="0" smtClean="0"/>
          </a:p>
          <a:p>
            <a:r>
              <a:rPr lang="en-IN" b="1" i="1" dirty="0" smtClean="0"/>
              <a:t>Group-28</a:t>
            </a:r>
          </a:p>
          <a:p>
            <a:r>
              <a:rPr lang="en-IN" b="1" i="1" dirty="0" smtClean="0"/>
              <a:t>2110990133</a:t>
            </a:r>
            <a:endParaRPr lang="en-IN" b="1" i="1" dirty="0"/>
          </a:p>
        </p:txBody>
      </p:sp>
    </p:spTree>
    <p:extLst>
      <p:ext uri="{BB962C8B-B14F-4D97-AF65-F5344CB8AC3E}">
        <p14:creationId xmlns:p14="http://schemas.microsoft.com/office/powerpoint/2010/main" val="243632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b="1" i="1" u="sng" dirty="0" smtClean="0"/>
              <a:t>Tic </a:t>
            </a:r>
            <a:r>
              <a:rPr lang="en-IN" b="1" i="1" u="sng" dirty="0" err="1" smtClean="0"/>
              <a:t>Tac</a:t>
            </a:r>
            <a:r>
              <a:rPr lang="en-IN" b="1" i="1" u="sng" dirty="0" smtClean="0"/>
              <a:t> Toe</a:t>
            </a:r>
            <a:endParaRPr lang="en-IN" b="1" i="1" u="sng" dirty="0"/>
          </a:p>
        </p:txBody>
      </p:sp>
      <p:sp>
        <p:nvSpPr>
          <p:cNvPr id="3" name="Subtitle 2"/>
          <p:cNvSpPr>
            <a:spLocks noGrp="1"/>
          </p:cNvSpPr>
          <p:nvPr>
            <p:ph type="subTitle" idx="1"/>
          </p:nvPr>
        </p:nvSpPr>
        <p:spPr>
          <a:xfrm>
            <a:off x="107504" y="836712"/>
            <a:ext cx="8928992" cy="5904656"/>
          </a:xfrm>
        </p:spPr>
        <p:txBody>
          <a:bodyPr>
            <a:normAutofit/>
          </a:bodyPr>
          <a:lstStyle/>
          <a:p>
            <a:r>
              <a:rPr lang="en-US" sz="1200" b="1" i="1" dirty="0"/>
              <a:t>The Tic-Tac-Toe project is a classic game implementation designed to provide an entertaining and educational experience for players of all ages. This project aims to create a digital version of the traditional Tic-Tac-Toe game, which is known for its simplicity and strategic depth.</a:t>
            </a:r>
          </a:p>
          <a:p>
            <a:r>
              <a:rPr lang="en-US" sz="1400" b="1" i="1" u="sng" dirty="0"/>
              <a:t>Objectives:</a:t>
            </a:r>
          </a:p>
          <a:p>
            <a:r>
              <a:rPr lang="en-US" sz="1200" b="1" i="1" dirty="0"/>
              <a:t>Create a user-friendly and visually appealing digital Tic-Tac-Toe </a:t>
            </a:r>
            <a:r>
              <a:rPr lang="en-US" sz="1200" b="1" i="1" dirty="0" smtClean="0"/>
              <a:t>game</a:t>
            </a:r>
          </a:p>
          <a:p>
            <a:r>
              <a:rPr lang="en-US" sz="1200" b="1" i="1" dirty="0" smtClean="0"/>
              <a:t>Implement two-player </a:t>
            </a:r>
            <a:r>
              <a:rPr lang="en-US" sz="1200" b="1" i="1" dirty="0"/>
              <a:t>modes.</a:t>
            </a:r>
          </a:p>
          <a:p>
            <a:r>
              <a:rPr lang="en-US" sz="1200" b="1" i="1" dirty="0"/>
              <a:t>Develop an intuitive user interface that allows players to interact seamlessly with the game.</a:t>
            </a:r>
          </a:p>
          <a:p>
            <a:r>
              <a:rPr lang="en-US" sz="1200" b="1" i="1" dirty="0" smtClean="0"/>
              <a:t>Ensure </a:t>
            </a:r>
            <a:r>
              <a:rPr lang="en-US" sz="1200" b="1" i="1" dirty="0"/>
              <a:t>the project is well-documented for future reference and learning.</a:t>
            </a:r>
          </a:p>
          <a:p>
            <a:r>
              <a:rPr lang="en-US" sz="1400" b="1" i="1" u="sng" dirty="0"/>
              <a:t>Features:</a:t>
            </a:r>
          </a:p>
          <a:p>
            <a:r>
              <a:rPr lang="en-US" sz="1200" b="1" i="1" dirty="0" smtClean="0"/>
              <a:t>Two-Player</a:t>
            </a:r>
            <a:r>
              <a:rPr lang="en-US" sz="1200" b="1" i="1" dirty="0"/>
              <a:t>: Two players can compete against each other on the same device.</a:t>
            </a:r>
          </a:p>
          <a:p>
            <a:r>
              <a:rPr lang="en-US" sz="1200" b="1" i="1" dirty="0"/>
              <a:t>User Interface: a. A clean and user-friendly interface with a grid to display the Tic-Tac-Toe board. b. Interactive buttons for players to make their moves and restart the game. c. Visual cues for player turns, game outcomes, and valid move selections</a:t>
            </a:r>
            <a:r>
              <a:rPr lang="en-US" sz="1200" b="1" i="1" dirty="0" smtClean="0"/>
              <a:t>..</a:t>
            </a:r>
            <a:endParaRPr lang="en-US" sz="1200" b="1" i="1" dirty="0"/>
          </a:p>
          <a:p>
            <a:r>
              <a:rPr lang="en-US" sz="1200" b="1" i="1" dirty="0"/>
              <a:t>Win Detection: a. Real-time win detection to identify and announce the winner when a game concludes. b. Highlighting the winning line on the board for clarity.</a:t>
            </a:r>
          </a:p>
          <a:p>
            <a:r>
              <a:rPr lang="en-US" sz="1200" b="1" i="1" dirty="0"/>
              <a:t>Game Statistics: a. Tracking and displaying game statistics, including the number of wins, losses, and ties for both players (in two-player mode) or </a:t>
            </a:r>
            <a:r>
              <a:rPr lang="en-US" sz="1200" b="1" i="1" dirty="0" smtClean="0"/>
              <a:t>Responsive </a:t>
            </a:r>
            <a:r>
              <a:rPr lang="en-US" sz="1200" b="1" i="1" dirty="0"/>
              <a:t>Design: a. Ensures compatibility with various screen sizes and devices.</a:t>
            </a:r>
          </a:p>
          <a:p>
            <a:r>
              <a:rPr lang="en-US" sz="1400" b="1" i="1" u="sng" dirty="0" smtClean="0"/>
              <a:t>Benefits</a:t>
            </a:r>
            <a:r>
              <a:rPr lang="en-US" sz="1400" b="1" i="1" u="sng" dirty="0"/>
              <a:t>:</a:t>
            </a:r>
          </a:p>
          <a:p>
            <a:r>
              <a:rPr lang="en-US" sz="1200" b="1" i="1" dirty="0"/>
              <a:t>Provides an engaging and fun gaming experience for users.</a:t>
            </a:r>
          </a:p>
          <a:p>
            <a:r>
              <a:rPr lang="en-US" sz="1200" b="1" i="1" dirty="0"/>
              <a:t>Enhances logical thinking and strategic </a:t>
            </a:r>
            <a:r>
              <a:rPr lang="en-US" sz="1200" b="1" i="1" dirty="0" smtClean="0"/>
              <a:t>planning</a:t>
            </a:r>
          </a:p>
          <a:p>
            <a:r>
              <a:rPr lang="en-US" sz="1200" b="1" i="1" dirty="0" smtClean="0"/>
              <a:t>Can </a:t>
            </a:r>
            <a:r>
              <a:rPr lang="en-US" sz="1200" b="1" i="1" dirty="0"/>
              <a:t>serve as a learning resource for those interested in game development and AI implementation.</a:t>
            </a:r>
          </a:p>
          <a:p>
            <a:r>
              <a:rPr lang="en-US" sz="1200" b="1" i="1" dirty="0"/>
              <a:t>Suitable for educational purposes in teaching programming concepts</a:t>
            </a:r>
            <a:r>
              <a:rPr lang="en-US" sz="1200" b="1" i="1" dirty="0" smtClean="0"/>
              <a:t>.</a:t>
            </a:r>
          </a:p>
          <a:p>
            <a:r>
              <a:rPr lang="en-US" sz="1400" b="1" i="1" u="sng" dirty="0" smtClean="0"/>
              <a:t>Conclusion:</a:t>
            </a:r>
            <a:endParaRPr lang="en-US" sz="1400" b="1" i="1" u="sng" dirty="0"/>
          </a:p>
          <a:p>
            <a:r>
              <a:rPr lang="en-US" sz="1200" b="1" i="1" dirty="0" smtClean="0"/>
              <a:t>The </a:t>
            </a:r>
            <a:r>
              <a:rPr lang="en-US" sz="1200" b="1" i="1" dirty="0"/>
              <a:t>Tic-Tac-Toe project offers a modern and accessible way to enjoy this classic game. With its multiple game modes, interactive </a:t>
            </a:r>
            <a:r>
              <a:rPr lang="en-US" sz="1200" b="1" i="1" dirty="0" smtClean="0"/>
              <a:t>interface, </a:t>
            </a:r>
            <a:r>
              <a:rPr lang="en-US" sz="1200" b="1" i="1" dirty="0"/>
              <a:t>it caters to a broad audience and serves as both entertainment and a learning resource in the field of game development and AI programming.</a:t>
            </a:r>
          </a:p>
          <a:p>
            <a:endParaRPr lang="en-IN" sz="1200" b="1" i="1" dirty="0"/>
          </a:p>
        </p:txBody>
      </p:sp>
    </p:spTree>
    <p:extLst>
      <p:ext uri="{BB962C8B-B14F-4D97-AF65-F5344CB8AC3E}">
        <p14:creationId xmlns:p14="http://schemas.microsoft.com/office/powerpoint/2010/main" val="143778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Tic </a:t>
            </a:r>
            <a:r>
              <a:rPr lang="en-IN" b="1" i="1" u="sng" dirty="0" err="1" smtClean="0"/>
              <a:t>Tac</a:t>
            </a:r>
            <a:r>
              <a:rPr lang="en-IN" b="1" i="1" u="sng" dirty="0" smtClean="0"/>
              <a:t> Toe</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391277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6711"/>
          </a:xfrm>
        </p:spPr>
        <p:txBody>
          <a:bodyPr/>
          <a:lstStyle/>
          <a:p>
            <a:r>
              <a:rPr lang="en-IN" b="1" i="1" u="sng" dirty="0" err="1" smtClean="0"/>
              <a:t>Bmi</a:t>
            </a:r>
            <a:r>
              <a:rPr lang="en-IN" b="1" i="1" u="sng" dirty="0" smtClean="0"/>
              <a:t> Calculator</a:t>
            </a:r>
            <a:endParaRPr lang="en-IN" b="1" i="1" u="sng" dirty="0"/>
          </a:p>
        </p:txBody>
      </p:sp>
      <p:sp>
        <p:nvSpPr>
          <p:cNvPr id="3" name="Subtitle 2"/>
          <p:cNvSpPr>
            <a:spLocks noGrp="1"/>
          </p:cNvSpPr>
          <p:nvPr>
            <p:ph type="subTitle" idx="1"/>
          </p:nvPr>
        </p:nvSpPr>
        <p:spPr>
          <a:xfrm>
            <a:off x="179512" y="908720"/>
            <a:ext cx="8856984" cy="5832648"/>
          </a:xfrm>
        </p:spPr>
        <p:txBody>
          <a:bodyPr>
            <a:noAutofit/>
          </a:bodyPr>
          <a:lstStyle/>
          <a:p>
            <a:r>
              <a:rPr lang="en-US" sz="1050" b="1" dirty="0"/>
              <a:t>The BMI (Body Mass Index) Calculator project is a software application designed to help individuals quickly and easily calculate their BMI, a widely used indicator of overall health and fitness. This project aims to provide a user-friendly tool that can assist people in assessing their body weight relative to their height and, consequently, make informed decisions about their health.</a:t>
            </a:r>
          </a:p>
          <a:p>
            <a:r>
              <a:rPr lang="en-US" sz="1200" b="1" i="1" u="sng" dirty="0"/>
              <a:t>Objectives:</a:t>
            </a:r>
          </a:p>
          <a:p>
            <a:r>
              <a:rPr lang="en-US" sz="1050" b="1" dirty="0"/>
              <a:t>Create a simple, user-friendly interface for inputting weight and height measurements.</a:t>
            </a:r>
          </a:p>
          <a:p>
            <a:r>
              <a:rPr lang="en-US" sz="1050" b="1" dirty="0"/>
              <a:t>Implement the BMI calculation formula to provide accurate results.</a:t>
            </a:r>
          </a:p>
          <a:p>
            <a:r>
              <a:rPr lang="en-US" sz="1050" b="1" dirty="0"/>
              <a:t>Categorize BMI results into standard health categories (e.g., underweight, normal weight, overweight, and obese).</a:t>
            </a:r>
          </a:p>
          <a:p>
            <a:r>
              <a:rPr lang="en-US" sz="1050" b="1" dirty="0"/>
              <a:t>Educate users about the implications of their BMI results for health and well-being.</a:t>
            </a:r>
          </a:p>
          <a:p>
            <a:r>
              <a:rPr lang="en-US" sz="1050" b="1" dirty="0"/>
              <a:t>Ensure accessibility on various devices and platforms.</a:t>
            </a:r>
          </a:p>
          <a:p>
            <a:r>
              <a:rPr lang="en-US" sz="1200" b="1" i="1" u="sng" dirty="0"/>
              <a:t>Features:</a:t>
            </a:r>
          </a:p>
          <a:p>
            <a:r>
              <a:rPr lang="en-US" sz="1050" b="1" dirty="0"/>
              <a:t>User Input:</a:t>
            </a:r>
          </a:p>
          <a:p>
            <a:pPr lvl="1"/>
            <a:r>
              <a:rPr lang="en-US" sz="1050" b="1" dirty="0"/>
              <a:t>Allows users to input their weight and height in metric or imperial units.</a:t>
            </a:r>
          </a:p>
          <a:p>
            <a:pPr lvl="1"/>
            <a:r>
              <a:rPr lang="en-US" sz="1050" b="1" dirty="0"/>
              <a:t>Offers validation and error handling to ensure accurate data entry.</a:t>
            </a:r>
          </a:p>
          <a:p>
            <a:r>
              <a:rPr lang="en-US" sz="1050" b="1" dirty="0"/>
              <a:t>BMI Calculation:</a:t>
            </a:r>
          </a:p>
          <a:p>
            <a:pPr lvl="1"/>
            <a:r>
              <a:rPr lang="en-US" sz="1050" b="1" dirty="0"/>
              <a:t>Utilizes the BMI formula: BMI = weight (kg) / (height (m) * height (m)) or BMI = (weight (</a:t>
            </a:r>
            <a:r>
              <a:rPr lang="en-US" sz="1050" b="1" dirty="0" err="1"/>
              <a:t>lb</a:t>
            </a:r>
            <a:r>
              <a:rPr lang="en-US" sz="1050" b="1" dirty="0"/>
              <a:t>) / (height (in) * height (in))) * 703 (for imperial units).</a:t>
            </a:r>
          </a:p>
          <a:p>
            <a:pPr lvl="1"/>
            <a:r>
              <a:rPr lang="en-US" sz="1050" b="1" dirty="0"/>
              <a:t>Calculates and displays the BMI value.</a:t>
            </a:r>
          </a:p>
          <a:p>
            <a:r>
              <a:rPr lang="en-US" sz="1050" b="1" dirty="0"/>
              <a:t>Health Categories:</a:t>
            </a:r>
          </a:p>
          <a:p>
            <a:pPr lvl="1"/>
            <a:r>
              <a:rPr lang="en-US" sz="1050" b="1" dirty="0"/>
              <a:t>Categorizes BMI results into standard health categories (e.g., underweight, normal weight, overweight, and obese).</a:t>
            </a:r>
          </a:p>
          <a:p>
            <a:pPr lvl="1"/>
            <a:r>
              <a:rPr lang="en-US" sz="1050" b="1" dirty="0"/>
              <a:t>Provides information and guidance on what each category means for an individual's health.</a:t>
            </a:r>
          </a:p>
          <a:p>
            <a:pPr lvl="1"/>
            <a:r>
              <a:rPr lang="en-US" sz="1050" b="1" dirty="0" smtClean="0"/>
              <a:t>Safeguards </a:t>
            </a:r>
            <a:r>
              <a:rPr lang="en-US" sz="1050" b="1" dirty="0"/>
              <a:t>user data and ensures that it is not stored or shared without permission.</a:t>
            </a:r>
          </a:p>
          <a:p>
            <a:r>
              <a:rPr lang="en-US" sz="1200" b="1" i="1" u="sng" dirty="0"/>
              <a:t>Benefits:</a:t>
            </a:r>
          </a:p>
          <a:p>
            <a:r>
              <a:rPr lang="en-US" sz="1050" b="1" dirty="0"/>
              <a:t>Offers a quick and convenient way for individuals to assess their body mass index.</a:t>
            </a:r>
          </a:p>
          <a:p>
            <a:r>
              <a:rPr lang="en-US" sz="1050" b="1" dirty="0"/>
              <a:t>Promotes health awareness by categorizing results and providing valuable information about their implications.</a:t>
            </a:r>
          </a:p>
          <a:p>
            <a:r>
              <a:rPr lang="en-US" sz="1050" b="1" dirty="0"/>
              <a:t>Encourages users to make informed decisions about their lifestyle and fitness goals.</a:t>
            </a:r>
          </a:p>
          <a:p>
            <a:r>
              <a:rPr lang="en-US" sz="1050" b="1" dirty="0"/>
              <a:t>Can be used as an educational tool for health professionals, educators, and individuals seeking to understand BMI</a:t>
            </a:r>
            <a:r>
              <a:rPr lang="en-US" sz="1050" b="1" dirty="0" smtClean="0"/>
              <a:t>.</a:t>
            </a:r>
          </a:p>
          <a:p>
            <a:r>
              <a:rPr lang="en-US" sz="1200" b="1" i="1" u="sng" dirty="0" smtClean="0"/>
              <a:t>Conclusion:</a:t>
            </a:r>
            <a:endParaRPr lang="en-US" sz="1200" b="1" i="1" u="sng" dirty="0"/>
          </a:p>
          <a:p>
            <a:r>
              <a:rPr lang="en-US" sz="1050" b="1" dirty="0" smtClean="0"/>
              <a:t>The </a:t>
            </a:r>
            <a:r>
              <a:rPr lang="en-US" sz="1050" b="1" dirty="0"/>
              <a:t>BMI Calculator project is a valuable and user-friendly tool for individuals to assess their BMI and gain insights into their health and fitness. With its straightforward interface, accurate calculations, categorization of results, and health guidance, it empowers users to take proactive steps toward improving their well-being. Additionally, its accessibility and privacy features make it a trustworthy and versatile resource for health-conscious individuals.</a:t>
            </a:r>
          </a:p>
          <a:p>
            <a:endParaRPr lang="en-IN" sz="1050" b="1" dirty="0"/>
          </a:p>
        </p:txBody>
      </p:sp>
    </p:spTree>
    <p:extLst>
      <p:ext uri="{BB962C8B-B14F-4D97-AF65-F5344CB8AC3E}">
        <p14:creationId xmlns:p14="http://schemas.microsoft.com/office/powerpoint/2010/main" val="281199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BMI Calculator</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328518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Git</a:t>
            </a:r>
            <a:r>
              <a:rPr lang="en-US" b="1" i="1" u="sng" dirty="0" smtClean="0"/>
              <a:t> hub</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407162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648071"/>
          </a:xfrm>
        </p:spPr>
        <p:txBody>
          <a:bodyPr>
            <a:normAutofit fontScale="90000"/>
          </a:bodyPr>
          <a:lstStyle/>
          <a:p>
            <a:r>
              <a:rPr lang="en-IN" b="1" i="1" u="sng" dirty="0" smtClean="0"/>
              <a:t>Summary</a:t>
            </a:r>
            <a:endParaRPr lang="en-IN" b="1" i="1" u="sng" dirty="0"/>
          </a:p>
        </p:txBody>
      </p:sp>
      <p:sp>
        <p:nvSpPr>
          <p:cNvPr id="3" name="Subtitle 2"/>
          <p:cNvSpPr>
            <a:spLocks noGrp="1"/>
          </p:cNvSpPr>
          <p:nvPr>
            <p:ph type="subTitle" idx="1"/>
          </p:nvPr>
        </p:nvSpPr>
        <p:spPr>
          <a:xfrm>
            <a:off x="1371600" y="1052736"/>
            <a:ext cx="6400800" cy="5256584"/>
          </a:xfrm>
        </p:spPr>
        <p:txBody>
          <a:bodyPr>
            <a:noAutofit/>
          </a:bodyPr>
          <a:lstStyle/>
          <a:p>
            <a:r>
              <a:rPr lang="en-US" sz="1600" b="1" dirty="0" smtClean="0"/>
              <a:t>The Personal Portfolio Website project aimed to develop a compelling and functional online platform to showcase the individual's skills, achievements, and personal brand. This project involved several key phases, including planning, design and development, content creation, testing, deployment, and ongoing maintenance.</a:t>
            </a:r>
          </a:p>
          <a:p>
            <a:endParaRPr lang="en-US" sz="1600" b="1" dirty="0" smtClean="0"/>
          </a:p>
          <a:p>
            <a:r>
              <a:rPr lang="en-US" sz="1600" b="1" dirty="0" smtClean="0"/>
              <a:t>The objectives of the project were to create a professional and visually appealing website that accurately represented the individual's identity and career highlights. The website featured an 'About Me' section, resume, project showcase, skillset details, and contact information. The project also included the selection of a domain name, hosting setup, and implementation of SEO practices for improved online visibility.</a:t>
            </a:r>
          </a:p>
          <a:p>
            <a:endParaRPr lang="en-US" sz="1600" b="1" dirty="0" smtClean="0"/>
          </a:p>
          <a:p>
            <a:r>
              <a:rPr lang="en-US" sz="1600" b="1" dirty="0" smtClean="0"/>
              <a:t>The outcome of the project was a successful personal portfolio website that fulfilled its goals. The website's user-friendly design, responsive layout, and SEO optimization contributed to increased organic traffic and enhanced personal branding. As an effective tool for self-promotion and networking, the portfolio provides valuable opportunities for personal and professional growth, making it a vital asset for the individual's career development. The project will be continually maintained and updated to ensure its ongoing relevance and effectiveness.</a:t>
            </a:r>
            <a:endParaRPr lang="en-IN" sz="1600" b="1" dirty="0"/>
          </a:p>
        </p:txBody>
      </p:sp>
    </p:spTree>
    <p:extLst>
      <p:ext uri="{BB962C8B-B14F-4D97-AF65-F5344CB8AC3E}">
        <p14:creationId xmlns:p14="http://schemas.microsoft.com/office/powerpoint/2010/main" val="152601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2816"/>
            <a:ext cx="8229600" cy="3312368"/>
          </a:xfrm>
        </p:spPr>
        <p:txBody>
          <a:bodyPr/>
          <a:lstStyle/>
          <a:p>
            <a:r>
              <a:rPr lang="en-US" sz="6600" b="1" smtClean="0"/>
              <a:t>THANK </a:t>
            </a:r>
            <a:r>
              <a:rPr lang="en-US" sz="6600" b="1" smtClean="0"/>
              <a:t>YOU 😊   </a:t>
            </a:r>
            <a:endParaRPr lang="en-IN" sz="6600" b="1" dirty="0"/>
          </a:p>
        </p:txBody>
      </p:sp>
    </p:spTree>
    <p:extLst>
      <p:ext uri="{BB962C8B-B14F-4D97-AF65-F5344CB8AC3E}">
        <p14:creationId xmlns:p14="http://schemas.microsoft.com/office/powerpoint/2010/main" val="206431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625"/>
            <a:ext cx="7772400" cy="1080119"/>
          </a:xfrm>
        </p:spPr>
        <p:txBody>
          <a:bodyPr>
            <a:normAutofit/>
          </a:bodyPr>
          <a:lstStyle/>
          <a:p>
            <a:r>
              <a:rPr lang="en-US" sz="4800" b="1" i="1" u="sng" dirty="0" smtClean="0"/>
              <a:t>About Project</a:t>
            </a:r>
            <a:endParaRPr lang="en-IN" sz="4800" b="1" i="1" u="sng" dirty="0"/>
          </a:p>
        </p:txBody>
      </p:sp>
      <p:sp>
        <p:nvSpPr>
          <p:cNvPr id="3" name="Subtitle 2"/>
          <p:cNvSpPr>
            <a:spLocks noGrp="1"/>
          </p:cNvSpPr>
          <p:nvPr>
            <p:ph type="subTitle" idx="1"/>
          </p:nvPr>
        </p:nvSpPr>
        <p:spPr>
          <a:xfrm>
            <a:off x="1331640" y="1268760"/>
            <a:ext cx="6400800" cy="5112568"/>
          </a:xfrm>
        </p:spPr>
        <p:txBody>
          <a:bodyPr>
            <a:normAutofit fontScale="62500" lnSpcReduction="20000"/>
          </a:bodyPr>
          <a:lstStyle/>
          <a:p>
            <a:r>
              <a:rPr lang="en-US" b="1" i="1" dirty="0" smtClean="0"/>
              <a:t>I Have Created a Personal Portfolio using Html, CSS and JavaScript which includes some projects like Tic </a:t>
            </a:r>
            <a:r>
              <a:rPr lang="en-US" b="1" i="1" dirty="0" err="1" smtClean="0"/>
              <a:t>Tac</a:t>
            </a:r>
            <a:r>
              <a:rPr lang="en-US" b="1" i="1" dirty="0" smtClean="0"/>
              <a:t> Toe, Temperature Converter, BMI Calculator and To Do List.</a:t>
            </a:r>
          </a:p>
          <a:p>
            <a:r>
              <a:rPr lang="en-US" b="1" i="1" dirty="0"/>
              <a:t>A personal portfolio is a curated collection of an individual's work, achievements, skills, and experiences. It serves as a visual and often digital representation of one's professional and personal journey. Typically used by professionals, artists, designers, writers, and anyone looking to showcase their abilities, a personal portfolio provides a comprehensive overview of a person's capabilities and accomplishments. It can include items such as work samples, projects, artwork, certifications, academic achievements, and more, all presented in a visually appealing and organized manner. Personal portfolios are often used for job applications, freelance opportunities, college admissions, or simply to share one's passions and expertise with the world. They offer a powerful means of self-expression and are an essential tool for establishing one's credibility and personal brand in a digital age.</a:t>
            </a:r>
            <a:endParaRPr lang="en-IN" b="1" i="1" dirty="0"/>
          </a:p>
        </p:txBody>
      </p:sp>
    </p:spTree>
    <p:extLst>
      <p:ext uri="{BB962C8B-B14F-4D97-AF65-F5344CB8AC3E}">
        <p14:creationId xmlns:p14="http://schemas.microsoft.com/office/powerpoint/2010/main" val="95890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PORTFOLIO</a:t>
            </a:r>
            <a:endParaRPr lang="en-IN" b="1" i="1" u="sng"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727325"/>
            <a:ext cx="4038600" cy="2271712"/>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727325"/>
            <a:ext cx="4038600" cy="2271712"/>
          </a:xfrm>
        </p:spPr>
      </p:pic>
    </p:spTree>
    <p:extLst>
      <p:ext uri="{BB962C8B-B14F-4D97-AF65-F5344CB8AC3E}">
        <p14:creationId xmlns:p14="http://schemas.microsoft.com/office/powerpoint/2010/main" val="62979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PORTFOLIO</a:t>
            </a:r>
            <a:endParaRPr lang="en-IN" b="1" i="1" u="sng"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988840"/>
            <a:ext cx="4038600" cy="3960440"/>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1988840"/>
            <a:ext cx="4038600" cy="3888431"/>
          </a:xfrm>
        </p:spPr>
      </p:pic>
    </p:spTree>
    <p:extLst>
      <p:ext uri="{BB962C8B-B14F-4D97-AF65-F5344CB8AC3E}">
        <p14:creationId xmlns:p14="http://schemas.microsoft.com/office/powerpoint/2010/main" val="109561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PORTFOLIO</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110012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720079"/>
          </a:xfrm>
        </p:spPr>
        <p:txBody>
          <a:bodyPr>
            <a:normAutofit fontScale="90000"/>
          </a:bodyPr>
          <a:lstStyle/>
          <a:p>
            <a:r>
              <a:rPr lang="en-IN" b="1" i="1" u="sng" dirty="0" smtClean="0"/>
              <a:t>To </a:t>
            </a:r>
            <a:r>
              <a:rPr lang="en-IN" b="1" i="1" u="sng" dirty="0"/>
              <a:t>D</a:t>
            </a:r>
            <a:r>
              <a:rPr lang="en-IN" b="1" i="1" u="sng" dirty="0" smtClean="0"/>
              <a:t>O List</a:t>
            </a:r>
            <a:endParaRPr lang="en-IN" b="1" i="1" u="sng" dirty="0"/>
          </a:p>
        </p:txBody>
      </p:sp>
      <p:sp>
        <p:nvSpPr>
          <p:cNvPr id="3" name="Subtitle 2"/>
          <p:cNvSpPr>
            <a:spLocks noGrp="1"/>
          </p:cNvSpPr>
          <p:nvPr>
            <p:ph type="subTitle" idx="1"/>
          </p:nvPr>
        </p:nvSpPr>
        <p:spPr>
          <a:xfrm>
            <a:off x="179512" y="1124744"/>
            <a:ext cx="8784976" cy="5400600"/>
          </a:xfrm>
        </p:spPr>
        <p:txBody>
          <a:bodyPr>
            <a:normAutofit/>
          </a:bodyPr>
          <a:lstStyle/>
          <a:p>
            <a:r>
              <a:rPr lang="en-US" sz="1000" b="1" i="1" dirty="0"/>
              <a:t>The To-Do List project is a task management application designed to help individuals organize and prioritize their daily, weekly, or long-term tasks. This project aims to streamline task management, increase productivity, and provide a simple yet effective tool for keeping track of important responsibilities</a:t>
            </a:r>
            <a:r>
              <a:rPr lang="en-US" sz="1000" b="1" i="1" dirty="0" smtClean="0"/>
              <a:t>.</a:t>
            </a:r>
          </a:p>
          <a:p>
            <a:endParaRPr lang="en-US" sz="1000" b="1" i="1" dirty="0"/>
          </a:p>
          <a:p>
            <a:r>
              <a:rPr lang="en-US" sz="1200" b="1" i="1" u="sng" dirty="0"/>
              <a:t>Objectives:</a:t>
            </a:r>
          </a:p>
          <a:p>
            <a:r>
              <a:rPr lang="en-US" sz="1000" b="1" i="1" dirty="0" smtClean="0"/>
              <a:t>    Create a user-friendly and efficient interface for adding, organizing, and managing tasks.</a:t>
            </a:r>
          </a:p>
          <a:p>
            <a:r>
              <a:rPr lang="en-US" sz="1000" b="1" i="1" dirty="0" smtClean="0"/>
              <a:t>Implement </a:t>
            </a:r>
            <a:r>
              <a:rPr lang="en-US" sz="1000" b="1" i="1" dirty="0"/>
              <a:t>features for setting due dates, priorities, and task categories.</a:t>
            </a:r>
          </a:p>
          <a:p>
            <a:r>
              <a:rPr lang="en-US" sz="1000" b="1" i="1" dirty="0"/>
              <a:t>Enable users to mark tasks as completed and maintain an organized task list.</a:t>
            </a:r>
          </a:p>
          <a:p>
            <a:r>
              <a:rPr lang="en-US" sz="1000" b="1" i="1" dirty="0" smtClean="0"/>
              <a:t>Ensure </a:t>
            </a:r>
            <a:r>
              <a:rPr lang="en-US" sz="1000" b="1" i="1" dirty="0"/>
              <a:t>accessibility across multiple devices and platforms.</a:t>
            </a:r>
          </a:p>
          <a:p>
            <a:r>
              <a:rPr lang="en-US" sz="1200" b="1" i="1" u="sng" dirty="0"/>
              <a:t>Features:</a:t>
            </a:r>
          </a:p>
          <a:p>
            <a:r>
              <a:rPr lang="en-US" sz="1000" b="1" i="1" dirty="0"/>
              <a:t>Task Creation and Management:</a:t>
            </a:r>
          </a:p>
          <a:p>
            <a:pPr lvl="1"/>
            <a:r>
              <a:rPr lang="en-US" sz="1000" b="1" i="1" dirty="0"/>
              <a:t>Allows users to add, edit, and delete tasks.</a:t>
            </a:r>
          </a:p>
          <a:p>
            <a:pPr lvl="1"/>
            <a:r>
              <a:rPr lang="en-US" sz="1000" b="1" i="1" dirty="0"/>
              <a:t>Provides fields for task name, description, due date, priority level, and category.</a:t>
            </a:r>
          </a:p>
          <a:p>
            <a:r>
              <a:rPr lang="en-US" sz="1000" b="1" i="1" dirty="0"/>
              <a:t>Prioritization and Categorization:</a:t>
            </a:r>
          </a:p>
          <a:p>
            <a:pPr lvl="1"/>
            <a:r>
              <a:rPr lang="en-US" sz="1000" b="1" i="1" dirty="0"/>
              <a:t>Enables users to assign priority levels (e.g., high, medium, low) to tasks.</a:t>
            </a:r>
          </a:p>
          <a:p>
            <a:pPr lvl="1"/>
            <a:r>
              <a:rPr lang="en-US" sz="1000" b="1" i="1" dirty="0"/>
              <a:t>Allows categorization of tasks into different categories or projects.</a:t>
            </a:r>
          </a:p>
          <a:p>
            <a:r>
              <a:rPr lang="en-US" sz="1000" b="1" i="1" dirty="0" smtClean="0"/>
              <a:t>Accessibility </a:t>
            </a:r>
            <a:r>
              <a:rPr lang="en-US" sz="1000" b="1" i="1" dirty="0"/>
              <a:t>and Responsiveness:</a:t>
            </a:r>
          </a:p>
          <a:p>
            <a:pPr lvl="1"/>
            <a:r>
              <a:rPr lang="en-US" sz="1000" b="1" i="1" dirty="0"/>
              <a:t>Ensures the to-do list is accessible and functional on various devices, including desktop computers, smartphones, and tablets.</a:t>
            </a:r>
          </a:p>
          <a:p>
            <a:r>
              <a:rPr lang="en-US" sz="1200" b="1" i="1" u="sng" dirty="0"/>
              <a:t>Benefits:</a:t>
            </a:r>
          </a:p>
          <a:p>
            <a:r>
              <a:rPr lang="en-US" sz="1000" b="1" i="1" dirty="0"/>
              <a:t>Helps users stay organized, focused, and productive by managing their tasks effectively.</a:t>
            </a:r>
          </a:p>
          <a:p>
            <a:r>
              <a:rPr lang="en-US" sz="1000" b="1" i="1" dirty="0"/>
              <a:t>Promotes better time management by prioritizing and categorizing tasks.</a:t>
            </a:r>
          </a:p>
          <a:p>
            <a:r>
              <a:rPr lang="en-US" sz="1000" b="1" i="1" dirty="0"/>
              <a:t>Reduces stress by offering reminders and notifications for important deadlines.</a:t>
            </a:r>
          </a:p>
          <a:p>
            <a:r>
              <a:rPr lang="en-US" sz="1000" b="1" i="1" dirty="0"/>
              <a:t>Provides an easy-to-use and customizable tool for task management and planning.</a:t>
            </a:r>
          </a:p>
          <a:p>
            <a:r>
              <a:rPr lang="en-US" sz="1000" b="1" i="1" dirty="0"/>
              <a:t>Encourages a sense of accomplishment by allowing users to track completed tasks.</a:t>
            </a:r>
          </a:p>
          <a:p>
            <a:r>
              <a:rPr lang="en-US" sz="1000" b="1" i="1" dirty="0"/>
              <a:t>Conclusion: The To-Do List project is a valuable tool for anyone seeking an efficient way to manage tasks and responsibilities. With its user-friendly interface, customizable features, and accessibility across multiple devices, it offers a versatile solution for task organization, productivity, and time management. Whether for personal use or professional purposes, this project is a valuable asset for those looking to streamline their daily tasks.</a:t>
            </a:r>
          </a:p>
          <a:p>
            <a:endParaRPr lang="en-IN" sz="1000" b="1" dirty="0"/>
          </a:p>
        </p:txBody>
      </p:sp>
    </p:spTree>
    <p:extLst>
      <p:ext uri="{BB962C8B-B14F-4D97-AF65-F5344CB8AC3E}">
        <p14:creationId xmlns:p14="http://schemas.microsoft.com/office/powerpoint/2010/main" val="262678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TO-DO LIST</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53863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0"/>
            <a:ext cx="7772400" cy="836712"/>
          </a:xfrm>
        </p:spPr>
        <p:txBody>
          <a:bodyPr/>
          <a:lstStyle/>
          <a:p>
            <a:r>
              <a:rPr lang="en-IN" b="1" i="1" u="sng" dirty="0" smtClean="0"/>
              <a:t>Temperature Converter</a:t>
            </a:r>
            <a:endParaRPr lang="en-IN" b="1" i="1" u="sng" dirty="0"/>
          </a:p>
        </p:txBody>
      </p:sp>
      <p:sp>
        <p:nvSpPr>
          <p:cNvPr id="3" name="Subtitle 2"/>
          <p:cNvSpPr>
            <a:spLocks noGrp="1"/>
          </p:cNvSpPr>
          <p:nvPr>
            <p:ph type="subTitle" idx="1"/>
          </p:nvPr>
        </p:nvSpPr>
        <p:spPr>
          <a:xfrm>
            <a:off x="251520" y="836712"/>
            <a:ext cx="8568952" cy="5904656"/>
          </a:xfrm>
        </p:spPr>
        <p:txBody>
          <a:bodyPr>
            <a:noAutofit/>
          </a:bodyPr>
          <a:lstStyle/>
          <a:p>
            <a:r>
              <a:rPr lang="en-US" sz="1000" b="1" i="1" dirty="0" smtClean="0"/>
              <a:t>The </a:t>
            </a:r>
            <a:r>
              <a:rPr lang="en-US" sz="1000" b="1" i="1" dirty="0"/>
              <a:t>Temperature Converter project is a versatile software application designed to help users convert temperatures between different measurement units and scales. This project serves as a handy tool for a wide range of applications, from everyday life to scientific and industrial settings, providing quick and accurate temperature conversions.</a:t>
            </a:r>
          </a:p>
          <a:p>
            <a:r>
              <a:rPr lang="en-US" sz="1000" b="1" i="1" u="sng" dirty="0"/>
              <a:t>Objectives:</a:t>
            </a:r>
          </a:p>
          <a:p>
            <a:r>
              <a:rPr lang="en-US" sz="1000" b="1" i="1" dirty="0"/>
              <a:t>Create an intuitive and user-friendly interface for inputting temperature values.</a:t>
            </a:r>
          </a:p>
          <a:p>
            <a:r>
              <a:rPr lang="en-US" sz="1000" b="1" i="1" dirty="0"/>
              <a:t>Implement conversion formulas for various temperature scales, such as Celsius, Fahrenheit, Kelvin, and more.</a:t>
            </a:r>
          </a:p>
          <a:p>
            <a:r>
              <a:rPr lang="en-US" sz="1000" b="1" i="1" dirty="0"/>
              <a:t>Offer real-time and accurate temperature conversions.</a:t>
            </a:r>
          </a:p>
          <a:p>
            <a:r>
              <a:rPr lang="en-US" sz="1000" b="1" i="1" dirty="0"/>
              <a:t>Allow users to easily switch between different temperature scales.</a:t>
            </a:r>
          </a:p>
          <a:p>
            <a:r>
              <a:rPr lang="en-US" sz="1000" b="1" i="1" dirty="0"/>
              <a:t>Ensure compatibility with different devices and platforms.</a:t>
            </a:r>
          </a:p>
          <a:p>
            <a:r>
              <a:rPr lang="en-US" sz="1000" b="1" i="1" u="sng" dirty="0"/>
              <a:t>Features:</a:t>
            </a:r>
          </a:p>
          <a:p>
            <a:r>
              <a:rPr lang="en-US" sz="1000" b="1" i="1" dirty="0"/>
              <a:t>User Input:</a:t>
            </a:r>
          </a:p>
          <a:p>
            <a:pPr lvl="1"/>
            <a:r>
              <a:rPr lang="en-US" sz="1000" b="1" i="1" dirty="0"/>
              <a:t>Provides fields for users to input temperature values in one scale.</a:t>
            </a:r>
          </a:p>
          <a:p>
            <a:pPr lvl="1"/>
            <a:r>
              <a:rPr lang="en-US" sz="1000" b="1" i="1" dirty="0"/>
              <a:t>Offers input validation and error handling to prevent inaccurate data entry.</a:t>
            </a:r>
          </a:p>
          <a:p>
            <a:r>
              <a:rPr lang="en-US" sz="1000" b="1" i="1" u="sng" dirty="0"/>
              <a:t>Temperature Conversion:</a:t>
            </a:r>
          </a:p>
          <a:p>
            <a:pPr lvl="1"/>
            <a:r>
              <a:rPr lang="en-US" sz="1000" b="1" i="1" dirty="0"/>
              <a:t>Implements conversion formulas for various temperature scales, including Celsius, Fahrenheit, Kelvin, and potentially others.</a:t>
            </a:r>
          </a:p>
          <a:p>
            <a:pPr lvl="1"/>
            <a:r>
              <a:rPr lang="en-US" sz="1000" b="1" i="1" dirty="0"/>
              <a:t>Converts temperatures accurately and in real-time, displaying the result immediately.</a:t>
            </a:r>
          </a:p>
          <a:p>
            <a:r>
              <a:rPr lang="en-US" sz="1000" b="1" i="1" u="sng" dirty="0"/>
              <a:t>Scale Switching</a:t>
            </a:r>
            <a:r>
              <a:rPr lang="en-US" sz="1000" b="1" i="1" dirty="0"/>
              <a:t>:</a:t>
            </a:r>
          </a:p>
          <a:p>
            <a:pPr lvl="1"/>
            <a:r>
              <a:rPr lang="en-US" sz="1000" b="1" i="1" dirty="0"/>
              <a:t>Allows users to easily switch between different temperature scales, selecting the source and target scales.</a:t>
            </a:r>
          </a:p>
          <a:p>
            <a:pPr lvl="1"/>
            <a:r>
              <a:rPr lang="en-US" sz="1000" b="1" i="1" dirty="0"/>
              <a:t>Offers a wide range of temperature units for conversion.</a:t>
            </a:r>
          </a:p>
          <a:p>
            <a:r>
              <a:rPr lang="en-US" sz="1000" b="1" i="1" u="sng" dirty="0" smtClean="0"/>
              <a:t>Responsive </a:t>
            </a:r>
            <a:r>
              <a:rPr lang="en-US" sz="1000" b="1" i="1" u="sng" dirty="0"/>
              <a:t>Design:</a:t>
            </a:r>
          </a:p>
          <a:p>
            <a:pPr lvl="1"/>
            <a:r>
              <a:rPr lang="en-US" sz="1000" b="1" i="1" dirty="0"/>
              <a:t>Ensures the converter is accessible and functional on various devices, including desktop computers, </a:t>
            </a:r>
            <a:r>
              <a:rPr lang="en-US" sz="1000" b="1" i="1" dirty="0" smtClean="0"/>
              <a:t>smartphones</a:t>
            </a:r>
            <a:r>
              <a:rPr lang="en-US" sz="1000" b="1" i="1" dirty="0"/>
              <a:t>.</a:t>
            </a:r>
            <a:endParaRPr lang="en-US" sz="1000" b="1" i="1" dirty="0"/>
          </a:p>
          <a:p>
            <a:r>
              <a:rPr lang="en-US" sz="1000" b="1" i="1" u="sng" dirty="0" smtClean="0"/>
              <a:t>Benefits</a:t>
            </a:r>
            <a:r>
              <a:rPr lang="en-US" sz="1000" b="1" i="1" u="sng" dirty="0"/>
              <a:t>:</a:t>
            </a:r>
          </a:p>
          <a:p>
            <a:r>
              <a:rPr lang="en-US" sz="1000" b="1" i="1" dirty="0"/>
              <a:t>Provides a versatile tool for converting temperatures, which is useful in a wide range of fields, including cooking, meteorology, science, and industry.</a:t>
            </a:r>
          </a:p>
          <a:p>
            <a:r>
              <a:rPr lang="en-US" sz="1000" b="1" i="1" dirty="0"/>
              <a:t>Promotes ease of use and convenience by offering real-time, accurate conversions.</a:t>
            </a:r>
          </a:p>
          <a:p>
            <a:r>
              <a:rPr lang="en-US" sz="1000" b="1" i="1" dirty="0"/>
              <a:t>Encourages learning and understanding of different temperature scales.</a:t>
            </a:r>
          </a:p>
          <a:p>
            <a:r>
              <a:rPr lang="en-US" sz="1000" b="1" i="1" dirty="0"/>
              <a:t>Can be used as an educational tool in science and mathematics classes.</a:t>
            </a:r>
          </a:p>
          <a:p>
            <a:r>
              <a:rPr lang="en-US" sz="1000" b="1" i="1" dirty="0"/>
              <a:t>Helps individuals and professionals perform temperature conversions with confidence</a:t>
            </a:r>
            <a:r>
              <a:rPr lang="en-US" sz="1000" b="1" i="1" dirty="0" smtClean="0"/>
              <a:t>.</a:t>
            </a:r>
          </a:p>
          <a:p>
            <a:r>
              <a:rPr lang="en-US" sz="1000" b="1" i="1" u="sng" dirty="0" smtClean="0"/>
              <a:t>Conclusion:</a:t>
            </a:r>
            <a:endParaRPr lang="en-US" sz="1000" b="1" i="1" u="sng" dirty="0"/>
          </a:p>
          <a:p>
            <a:r>
              <a:rPr lang="en-US" sz="1000" b="1" i="1" dirty="0" smtClean="0"/>
              <a:t> </a:t>
            </a:r>
            <a:r>
              <a:rPr lang="en-US" sz="1000" b="1" i="1" dirty="0"/>
              <a:t>The Temperature Converter project is a valuable tool for users who need to convert temperatures between different scales. With its intuitive interface, accurate conversions, and customizable features, it offers a versatile solution for everyday use, educational purposes, and professional applications. Its compatibility with various devices and commitment to user data privacy make it a reliable and accessible resource for temperature conversion needs.</a:t>
            </a:r>
          </a:p>
          <a:p>
            <a:endParaRPr lang="en-IN" sz="1000" dirty="0"/>
          </a:p>
        </p:txBody>
      </p:sp>
    </p:spTree>
    <p:extLst>
      <p:ext uri="{BB962C8B-B14F-4D97-AF65-F5344CB8AC3E}">
        <p14:creationId xmlns:p14="http://schemas.microsoft.com/office/powerpoint/2010/main" val="390577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Temperature Convertor</a:t>
            </a:r>
            <a:endParaRPr lang="en-IN"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279965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1855</Words>
  <Application>Microsoft Office PowerPoint</Application>
  <PresentationFormat>On-screen Show (4:3)</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PERSONAL PORTFOLIO</vt:lpstr>
      <vt:lpstr>About Project</vt:lpstr>
      <vt:lpstr>PORTFOLIO</vt:lpstr>
      <vt:lpstr>PORTFOLIO</vt:lpstr>
      <vt:lpstr>PORTFOLIO</vt:lpstr>
      <vt:lpstr>To DO List</vt:lpstr>
      <vt:lpstr>TO-DO LIST</vt:lpstr>
      <vt:lpstr>Temperature Converter</vt:lpstr>
      <vt:lpstr>Temperature Convertor</vt:lpstr>
      <vt:lpstr>Tic Tac Toe</vt:lpstr>
      <vt:lpstr>Tic Tac Toe</vt:lpstr>
      <vt:lpstr>Bmi Calculator</vt:lpstr>
      <vt:lpstr>BMI Calculator</vt:lpstr>
      <vt:lpstr>Git hub</vt:lpstr>
      <vt:lpstr>Summary</vt:lpstr>
      <vt:lpstr>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PORTFOLIO</dc:title>
  <dc:creator>ACER</dc:creator>
  <cp:lastModifiedBy>ACER</cp:lastModifiedBy>
  <cp:revision>11</cp:revision>
  <dcterms:created xsi:type="dcterms:W3CDTF">2023-10-24T15:10:10Z</dcterms:created>
  <dcterms:modified xsi:type="dcterms:W3CDTF">2023-10-26T03:10:22Z</dcterms:modified>
</cp:coreProperties>
</file>