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7F04-2E47-41FE-A017-CE045B0AEE5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EE0D-FD1B-4896-885D-36703A24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latin typeface="XB Niloofar" pitchFamily="2" charset="-78"/>
                <a:cs typeface="XB Niloofar" pitchFamily="2" charset="-78"/>
              </a:rPr>
              <a:t>تشخیص خودکار حالت چهره توسط روش‌های یادگیری ماشین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ارائه پروژه دوره‌ی کارشناسی</a:t>
            </a:r>
          </a:p>
          <a:p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در رشته مهندسی کامپیوتر – گرایش نرم‌افزار</a:t>
            </a:r>
          </a:p>
          <a:p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اس</a:t>
            </a:r>
            <a:r>
              <a:rPr lang="fa-IR" sz="2000" dirty="0">
                <a:latin typeface="XB Niloofar" pitchFamily="2" charset="-78"/>
                <a:cs typeface="XB Niloofar" pitchFamily="2" charset="-78"/>
              </a:rPr>
              <a:t>ا</a:t>
            </a:r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تید راهنما: دکتر سریانی – دکتر رحمانی</a:t>
            </a:r>
          </a:p>
          <a:p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یاسر سوری</a:t>
            </a:r>
            <a:endParaRPr lang="en-US" sz="2000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01"/>
            <a:ext cx="1684338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095" y="1600200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1400" b="1" dirty="0">
                <a:latin typeface="XB Niloofar" pitchFamily="2" charset="-78"/>
                <a:cs typeface="XB Niloofar" pitchFamily="2" charset="-78"/>
              </a:rPr>
              <a:t>دانشكده </a:t>
            </a:r>
            <a:r>
              <a:rPr lang="fa-IR" sz="1400" b="1" dirty="0" smtClean="0">
                <a:latin typeface="XB Niloofar" pitchFamily="2" charset="-78"/>
                <a:cs typeface="XB Niloofar" pitchFamily="2" charset="-78"/>
              </a:rPr>
              <a:t>مهندس</a:t>
            </a:r>
            <a:r>
              <a:rPr lang="fa-IR" sz="1400" b="1" dirty="0">
                <a:latin typeface="XB Niloofar" pitchFamily="2" charset="-78"/>
                <a:cs typeface="XB Niloofar" pitchFamily="2" charset="-78"/>
              </a:rPr>
              <a:t>ی</a:t>
            </a:r>
            <a:r>
              <a:rPr lang="fa-IR" sz="1400" b="1" dirty="0" smtClean="0">
                <a:latin typeface="XB Niloofar" pitchFamily="2" charset="-78"/>
                <a:cs typeface="XB Niloofar" pitchFamily="2" charset="-78"/>
              </a:rPr>
              <a:t> </a:t>
            </a:r>
            <a:r>
              <a:rPr lang="fa-IR" sz="1400" b="1" dirty="0">
                <a:latin typeface="XB Niloofar" pitchFamily="2" charset="-78"/>
                <a:cs typeface="XB Niloofar" pitchFamily="2" charset="-78"/>
              </a:rPr>
              <a:t>کامپيوتر</a:t>
            </a:r>
            <a:endParaRPr lang="en-US" sz="1400" b="1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XB Niloofar" pitchFamily="2" charset="-78"/>
                <a:cs typeface="XB Niloofar" pitchFamily="2" charset="-78"/>
              </a:rPr>
              <a:t>آبان ۱۳۹۰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33400"/>
            <a:ext cx="1143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a-IR" dirty="0" smtClean="0">
                <a:cs typeface="B Titr" pitchFamily="2" charset="-78"/>
              </a:rPr>
              <a:t>به نام خدا</a:t>
            </a:r>
            <a:endParaRPr lang="en-US" dirty="0"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869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رده‌بندی</a:t>
            </a:r>
          </a:p>
          <a:p>
            <a:pPr lvl="1"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۴ رده بند </a:t>
            </a:r>
            <a:r>
              <a:rPr lang="en-US" dirty="0" smtClean="0">
                <a:latin typeface="XB Niloofar" pitchFamily="2" charset="-78"/>
                <a:cs typeface="XB Niloofar" pitchFamily="2" charset="-78"/>
              </a:rPr>
              <a:t>SVM</a:t>
            </a:r>
            <a:endParaRPr lang="fa-IR" dirty="0" smtClean="0">
              <a:latin typeface="XB Niloofar" pitchFamily="2" charset="-78"/>
              <a:cs typeface="XB Niloofar" pitchFamily="2" charset="-78"/>
            </a:endParaRPr>
          </a:p>
          <a:p>
            <a:pPr lvl="1"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برای ۴ کلاس</a:t>
            </a:r>
          </a:p>
          <a:p>
            <a:pPr lvl="1"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به روش دو دو یی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46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ارزیابی</a:t>
            </a:r>
          </a:p>
          <a:p>
            <a:pPr lvl="1"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دقت ۸۱.۲۵ ٪</a:t>
            </a:r>
          </a:p>
        </p:txBody>
      </p:sp>
    </p:spTree>
    <p:extLst>
      <p:ext uri="{BB962C8B-B14F-4D97-AF65-F5344CB8AC3E}">
        <p14:creationId xmlns:p14="http://schemas.microsoft.com/office/powerpoint/2010/main" val="246313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کارهای آینده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بهبود نرم‌مال سازی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بهبود مرحله‌ی انتخاب ویژگی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بدون درنگ کردن سامانه</a:t>
            </a:r>
          </a:p>
        </p:txBody>
      </p:sp>
    </p:spTree>
    <p:extLst>
      <p:ext uri="{BB962C8B-B14F-4D97-AF65-F5344CB8AC3E}">
        <p14:creationId xmlns:p14="http://schemas.microsoft.com/office/powerpoint/2010/main" val="349987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فهرست مطالب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مقدمه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ساختار کلی سامانه‌های تشخیص چهره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ارزیابی طرح پیشنهادی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نتیجه‌گیری</a:t>
            </a: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کارهای آینده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139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مقدمه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حالت چهره چیست؟</a:t>
            </a:r>
          </a:p>
          <a:p>
            <a:pPr algn="r" rtl="1"/>
            <a:endParaRPr lang="fa-IR" dirty="0">
              <a:latin typeface="XB Niloofar" pitchFamily="2" charset="-78"/>
              <a:cs typeface="XB Niloofar" pitchFamily="2" charset="-78"/>
            </a:endParaRP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حالت‌های چهره</a:t>
            </a:r>
          </a:p>
          <a:p>
            <a:pPr marL="0" indent="0" algn="r" rtl="1">
              <a:buNone/>
            </a:pPr>
            <a:r>
              <a:rPr lang="fa-IR" dirty="0">
                <a:latin typeface="XB Niloofar" pitchFamily="2" charset="-78"/>
                <a:cs typeface="XB Niloofar" pitchFamily="2" charset="-78"/>
              </a:rPr>
              <a:t>	</a:t>
            </a:r>
            <a:r>
              <a:rPr lang="fa-IR" sz="1800" dirty="0" smtClean="0">
                <a:latin typeface="XB Niloofar" pitchFamily="2" charset="-78"/>
                <a:cs typeface="XB Niloofar" pitchFamily="2" charset="-78"/>
              </a:rPr>
              <a:t>خوشحال – ناراحت – متعجب – عصبانی – ترسیده - معمولی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7115"/>
            <a:ext cx="2231571" cy="1673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41470"/>
            <a:ext cx="2231571" cy="1673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40381"/>
            <a:ext cx="2234473" cy="1675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144190"/>
            <a:ext cx="2233749" cy="16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6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ساختار کلی – روش‌ها و رویکردها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دو رویکرد کلی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استفاده از کل تصویر تمام رخ چهره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تقسیم کردن تصویر چهره به تصاویر زیر بخش‌ها مثل چشم‌ها – لب و دهان و ...</a:t>
            </a:r>
          </a:p>
          <a:p>
            <a:pPr lvl="2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مفید برای نرمال‌سازی</a:t>
            </a:r>
          </a:p>
          <a:p>
            <a:pPr lvl="2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ذات حالت‌های چهره</a:t>
            </a:r>
            <a:endParaRPr lang="fa-IR" sz="2000" dirty="0">
              <a:latin typeface="XB Niloofar" pitchFamily="2" charset="-78"/>
              <a:cs typeface="XB Niloofar" pitchFamily="2" charset="-78"/>
            </a:endParaRPr>
          </a:p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دو روش کلی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روش مبتنی بر هندسه - دنبال کردن و پردازش حرکت بعضی نقاط خاص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روش مبتنی بر ظاهر - مقادیر رنگی نقاط تصویر</a:t>
            </a:r>
          </a:p>
          <a:p>
            <a:pPr lvl="2" algn="r" rtl="1"/>
            <a:r>
              <a:rPr lang="fa-IR" sz="1600" dirty="0" smtClean="0">
                <a:latin typeface="XB Niloofar" pitchFamily="2" charset="-78"/>
                <a:cs typeface="XB Niloofar" pitchFamily="2" charset="-78"/>
              </a:rPr>
              <a:t>استفاده از فیلتر‌های مختلف مثل گبور و هار</a:t>
            </a:r>
          </a:p>
          <a:p>
            <a:pPr lvl="2" algn="r" rtl="1"/>
            <a:r>
              <a:rPr lang="fa-IR" sz="1600" dirty="0" smtClean="0">
                <a:latin typeface="XB Niloofar" pitchFamily="2" charset="-78"/>
                <a:cs typeface="XB Niloofar" pitchFamily="2" charset="-78"/>
              </a:rPr>
              <a:t>استفاده از انتخاب کننده‌های ویژگی</a:t>
            </a:r>
          </a:p>
          <a:p>
            <a:pPr lvl="2" algn="r" rtl="1"/>
            <a:endParaRPr lang="fa-IR" sz="2000" dirty="0" smtClean="0">
              <a:latin typeface="XB Niloofar" pitchFamily="2" charset="-78"/>
              <a:cs typeface="XB Niloof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42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ساختار کلی 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13" y="1600200"/>
            <a:ext cx="4653574" cy="4525963"/>
          </a:xfrm>
        </p:spPr>
      </p:pic>
    </p:spTree>
    <p:extLst>
      <p:ext uri="{BB962C8B-B14F-4D97-AF65-F5344CB8AC3E}">
        <p14:creationId xmlns:p14="http://schemas.microsoft.com/office/powerpoint/2010/main" val="150676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نرمال سازی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تشخیص چهره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سیاه و سفید</a:t>
            </a:r>
          </a:p>
          <a:p>
            <a:pPr lvl="1" algn="r" rtl="1"/>
            <a:r>
              <a:rPr lang="fa-IR" sz="2000" dirty="0" smtClean="0">
                <a:latin typeface="XB Niloofar" pitchFamily="2" charset="-78"/>
                <a:cs typeface="XB Niloofar" pitchFamily="2" charset="-78"/>
              </a:rPr>
              <a:t>تغییر ابعاد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772800" cy="77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1977"/>
            <a:ext cx="3864000" cy="2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استخراج ویژگی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" y="1371600"/>
            <a:ext cx="5867911" cy="53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3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انتخاب ویژگی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1026" name="Picture 2" descr="C:\Users\Yasser\Desktop\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1" y="2362200"/>
            <a:ext cx="5506219" cy="435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1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طرح پیشنهادی</a:t>
            </a:r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XB Niloofar" pitchFamily="2" charset="-78"/>
                <a:cs typeface="XB Niloofar" pitchFamily="2" charset="-78"/>
              </a:rPr>
              <a:t>انتخاب ویژگی</a:t>
            </a:r>
          </a:p>
          <a:p>
            <a:pPr algn="r" rtl="1"/>
            <a:endParaRPr lang="en-US" dirty="0">
              <a:latin typeface="XB Niloofar" pitchFamily="2" charset="-78"/>
              <a:cs typeface="XB Niloofar" pitchFamily="2" charset="-78"/>
            </a:endParaRPr>
          </a:p>
        </p:txBody>
      </p:sp>
      <p:pic>
        <p:nvPicPr>
          <p:cNvPr id="2050" name="Picture 2" descr="C:\Users\Yasser\Desktop\l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86000"/>
            <a:ext cx="5581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3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195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تشخیص خودکار حالت چهره توسط روش‌های یادگیری ماشین</vt:lpstr>
      <vt:lpstr>فهرست مطالب</vt:lpstr>
      <vt:lpstr>مقدمه</vt:lpstr>
      <vt:lpstr>ساختار کلی – روش‌ها و رویکردها</vt:lpstr>
      <vt:lpstr>ساختار کلی </vt:lpstr>
      <vt:lpstr>طرح پیشنهادی</vt:lpstr>
      <vt:lpstr>طرح پیشنهادی</vt:lpstr>
      <vt:lpstr>طرح پیشنهادی</vt:lpstr>
      <vt:lpstr>طرح پیشنهادی</vt:lpstr>
      <vt:lpstr>طرح پیشنهادی</vt:lpstr>
      <vt:lpstr>طرح پیشنهادی</vt:lpstr>
      <vt:lpstr>کارهای آینده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تشخیص خودکار حالت چهره توسط روش‌های یادگیری ماشین</dc:title>
  <dc:creator>Yasser</dc:creator>
  <cp:lastModifiedBy>Yasser</cp:lastModifiedBy>
  <cp:revision>7</cp:revision>
  <dcterms:created xsi:type="dcterms:W3CDTF">2011-11-21T15:22:27Z</dcterms:created>
  <dcterms:modified xsi:type="dcterms:W3CDTF">2011-11-22T13:39:23Z</dcterms:modified>
</cp:coreProperties>
</file>