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6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5904-5ACD-4053-8FAF-79A73F5FFFC5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F2C3EF5-CE55-4891-897F-F53622E9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5904-5ACD-4053-8FAF-79A73F5FFFC5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3EF5-CE55-4891-897F-F53622E9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5904-5ACD-4053-8FAF-79A73F5FFFC5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3EF5-CE55-4891-897F-F53622E9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5904-5ACD-4053-8FAF-79A73F5FFFC5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F2C3EF5-CE55-4891-897F-F53622E9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5904-5ACD-4053-8FAF-79A73F5FFFC5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3EF5-CE55-4891-897F-F53622E9D0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5904-5ACD-4053-8FAF-79A73F5FFFC5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3EF5-CE55-4891-897F-F53622E9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5904-5ACD-4053-8FAF-79A73F5FFFC5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F2C3EF5-CE55-4891-897F-F53622E9D0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5904-5ACD-4053-8FAF-79A73F5FFFC5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3EF5-CE55-4891-897F-F53622E9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5904-5ACD-4053-8FAF-79A73F5FFFC5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3EF5-CE55-4891-897F-F53622E9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5904-5ACD-4053-8FAF-79A73F5FFFC5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3EF5-CE55-4891-897F-F53622E9D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5904-5ACD-4053-8FAF-79A73F5FFFC5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3EF5-CE55-4891-897F-F53622E9D0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7465904-5ACD-4053-8FAF-79A73F5FFFC5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F2C3EF5-CE55-4891-897F-F53622E9D0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8458200" cy="1222375"/>
          </a:xfrm>
        </p:spPr>
        <p:txBody>
          <a:bodyPr/>
          <a:lstStyle/>
          <a:p>
            <a:r>
              <a:rPr lang="en-US" dirty="0" smtClean="0"/>
              <a:t>Online Banking Application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8458200" cy="91440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Presented By:</a:t>
            </a:r>
          </a:p>
          <a:p>
            <a:r>
              <a:rPr lang="en-US" dirty="0" smtClean="0"/>
              <a:t>                                                              </a:t>
            </a:r>
            <a:r>
              <a:rPr lang="en-US" dirty="0" err="1" smtClean="0"/>
              <a:t>Akshay</a:t>
            </a:r>
            <a:r>
              <a:rPr lang="en-US" dirty="0" smtClean="0"/>
              <a:t> Kumar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3158" y="1554163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Client wants a Banking software which provides the following functionalities.</a:t>
            </a:r>
          </a:p>
          <a:p>
            <a:endParaRPr lang="en-US" sz="2400" dirty="0" smtClean="0"/>
          </a:p>
          <a:p>
            <a:r>
              <a:rPr lang="en-US" sz="2400" dirty="0" smtClean="0"/>
              <a:t> Menu Screen -  Displaying options </a:t>
            </a:r>
          </a:p>
          <a:p>
            <a:r>
              <a:rPr lang="en-US" sz="2400" dirty="0" smtClean="0"/>
              <a:t>                  1) Customer - &gt; Perform Customer operations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          2) Employee - &gt; Perform Employee operations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46638"/>
          </a:xfrm>
        </p:spPr>
        <p:txBody>
          <a:bodyPr>
            <a:normAutofit/>
          </a:bodyPr>
          <a:lstStyle/>
          <a:p>
            <a:r>
              <a:rPr lang="en-US" dirty="0" smtClean="0"/>
              <a:t>Open Account</a:t>
            </a:r>
          </a:p>
          <a:p>
            <a:r>
              <a:rPr lang="en-US" dirty="0" smtClean="0"/>
              <a:t>Deposit Amount</a:t>
            </a:r>
          </a:p>
          <a:p>
            <a:r>
              <a:rPr lang="en-US" dirty="0" smtClean="0"/>
              <a:t>Withdraw Amount</a:t>
            </a:r>
          </a:p>
          <a:p>
            <a:r>
              <a:rPr lang="en-US" dirty="0" smtClean="0"/>
              <a:t>Check Balance</a:t>
            </a:r>
          </a:p>
          <a:p>
            <a:r>
              <a:rPr lang="en-US" dirty="0" smtClean="0"/>
              <a:t>Transaction History</a:t>
            </a:r>
          </a:p>
          <a:p>
            <a:r>
              <a:rPr lang="en-US" dirty="0" smtClean="0"/>
              <a:t>Apply Loan</a:t>
            </a:r>
          </a:p>
          <a:p>
            <a:r>
              <a:rPr lang="en-US" dirty="0" smtClean="0"/>
              <a:t>Money Transfer</a:t>
            </a:r>
          </a:p>
          <a:p>
            <a:r>
              <a:rPr lang="en-US" dirty="0" smtClean="0"/>
              <a:t>Loan Details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Customer Details</a:t>
            </a:r>
          </a:p>
          <a:p>
            <a:r>
              <a:rPr lang="en-US" dirty="0" smtClean="0"/>
              <a:t>Check Loan Details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Banking Application through which customers and employee can enjoy the banking facilities virtually.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410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JAVA</a:t>
            </a:r>
          </a:p>
          <a:p>
            <a:r>
              <a:rPr lang="en-US" sz="2000" dirty="0" smtClean="0"/>
              <a:t>KOTLIN</a:t>
            </a:r>
          </a:p>
          <a:p>
            <a:r>
              <a:rPr lang="en-US" sz="2000" dirty="0" smtClean="0"/>
              <a:t>SPRING BOOT</a:t>
            </a:r>
          </a:p>
          <a:p>
            <a:r>
              <a:rPr lang="en-US" sz="2000" dirty="0" smtClean="0"/>
              <a:t>Maven</a:t>
            </a:r>
          </a:p>
          <a:p>
            <a:r>
              <a:rPr lang="en-US" sz="2000" dirty="0" smtClean="0"/>
              <a:t>POSTMAN</a:t>
            </a:r>
          </a:p>
          <a:p>
            <a:r>
              <a:rPr lang="en-US" sz="2000" dirty="0" smtClean="0"/>
              <a:t>MONGODB</a:t>
            </a:r>
          </a:p>
          <a:p>
            <a:r>
              <a:rPr lang="en-US" sz="2000" dirty="0" smtClean="0"/>
              <a:t>SWAGGER UI</a:t>
            </a:r>
          </a:p>
          <a:p>
            <a:r>
              <a:rPr lang="en-US" sz="2000" dirty="0" err="1" smtClean="0"/>
              <a:t>Mockito</a:t>
            </a:r>
            <a:endParaRPr lang="en-US" sz="2000" dirty="0" smtClean="0"/>
          </a:p>
          <a:p>
            <a:r>
              <a:rPr lang="en-US" sz="2000" dirty="0" smtClean="0"/>
              <a:t>SONARQUBE</a:t>
            </a:r>
          </a:p>
          <a:p>
            <a:r>
              <a:rPr lang="en-US" sz="2000" dirty="0" err="1" smtClean="0"/>
              <a:t>Docker</a:t>
            </a:r>
            <a:endParaRPr lang="en-US" sz="2000" dirty="0" smtClean="0"/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 Hub</a:t>
            </a:r>
          </a:p>
          <a:p>
            <a:r>
              <a:rPr lang="en-US" sz="2000" dirty="0" err="1" smtClean="0"/>
              <a:t>Kubernetes</a:t>
            </a:r>
            <a:endParaRPr lang="en-US" sz="2000" dirty="0" smtClean="0"/>
          </a:p>
          <a:p>
            <a:r>
              <a:rPr lang="en-US" sz="2000" dirty="0" smtClean="0"/>
              <a:t>Selenium</a:t>
            </a:r>
          </a:p>
          <a:p>
            <a:r>
              <a:rPr lang="en-US" sz="2000" dirty="0" smtClean="0"/>
              <a:t>React Hooks</a:t>
            </a:r>
            <a:endParaRPr lang="en-US" sz="2000" dirty="0" smtClean="0"/>
          </a:p>
        </p:txBody>
      </p:sp>
      <p:pic>
        <p:nvPicPr>
          <p:cNvPr id="11" name="Picture 10" descr="jav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5334000"/>
            <a:ext cx="1220771" cy="914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 descr="kotl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5410200"/>
            <a:ext cx="1156607" cy="6477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 descr="spri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3810000"/>
            <a:ext cx="1452563" cy="9843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mon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2362200"/>
            <a:ext cx="1594123" cy="838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 descr="postma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1295400"/>
            <a:ext cx="1447799" cy="7541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 descr="sonar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5410200"/>
            <a:ext cx="1223963" cy="7667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 descr="swaggge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600" y="1295400"/>
            <a:ext cx="876300" cy="876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791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21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38400" y="16764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86200" y="1143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Kotlin</a:t>
            </a:r>
            <a:endParaRPr lang="en-US" dirty="0" smtClean="0"/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53000" y="1676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29400" y="121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</p:cNvCxnSpPr>
          <p:nvPr/>
        </p:nvCxnSpPr>
        <p:spPr>
          <a:xfrm rot="16200000" flipH="1">
            <a:off x="2324100" y="1638300"/>
            <a:ext cx="6096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077494" y="2857500"/>
            <a:ext cx="5326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5562600" y="2133600"/>
            <a:ext cx="1447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81400" y="25908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 smtClean="0"/>
          </a:p>
          <a:p>
            <a:pPr algn="ctr"/>
            <a:r>
              <a:rPr lang="en-US" dirty="0" smtClean="0"/>
              <a:t>Image/ Amazon EC2 </a:t>
            </a:r>
            <a:r>
              <a:rPr lang="en-US" dirty="0" err="1" smtClean="0"/>
              <a:t>Insatance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4038600" y="22860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81400" y="39624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Hub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6" idx="2"/>
          </p:cNvCxnSpPr>
          <p:nvPr/>
        </p:nvCxnSpPr>
        <p:spPr>
          <a:xfrm rot="5400000">
            <a:off x="4266406" y="48006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505200" y="51054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Kubenetes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4" idx="2"/>
          </p:cNvCxnSpPr>
          <p:nvPr/>
        </p:nvCxnSpPr>
        <p:spPr>
          <a:xfrm rot="5400000">
            <a:off x="4419600" y="5715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76600" y="59436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Deployed on Server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4114800" y="3810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1028700" y="24765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85800" y="32004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Selenium 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00600" y="1905000"/>
            <a:ext cx="2667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53200" y="3276600"/>
            <a:ext cx="205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Mockito</a:t>
            </a:r>
            <a:r>
              <a:rPr lang="en-US" dirty="0" smtClean="0"/>
              <a:t> and </a:t>
            </a:r>
            <a:r>
              <a:rPr lang="en-US" dirty="0" err="1" smtClean="0"/>
              <a:t>SonarQube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architecture</a:t>
            </a:r>
            <a:endParaRPr lang="en-US" dirty="0"/>
          </a:p>
        </p:txBody>
      </p:sp>
      <p:pic>
        <p:nvPicPr>
          <p:cNvPr id="4" name="Content Placeholder 3" descr="spring-boot-architecture2.png"/>
          <p:cNvPicPr>
            <a:picLocks noGrp="1" noChangeAspect="1"/>
          </p:cNvPicPr>
          <p:nvPr>
            <p:ph idx="1"/>
          </p:nvPr>
        </p:nvPicPr>
        <p:blipFill>
          <a:blip r:embed="rId2"/>
          <a:srcRect l="790" t="9243"/>
          <a:stretch>
            <a:fillRect/>
          </a:stretch>
        </p:blipFill>
        <p:spPr>
          <a:xfrm>
            <a:off x="1371600" y="1981200"/>
            <a:ext cx="6134100" cy="37409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017" r="73496"/>
          <a:stretch>
            <a:fillRect/>
          </a:stretch>
        </p:blipFill>
        <p:spPr bwMode="auto">
          <a:xfrm>
            <a:off x="304800" y="1447800"/>
            <a:ext cx="7467600" cy="542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1353</TotalTime>
  <Words>138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Online Banking Application </vt:lpstr>
      <vt:lpstr>Problem statement</vt:lpstr>
      <vt:lpstr>Customer operations</vt:lpstr>
      <vt:lpstr>Employee operations</vt:lpstr>
      <vt:lpstr>OBJECTIVE</vt:lpstr>
      <vt:lpstr>Tech Stack</vt:lpstr>
      <vt:lpstr>LifeCycle</vt:lpstr>
      <vt:lpstr>Multilayer architecture</vt:lpstr>
      <vt:lpstr>Project structure</vt:lpstr>
      <vt:lpstr>Class diagram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Banking Application</dc:title>
  <dc:creator>HP-PC</dc:creator>
  <cp:lastModifiedBy>HP-PC</cp:lastModifiedBy>
  <cp:revision>72</cp:revision>
  <dcterms:created xsi:type="dcterms:W3CDTF">2020-11-12T13:02:33Z</dcterms:created>
  <dcterms:modified xsi:type="dcterms:W3CDTF">2020-12-15T17:29:13Z</dcterms:modified>
</cp:coreProperties>
</file>