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4" r:id="rId2"/>
    <p:sldId id="266" r:id="rId3"/>
    <p:sldId id="265" r:id="rId4"/>
    <p:sldId id="267" r:id="rId5"/>
    <p:sldId id="268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60" d="100"/>
          <a:sy n="60" d="100"/>
        </p:scale>
        <p:origin x="-511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pPr/>
              <a:t>8/24/2021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2782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722" y="1435395"/>
            <a:ext cx="10058400" cy="51403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is a lightweight, fast and feature-rich JavaScript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was created to make certain things easier such as document manipulation, event handling, animation and more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-Write less code, do more effect on your document.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The purpose of </a:t>
            </a:r>
            <a:r>
              <a:rPr lang="en-IN" sz="2400" dirty="0" err="1" smtClean="0"/>
              <a:t>jQuery</a:t>
            </a:r>
            <a:r>
              <a:rPr lang="en-IN" sz="2400" dirty="0" smtClean="0"/>
              <a:t> is to make it much easier to use JavaScript on your website.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can be used by simply including a single file in your document of &lt;head&gt; 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="https://ajax.googleapis.com/</a:t>
            </a:r>
            <a:r>
              <a:rPr lang="en-US" sz="1600" dirty="0" err="1"/>
              <a:t>ajax</a:t>
            </a:r>
            <a:r>
              <a:rPr lang="en-US" sz="1600" dirty="0"/>
              <a:t>/libs/</a:t>
            </a:r>
            <a:r>
              <a:rPr lang="en-US" sz="1600" dirty="0" err="1"/>
              <a:t>jquery</a:t>
            </a:r>
            <a:r>
              <a:rPr lang="en-US" sz="1600" dirty="0"/>
              <a:t>/3.5.1/jquery.min.js"&gt;&lt;/script&gt;</a:t>
            </a:r>
            <a:r>
              <a:rPr lang="en-US" sz="1900" dirty="0" smtClean="0"/>
              <a:t>			</a:t>
            </a:r>
            <a:endParaRPr lang="en-US" sz="1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578" y="1560983"/>
            <a:ext cx="10058400" cy="46357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Used to make sure everything is ready and loaded and prevents jQuery code from running to early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$(document).ready(function(){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	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code…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$(function(){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Code here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})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136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6603"/>
          </a:xfrm>
        </p:spPr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79443"/>
            <a:ext cx="10058400" cy="55675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jQuery uses a special syntax for selecting HTML elements and performing actions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Syntax-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$(selector).action()</a:t>
            </a:r>
          </a:p>
          <a:p>
            <a:r>
              <a:rPr lang="en-US" dirty="0"/>
              <a:t>A $ sign to define/access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</a:t>
            </a:r>
            <a:r>
              <a:rPr lang="en-US" dirty="0" err="1"/>
              <a:t>jQuery</a:t>
            </a:r>
            <a:r>
              <a:rPr lang="en-US" dirty="0"/>
              <a:t>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Selectors are the same that CSS uses</a:t>
            </a:r>
            <a:endParaRPr lang="en-US" sz="24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Ex-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$(‘h1’).hide()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$(‘.someClass’).hide()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$(‘#someId’).hide()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6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28445"/>
            <a:ext cx="10058400" cy="792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Most DOM events have an equivalent jQuery event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11984" y="2462153"/>
            <a:ext cx="6096000" cy="36394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 err="1"/>
              <a:t>keyup</a:t>
            </a:r>
            <a:r>
              <a:rPr lang="en-US" sz="19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1900" dirty="0" err="1"/>
              <a:t>keypress</a:t>
            </a:r>
            <a:r>
              <a:rPr lang="en-US" sz="19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1900" dirty="0" err="1"/>
              <a:t>keydown</a:t>
            </a:r>
            <a:r>
              <a:rPr lang="en-US" sz="1900" dirty="0"/>
              <a:t>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change()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ready()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toggle()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r</a:t>
            </a:r>
            <a:r>
              <a:rPr lang="en-US" sz="1900" dirty="0" smtClean="0"/>
              <a:t>esize()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069848" y="2509324"/>
            <a:ext cx="2001826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click</a:t>
            </a:r>
            <a:r>
              <a:rPr lang="en-US" sz="19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1900" dirty="0" err="1"/>
              <a:t>dblclick</a:t>
            </a:r>
            <a:r>
              <a:rPr lang="en-US" sz="19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1900" dirty="0" err="1" smtClean="0"/>
              <a:t>mousedown</a:t>
            </a:r>
            <a:r>
              <a:rPr lang="en-US" sz="19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mouseenter()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mouseleave()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mouseup()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load</a:t>
            </a:r>
            <a:r>
              <a:rPr lang="en-US" sz="1900" dirty="0" smtClean="0"/>
              <a:t>()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6538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$(‘selector’).click(function(){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// Do Something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});</a:t>
            </a:r>
          </a:p>
          <a:p>
            <a:pPr marL="0" indent="0"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OR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The above is a shorthand for the following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$(‘selector’).on(‘click’, function(){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Do Something</a:t>
            </a:r>
          </a:p>
          <a:p>
            <a:pPr marL="0" indent="0">
              <a:buNone/>
            </a:pPr>
            <a:r>
              <a:rPr lang="en-US" b="1" dirty="0" smtClean="0"/>
              <a:t>});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45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3539"/>
          </a:xfrm>
        </p:spPr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80607"/>
            <a:ext cx="10058400" cy="517289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Syntax-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/>
              <a:t>$(</a:t>
            </a:r>
            <a:r>
              <a:rPr lang="en-US" sz="1800" dirty="0"/>
              <a:t>selector).action(speed , callback);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hide(), show() and toggle()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Fading Method:  </a:t>
            </a:r>
            <a:r>
              <a:rPr lang="en-US" sz="1800" dirty="0" err="1" smtClean="0"/>
              <a:t>fadeIn</a:t>
            </a:r>
            <a:r>
              <a:rPr lang="en-US" sz="1800" dirty="0" smtClean="0"/>
              <a:t>(), </a:t>
            </a:r>
            <a:r>
              <a:rPr lang="en-US" sz="1800" dirty="0" err="1" smtClean="0"/>
              <a:t>fadeOut</a:t>
            </a:r>
            <a:r>
              <a:rPr lang="en-US" sz="1800" dirty="0" smtClean="0"/>
              <a:t>(), fadeToggle(), </a:t>
            </a:r>
            <a:r>
              <a:rPr lang="en-US" sz="1800" dirty="0" err="1" smtClean="0"/>
              <a:t>fadeTo</a:t>
            </a:r>
            <a:r>
              <a:rPr lang="en-US" sz="1800" dirty="0" smtClean="0"/>
              <a:t>()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fadeTo</a:t>
            </a:r>
            <a:r>
              <a:rPr lang="en-US" sz="1600" dirty="0" smtClean="0"/>
              <a:t>()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Syntax:-</a:t>
            </a:r>
            <a:r>
              <a:rPr lang="en-US" sz="1600" dirty="0" smtClean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</a:t>
            </a:r>
            <a:r>
              <a:rPr lang="en-US" sz="1600" dirty="0" err="1"/>
              <a:t>fadeTo</a:t>
            </a:r>
            <a:r>
              <a:rPr lang="en-US" sz="1600" dirty="0"/>
              <a:t>(</a:t>
            </a:r>
            <a:r>
              <a:rPr lang="en-US" sz="1600" i="1" dirty="0" err="1"/>
              <a:t>speed,opacity,callback</a:t>
            </a:r>
            <a:r>
              <a:rPr lang="en-US" sz="1600" dirty="0"/>
              <a:t>);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800" b="1" dirty="0"/>
              <a:t>Sliding </a:t>
            </a:r>
            <a:r>
              <a:rPr lang="en-US" sz="1800" b="1" dirty="0" smtClean="0"/>
              <a:t>Methods: </a:t>
            </a:r>
            <a:r>
              <a:rPr lang="en-US" sz="1800" dirty="0" err="1" smtClean="0"/>
              <a:t>slideDown</a:t>
            </a:r>
            <a:r>
              <a:rPr lang="en-US" sz="1800" dirty="0" smtClean="0"/>
              <a:t>(), </a:t>
            </a:r>
            <a:r>
              <a:rPr lang="en-US" sz="1800" dirty="0" err="1" smtClean="0"/>
              <a:t>slideUp</a:t>
            </a:r>
            <a:r>
              <a:rPr lang="en-US" sz="1800" dirty="0" smtClean="0"/>
              <a:t>(), slideToggle()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animate()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dirty="0" smtClean="0"/>
              <a:t>	Syntax:-		$(</a:t>
            </a:r>
            <a:r>
              <a:rPr lang="en-US" i="1" dirty="0"/>
              <a:t>selector</a:t>
            </a:r>
            <a:r>
              <a:rPr lang="en-US" dirty="0"/>
              <a:t>).animate({</a:t>
            </a:r>
            <a:r>
              <a:rPr lang="en-US" i="1" dirty="0" err="1"/>
              <a:t>params</a:t>
            </a:r>
            <a:r>
              <a:rPr lang="en-US" dirty="0"/>
              <a:t>}</a:t>
            </a:r>
            <a:r>
              <a:rPr lang="en-US" i="1" dirty="0"/>
              <a:t>,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stop()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56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text() </a:t>
            </a:r>
            <a:r>
              <a:rPr lang="en-US" sz="2400" dirty="0" smtClean="0"/>
              <a:t>– Set or return text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html() </a:t>
            </a:r>
            <a:r>
              <a:rPr lang="en-US" sz="2400" dirty="0" smtClean="0"/>
              <a:t>– Set or return the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val() </a:t>
            </a:r>
            <a:r>
              <a:rPr lang="en-US" sz="2400" dirty="0" smtClean="0"/>
              <a:t>– Set or return the value of a form field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attr() </a:t>
            </a:r>
            <a:r>
              <a:rPr lang="en-US" sz="2400" dirty="0" smtClean="0"/>
              <a:t>– Get attribute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append() </a:t>
            </a:r>
            <a:r>
              <a:rPr lang="en-US" sz="2400" dirty="0" smtClean="0"/>
              <a:t>– Insert content at the end of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prepend() </a:t>
            </a:r>
            <a:r>
              <a:rPr lang="en-US" sz="2400" dirty="0" smtClean="0"/>
              <a:t>– Insert content at the beginning of selected items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01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</a:t>
            </a:r>
            <a:r>
              <a:rPr lang="en-US" sz="1800" dirty="0" smtClean="0"/>
              <a:t>(Continued)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after</a:t>
            </a:r>
            <a:r>
              <a:rPr lang="en-US" sz="2400" b="1" dirty="0"/>
              <a:t>() </a:t>
            </a:r>
            <a:r>
              <a:rPr lang="en-US" sz="2400" dirty="0"/>
              <a:t>– Insert content after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before() </a:t>
            </a:r>
            <a:r>
              <a:rPr lang="en-US" sz="2400" dirty="0"/>
              <a:t>– Insert content before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remove() </a:t>
            </a:r>
            <a:r>
              <a:rPr lang="en-US" sz="2400" dirty="0" smtClean="0"/>
              <a:t>– Remove selected elements and its child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empty() </a:t>
            </a:r>
            <a:r>
              <a:rPr lang="en-US" sz="2400" dirty="0" smtClean="0"/>
              <a:t>– Removes child elements from selected elements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9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4717"/>
          </a:xfrm>
        </p:spPr>
        <p:txBody>
          <a:bodyPr/>
          <a:lstStyle/>
          <a:p>
            <a:r>
              <a:rPr lang="en-US" sz="4000" dirty="0" smtClean="0"/>
              <a:t>CSS Method(Manipulate CSS)</a:t>
            </a:r>
            <a:r>
              <a:rPr lang="en-US" dirty="0"/>
              <a:t>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63040"/>
            <a:ext cx="10058400" cy="514676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addClass</a:t>
            </a:r>
            <a:r>
              <a:rPr lang="en-US" dirty="0"/>
              <a:t>() - Adds one or more classes to the selected elements</a:t>
            </a:r>
          </a:p>
          <a:p>
            <a:r>
              <a:rPr lang="en-US" dirty="0" err="1"/>
              <a:t>removeClass</a:t>
            </a:r>
            <a:r>
              <a:rPr lang="en-US" dirty="0"/>
              <a:t>() - Removes one or more classes from the selected elements</a:t>
            </a:r>
          </a:p>
          <a:p>
            <a:r>
              <a:rPr lang="en-US" dirty="0" err="1"/>
              <a:t>toggleClass</a:t>
            </a:r>
            <a:r>
              <a:rPr lang="en-US" dirty="0"/>
              <a:t>() - Toggles between adding/removing classes from the selected elements</a:t>
            </a:r>
          </a:p>
          <a:p>
            <a:r>
              <a:rPr lang="en-US" dirty="0" err="1"/>
              <a:t>css</a:t>
            </a:r>
            <a:r>
              <a:rPr lang="en-US" dirty="0"/>
              <a:t>() - </a:t>
            </a:r>
            <a:r>
              <a:rPr lang="en-US" dirty="0" smtClean="0"/>
              <a:t>this method </a:t>
            </a:r>
            <a:r>
              <a:rPr lang="en-US" dirty="0"/>
              <a:t>sets or returns one or more style properties for the selected </a:t>
            </a:r>
            <a:r>
              <a:rPr lang="en-US" dirty="0" smtClean="0"/>
              <a:t>	elements.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Return a CSS </a:t>
            </a:r>
            <a:r>
              <a:rPr lang="en-US" dirty="0" smtClean="0">
                <a:solidFill>
                  <a:srgbClr val="FF0000"/>
                </a:solidFill>
              </a:rPr>
              <a:t>Property:-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i="1" dirty="0" err="1"/>
              <a:t>propertyname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>
                <a:solidFill>
                  <a:srgbClr val="FF0000"/>
                </a:solidFill>
              </a:rPr>
              <a:t>CSS </a:t>
            </a:r>
            <a:r>
              <a:rPr lang="en-US" dirty="0" smtClean="0">
                <a:solidFill>
                  <a:srgbClr val="FF0000"/>
                </a:solidFill>
              </a:rPr>
              <a:t>Property:-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i="1" dirty="0" err="1"/>
              <a:t>propertyname</a:t>
            </a:r>
            <a:r>
              <a:rPr lang="en-US" dirty="0"/>
              <a:t>","</a:t>
            </a:r>
            <a:r>
              <a:rPr lang="en-US" i="1" dirty="0"/>
              <a:t>value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 Multiple CSS </a:t>
            </a:r>
            <a:r>
              <a:rPr lang="en-US" dirty="0" smtClean="0">
                <a:solidFill>
                  <a:srgbClr val="FF0000"/>
                </a:solidFill>
              </a:rPr>
              <a:t>Properties:-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css</a:t>
            </a:r>
            <a:r>
              <a:rPr lang="en-US" dirty="0"/>
              <a:t>({"</a:t>
            </a:r>
            <a:r>
              <a:rPr lang="en-US" i="1" dirty="0" err="1"/>
              <a:t>propertyname</a:t>
            </a:r>
            <a:r>
              <a:rPr lang="en-US" dirty="0"/>
              <a:t>":"</a:t>
            </a:r>
            <a:r>
              <a:rPr lang="en-US" i="1" dirty="0"/>
              <a:t>value</a:t>
            </a:r>
            <a:r>
              <a:rPr lang="en-US" dirty="0"/>
              <a:t>","</a:t>
            </a:r>
            <a:r>
              <a:rPr lang="en-US" i="1" dirty="0" err="1"/>
              <a:t>propertyname</a:t>
            </a:r>
            <a:r>
              <a:rPr lang="en-US" dirty="0"/>
              <a:t>":"</a:t>
            </a:r>
            <a:r>
              <a:rPr lang="en-US" i="1" dirty="0"/>
              <a:t>value</a:t>
            </a:r>
            <a:r>
              <a:rPr lang="en-US" dirty="0"/>
              <a:t>",...});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7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9287</TotalTime>
  <Words>312</Words>
  <Application>Microsoft Office PowerPoint</Application>
  <PresentationFormat>Custom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What Is jQuery?</vt:lpstr>
      <vt:lpstr>Document Ready</vt:lpstr>
      <vt:lpstr>jQuery Syntax</vt:lpstr>
      <vt:lpstr>Events</vt:lpstr>
      <vt:lpstr>Event Syntax</vt:lpstr>
      <vt:lpstr>jQuery Effects</vt:lpstr>
      <vt:lpstr>DOM Manipulation</vt:lpstr>
      <vt:lpstr>DOM Manipulation (Continued)</vt:lpstr>
      <vt:lpstr>CSS Method(Manipulate CSS)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amrish jaysawal</cp:lastModifiedBy>
  <cp:revision>98</cp:revision>
  <dcterms:created xsi:type="dcterms:W3CDTF">2016-08-08T14:29:34Z</dcterms:created>
  <dcterms:modified xsi:type="dcterms:W3CDTF">2021-08-24T07:02:14Z</dcterms:modified>
</cp:coreProperties>
</file>