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10" r:id="rId4"/>
  </p:sldMasterIdLst>
  <p:notesMasterIdLst>
    <p:notesMasterId r:id="rId9"/>
  </p:notesMasterIdLst>
  <p:handoutMasterIdLst>
    <p:handoutMasterId r:id="rId10"/>
  </p:handoutMasterIdLst>
  <p:sldIdLst>
    <p:sldId id="256" r:id="rId5"/>
    <p:sldId id="257" r:id="rId6"/>
    <p:sldId id="259" r:id="rId7"/>
    <p:sldId id="264" r:id="rId8"/>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
      <p:font typeface="Open Sans SemiBold" panose="020B0706030804020204" pitchFamily="34" charset="0"/>
      <p:bold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Taylor" initials="PT" lastIdx="1" clrIdx="0">
    <p:extLst/>
  </p:cmAuthor>
  <p:cmAuthor id="2" name="Gail Sandler" initials="GS"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D00"/>
    <a:srgbClr val="44545F"/>
    <a:srgbClr val="B1B7BC"/>
    <a:srgbClr val="0A7DA0"/>
    <a:srgbClr val="007C9E"/>
    <a:srgbClr val="004D72"/>
    <a:srgbClr val="004D71"/>
    <a:srgbClr val="45545F"/>
    <a:srgbClr val="1B3764"/>
    <a:srgbClr val="0090B9"/>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EA0BD-91F5-490F-A66E-F135A7B56CA0}" v="49" dt="2020-11-09T15:02:2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3721" autoAdjust="0"/>
  </p:normalViewPr>
  <p:slideViewPr>
    <p:cSldViewPr snapToGrid="0">
      <p:cViewPr>
        <p:scale>
          <a:sx n="79" d="100"/>
          <a:sy n="79" d="100"/>
        </p:scale>
        <p:origin x="-1373" y="-283"/>
      </p:cViewPr>
      <p:guideLst>
        <p:guide orient="horz" pos="1620"/>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commentAuthors" Target="commentAuthors.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presProps" Target="presProps.xml"/><Relationship Id="rId35"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Pengelly" userId="d269fecd-a8a2-4e5a-93ae-88bdaab21f51" providerId="ADAL" clId="{D18EA0BD-91F5-490F-A66E-F135A7B56CA0}"/>
    <pc:docChg chg="undo custSel addSld delSld modSld">
      <pc:chgData name="James Pengelly" userId="d269fecd-a8a2-4e5a-93ae-88bdaab21f51" providerId="ADAL" clId="{D18EA0BD-91F5-490F-A66E-F135A7B56CA0}" dt="2020-11-09T14:59:40.966" v="455"/>
      <pc:docMkLst>
        <pc:docMk/>
      </pc:docMkLst>
      <pc:sldChg chg="modSp mod">
        <pc:chgData name="James Pengelly" userId="d269fecd-a8a2-4e5a-93ae-88bdaab21f51" providerId="ADAL" clId="{D18EA0BD-91F5-490F-A66E-F135A7B56CA0}" dt="2020-11-09T10:52:20.942" v="9" actId="20577"/>
        <pc:sldMkLst>
          <pc:docMk/>
          <pc:sldMk cId="95252127" sldId="259"/>
        </pc:sldMkLst>
        <pc:spChg chg="mod">
          <ac:chgData name="James Pengelly" userId="d269fecd-a8a2-4e5a-93ae-88bdaab21f51" providerId="ADAL" clId="{D18EA0BD-91F5-490F-A66E-F135A7B56CA0}" dt="2020-11-09T10:52:09.140" v="3" actId="20577"/>
          <ac:spMkLst>
            <pc:docMk/>
            <pc:sldMk cId="95252127" sldId="259"/>
            <ac:spMk id="2" creationId="{5A4F23FC-1F3B-40DE-94D8-3EE3E9D9F40A}"/>
          </ac:spMkLst>
        </pc:spChg>
        <pc:spChg chg="mod">
          <ac:chgData name="James Pengelly" userId="d269fecd-a8a2-4e5a-93ae-88bdaab21f51" providerId="ADAL" clId="{D18EA0BD-91F5-490F-A66E-F135A7B56CA0}" dt="2020-11-09T10:52:20.942" v="9" actId="20577"/>
          <ac:spMkLst>
            <pc:docMk/>
            <pc:sldMk cId="95252127" sldId="259"/>
            <ac:spMk id="3" creationId="{D576B73D-0191-41C4-9513-3AA7466552F7}"/>
          </ac:spMkLst>
        </pc:spChg>
      </pc:sldChg>
      <pc:sldChg chg="modSp mod modNotesTx">
        <pc:chgData name="James Pengelly" userId="d269fecd-a8a2-4e5a-93ae-88bdaab21f51" providerId="ADAL" clId="{D18EA0BD-91F5-490F-A66E-F135A7B56CA0}" dt="2020-11-09T14:47:37.583" v="369" actId="20577"/>
        <pc:sldMkLst>
          <pc:docMk/>
          <pc:sldMk cId="3021337236" sldId="261"/>
        </pc:sldMkLst>
        <pc:spChg chg="mod">
          <ac:chgData name="James Pengelly" userId="d269fecd-a8a2-4e5a-93ae-88bdaab21f51" providerId="ADAL" clId="{D18EA0BD-91F5-490F-A66E-F135A7B56CA0}" dt="2020-11-09T14:47:37.583" v="369" actId="20577"/>
          <ac:spMkLst>
            <pc:docMk/>
            <pc:sldMk cId="3021337236" sldId="261"/>
            <ac:spMk id="2" creationId="{A19AD53A-D3B0-4A72-B3CE-8FC9553A268E}"/>
          </ac:spMkLst>
        </pc:spChg>
        <pc:spChg chg="mod">
          <ac:chgData name="James Pengelly" userId="d269fecd-a8a2-4e5a-93ae-88bdaab21f51" providerId="ADAL" clId="{D18EA0BD-91F5-490F-A66E-F135A7B56CA0}" dt="2020-11-09T14:43:59.143" v="89" actId="20577"/>
          <ac:spMkLst>
            <pc:docMk/>
            <pc:sldMk cId="3021337236" sldId="261"/>
            <ac:spMk id="5" creationId="{2635349D-6813-4A61-9392-DF30A605F8C6}"/>
          </ac:spMkLst>
        </pc:spChg>
      </pc:sldChg>
      <pc:sldChg chg="del">
        <pc:chgData name="James Pengelly" userId="d269fecd-a8a2-4e5a-93ae-88bdaab21f51" providerId="ADAL" clId="{D18EA0BD-91F5-490F-A66E-F135A7B56CA0}" dt="2020-11-09T10:53:19.615" v="12" actId="47"/>
        <pc:sldMkLst>
          <pc:docMk/>
          <pc:sldMk cId="336994675" sldId="262"/>
        </pc:sldMkLst>
      </pc:sldChg>
      <pc:sldChg chg="modSp add mod">
        <pc:chgData name="James Pengelly" userId="d269fecd-a8a2-4e5a-93ae-88bdaab21f51" providerId="ADAL" clId="{D18EA0BD-91F5-490F-A66E-F135A7B56CA0}" dt="2020-11-09T10:52:25.435" v="11" actId="27636"/>
        <pc:sldMkLst>
          <pc:docMk/>
          <pc:sldMk cId="2688255270" sldId="263"/>
        </pc:sldMkLst>
        <pc:spChg chg="mod">
          <ac:chgData name="James Pengelly" userId="d269fecd-a8a2-4e5a-93ae-88bdaab21f51" providerId="ADAL" clId="{D18EA0BD-91F5-490F-A66E-F135A7B56CA0}" dt="2020-11-09T10:52:15.167" v="5" actId="20577"/>
          <ac:spMkLst>
            <pc:docMk/>
            <pc:sldMk cId="2688255270" sldId="263"/>
            <ac:spMk id="2" creationId="{5A4F23FC-1F3B-40DE-94D8-3EE3E9D9F40A}"/>
          </ac:spMkLst>
        </pc:spChg>
        <pc:spChg chg="mod">
          <ac:chgData name="James Pengelly" userId="d269fecd-a8a2-4e5a-93ae-88bdaab21f51" providerId="ADAL" clId="{D18EA0BD-91F5-490F-A66E-F135A7B56CA0}" dt="2020-11-09T10:52:25.435" v="11" actId="27636"/>
          <ac:spMkLst>
            <pc:docMk/>
            <pc:sldMk cId="2688255270" sldId="263"/>
            <ac:spMk id="3" creationId="{D576B73D-0191-41C4-9513-3AA7466552F7}"/>
          </ac:spMkLst>
        </pc:spChg>
      </pc:sldChg>
      <pc:sldChg chg="addSp delSp modSp new mod">
        <pc:chgData name="James Pengelly" userId="d269fecd-a8a2-4e5a-93ae-88bdaab21f51" providerId="ADAL" clId="{D18EA0BD-91F5-490F-A66E-F135A7B56CA0}" dt="2020-11-09T14:57:36.784" v="404" actId="120"/>
        <pc:sldMkLst>
          <pc:docMk/>
          <pc:sldMk cId="3678020332" sldId="264"/>
        </pc:sldMkLst>
        <pc:spChg chg="add del mod">
          <ac:chgData name="James Pengelly" userId="d269fecd-a8a2-4e5a-93ae-88bdaab21f51" providerId="ADAL" clId="{D18EA0BD-91F5-490F-A66E-F135A7B56CA0}" dt="2020-11-09T14:57:36.784" v="404" actId="120"/>
          <ac:spMkLst>
            <pc:docMk/>
            <pc:sldMk cId="3678020332" sldId="264"/>
            <ac:spMk id="2" creationId="{95D2736F-0337-4FDF-A236-6728C67DEDC5}"/>
          </ac:spMkLst>
        </pc:spChg>
        <pc:spChg chg="mod">
          <ac:chgData name="James Pengelly" userId="d269fecd-a8a2-4e5a-93ae-88bdaab21f51" providerId="ADAL" clId="{D18EA0BD-91F5-490F-A66E-F135A7B56CA0}" dt="2020-11-09T14:55:19.902" v="397" actId="20577"/>
          <ac:spMkLst>
            <pc:docMk/>
            <pc:sldMk cId="3678020332" sldId="264"/>
            <ac:spMk id="5" creationId="{63A74B3C-9B3B-4089-AB59-9A3D138DDD49}"/>
          </ac:spMkLst>
        </pc:spChg>
        <pc:graphicFrameChg chg="add del mod">
          <ac:chgData name="James Pengelly" userId="d269fecd-a8a2-4e5a-93ae-88bdaab21f51" providerId="ADAL" clId="{D18EA0BD-91F5-490F-A66E-F135A7B56CA0}" dt="2020-11-09T14:56:51.967" v="399"/>
          <ac:graphicFrameMkLst>
            <pc:docMk/>
            <pc:sldMk cId="3678020332" sldId="264"/>
            <ac:graphicFrameMk id="6" creationId="{083D0571-D1F4-44A9-9261-5B95D67F2464}"/>
          </ac:graphicFrameMkLst>
        </pc:graphicFrameChg>
      </pc:sldChg>
      <pc:sldChg chg="addSp delSp modSp add mod">
        <pc:chgData name="James Pengelly" userId="d269fecd-a8a2-4e5a-93ae-88bdaab21f51" providerId="ADAL" clId="{D18EA0BD-91F5-490F-A66E-F135A7B56CA0}" dt="2020-11-09T14:59:08.880" v="439" actId="20577"/>
        <pc:sldMkLst>
          <pc:docMk/>
          <pc:sldMk cId="2479578012" sldId="265"/>
        </pc:sldMkLst>
        <pc:spChg chg="add del mod">
          <ac:chgData name="James Pengelly" userId="d269fecd-a8a2-4e5a-93ae-88bdaab21f51" providerId="ADAL" clId="{D18EA0BD-91F5-490F-A66E-F135A7B56CA0}" dt="2020-11-09T14:59:08.880" v="439" actId="20577"/>
          <ac:spMkLst>
            <pc:docMk/>
            <pc:sldMk cId="2479578012" sldId="265"/>
            <ac:spMk id="2" creationId="{95D2736F-0337-4FDF-A236-6728C67DEDC5}"/>
          </ac:spMkLst>
        </pc:spChg>
        <pc:spChg chg="add del">
          <ac:chgData name="James Pengelly" userId="d269fecd-a8a2-4e5a-93ae-88bdaab21f51" providerId="ADAL" clId="{D18EA0BD-91F5-490F-A66E-F135A7B56CA0}" dt="2020-11-09T14:58:35.800" v="420" actId="478"/>
          <ac:spMkLst>
            <pc:docMk/>
            <pc:sldMk cId="2479578012" sldId="265"/>
            <ac:spMk id="3" creationId="{943CCF6E-FA42-4BBF-B02C-0A8D154295E7}"/>
          </ac:spMkLst>
        </pc:spChg>
        <pc:spChg chg="add del">
          <ac:chgData name="James Pengelly" userId="d269fecd-a8a2-4e5a-93ae-88bdaab21f51" providerId="ADAL" clId="{D18EA0BD-91F5-490F-A66E-F135A7B56CA0}" dt="2020-11-09T14:58:35.800" v="420" actId="478"/>
          <ac:spMkLst>
            <pc:docMk/>
            <pc:sldMk cId="2479578012" sldId="265"/>
            <ac:spMk id="4" creationId="{6EE26AD6-41C5-4DEB-B3C5-EB9FDDC45742}"/>
          </ac:spMkLst>
        </pc:spChg>
        <pc:spChg chg="add del mod">
          <ac:chgData name="James Pengelly" userId="d269fecd-a8a2-4e5a-93ae-88bdaab21f51" providerId="ADAL" clId="{D18EA0BD-91F5-490F-A66E-F135A7B56CA0}" dt="2020-11-09T14:58:35.800" v="420" actId="478"/>
          <ac:spMkLst>
            <pc:docMk/>
            <pc:sldMk cId="2479578012" sldId="265"/>
            <ac:spMk id="5" creationId="{63A74B3C-9B3B-4089-AB59-9A3D138DDD49}"/>
          </ac:spMkLst>
        </pc:spChg>
        <pc:spChg chg="add del mod">
          <ac:chgData name="James Pengelly" userId="d269fecd-a8a2-4e5a-93ae-88bdaab21f51" providerId="ADAL" clId="{D18EA0BD-91F5-490F-A66E-F135A7B56CA0}" dt="2020-11-09T14:58:35.800" v="420" actId="478"/>
          <ac:spMkLst>
            <pc:docMk/>
            <pc:sldMk cId="2479578012" sldId="265"/>
            <ac:spMk id="7" creationId="{488F9F3A-593A-4FAB-86DE-422744C7BBBC}"/>
          </ac:spMkLst>
        </pc:spChg>
        <pc:spChg chg="add del mod">
          <ac:chgData name="James Pengelly" userId="d269fecd-a8a2-4e5a-93ae-88bdaab21f51" providerId="ADAL" clId="{D18EA0BD-91F5-490F-A66E-F135A7B56CA0}" dt="2020-11-09T14:58:35.800" v="420" actId="478"/>
          <ac:spMkLst>
            <pc:docMk/>
            <pc:sldMk cId="2479578012" sldId="265"/>
            <ac:spMk id="9" creationId="{DD16A46E-D380-4BC7-AB2C-BD85C8C30338}"/>
          </ac:spMkLst>
        </pc:spChg>
        <pc:graphicFrameChg chg="add del mod">
          <ac:chgData name="James Pengelly" userId="d269fecd-a8a2-4e5a-93ae-88bdaab21f51" providerId="ADAL" clId="{D18EA0BD-91F5-490F-A66E-F135A7B56CA0}" dt="2020-11-09T14:59:06.884" v="435"/>
          <ac:graphicFrameMkLst>
            <pc:docMk/>
            <pc:sldMk cId="2479578012" sldId="265"/>
            <ac:graphicFrameMk id="10" creationId="{C7DFF754-900D-441E-8F68-0053923104C2}"/>
          </ac:graphicFrameMkLst>
        </pc:graphicFrameChg>
      </pc:sldChg>
      <pc:sldChg chg="addSp delSp modSp add mod">
        <pc:chgData name="James Pengelly" userId="d269fecd-a8a2-4e5a-93ae-88bdaab21f51" providerId="ADAL" clId="{D18EA0BD-91F5-490F-A66E-F135A7B56CA0}" dt="2020-11-09T14:59:21.216" v="445" actId="20577"/>
        <pc:sldMkLst>
          <pc:docMk/>
          <pc:sldMk cId="4129466006" sldId="266"/>
        </pc:sldMkLst>
        <pc:spChg chg="add del mod">
          <ac:chgData name="James Pengelly" userId="d269fecd-a8a2-4e5a-93ae-88bdaab21f51" providerId="ADAL" clId="{D18EA0BD-91F5-490F-A66E-F135A7B56CA0}" dt="2020-11-09T14:59:21.216" v="445" actId="20577"/>
          <ac:spMkLst>
            <pc:docMk/>
            <pc:sldMk cId="4129466006" sldId="266"/>
            <ac:spMk id="2" creationId="{95D2736F-0337-4FDF-A236-6728C67DEDC5}"/>
          </ac:spMkLst>
        </pc:spChg>
        <pc:spChg chg="mod">
          <ac:chgData name="James Pengelly" userId="d269fecd-a8a2-4e5a-93ae-88bdaab21f51" providerId="ADAL" clId="{D18EA0BD-91F5-490F-A66E-F135A7B56CA0}" dt="2020-11-09T14:58:29.311" v="417" actId="20577"/>
          <ac:spMkLst>
            <pc:docMk/>
            <pc:sldMk cId="4129466006" sldId="266"/>
            <ac:spMk id="5" creationId="{63A74B3C-9B3B-4089-AB59-9A3D138DDD49}"/>
          </ac:spMkLst>
        </pc:spChg>
        <pc:graphicFrameChg chg="add del mod">
          <ac:chgData name="James Pengelly" userId="d269fecd-a8a2-4e5a-93ae-88bdaab21f51" providerId="ADAL" clId="{D18EA0BD-91F5-490F-A66E-F135A7B56CA0}" dt="2020-11-09T14:59:19.274" v="441"/>
          <ac:graphicFrameMkLst>
            <pc:docMk/>
            <pc:sldMk cId="4129466006" sldId="266"/>
            <ac:graphicFrameMk id="6" creationId="{ACD6D25C-4C02-4148-95E1-21EAA8B734E1}"/>
          </ac:graphicFrameMkLst>
        </pc:graphicFrameChg>
      </pc:sldChg>
      <pc:sldChg chg="addSp delSp modSp add mod">
        <pc:chgData name="James Pengelly" userId="d269fecd-a8a2-4e5a-93ae-88bdaab21f51" providerId="ADAL" clId="{D18EA0BD-91F5-490F-A66E-F135A7B56CA0}" dt="2020-11-09T14:59:33.538" v="449"/>
        <pc:sldMkLst>
          <pc:docMk/>
          <pc:sldMk cId="1757541043" sldId="267"/>
        </pc:sldMkLst>
        <pc:spChg chg="add del mod">
          <ac:chgData name="James Pengelly" userId="d269fecd-a8a2-4e5a-93ae-88bdaab21f51" providerId="ADAL" clId="{D18EA0BD-91F5-490F-A66E-F135A7B56CA0}" dt="2020-11-09T14:59:33.538" v="449"/>
          <ac:spMkLst>
            <pc:docMk/>
            <pc:sldMk cId="1757541043" sldId="267"/>
            <ac:spMk id="2" creationId="{95D2736F-0337-4FDF-A236-6728C67DEDC5}"/>
          </ac:spMkLst>
        </pc:spChg>
        <pc:spChg chg="mod">
          <ac:chgData name="James Pengelly" userId="d269fecd-a8a2-4e5a-93ae-88bdaab21f51" providerId="ADAL" clId="{D18EA0BD-91F5-490F-A66E-F135A7B56CA0}" dt="2020-11-09T14:58:45.935" v="425" actId="20577"/>
          <ac:spMkLst>
            <pc:docMk/>
            <pc:sldMk cId="1757541043" sldId="267"/>
            <ac:spMk id="5" creationId="{63A74B3C-9B3B-4089-AB59-9A3D138DDD49}"/>
          </ac:spMkLst>
        </pc:spChg>
        <pc:graphicFrameChg chg="add del mod">
          <ac:chgData name="James Pengelly" userId="d269fecd-a8a2-4e5a-93ae-88bdaab21f51" providerId="ADAL" clId="{D18EA0BD-91F5-490F-A66E-F135A7B56CA0}" dt="2020-11-09T14:59:33.484" v="447"/>
          <ac:graphicFrameMkLst>
            <pc:docMk/>
            <pc:sldMk cId="1757541043" sldId="267"/>
            <ac:graphicFrameMk id="6" creationId="{A5A2A6FA-00FC-454B-B775-AAE7D9ECB78E}"/>
          </ac:graphicFrameMkLst>
        </pc:graphicFrameChg>
      </pc:sldChg>
      <pc:sldChg chg="addSp delSp modSp add mod">
        <pc:chgData name="James Pengelly" userId="d269fecd-a8a2-4e5a-93ae-88bdaab21f51" providerId="ADAL" clId="{D18EA0BD-91F5-490F-A66E-F135A7B56CA0}" dt="2020-11-09T14:59:40.966" v="455"/>
        <pc:sldMkLst>
          <pc:docMk/>
          <pc:sldMk cId="3686539720" sldId="268"/>
        </pc:sldMkLst>
        <pc:spChg chg="add del mod">
          <ac:chgData name="James Pengelly" userId="d269fecd-a8a2-4e5a-93ae-88bdaab21f51" providerId="ADAL" clId="{D18EA0BD-91F5-490F-A66E-F135A7B56CA0}" dt="2020-11-09T14:59:40.966" v="455"/>
          <ac:spMkLst>
            <pc:docMk/>
            <pc:sldMk cId="3686539720" sldId="268"/>
            <ac:spMk id="2" creationId="{95D2736F-0337-4FDF-A236-6728C67DEDC5}"/>
          </ac:spMkLst>
        </pc:spChg>
        <pc:spChg chg="mod">
          <ac:chgData name="James Pengelly" userId="d269fecd-a8a2-4e5a-93ae-88bdaab21f51" providerId="ADAL" clId="{D18EA0BD-91F5-490F-A66E-F135A7B56CA0}" dt="2020-11-09T14:58:53.087" v="431" actId="20577"/>
          <ac:spMkLst>
            <pc:docMk/>
            <pc:sldMk cId="3686539720" sldId="268"/>
            <ac:spMk id="5" creationId="{63A74B3C-9B3B-4089-AB59-9A3D138DDD49}"/>
          </ac:spMkLst>
        </pc:spChg>
        <pc:graphicFrameChg chg="add del mod">
          <ac:chgData name="James Pengelly" userId="d269fecd-a8a2-4e5a-93ae-88bdaab21f51" providerId="ADAL" clId="{D18EA0BD-91F5-490F-A66E-F135A7B56CA0}" dt="2020-11-09T14:59:40.917" v="453"/>
          <ac:graphicFrameMkLst>
            <pc:docMk/>
            <pc:sldMk cId="3686539720" sldId="268"/>
            <ac:graphicFrameMk id="6" creationId="{1E9F3B32-0E2C-41F4-8CE5-44965995B408}"/>
          </ac:graphicFrameMkLst>
        </pc:graphicFrameChg>
      </pc:sldChg>
    </pc:docChg>
  </pc:docChgLst>
  <pc:docChgLst>
    <pc:chgData name="James" userId="d269fecd-a8a2-4e5a-93ae-88bdaab21f51" providerId="ADAL" clId="{25773DA6-E4FB-4A6D-AD89-3EAA01B3ED41}"/>
    <pc:docChg chg="undo custSel addSld delSld modSld sldOrd">
      <pc:chgData name="James" userId="d269fecd-a8a2-4e5a-93ae-88bdaab21f51" providerId="ADAL" clId="{25773DA6-E4FB-4A6D-AD89-3EAA01B3ED41}" dt="2020-05-14T08:35:05.440" v="702"/>
      <pc:docMkLst>
        <pc:docMk/>
      </pc:docMkLst>
      <pc:sldChg chg="modSp">
        <pc:chgData name="James" userId="d269fecd-a8a2-4e5a-93ae-88bdaab21f51" providerId="ADAL" clId="{25773DA6-E4FB-4A6D-AD89-3EAA01B3ED41}" dt="2020-05-04T09:57:37.279" v="526"/>
        <pc:sldMkLst>
          <pc:docMk/>
          <pc:sldMk cId="2814255892" sldId="256"/>
        </pc:sldMkLst>
        <pc:spChg chg="mod">
          <ac:chgData name="James" userId="d269fecd-a8a2-4e5a-93ae-88bdaab21f51" providerId="ADAL" clId="{25773DA6-E4FB-4A6D-AD89-3EAA01B3ED41}" dt="2020-05-04T09:57:37.279" v="526"/>
          <ac:spMkLst>
            <pc:docMk/>
            <pc:sldMk cId="2814255892" sldId="256"/>
            <ac:spMk id="2" creationId="{FDDFF142-19AD-4924-881F-D3F825FCC6A5}"/>
          </ac:spMkLst>
        </pc:spChg>
      </pc:sldChg>
      <pc:sldChg chg="addSp delSp modSp new mod">
        <pc:chgData name="James" userId="d269fecd-a8a2-4e5a-93ae-88bdaab21f51" providerId="ADAL" clId="{25773DA6-E4FB-4A6D-AD89-3EAA01B3ED41}" dt="2020-04-28T13:09:24.538" v="67" actId="20577"/>
        <pc:sldMkLst>
          <pc:docMk/>
          <pc:sldMk cId="16700834" sldId="259"/>
        </pc:sldMkLst>
        <pc:spChg chg="add del mod">
          <ac:chgData name="James" userId="d269fecd-a8a2-4e5a-93ae-88bdaab21f51" providerId="ADAL" clId="{25773DA6-E4FB-4A6D-AD89-3EAA01B3ED41}" dt="2020-04-28T13:09:24.538" v="67" actId="20577"/>
          <ac:spMkLst>
            <pc:docMk/>
            <pc:sldMk cId="16700834" sldId="259"/>
            <ac:spMk id="2" creationId="{31FD29FC-02D8-4887-9DF3-974A789AD52A}"/>
          </ac:spMkLst>
        </pc:spChg>
        <pc:spChg chg="mod">
          <ac:chgData name="James" userId="d269fecd-a8a2-4e5a-93ae-88bdaab21f51" providerId="ADAL" clId="{25773DA6-E4FB-4A6D-AD89-3EAA01B3ED41}" dt="2020-04-28T13:07:35.937" v="29" actId="20577"/>
          <ac:spMkLst>
            <pc:docMk/>
            <pc:sldMk cId="16700834" sldId="259"/>
            <ac:spMk id="5" creationId="{487D1099-92C4-49B1-9ABC-A97D18C54D1E}"/>
          </ac:spMkLst>
        </pc:spChg>
        <pc:graphicFrameChg chg="add del mod">
          <ac:chgData name="James" userId="d269fecd-a8a2-4e5a-93ae-88bdaab21f51" providerId="ADAL" clId="{25773DA6-E4FB-4A6D-AD89-3EAA01B3ED41}" dt="2020-04-28T13:07:42.260" v="31"/>
          <ac:graphicFrameMkLst>
            <pc:docMk/>
            <pc:sldMk cId="16700834" sldId="259"/>
            <ac:graphicFrameMk id="6" creationId="{44C63964-2C17-425F-B7D5-F61FAF918196}"/>
          </ac:graphicFrameMkLst>
        </pc:graphicFrameChg>
      </pc:sldChg>
      <pc:sldChg chg="addSp delSp modSp add mod">
        <pc:chgData name="James" userId="d269fecd-a8a2-4e5a-93ae-88bdaab21f51" providerId="ADAL" clId="{25773DA6-E4FB-4A6D-AD89-3EAA01B3ED41}" dt="2020-04-28T13:10:46.082" v="96" actId="20577"/>
        <pc:sldMkLst>
          <pc:docMk/>
          <pc:sldMk cId="2896474724" sldId="260"/>
        </pc:sldMkLst>
        <pc:spChg chg="add del mod">
          <ac:chgData name="James" userId="d269fecd-a8a2-4e5a-93ae-88bdaab21f51" providerId="ADAL" clId="{25773DA6-E4FB-4A6D-AD89-3EAA01B3ED41}" dt="2020-04-28T13:10:46.082" v="96" actId="20577"/>
          <ac:spMkLst>
            <pc:docMk/>
            <pc:sldMk cId="2896474724" sldId="260"/>
            <ac:spMk id="2" creationId="{31FD29FC-02D8-4887-9DF3-974A789AD52A}"/>
          </ac:spMkLst>
        </pc:spChg>
        <pc:spChg chg="mod">
          <ac:chgData name="James" userId="d269fecd-a8a2-4e5a-93ae-88bdaab21f51" providerId="ADAL" clId="{25773DA6-E4FB-4A6D-AD89-3EAA01B3ED41}" dt="2020-04-28T13:10:37.185" v="91" actId="20577"/>
          <ac:spMkLst>
            <pc:docMk/>
            <pc:sldMk cId="2896474724" sldId="260"/>
            <ac:spMk id="5" creationId="{487D1099-92C4-49B1-9ABC-A97D18C54D1E}"/>
          </ac:spMkLst>
        </pc:spChg>
        <pc:graphicFrameChg chg="add del">
          <ac:chgData name="James" userId="d269fecd-a8a2-4e5a-93ae-88bdaab21f51" providerId="ADAL" clId="{25773DA6-E4FB-4A6D-AD89-3EAA01B3ED41}" dt="2020-04-28T13:07:58.075" v="48"/>
          <ac:graphicFrameMkLst>
            <pc:docMk/>
            <pc:sldMk cId="2896474724" sldId="260"/>
            <ac:graphicFrameMk id="6" creationId="{D132216F-6780-4A7F-94AB-7F9A4DC875AA}"/>
          </ac:graphicFrameMkLst>
        </pc:graphicFrameChg>
        <pc:graphicFrameChg chg="add del mod">
          <ac:chgData name="James" userId="d269fecd-a8a2-4e5a-93ae-88bdaab21f51" providerId="ADAL" clId="{25773DA6-E4FB-4A6D-AD89-3EAA01B3ED41}" dt="2020-04-28T13:08:03.534" v="52"/>
          <ac:graphicFrameMkLst>
            <pc:docMk/>
            <pc:sldMk cId="2896474724" sldId="260"/>
            <ac:graphicFrameMk id="7" creationId="{EE9B8A32-C9DC-407A-BD84-203E8E8B47D1}"/>
          </ac:graphicFrameMkLst>
        </pc:graphicFrameChg>
      </pc:sldChg>
      <pc:sldChg chg="modSp add mod">
        <pc:chgData name="James" userId="d269fecd-a8a2-4e5a-93ae-88bdaab21f51" providerId="ADAL" clId="{25773DA6-E4FB-4A6D-AD89-3EAA01B3ED41}" dt="2020-04-28T13:10:53.690" v="99" actId="27636"/>
        <pc:sldMkLst>
          <pc:docMk/>
          <pc:sldMk cId="3519207404" sldId="261"/>
        </pc:sldMkLst>
        <pc:spChg chg="mod">
          <ac:chgData name="James" userId="d269fecd-a8a2-4e5a-93ae-88bdaab21f51" providerId="ADAL" clId="{25773DA6-E4FB-4A6D-AD89-3EAA01B3ED41}" dt="2020-04-28T13:10:53.690" v="99" actId="27636"/>
          <ac:spMkLst>
            <pc:docMk/>
            <pc:sldMk cId="3519207404" sldId="261"/>
            <ac:spMk id="2" creationId="{31FD29FC-02D8-4887-9DF3-974A789AD52A}"/>
          </ac:spMkLst>
        </pc:spChg>
        <pc:spChg chg="mod">
          <ac:chgData name="James" userId="d269fecd-a8a2-4e5a-93ae-88bdaab21f51" providerId="ADAL" clId="{25773DA6-E4FB-4A6D-AD89-3EAA01B3ED41}" dt="2020-04-28T13:10:49.547" v="97" actId="20577"/>
          <ac:spMkLst>
            <pc:docMk/>
            <pc:sldMk cId="3519207404" sldId="261"/>
            <ac:spMk id="5" creationId="{487D1099-92C4-49B1-9ABC-A97D18C54D1E}"/>
          </ac:spMkLst>
        </pc:spChg>
      </pc:sldChg>
      <pc:sldChg chg="add">
        <pc:chgData name="James" userId="d269fecd-a8a2-4e5a-93ae-88bdaab21f51" providerId="ADAL" clId="{25773DA6-E4FB-4A6D-AD89-3EAA01B3ED41}" dt="2020-04-28T13:16:43.638" v="154"/>
        <pc:sldMkLst>
          <pc:docMk/>
          <pc:sldMk cId="2108640200" sldId="262"/>
        </pc:sldMkLst>
      </pc:sldChg>
      <pc:sldChg chg="add del">
        <pc:chgData name="James" userId="d269fecd-a8a2-4e5a-93ae-88bdaab21f51" providerId="ADAL" clId="{25773DA6-E4FB-4A6D-AD89-3EAA01B3ED41}" dt="2020-04-28T13:37:16.858" v="498" actId="2696"/>
        <pc:sldMkLst>
          <pc:docMk/>
          <pc:sldMk cId="359484993" sldId="265"/>
        </pc:sldMkLst>
      </pc:sldChg>
      <pc:sldChg chg="add del setBg">
        <pc:chgData name="James" userId="d269fecd-a8a2-4e5a-93ae-88bdaab21f51" providerId="ADAL" clId="{25773DA6-E4FB-4A6D-AD89-3EAA01B3ED41}" dt="2020-04-28T13:38:57.888" v="501" actId="2696"/>
        <pc:sldMkLst>
          <pc:docMk/>
          <pc:sldMk cId="3467823820" sldId="265"/>
        </pc:sldMkLst>
      </pc:sldChg>
      <pc:sldChg chg="modSp add mod">
        <pc:chgData name="James" userId="d269fecd-a8a2-4e5a-93ae-88bdaab21f51" providerId="ADAL" clId="{25773DA6-E4FB-4A6D-AD89-3EAA01B3ED41}" dt="2020-04-28T13:18:56.354" v="399" actId="20577"/>
        <pc:sldMkLst>
          <pc:docMk/>
          <pc:sldMk cId="479951597" sldId="292"/>
        </pc:sldMkLst>
        <pc:spChg chg="mod">
          <ac:chgData name="James" userId="d269fecd-a8a2-4e5a-93ae-88bdaab21f51" providerId="ADAL" clId="{25773DA6-E4FB-4A6D-AD89-3EAA01B3ED41}" dt="2020-04-28T13:18:56.354" v="399" actId="20577"/>
          <ac:spMkLst>
            <pc:docMk/>
            <pc:sldMk cId="479951597" sldId="292"/>
            <ac:spMk id="11267" creationId="{00000000-0000-0000-0000-000000000000}"/>
          </ac:spMkLst>
        </pc:spChg>
      </pc:sldChg>
      <pc:sldChg chg="add setBg">
        <pc:chgData name="James" userId="d269fecd-a8a2-4e5a-93ae-88bdaab21f51" providerId="ADAL" clId="{25773DA6-E4FB-4A6D-AD89-3EAA01B3ED41}" dt="2020-05-14T08:35:01.999" v="701"/>
        <pc:sldMkLst>
          <pc:docMk/>
          <pc:sldMk cId="4272331733" sldId="293"/>
        </pc:sldMkLst>
      </pc:sldChg>
      <pc:sldChg chg="add setBg">
        <pc:chgData name="James" userId="d269fecd-a8a2-4e5a-93ae-88bdaab21f51" providerId="ADAL" clId="{25773DA6-E4FB-4A6D-AD89-3EAA01B3ED41}" dt="2020-05-14T08:35:05.440" v="702"/>
        <pc:sldMkLst>
          <pc:docMk/>
          <pc:sldMk cId="1068647650" sldId="294"/>
        </pc:sldMkLst>
      </pc:sldChg>
      <pc:sldChg chg="modSp add mod setBg">
        <pc:chgData name="James" userId="d269fecd-a8a2-4e5a-93ae-88bdaab21f51" providerId="ADAL" clId="{25773DA6-E4FB-4A6D-AD89-3EAA01B3ED41}" dt="2020-05-14T08:33:11.683" v="655" actId="14"/>
        <pc:sldMkLst>
          <pc:docMk/>
          <pc:sldMk cId="151566513" sldId="324"/>
        </pc:sldMkLst>
        <pc:spChg chg="mod">
          <ac:chgData name="James" userId="d269fecd-a8a2-4e5a-93ae-88bdaab21f51" providerId="ADAL" clId="{25773DA6-E4FB-4A6D-AD89-3EAA01B3ED41}" dt="2020-04-28T13:11:20.028" v="100"/>
          <ac:spMkLst>
            <pc:docMk/>
            <pc:sldMk cId="151566513" sldId="324"/>
            <ac:spMk id="4" creationId="{6CF2154A-4098-4279-B7E0-989DE7D46DEC}"/>
          </ac:spMkLst>
        </pc:spChg>
        <pc:spChg chg="mod">
          <ac:chgData name="James" userId="d269fecd-a8a2-4e5a-93ae-88bdaab21f51" providerId="ADAL" clId="{25773DA6-E4FB-4A6D-AD89-3EAA01B3ED41}" dt="2020-05-14T08:33:11.683" v="655" actId="14"/>
          <ac:spMkLst>
            <pc:docMk/>
            <pc:sldMk cId="151566513" sldId="324"/>
            <ac:spMk id="7" creationId="{89C263FA-6900-4ADB-9070-6583155F0EF8}"/>
          </ac:spMkLst>
        </pc:spChg>
      </pc:sldChg>
      <pc:sldChg chg="addSp delSp modSp add mod">
        <pc:chgData name="James" userId="d269fecd-a8a2-4e5a-93ae-88bdaab21f51" providerId="ADAL" clId="{25773DA6-E4FB-4A6D-AD89-3EAA01B3ED41}" dt="2020-04-28T13:15:04.988" v="132" actId="27636"/>
        <pc:sldMkLst>
          <pc:docMk/>
          <pc:sldMk cId="3005914435" sldId="325"/>
        </pc:sldMkLst>
        <pc:spChg chg="mod">
          <ac:chgData name="James" userId="d269fecd-a8a2-4e5a-93ae-88bdaab21f51" providerId="ADAL" clId="{25773DA6-E4FB-4A6D-AD89-3EAA01B3ED41}" dt="2020-04-28T13:15:04.988" v="132" actId="27636"/>
          <ac:spMkLst>
            <pc:docMk/>
            <pc:sldMk cId="3005914435" sldId="325"/>
            <ac:spMk id="2" creationId="{D3E5882C-C85B-4CA1-AD36-E9D3AF109B4F}"/>
          </ac:spMkLst>
        </pc:spChg>
        <pc:spChg chg="mod">
          <ac:chgData name="James" userId="d269fecd-a8a2-4e5a-93ae-88bdaab21f51" providerId="ADAL" clId="{25773DA6-E4FB-4A6D-AD89-3EAA01B3ED41}" dt="2020-04-28T13:14:53.801" v="128" actId="20577"/>
          <ac:spMkLst>
            <pc:docMk/>
            <pc:sldMk cId="3005914435" sldId="325"/>
            <ac:spMk id="3" creationId="{541DD50D-AAB6-41EA-BFAA-861018855296}"/>
          </ac:spMkLst>
        </pc:spChg>
        <pc:spChg chg="mod">
          <ac:chgData name="James" userId="d269fecd-a8a2-4e5a-93ae-88bdaab21f51" providerId="ADAL" clId="{25773DA6-E4FB-4A6D-AD89-3EAA01B3ED41}" dt="2020-04-28T13:11:20.028" v="100"/>
          <ac:spMkLst>
            <pc:docMk/>
            <pc:sldMk cId="3005914435" sldId="325"/>
            <ac:spMk id="5" creationId="{B9BB5CF3-D2AF-49D4-B3CE-1CE63C6C0139}"/>
          </ac:spMkLst>
        </pc:spChg>
        <pc:graphicFrameChg chg="add del">
          <ac:chgData name="James" userId="d269fecd-a8a2-4e5a-93ae-88bdaab21f51" providerId="ADAL" clId="{25773DA6-E4FB-4A6D-AD89-3EAA01B3ED41}" dt="2020-04-28T13:14:15.974" v="115"/>
          <ac:graphicFrameMkLst>
            <pc:docMk/>
            <pc:sldMk cId="3005914435" sldId="325"/>
            <ac:graphicFrameMk id="4" creationId="{380F121C-758A-44C1-8D4F-C840377EE3A8}"/>
          </ac:graphicFrameMkLst>
        </pc:graphicFrameChg>
        <pc:graphicFrameChg chg="add del">
          <ac:chgData name="James" userId="d269fecd-a8a2-4e5a-93ae-88bdaab21f51" providerId="ADAL" clId="{25773DA6-E4FB-4A6D-AD89-3EAA01B3ED41}" dt="2020-04-28T13:14:27.696" v="120"/>
          <ac:graphicFrameMkLst>
            <pc:docMk/>
            <pc:sldMk cId="3005914435" sldId="325"/>
            <ac:graphicFrameMk id="6" creationId="{DF96A156-1347-4453-A9DF-679B53E6D835}"/>
          </ac:graphicFrameMkLst>
        </pc:graphicFrameChg>
      </pc:sldChg>
      <pc:sldChg chg="addSp delSp modSp add mod ord">
        <pc:chgData name="James" userId="d269fecd-a8a2-4e5a-93ae-88bdaab21f51" providerId="ADAL" clId="{25773DA6-E4FB-4A6D-AD89-3EAA01B3ED41}" dt="2020-05-14T08:33:57.692" v="700" actId="20577"/>
        <pc:sldMkLst>
          <pc:docMk/>
          <pc:sldMk cId="2597759486" sldId="327"/>
        </pc:sldMkLst>
        <pc:spChg chg="mod">
          <ac:chgData name="James" userId="d269fecd-a8a2-4e5a-93ae-88bdaab21f51" providerId="ADAL" clId="{25773DA6-E4FB-4A6D-AD89-3EAA01B3ED41}" dt="2020-05-14T08:33:57.692" v="700" actId="20577"/>
          <ac:spMkLst>
            <pc:docMk/>
            <pc:sldMk cId="2597759486" sldId="327"/>
            <ac:spMk id="2" creationId="{A82A8746-4C03-4BDD-9A1C-6C2F0864D8B5}"/>
          </ac:spMkLst>
        </pc:spChg>
        <pc:spChg chg="mod">
          <ac:chgData name="James" userId="d269fecd-a8a2-4e5a-93ae-88bdaab21f51" providerId="ADAL" clId="{25773DA6-E4FB-4A6D-AD89-3EAA01B3ED41}" dt="2020-04-28T13:11:20.028" v="100"/>
          <ac:spMkLst>
            <pc:docMk/>
            <pc:sldMk cId="2597759486" sldId="327"/>
            <ac:spMk id="5" creationId="{1DB8092C-979B-41F7-8A5B-A2812285A65B}"/>
          </ac:spMkLst>
        </pc:spChg>
        <pc:graphicFrameChg chg="add del">
          <ac:chgData name="James" userId="d269fecd-a8a2-4e5a-93ae-88bdaab21f51" providerId="ADAL" clId="{25773DA6-E4FB-4A6D-AD89-3EAA01B3ED41}" dt="2020-04-28T13:13:32.266" v="106"/>
          <ac:graphicFrameMkLst>
            <pc:docMk/>
            <pc:sldMk cId="2597759486" sldId="327"/>
            <ac:graphicFrameMk id="4" creationId="{379B5BAF-F368-4AB7-A4BD-475348B1D59B}"/>
          </ac:graphicFrameMkLst>
        </pc:graphicFrameChg>
      </pc:sldChg>
      <pc:sldChg chg="addSp delSp modSp add mod">
        <pc:chgData name="James" userId="d269fecd-a8a2-4e5a-93ae-88bdaab21f51" providerId="ADAL" clId="{25773DA6-E4FB-4A6D-AD89-3EAA01B3ED41}" dt="2020-04-28T13:16:10.888" v="153" actId="27636"/>
        <pc:sldMkLst>
          <pc:docMk/>
          <pc:sldMk cId="668358319" sldId="328"/>
        </pc:sldMkLst>
        <pc:spChg chg="mod">
          <ac:chgData name="James" userId="d269fecd-a8a2-4e5a-93ae-88bdaab21f51" providerId="ADAL" clId="{25773DA6-E4FB-4A6D-AD89-3EAA01B3ED41}" dt="2020-04-28T13:16:10.888" v="153" actId="27636"/>
          <ac:spMkLst>
            <pc:docMk/>
            <pc:sldMk cId="668358319" sldId="328"/>
            <ac:spMk id="2" creationId="{F4BA6BFA-F11D-4C0D-9D00-B4D79B9A6D97}"/>
          </ac:spMkLst>
        </pc:spChg>
        <pc:spChg chg="mod">
          <ac:chgData name="James" userId="d269fecd-a8a2-4e5a-93ae-88bdaab21f51" providerId="ADAL" clId="{25773DA6-E4FB-4A6D-AD89-3EAA01B3ED41}" dt="2020-04-28T13:11:20.028" v="100"/>
          <ac:spMkLst>
            <pc:docMk/>
            <pc:sldMk cId="668358319" sldId="328"/>
            <ac:spMk id="5" creationId="{AB94AAD8-2594-4B66-9BB6-52D58712320C}"/>
          </ac:spMkLst>
        </pc:spChg>
        <pc:graphicFrameChg chg="add del">
          <ac:chgData name="James" userId="d269fecd-a8a2-4e5a-93ae-88bdaab21f51" providerId="ADAL" clId="{25773DA6-E4FB-4A6D-AD89-3EAA01B3ED41}" dt="2020-04-28T13:15:54.018" v="149"/>
          <ac:graphicFrameMkLst>
            <pc:docMk/>
            <pc:sldMk cId="668358319" sldId="328"/>
            <ac:graphicFrameMk id="4" creationId="{2D1E83B5-0D25-43CC-BA2A-D3FFB816EAF8}"/>
          </ac:graphicFrameMkLst>
        </pc:graphicFrameChg>
      </pc:sldChg>
      <pc:sldChg chg="modSp add mod">
        <pc:chgData name="James" userId="d269fecd-a8a2-4e5a-93ae-88bdaab21f51" providerId="ADAL" clId="{25773DA6-E4FB-4A6D-AD89-3EAA01B3ED41}" dt="2020-04-28T13:15:16.410" v="145" actId="14"/>
        <pc:sldMkLst>
          <pc:docMk/>
          <pc:sldMk cId="369130826" sldId="329"/>
        </pc:sldMkLst>
        <pc:spChg chg="mod">
          <ac:chgData name="James" userId="d269fecd-a8a2-4e5a-93ae-88bdaab21f51" providerId="ADAL" clId="{25773DA6-E4FB-4A6D-AD89-3EAA01B3ED41}" dt="2020-04-28T13:15:16.410" v="145" actId="14"/>
          <ac:spMkLst>
            <pc:docMk/>
            <pc:sldMk cId="369130826" sldId="329"/>
            <ac:spMk id="2" creationId="{D3E5882C-C85B-4CA1-AD36-E9D3AF109B4F}"/>
          </ac:spMkLst>
        </pc:spChg>
        <pc:spChg chg="mod">
          <ac:chgData name="James" userId="d269fecd-a8a2-4e5a-93ae-88bdaab21f51" providerId="ADAL" clId="{25773DA6-E4FB-4A6D-AD89-3EAA01B3ED41}" dt="2020-04-28T13:15:00.121" v="130" actId="20577"/>
          <ac:spMkLst>
            <pc:docMk/>
            <pc:sldMk cId="369130826" sldId="329"/>
            <ac:spMk id="3" creationId="{541DD50D-AAB6-41EA-BFAA-861018855296}"/>
          </ac:spMkLst>
        </pc:spChg>
      </pc:sldChg>
      <pc:sldChg chg="modSp add mod">
        <pc:chgData name="James" userId="d269fecd-a8a2-4e5a-93ae-88bdaab21f51" providerId="ADAL" clId="{25773DA6-E4FB-4A6D-AD89-3EAA01B3ED41}" dt="2020-04-28T13:34:57.489" v="496" actId="20577"/>
        <pc:sldMkLst>
          <pc:docMk/>
          <pc:sldMk cId="132183899" sldId="330"/>
        </pc:sldMkLst>
        <pc:spChg chg="mod">
          <ac:chgData name="James" userId="d269fecd-a8a2-4e5a-93ae-88bdaab21f51" providerId="ADAL" clId="{25773DA6-E4FB-4A6D-AD89-3EAA01B3ED41}" dt="2020-04-28T13:34:57.489" v="496" actId="20577"/>
          <ac:spMkLst>
            <pc:docMk/>
            <pc:sldMk cId="132183899" sldId="330"/>
            <ac:spMk id="6" creationId="{00000000-0000-0000-0000-000000000000}"/>
          </ac:spMkLst>
        </pc:spChg>
        <pc:spChg chg="mod">
          <ac:chgData name="James" userId="d269fecd-a8a2-4e5a-93ae-88bdaab21f51" providerId="ADAL" clId="{25773DA6-E4FB-4A6D-AD89-3EAA01B3ED41}" dt="2020-04-28T13:34:37.641" v="457" actId="20577"/>
          <ac:spMkLst>
            <pc:docMk/>
            <pc:sldMk cId="132183899" sldId="330"/>
            <ac:spMk id="14338" creationId="{00000000-0000-0000-0000-000000000000}"/>
          </ac:spMkLst>
        </pc:spChg>
      </pc:sldChg>
      <pc:sldChg chg="add">
        <pc:chgData name="James" userId="d269fecd-a8a2-4e5a-93ae-88bdaab21f51" providerId="ADAL" clId="{25773DA6-E4FB-4A6D-AD89-3EAA01B3ED41}" dt="2020-04-28T13:16:43.638" v="154"/>
        <pc:sldMkLst>
          <pc:docMk/>
          <pc:sldMk cId="3982467639" sldId="838"/>
        </pc:sldMkLst>
      </pc:sldChg>
      <pc:sldChg chg="add">
        <pc:chgData name="James" userId="d269fecd-a8a2-4e5a-93ae-88bdaab21f51" providerId="ADAL" clId="{25773DA6-E4FB-4A6D-AD89-3EAA01B3ED41}" dt="2020-04-28T13:16:43.638" v="154"/>
        <pc:sldMkLst>
          <pc:docMk/>
          <pc:sldMk cId="4012592237" sldId="839"/>
        </pc:sldMkLst>
      </pc:sldChg>
      <pc:sldChg chg="modSp add mod">
        <pc:chgData name="James" userId="d269fecd-a8a2-4e5a-93ae-88bdaab21f51" providerId="ADAL" clId="{25773DA6-E4FB-4A6D-AD89-3EAA01B3ED41}" dt="2020-05-13T13:33:42.195" v="651" actId="20577"/>
        <pc:sldMkLst>
          <pc:docMk/>
          <pc:sldMk cId="807479583" sldId="840"/>
        </pc:sldMkLst>
        <pc:spChg chg="mod">
          <ac:chgData name="James" userId="d269fecd-a8a2-4e5a-93ae-88bdaab21f51" providerId="ADAL" clId="{25773DA6-E4FB-4A6D-AD89-3EAA01B3ED41}" dt="2020-04-28T14:51:09.946" v="525"/>
          <ac:spMkLst>
            <pc:docMk/>
            <pc:sldMk cId="807479583" sldId="840"/>
            <ac:spMk id="2" creationId="{503967F9-71FD-4A22-B22D-ECAE2690A36D}"/>
          </ac:spMkLst>
        </pc:spChg>
        <pc:spChg chg="mod">
          <ac:chgData name="James" userId="d269fecd-a8a2-4e5a-93ae-88bdaab21f51" providerId="ADAL" clId="{25773DA6-E4FB-4A6D-AD89-3EAA01B3ED41}" dt="2020-05-13T13:33:42.195" v="651" actId="20577"/>
          <ac:spMkLst>
            <pc:docMk/>
            <pc:sldMk cId="807479583" sldId="840"/>
            <ac:spMk id="5" creationId="{EBBB2ABB-9BA1-4569-9112-16F9DF6BB56E}"/>
          </ac:spMkLst>
        </pc:spChg>
      </pc:sldChg>
      <pc:sldChg chg="modSp new del mod">
        <pc:chgData name="James" userId="d269fecd-a8a2-4e5a-93ae-88bdaab21f51" providerId="ADAL" clId="{25773DA6-E4FB-4A6D-AD89-3EAA01B3ED41}" dt="2020-04-28T14:50:54.376" v="508" actId="2696"/>
        <pc:sldMkLst>
          <pc:docMk/>
          <pc:sldMk cId="3061551322" sldId="840"/>
        </pc:sldMkLst>
        <pc:spChg chg="mod">
          <ac:chgData name="James" userId="d269fecd-a8a2-4e5a-93ae-88bdaab21f51" providerId="ADAL" clId="{25773DA6-E4FB-4A6D-AD89-3EAA01B3ED41}" dt="2020-04-28T14:50:44.646" v="507"/>
          <ac:spMkLst>
            <pc:docMk/>
            <pc:sldMk cId="3061551322" sldId="840"/>
            <ac:spMk id="2" creationId="{503967F9-71FD-4A22-B22D-ECAE2690A36D}"/>
          </ac:spMkLst>
        </pc:spChg>
      </pc:sldChg>
      <pc:sldChg chg="modSp new del mod">
        <pc:chgData name="James" userId="d269fecd-a8a2-4e5a-93ae-88bdaab21f51" providerId="ADAL" clId="{25773DA6-E4FB-4A6D-AD89-3EAA01B3ED41}" dt="2020-05-11T14:02:36.746" v="597" actId="47"/>
        <pc:sldMkLst>
          <pc:docMk/>
          <pc:sldMk cId="321104578" sldId="841"/>
        </pc:sldMkLst>
        <pc:spChg chg="mod">
          <ac:chgData name="James" userId="d269fecd-a8a2-4e5a-93ae-88bdaab21f51" providerId="ADAL" clId="{25773DA6-E4FB-4A6D-AD89-3EAA01B3ED41}" dt="2020-05-11T14:01:40.708" v="537" actId="20577"/>
          <ac:spMkLst>
            <pc:docMk/>
            <pc:sldMk cId="321104578" sldId="841"/>
            <ac:spMk id="2" creationId="{1552208A-114A-4FB6-B856-F12C3BA88BCF}"/>
          </ac:spMkLst>
        </pc:spChg>
        <pc:spChg chg="mod">
          <ac:chgData name="James" userId="d269fecd-a8a2-4e5a-93ae-88bdaab21f51" providerId="ADAL" clId="{25773DA6-E4FB-4A6D-AD89-3EAA01B3ED41}" dt="2020-05-11T14:02:31.833" v="596"/>
          <ac:spMkLst>
            <pc:docMk/>
            <pc:sldMk cId="321104578" sldId="841"/>
            <ac:spMk id="4" creationId="{7AE1E7F9-469D-4E06-BD6D-C1D122838CA5}"/>
          </ac:spMkLst>
        </pc:spChg>
      </pc:sldChg>
      <pc:sldChg chg="modSp new del mod">
        <pc:chgData name="James" userId="d269fecd-a8a2-4e5a-93ae-88bdaab21f51" providerId="ADAL" clId="{25773DA6-E4FB-4A6D-AD89-3EAA01B3ED41}" dt="2020-05-13T13:33:34.899" v="634" actId="2696"/>
        <pc:sldMkLst>
          <pc:docMk/>
          <pc:sldMk cId="4283267875" sldId="841"/>
        </pc:sldMkLst>
        <pc:spChg chg="mod">
          <ac:chgData name="James" userId="d269fecd-a8a2-4e5a-93ae-88bdaab21f51" providerId="ADAL" clId="{25773DA6-E4FB-4A6D-AD89-3EAA01B3ED41}" dt="2020-05-13T13:33:25.363" v="633" actId="20577"/>
          <ac:spMkLst>
            <pc:docMk/>
            <pc:sldMk cId="4283267875" sldId="841"/>
            <ac:spMk id="5" creationId="{9363EE0D-092C-4B0B-9F67-E5D60B195685}"/>
          </ac:spMkLst>
        </pc:spChg>
      </pc:sldChg>
    </pc:docChg>
  </pc:docChgLst>
  <pc:docChgLst>
    <pc:chgData name="James Pengelly" userId="d269fecd-a8a2-4e5a-93ae-88bdaab21f51" providerId="ADAL" clId="{D1B64551-0BA7-4966-A322-8E24B0E37337}"/>
    <pc:docChg chg="undo redo custSel addSld delSld modSld">
      <pc:chgData name="James Pengelly" userId="d269fecd-a8a2-4e5a-93ae-88bdaab21f51" providerId="ADAL" clId="{D1B64551-0BA7-4966-A322-8E24B0E37337}" dt="2020-10-20T09:15:35.629" v="422" actId="20577"/>
      <pc:docMkLst>
        <pc:docMk/>
      </pc:docMkLst>
      <pc:sldChg chg="modSp mod modNotesTx">
        <pc:chgData name="James Pengelly" userId="d269fecd-a8a2-4e5a-93ae-88bdaab21f51" providerId="ADAL" clId="{D1B64551-0BA7-4966-A322-8E24B0E37337}" dt="2020-10-20T09:01:11.017" v="41" actId="6549"/>
        <pc:sldMkLst>
          <pc:docMk/>
          <pc:sldMk cId="2814255892" sldId="256"/>
        </pc:sldMkLst>
        <pc:spChg chg="mod">
          <ac:chgData name="James Pengelly" userId="d269fecd-a8a2-4e5a-93ae-88bdaab21f51" providerId="ADAL" clId="{D1B64551-0BA7-4966-A322-8E24B0E37337}" dt="2020-10-20T09:01:04.920" v="40" actId="20577"/>
          <ac:spMkLst>
            <pc:docMk/>
            <pc:sldMk cId="2814255892" sldId="256"/>
            <ac:spMk id="2" creationId="{FDDFF142-19AD-4924-881F-D3F825FCC6A5}"/>
          </ac:spMkLst>
        </pc:spChg>
        <pc:spChg chg="mod">
          <ac:chgData name="James Pengelly" userId="d269fecd-a8a2-4e5a-93ae-88bdaab21f51" providerId="ADAL" clId="{D1B64551-0BA7-4966-A322-8E24B0E37337}" dt="2020-10-20T09:00:12.444" v="38" actId="20577"/>
          <ac:spMkLst>
            <pc:docMk/>
            <pc:sldMk cId="2814255892" sldId="256"/>
            <ac:spMk id="3" creationId="{C38A91AC-0529-4677-B2E7-470BBDE8DC60}"/>
          </ac:spMkLst>
        </pc:spChg>
      </pc:sldChg>
      <pc:sldChg chg="del">
        <pc:chgData name="James Pengelly" userId="d269fecd-a8a2-4e5a-93ae-88bdaab21f51" providerId="ADAL" clId="{D1B64551-0BA7-4966-A322-8E24B0E37337}" dt="2020-10-20T09:00:37.188" v="39" actId="47"/>
        <pc:sldMkLst>
          <pc:docMk/>
          <pc:sldMk cId="2216374372" sldId="257"/>
        </pc:sldMkLst>
      </pc:sldChg>
      <pc:sldChg chg="modSp new mod modNotesTx">
        <pc:chgData name="James Pengelly" userId="d269fecd-a8a2-4e5a-93ae-88bdaab21f51" providerId="ADAL" clId="{D1B64551-0BA7-4966-A322-8E24B0E37337}" dt="2020-10-20T09:06:07.669" v="100" actId="20577"/>
        <pc:sldMkLst>
          <pc:docMk/>
          <pc:sldMk cId="2712943118" sldId="257"/>
        </pc:sldMkLst>
        <pc:spChg chg="mod">
          <ac:chgData name="James Pengelly" userId="d269fecd-a8a2-4e5a-93ae-88bdaab21f51" providerId="ADAL" clId="{D1B64551-0BA7-4966-A322-8E24B0E37337}" dt="2020-10-20T09:06:00.462" v="83" actId="20577"/>
          <ac:spMkLst>
            <pc:docMk/>
            <pc:sldMk cId="2712943118" sldId="257"/>
            <ac:spMk id="2" creationId="{FF361294-7EA0-4DDA-A7C8-48BC89826857}"/>
          </ac:spMkLst>
        </pc:spChg>
        <pc:spChg chg="mod">
          <ac:chgData name="James Pengelly" userId="d269fecd-a8a2-4e5a-93ae-88bdaab21f51" providerId="ADAL" clId="{D1B64551-0BA7-4966-A322-8E24B0E37337}" dt="2020-10-20T09:06:07.669" v="100" actId="20577"/>
          <ac:spMkLst>
            <pc:docMk/>
            <pc:sldMk cId="2712943118" sldId="257"/>
            <ac:spMk id="5" creationId="{51B93BE7-47F8-4A8F-8E19-36F366034274}"/>
          </ac:spMkLst>
        </pc:spChg>
      </pc:sldChg>
      <pc:sldChg chg="modSp new del mod">
        <pc:chgData name="James Pengelly" userId="d269fecd-a8a2-4e5a-93ae-88bdaab21f51" providerId="ADAL" clId="{D1B64551-0BA7-4966-A322-8E24B0E37337}" dt="2020-10-20T09:12:27.918" v="262" actId="2696"/>
        <pc:sldMkLst>
          <pc:docMk/>
          <pc:sldMk cId="631576365" sldId="258"/>
        </pc:sldMkLst>
        <pc:spChg chg="mod">
          <ac:chgData name="James Pengelly" userId="d269fecd-a8a2-4e5a-93ae-88bdaab21f51" providerId="ADAL" clId="{D1B64551-0BA7-4966-A322-8E24B0E37337}" dt="2020-10-20T09:05:29.903" v="80" actId="20577"/>
          <ac:spMkLst>
            <pc:docMk/>
            <pc:sldMk cId="631576365" sldId="258"/>
            <ac:spMk id="2" creationId="{9CBD05AE-479E-4AAA-A420-5804A710FA0B}"/>
          </ac:spMkLst>
        </pc:spChg>
        <pc:spChg chg="mod">
          <ac:chgData name="James Pengelly" userId="d269fecd-a8a2-4e5a-93ae-88bdaab21f51" providerId="ADAL" clId="{D1B64551-0BA7-4966-A322-8E24B0E37337}" dt="2020-10-20T09:05:16.957" v="70" actId="20577"/>
          <ac:spMkLst>
            <pc:docMk/>
            <pc:sldMk cId="631576365" sldId="258"/>
            <ac:spMk id="5" creationId="{8D271153-1F89-4235-A4F6-3B36695DF7FD}"/>
          </ac:spMkLst>
        </pc:spChg>
      </pc:sldChg>
      <pc:sldChg chg="del">
        <pc:chgData name="James Pengelly" userId="d269fecd-a8a2-4e5a-93ae-88bdaab21f51" providerId="ADAL" clId="{D1B64551-0BA7-4966-A322-8E24B0E37337}" dt="2020-10-20T09:00:37.188" v="39" actId="47"/>
        <pc:sldMkLst>
          <pc:docMk/>
          <pc:sldMk cId="2337847485" sldId="258"/>
        </pc:sldMkLst>
      </pc:sldChg>
      <pc:sldChg chg="add modNotesTx">
        <pc:chgData name="James Pengelly" userId="d269fecd-a8a2-4e5a-93ae-88bdaab21f51" providerId="ADAL" clId="{D1B64551-0BA7-4966-A322-8E24B0E37337}" dt="2020-10-20T09:12:41.461" v="264"/>
        <pc:sldMkLst>
          <pc:docMk/>
          <pc:sldMk cId="4128207351" sldId="258"/>
        </pc:sldMkLst>
      </pc:sldChg>
      <pc:sldChg chg="del">
        <pc:chgData name="James Pengelly" userId="d269fecd-a8a2-4e5a-93ae-88bdaab21f51" providerId="ADAL" clId="{D1B64551-0BA7-4966-A322-8E24B0E37337}" dt="2020-10-20T09:00:37.188" v="39" actId="47"/>
        <pc:sldMkLst>
          <pc:docMk/>
          <pc:sldMk cId="16700834" sldId="259"/>
        </pc:sldMkLst>
      </pc:sldChg>
      <pc:sldChg chg="modSp new mod">
        <pc:chgData name="James Pengelly" userId="d269fecd-a8a2-4e5a-93ae-88bdaab21f51" providerId="ADAL" clId="{D1B64551-0BA7-4966-A322-8E24B0E37337}" dt="2020-10-20T09:06:53.925" v="126" actId="20577"/>
        <pc:sldMkLst>
          <pc:docMk/>
          <pc:sldMk cId="95252127" sldId="259"/>
        </pc:sldMkLst>
        <pc:spChg chg="mod">
          <ac:chgData name="James Pengelly" userId="d269fecd-a8a2-4e5a-93ae-88bdaab21f51" providerId="ADAL" clId="{D1B64551-0BA7-4966-A322-8E24B0E37337}" dt="2020-10-20T09:06:53.925" v="126" actId="20577"/>
          <ac:spMkLst>
            <pc:docMk/>
            <pc:sldMk cId="95252127" sldId="259"/>
            <ac:spMk id="2" creationId="{5A4F23FC-1F3B-40DE-94D8-3EE3E9D9F40A}"/>
          </ac:spMkLst>
        </pc:spChg>
        <pc:spChg chg="mod">
          <ac:chgData name="James Pengelly" userId="d269fecd-a8a2-4e5a-93ae-88bdaab21f51" providerId="ADAL" clId="{D1B64551-0BA7-4966-A322-8E24B0E37337}" dt="2020-10-20T09:06:49.181" v="105" actId="27636"/>
          <ac:spMkLst>
            <pc:docMk/>
            <pc:sldMk cId="95252127" sldId="259"/>
            <ac:spMk id="3" creationId="{D576B73D-0191-41C4-9513-3AA7466552F7}"/>
          </ac:spMkLst>
        </pc:spChg>
      </pc:sldChg>
      <pc:sldChg chg="modSp new mod">
        <pc:chgData name="James Pengelly" userId="d269fecd-a8a2-4e5a-93ae-88bdaab21f51" providerId="ADAL" clId="{D1B64551-0BA7-4966-A322-8E24B0E37337}" dt="2020-10-20T09:11:18.470" v="260" actId="6549"/>
        <pc:sldMkLst>
          <pc:docMk/>
          <pc:sldMk cId="482347539" sldId="260"/>
        </pc:sldMkLst>
        <pc:spChg chg="mod">
          <ac:chgData name="James Pengelly" userId="d269fecd-a8a2-4e5a-93ae-88bdaab21f51" providerId="ADAL" clId="{D1B64551-0BA7-4966-A322-8E24B0E37337}" dt="2020-10-20T09:11:18.470" v="260" actId="6549"/>
          <ac:spMkLst>
            <pc:docMk/>
            <pc:sldMk cId="482347539" sldId="260"/>
            <ac:spMk id="2" creationId="{41AD6ECD-9ED8-42BA-8AD6-A7A3FA6BA4CD}"/>
          </ac:spMkLst>
        </pc:spChg>
        <pc:spChg chg="mod">
          <ac:chgData name="James Pengelly" userId="d269fecd-a8a2-4e5a-93ae-88bdaab21f51" providerId="ADAL" clId="{D1B64551-0BA7-4966-A322-8E24B0E37337}" dt="2020-10-20T09:09:03.277" v="144" actId="20577"/>
          <ac:spMkLst>
            <pc:docMk/>
            <pc:sldMk cId="482347539" sldId="260"/>
            <ac:spMk id="5" creationId="{374CDDED-B760-45A6-89E5-7E535EDDEB07}"/>
          </ac:spMkLst>
        </pc:spChg>
      </pc:sldChg>
      <pc:sldChg chg="del">
        <pc:chgData name="James Pengelly" userId="d269fecd-a8a2-4e5a-93ae-88bdaab21f51" providerId="ADAL" clId="{D1B64551-0BA7-4966-A322-8E24B0E37337}" dt="2020-10-20T09:00:37.188" v="39" actId="47"/>
        <pc:sldMkLst>
          <pc:docMk/>
          <pc:sldMk cId="2896474724" sldId="260"/>
        </pc:sldMkLst>
      </pc:sldChg>
      <pc:sldChg chg="modSp new mod">
        <pc:chgData name="James Pengelly" userId="d269fecd-a8a2-4e5a-93ae-88bdaab21f51" providerId="ADAL" clId="{D1B64551-0BA7-4966-A322-8E24B0E37337}" dt="2020-10-20T09:15:35.629" v="422" actId="20577"/>
        <pc:sldMkLst>
          <pc:docMk/>
          <pc:sldMk cId="3021337236" sldId="261"/>
        </pc:sldMkLst>
        <pc:spChg chg="mod">
          <ac:chgData name="James Pengelly" userId="d269fecd-a8a2-4e5a-93ae-88bdaab21f51" providerId="ADAL" clId="{D1B64551-0BA7-4966-A322-8E24B0E37337}" dt="2020-10-20T09:15:35.629" v="422" actId="20577"/>
          <ac:spMkLst>
            <pc:docMk/>
            <pc:sldMk cId="3021337236" sldId="261"/>
            <ac:spMk id="2" creationId="{A19AD53A-D3B0-4A72-B3CE-8FC9553A268E}"/>
          </ac:spMkLst>
        </pc:spChg>
        <pc:spChg chg="mod">
          <ac:chgData name="James Pengelly" userId="d269fecd-a8a2-4e5a-93ae-88bdaab21f51" providerId="ADAL" clId="{D1B64551-0BA7-4966-A322-8E24B0E37337}" dt="2020-10-20T09:13:37.541" v="309" actId="20577"/>
          <ac:spMkLst>
            <pc:docMk/>
            <pc:sldMk cId="3021337236" sldId="261"/>
            <ac:spMk id="5" creationId="{2635349D-6813-4A61-9392-DF30A605F8C6}"/>
          </ac:spMkLst>
        </pc:spChg>
      </pc:sldChg>
      <pc:sldChg chg="del">
        <pc:chgData name="James Pengelly" userId="d269fecd-a8a2-4e5a-93ae-88bdaab21f51" providerId="ADAL" clId="{D1B64551-0BA7-4966-A322-8E24B0E37337}" dt="2020-10-20T09:00:37.188" v="39" actId="47"/>
        <pc:sldMkLst>
          <pc:docMk/>
          <pc:sldMk cId="3519207404" sldId="261"/>
        </pc:sldMkLst>
      </pc:sldChg>
      <pc:sldChg chg="modSp new mod">
        <pc:chgData name="James Pengelly" userId="d269fecd-a8a2-4e5a-93ae-88bdaab21f51" providerId="ADAL" clId="{D1B64551-0BA7-4966-A322-8E24B0E37337}" dt="2020-10-20T09:13:27.845" v="286" actId="6549"/>
        <pc:sldMkLst>
          <pc:docMk/>
          <pc:sldMk cId="336994675" sldId="262"/>
        </pc:sldMkLst>
        <pc:spChg chg="mod">
          <ac:chgData name="James Pengelly" userId="d269fecd-a8a2-4e5a-93ae-88bdaab21f51" providerId="ADAL" clId="{D1B64551-0BA7-4966-A322-8E24B0E37337}" dt="2020-10-20T09:13:27.845" v="286" actId="6549"/>
          <ac:spMkLst>
            <pc:docMk/>
            <pc:sldMk cId="336994675" sldId="262"/>
            <ac:spMk id="2" creationId="{269E4A8A-4018-4119-8417-B339875A16B5}"/>
          </ac:spMkLst>
        </pc:spChg>
        <pc:spChg chg="mod">
          <ac:chgData name="James Pengelly" userId="d269fecd-a8a2-4e5a-93ae-88bdaab21f51" providerId="ADAL" clId="{D1B64551-0BA7-4966-A322-8E24B0E37337}" dt="2020-10-20T09:13:05.053" v="276" actId="20577"/>
          <ac:spMkLst>
            <pc:docMk/>
            <pc:sldMk cId="336994675" sldId="262"/>
            <ac:spMk id="5" creationId="{BB91E0D9-D579-4FB4-9E13-9F386423DB26}"/>
          </ac:spMkLst>
        </pc:spChg>
      </pc:sldChg>
      <pc:sldChg chg="del">
        <pc:chgData name="James Pengelly" userId="d269fecd-a8a2-4e5a-93ae-88bdaab21f51" providerId="ADAL" clId="{D1B64551-0BA7-4966-A322-8E24B0E37337}" dt="2020-10-20T09:00:37.188" v="39" actId="47"/>
        <pc:sldMkLst>
          <pc:docMk/>
          <pc:sldMk cId="479951597" sldId="292"/>
        </pc:sldMkLst>
      </pc:sldChg>
      <pc:sldChg chg="del">
        <pc:chgData name="James Pengelly" userId="d269fecd-a8a2-4e5a-93ae-88bdaab21f51" providerId="ADAL" clId="{D1B64551-0BA7-4966-A322-8E24B0E37337}" dt="2020-10-20T09:00:37.188" v="39" actId="47"/>
        <pc:sldMkLst>
          <pc:docMk/>
          <pc:sldMk cId="3005914435" sldId="325"/>
        </pc:sldMkLst>
      </pc:sldChg>
      <pc:sldChg chg="del">
        <pc:chgData name="James Pengelly" userId="d269fecd-a8a2-4e5a-93ae-88bdaab21f51" providerId="ADAL" clId="{D1B64551-0BA7-4966-A322-8E24B0E37337}" dt="2020-10-20T09:00:37.188" v="39" actId="47"/>
        <pc:sldMkLst>
          <pc:docMk/>
          <pc:sldMk cId="2597759486" sldId="327"/>
        </pc:sldMkLst>
      </pc:sldChg>
      <pc:sldChg chg="del">
        <pc:chgData name="James Pengelly" userId="d269fecd-a8a2-4e5a-93ae-88bdaab21f51" providerId="ADAL" clId="{D1B64551-0BA7-4966-A322-8E24B0E37337}" dt="2020-10-20T09:00:37.188" v="39" actId="47"/>
        <pc:sldMkLst>
          <pc:docMk/>
          <pc:sldMk cId="668358319" sldId="328"/>
        </pc:sldMkLst>
      </pc:sldChg>
      <pc:sldChg chg="del">
        <pc:chgData name="James Pengelly" userId="d269fecd-a8a2-4e5a-93ae-88bdaab21f51" providerId="ADAL" clId="{D1B64551-0BA7-4966-A322-8E24B0E37337}" dt="2020-10-20T09:00:37.188" v="39" actId="47"/>
        <pc:sldMkLst>
          <pc:docMk/>
          <pc:sldMk cId="369130826" sldId="329"/>
        </pc:sldMkLst>
      </pc:sldChg>
      <pc:sldChg chg="del">
        <pc:chgData name="James Pengelly" userId="d269fecd-a8a2-4e5a-93ae-88bdaab21f51" providerId="ADAL" clId="{D1B64551-0BA7-4966-A322-8E24B0E37337}" dt="2020-10-20T09:00:37.188" v="39" actId="47"/>
        <pc:sldMkLst>
          <pc:docMk/>
          <pc:sldMk cId="3982467639" sldId="838"/>
        </pc:sldMkLst>
      </pc:sldChg>
      <pc:sldChg chg="del">
        <pc:chgData name="James Pengelly" userId="d269fecd-a8a2-4e5a-93ae-88bdaab21f51" providerId="ADAL" clId="{D1B64551-0BA7-4966-A322-8E24B0E37337}" dt="2020-10-20T09:00:37.188" v="39" actId="47"/>
        <pc:sldMkLst>
          <pc:docMk/>
          <pc:sldMk cId="4012592237" sldId="839"/>
        </pc:sldMkLst>
      </pc:sldChg>
      <pc:sldChg chg="del">
        <pc:chgData name="James Pengelly" userId="d269fecd-a8a2-4e5a-93ae-88bdaab21f51" providerId="ADAL" clId="{D1B64551-0BA7-4966-A322-8E24B0E37337}" dt="2020-10-20T09:00:37.188" v="39" actId="47"/>
        <pc:sldMkLst>
          <pc:docMk/>
          <pc:sldMk cId="807479583" sldId="840"/>
        </pc:sldMkLst>
      </pc:sldChg>
      <pc:sldChg chg="del">
        <pc:chgData name="James Pengelly" userId="d269fecd-a8a2-4e5a-93ae-88bdaab21f51" providerId="ADAL" clId="{D1B64551-0BA7-4966-A322-8E24B0E37337}" dt="2020-10-20T09:00:37.188" v="39" actId="47"/>
        <pc:sldMkLst>
          <pc:docMk/>
          <pc:sldMk cId="4161520906" sldId="841"/>
        </pc:sldMkLst>
      </pc:sldChg>
      <pc:sldChg chg="del">
        <pc:chgData name="James Pengelly" userId="d269fecd-a8a2-4e5a-93ae-88bdaab21f51" providerId="ADAL" clId="{D1B64551-0BA7-4966-A322-8E24B0E37337}" dt="2020-10-20T09:00:37.188" v="39" actId="47"/>
        <pc:sldMkLst>
          <pc:docMk/>
          <pc:sldMk cId="987328032" sldId="843"/>
        </pc:sldMkLst>
      </pc:sldChg>
      <pc:sldChg chg="del">
        <pc:chgData name="James Pengelly" userId="d269fecd-a8a2-4e5a-93ae-88bdaab21f51" providerId="ADAL" clId="{D1B64551-0BA7-4966-A322-8E24B0E37337}" dt="2020-10-20T09:00:37.188" v="39" actId="47"/>
        <pc:sldMkLst>
          <pc:docMk/>
          <pc:sldMk cId="2283393117" sldId="844"/>
        </pc:sldMkLst>
      </pc:sldChg>
      <pc:sldChg chg="del">
        <pc:chgData name="James Pengelly" userId="d269fecd-a8a2-4e5a-93ae-88bdaab21f51" providerId="ADAL" clId="{D1B64551-0BA7-4966-A322-8E24B0E37337}" dt="2020-10-20T09:00:37.188" v="39" actId="47"/>
        <pc:sldMkLst>
          <pc:docMk/>
          <pc:sldMk cId="227546701" sldId="845"/>
        </pc:sldMkLst>
      </pc:sldChg>
      <pc:sldChg chg="del">
        <pc:chgData name="James Pengelly" userId="d269fecd-a8a2-4e5a-93ae-88bdaab21f51" providerId="ADAL" clId="{D1B64551-0BA7-4966-A322-8E24B0E37337}" dt="2020-10-20T09:00:37.188" v="39" actId="47"/>
        <pc:sldMkLst>
          <pc:docMk/>
          <pc:sldMk cId="496554037" sldId="846"/>
        </pc:sldMkLst>
      </pc:sldChg>
      <pc:sldChg chg="del">
        <pc:chgData name="James Pengelly" userId="d269fecd-a8a2-4e5a-93ae-88bdaab21f51" providerId="ADAL" clId="{D1B64551-0BA7-4966-A322-8E24B0E37337}" dt="2020-10-20T09:00:37.188" v="39" actId="47"/>
        <pc:sldMkLst>
          <pc:docMk/>
          <pc:sldMk cId="1679334936" sldId="847"/>
        </pc:sldMkLst>
      </pc:sldChg>
    </pc:docChg>
  </pc:docChgLst>
  <pc:docChgLst>
    <pc:chgData name="James Pengelly" userId="d269fecd-a8a2-4e5a-93ae-88bdaab21f51" providerId="ADAL" clId="{59044BCD-EF73-490D-96A5-9E8A598A5104}"/>
    <pc:docChg chg="undo redo custSel addSld delSld modSld">
      <pc:chgData name="James Pengelly" userId="d269fecd-a8a2-4e5a-93ae-88bdaab21f51" providerId="ADAL" clId="{59044BCD-EF73-490D-96A5-9E8A598A5104}" dt="2020-10-06T11:03:24.771" v="432" actId="20577"/>
      <pc:docMkLst>
        <pc:docMk/>
      </pc:docMkLst>
      <pc:sldChg chg="modNotesTx">
        <pc:chgData name="James Pengelly" userId="d269fecd-a8a2-4e5a-93ae-88bdaab21f51" providerId="ADAL" clId="{59044BCD-EF73-490D-96A5-9E8A598A5104}" dt="2020-09-23T09:51:19.851" v="15" actId="20577"/>
        <pc:sldMkLst>
          <pc:docMk/>
          <pc:sldMk cId="2814255892" sldId="256"/>
        </pc:sldMkLst>
      </pc:sldChg>
      <pc:sldChg chg="modNotesTx">
        <pc:chgData name="James Pengelly" userId="d269fecd-a8a2-4e5a-93ae-88bdaab21f51" providerId="ADAL" clId="{59044BCD-EF73-490D-96A5-9E8A598A5104}" dt="2020-09-23T09:51:38.020" v="17" actId="368"/>
        <pc:sldMkLst>
          <pc:docMk/>
          <pc:sldMk cId="2216374372" sldId="257"/>
        </pc:sldMkLst>
      </pc:sldChg>
      <pc:sldChg chg="modNotesTx">
        <pc:chgData name="James Pengelly" userId="d269fecd-a8a2-4e5a-93ae-88bdaab21f51" providerId="ADAL" clId="{59044BCD-EF73-490D-96A5-9E8A598A5104}" dt="2020-09-23T09:56:34.192" v="143"/>
        <pc:sldMkLst>
          <pc:docMk/>
          <pc:sldMk cId="2337847485" sldId="258"/>
        </pc:sldMkLst>
      </pc:sldChg>
      <pc:sldChg chg="addSp delSp modSp mod modClrScheme chgLayout modNotesTx">
        <pc:chgData name="James Pengelly" userId="d269fecd-a8a2-4e5a-93ae-88bdaab21f51" providerId="ADAL" clId="{59044BCD-EF73-490D-96A5-9E8A598A5104}" dt="2020-09-23T09:57:07.180" v="147" actId="368"/>
        <pc:sldMkLst>
          <pc:docMk/>
          <pc:sldMk cId="16700834" sldId="259"/>
        </pc:sldMkLst>
        <pc:spChg chg="mod ord">
          <ac:chgData name="James Pengelly" userId="d269fecd-a8a2-4e5a-93ae-88bdaab21f51" providerId="ADAL" clId="{59044BCD-EF73-490D-96A5-9E8A598A5104}" dt="2020-09-23T09:56:53.270" v="144" actId="700"/>
          <ac:spMkLst>
            <pc:docMk/>
            <pc:sldMk cId="16700834" sldId="259"/>
            <ac:spMk id="2" creationId="{31FD29FC-02D8-4887-9DF3-974A789AD52A}"/>
          </ac:spMkLst>
        </pc:spChg>
        <pc:spChg chg="mod ord">
          <ac:chgData name="James Pengelly" userId="d269fecd-a8a2-4e5a-93ae-88bdaab21f51" providerId="ADAL" clId="{59044BCD-EF73-490D-96A5-9E8A598A5104}" dt="2020-09-23T09:56:53.270" v="144" actId="700"/>
          <ac:spMkLst>
            <pc:docMk/>
            <pc:sldMk cId="16700834" sldId="259"/>
            <ac:spMk id="3" creationId="{A90F681C-9EAA-431C-9735-D141D3BBF2F0}"/>
          </ac:spMkLst>
        </pc:spChg>
        <pc:spChg chg="mod ord">
          <ac:chgData name="James Pengelly" userId="d269fecd-a8a2-4e5a-93ae-88bdaab21f51" providerId="ADAL" clId="{59044BCD-EF73-490D-96A5-9E8A598A5104}" dt="2020-09-23T09:56:53.270" v="144" actId="700"/>
          <ac:spMkLst>
            <pc:docMk/>
            <pc:sldMk cId="16700834" sldId="259"/>
            <ac:spMk id="4" creationId="{8C3C7D16-0754-496E-904B-9B75495FA97F}"/>
          </ac:spMkLst>
        </pc:spChg>
        <pc:spChg chg="mod ord">
          <ac:chgData name="James Pengelly" userId="d269fecd-a8a2-4e5a-93ae-88bdaab21f51" providerId="ADAL" clId="{59044BCD-EF73-490D-96A5-9E8A598A5104}" dt="2020-09-23T09:56:53.270" v="144" actId="700"/>
          <ac:spMkLst>
            <pc:docMk/>
            <pc:sldMk cId="16700834" sldId="259"/>
            <ac:spMk id="5" creationId="{487D1099-92C4-49B1-9ABC-A97D18C54D1E}"/>
          </ac:spMkLst>
        </pc:spChg>
        <pc:spChg chg="add del mod ord">
          <ac:chgData name="James Pengelly" userId="d269fecd-a8a2-4e5a-93ae-88bdaab21f51" providerId="ADAL" clId="{59044BCD-EF73-490D-96A5-9E8A598A5104}" dt="2020-09-23T09:56:55.040" v="145"/>
          <ac:spMkLst>
            <pc:docMk/>
            <pc:sldMk cId="16700834" sldId="259"/>
            <ac:spMk id="6" creationId="{D9FAFFD9-21B1-4BA4-AE46-8458AFCAF5C3}"/>
          </ac:spMkLst>
        </pc:spChg>
        <pc:picChg chg="add mod">
          <ac:chgData name="James Pengelly" userId="d269fecd-a8a2-4e5a-93ae-88bdaab21f51" providerId="ADAL" clId="{59044BCD-EF73-490D-96A5-9E8A598A5104}" dt="2020-09-23T09:56:55.040" v="145"/>
          <ac:picMkLst>
            <pc:docMk/>
            <pc:sldMk cId="16700834" sldId="259"/>
            <ac:picMk id="2050" creationId="{3F115D6F-B0D2-4E5A-9AA9-4AB2F0DD7869}"/>
          </ac:picMkLst>
        </pc:picChg>
      </pc:sldChg>
      <pc:sldChg chg="addSp delSp modSp mod modClrScheme chgLayout modNotesTx">
        <pc:chgData name="James Pengelly" userId="d269fecd-a8a2-4e5a-93ae-88bdaab21f51" providerId="ADAL" clId="{59044BCD-EF73-490D-96A5-9E8A598A5104}" dt="2020-09-23T09:58:52.210" v="166" actId="27636"/>
        <pc:sldMkLst>
          <pc:docMk/>
          <pc:sldMk cId="2896474724" sldId="260"/>
        </pc:sldMkLst>
        <pc:spChg chg="del mod ord">
          <ac:chgData name="James Pengelly" userId="d269fecd-a8a2-4e5a-93ae-88bdaab21f51" providerId="ADAL" clId="{59044BCD-EF73-490D-96A5-9E8A598A5104}" dt="2020-09-23T09:58:41.060" v="159"/>
          <ac:spMkLst>
            <pc:docMk/>
            <pc:sldMk cId="2896474724" sldId="260"/>
            <ac:spMk id="2" creationId="{31FD29FC-02D8-4887-9DF3-974A789AD52A}"/>
          </ac:spMkLst>
        </pc:spChg>
        <pc:spChg chg="mod ord">
          <ac:chgData name="James Pengelly" userId="d269fecd-a8a2-4e5a-93ae-88bdaab21f51" providerId="ADAL" clId="{59044BCD-EF73-490D-96A5-9E8A598A5104}" dt="2020-09-23T09:57:57.199" v="154" actId="700"/>
          <ac:spMkLst>
            <pc:docMk/>
            <pc:sldMk cId="2896474724" sldId="260"/>
            <ac:spMk id="3" creationId="{A90F681C-9EAA-431C-9735-D141D3BBF2F0}"/>
          </ac:spMkLst>
        </pc:spChg>
        <pc:spChg chg="mod ord">
          <ac:chgData name="James Pengelly" userId="d269fecd-a8a2-4e5a-93ae-88bdaab21f51" providerId="ADAL" clId="{59044BCD-EF73-490D-96A5-9E8A598A5104}" dt="2020-09-23T09:57:57.199" v="154" actId="700"/>
          <ac:spMkLst>
            <pc:docMk/>
            <pc:sldMk cId="2896474724" sldId="260"/>
            <ac:spMk id="4" creationId="{8C3C7D16-0754-496E-904B-9B75495FA97F}"/>
          </ac:spMkLst>
        </pc:spChg>
        <pc:spChg chg="mod ord">
          <ac:chgData name="James Pengelly" userId="d269fecd-a8a2-4e5a-93ae-88bdaab21f51" providerId="ADAL" clId="{59044BCD-EF73-490D-96A5-9E8A598A5104}" dt="2020-09-23T09:57:57.199" v="154" actId="700"/>
          <ac:spMkLst>
            <pc:docMk/>
            <pc:sldMk cId="2896474724" sldId="260"/>
            <ac:spMk id="5" creationId="{487D1099-92C4-49B1-9ABC-A97D18C54D1E}"/>
          </ac:spMkLst>
        </pc:spChg>
        <pc:spChg chg="add mod ord">
          <ac:chgData name="James Pengelly" userId="d269fecd-a8a2-4e5a-93ae-88bdaab21f51" providerId="ADAL" clId="{59044BCD-EF73-490D-96A5-9E8A598A5104}" dt="2020-09-23T09:58:52.210" v="166" actId="27636"/>
          <ac:spMkLst>
            <pc:docMk/>
            <pc:sldMk cId="2896474724" sldId="260"/>
            <ac:spMk id="6" creationId="{1B60B74E-51EE-4F6D-8F63-D9058E214DE9}"/>
          </ac:spMkLst>
        </pc:spChg>
        <pc:picChg chg="add mod">
          <ac:chgData name="James Pengelly" userId="d269fecd-a8a2-4e5a-93ae-88bdaab21f51" providerId="ADAL" clId="{59044BCD-EF73-490D-96A5-9E8A598A5104}" dt="2020-09-23T09:58:41.928" v="161" actId="962"/>
          <ac:picMkLst>
            <pc:docMk/>
            <pc:sldMk cId="2896474724" sldId="260"/>
            <ac:picMk id="8" creationId="{3A15DC5F-51E7-44C4-A036-D5FCA5F5D45E}"/>
          </ac:picMkLst>
        </pc:picChg>
      </pc:sldChg>
      <pc:sldChg chg="addSp delSp modSp mod modNotesTx">
        <pc:chgData name="James Pengelly" userId="d269fecd-a8a2-4e5a-93ae-88bdaab21f51" providerId="ADAL" clId="{59044BCD-EF73-490D-96A5-9E8A598A5104}" dt="2020-09-23T09:52:56.548" v="109" actId="20577"/>
        <pc:sldMkLst>
          <pc:docMk/>
          <pc:sldMk cId="479951597" sldId="292"/>
        </pc:sldMkLst>
        <pc:spChg chg="add del mod">
          <ac:chgData name="James Pengelly" userId="d269fecd-a8a2-4e5a-93ae-88bdaab21f51" providerId="ADAL" clId="{59044BCD-EF73-490D-96A5-9E8A598A5104}" dt="2020-09-23T09:52:01.194" v="21"/>
          <ac:spMkLst>
            <pc:docMk/>
            <pc:sldMk cId="479951597" sldId="292"/>
            <ac:spMk id="2" creationId="{CE8F336E-9CC0-42AF-92D4-AB69C6DDED18}"/>
          </ac:spMkLst>
        </pc:spChg>
        <pc:spChg chg="add del mod">
          <ac:chgData name="James Pengelly" userId="d269fecd-a8a2-4e5a-93ae-88bdaab21f51" providerId="ADAL" clId="{59044BCD-EF73-490D-96A5-9E8A598A5104}" dt="2020-09-23T09:52:01.194" v="21"/>
          <ac:spMkLst>
            <pc:docMk/>
            <pc:sldMk cId="479951597" sldId="292"/>
            <ac:spMk id="3" creationId="{E9731610-A33F-422F-938E-112312763A12}"/>
          </ac:spMkLst>
        </pc:spChg>
        <pc:spChg chg="mod">
          <ac:chgData name="James Pengelly" userId="d269fecd-a8a2-4e5a-93ae-88bdaab21f51" providerId="ADAL" clId="{59044BCD-EF73-490D-96A5-9E8A598A5104}" dt="2020-09-23T09:52:01.194" v="21"/>
          <ac:spMkLst>
            <pc:docMk/>
            <pc:sldMk cId="479951597" sldId="292"/>
            <ac:spMk id="11266" creationId="{00000000-0000-0000-0000-000000000000}"/>
          </ac:spMkLst>
        </pc:spChg>
        <pc:spChg chg="mod">
          <ac:chgData name="James Pengelly" userId="d269fecd-a8a2-4e5a-93ae-88bdaab21f51" providerId="ADAL" clId="{59044BCD-EF73-490D-96A5-9E8A598A5104}" dt="2020-09-23T09:52:56.548" v="109" actId="20577"/>
          <ac:spMkLst>
            <pc:docMk/>
            <pc:sldMk cId="479951597" sldId="292"/>
            <ac:spMk id="11267" creationId="{00000000-0000-0000-0000-000000000000}"/>
          </ac:spMkLst>
        </pc:spChg>
      </pc:sldChg>
      <pc:sldChg chg="modSp mod modClrScheme chgLayout modNotesTx">
        <pc:chgData name="James Pengelly" userId="d269fecd-a8a2-4e5a-93ae-88bdaab21f51" providerId="ADAL" clId="{59044BCD-EF73-490D-96A5-9E8A598A5104}" dt="2020-09-23T09:59:26.579" v="169" actId="700"/>
        <pc:sldMkLst>
          <pc:docMk/>
          <pc:sldMk cId="3005914435" sldId="325"/>
        </pc:sldMkLst>
        <pc:spChg chg="mod ord">
          <ac:chgData name="James Pengelly" userId="d269fecd-a8a2-4e5a-93ae-88bdaab21f51" providerId="ADAL" clId="{59044BCD-EF73-490D-96A5-9E8A598A5104}" dt="2020-09-23T09:59:26.579" v="169" actId="700"/>
          <ac:spMkLst>
            <pc:docMk/>
            <pc:sldMk cId="3005914435" sldId="325"/>
            <ac:spMk id="2" creationId="{D3E5882C-C85B-4CA1-AD36-E9D3AF109B4F}"/>
          </ac:spMkLst>
        </pc:spChg>
        <pc:spChg chg="mod ord">
          <ac:chgData name="James Pengelly" userId="d269fecd-a8a2-4e5a-93ae-88bdaab21f51" providerId="ADAL" clId="{59044BCD-EF73-490D-96A5-9E8A598A5104}" dt="2020-09-23T09:59:26.579" v="169" actId="700"/>
          <ac:spMkLst>
            <pc:docMk/>
            <pc:sldMk cId="3005914435" sldId="325"/>
            <ac:spMk id="3" creationId="{541DD50D-AAB6-41EA-BFAA-861018855296}"/>
          </ac:spMkLst>
        </pc:spChg>
        <pc:spChg chg="mod ord">
          <ac:chgData name="James Pengelly" userId="d269fecd-a8a2-4e5a-93ae-88bdaab21f51" providerId="ADAL" clId="{59044BCD-EF73-490D-96A5-9E8A598A5104}" dt="2020-09-23T09:59:26.579" v="169" actId="700"/>
          <ac:spMkLst>
            <pc:docMk/>
            <pc:sldMk cId="3005914435" sldId="325"/>
            <ac:spMk id="5" creationId="{B9BB5CF3-D2AF-49D4-B3CE-1CE63C6C0139}"/>
          </ac:spMkLst>
        </pc:spChg>
      </pc:sldChg>
      <pc:sldChg chg="modNotesTx">
        <pc:chgData name="James Pengelly" userId="d269fecd-a8a2-4e5a-93ae-88bdaab21f51" providerId="ADAL" clId="{59044BCD-EF73-490D-96A5-9E8A598A5104}" dt="2020-09-23T10:04:07.547" v="354" actId="368"/>
        <pc:sldMkLst>
          <pc:docMk/>
          <pc:sldMk cId="2597759486" sldId="327"/>
        </pc:sldMkLst>
      </pc:sldChg>
      <pc:sldChg chg="modSp mod modClrScheme chgLayout modNotesTx">
        <pc:chgData name="James Pengelly" userId="d269fecd-a8a2-4e5a-93ae-88bdaab21f51" providerId="ADAL" clId="{59044BCD-EF73-490D-96A5-9E8A598A5104}" dt="2020-09-23T10:03:48.364" v="350" actId="27636"/>
        <pc:sldMkLst>
          <pc:docMk/>
          <pc:sldMk cId="668358319" sldId="328"/>
        </pc:sldMkLst>
        <pc:spChg chg="mod ord">
          <ac:chgData name="James Pengelly" userId="d269fecd-a8a2-4e5a-93ae-88bdaab21f51" providerId="ADAL" clId="{59044BCD-EF73-490D-96A5-9E8A598A5104}" dt="2020-09-23T10:03:48.364" v="350" actId="27636"/>
          <ac:spMkLst>
            <pc:docMk/>
            <pc:sldMk cId="668358319" sldId="328"/>
            <ac:spMk id="2" creationId="{F4BA6BFA-F11D-4C0D-9D00-B4D79B9A6D97}"/>
          </ac:spMkLst>
        </pc:spChg>
        <pc:spChg chg="mod ord">
          <ac:chgData name="James Pengelly" userId="d269fecd-a8a2-4e5a-93ae-88bdaab21f51" providerId="ADAL" clId="{59044BCD-EF73-490D-96A5-9E8A598A5104}" dt="2020-09-23T10:03:45.973" v="348" actId="700"/>
          <ac:spMkLst>
            <pc:docMk/>
            <pc:sldMk cId="668358319" sldId="328"/>
            <ac:spMk id="3" creationId="{5C049E84-1A88-4109-A9D3-773C70AFB2C9}"/>
          </ac:spMkLst>
        </pc:spChg>
        <pc:spChg chg="mod ord">
          <ac:chgData name="James Pengelly" userId="d269fecd-a8a2-4e5a-93ae-88bdaab21f51" providerId="ADAL" clId="{59044BCD-EF73-490D-96A5-9E8A598A5104}" dt="2020-09-23T10:03:45.973" v="348" actId="700"/>
          <ac:spMkLst>
            <pc:docMk/>
            <pc:sldMk cId="668358319" sldId="328"/>
            <ac:spMk id="5" creationId="{AB94AAD8-2594-4B66-9BB6-52D58712320C}"/>
          </ac:spMkLst>
        </pc:spChg>
      </pc:sldChg>
      <pc:sldChg chg="modSp mod modClrScheme chgLayout modNotesTx">
        <pc:chgData name="James Pengelly" userId="d269fecd-a8a2-4e5a-93ae-88bdaab21f51" providerId="ADAL" clId="{59044BCD-EF73-490D-96A5-9E8A598A5104}" dt="2020-09-23T10:00:55.573" v="190" actId="6549"/>
        <pc:sldMkLst>
          <pc:docMk/>
          <pc:sldMk cId="369130826" sldId="329"/>
        </pc:sldMkLst>
        <pc:spChg chg="mod ord">
          <ac:chgData name="James Pengelly" userId="d269fecd-a8a2-4e5a-93ae-88bdaab21f51" providerId="ADAL" clId="{59044BCD-EF73-490D-96A5-9E8A598A5104}" dt="2020-09-23T10:00:55.573" v="190" actId="6549"/>
          <ac:spMkLst>
            <pc:docMk/>
            <pc:sldMk cId="369130826" sldId="329"/>
            <ac:spMk id="2" creationId="{D3E5882C-C85B-4CA1-AD36-E9D3AF109B4F}"/>
          </ac:spMkLst>
        </pc:spChg>
        <pc:spChg chg="mod ord">
          <ac:chgData name="James Pengelly" userId="d269fecd-a8a2-4e5a-93ae-88bdaab21f51" providerId="ADAL" clId="{59044BCD-EF73-490D-96A5-9E8A598A5104}" dt="2020-09-23T09:59:58.009" v="172" actId="700"/>
          <ac:spMkLst>
            <pc:docMk/>
            <pc:sldMk cId="369130826" sldId="329"/>
            <ac:spMk id="3" creationId="{541DD50D-AAB6-41EA-BFAA-861018855296}"/>
          </ac:spMkLst>
        </pc:spChg>
        <pc:spChg chg="mod ord">
          <ac:chgData name="James Pengelly" userId="d269fecd-a8a2-4e5a-93ae-88bdaab21f51" providerId="ADAL" clId="{59044BCD-EF73-490D-96A5-9E8A598A5104}" dt="2020-09-23T09:59:58.009" v="172" actId="700"/>
          <ac:spMkLst>
            <pc:docMk/>
            <pc:sldMk cId="369130826" sldId="329"/>
            <ac:spMk id="5" creationId="{B9BB5CF3-D2AF-49D4-B3CE-1CE63C6C0139}"/>
          </ac:spMkLst>
        </pc:spChg>
      </pc:sldChg>
      <pc:sldChg chg="modNotesTx">
        <pc:chgData name="James Pengelly" userId="d269fecd-a8a2-4e5a-93ae-88bdaab21f51" providerId="ADAL" clId="{59044BCD-EF73-490D-96A5-9E8A598A5104}" dt="2020-09-23T09:53:54.731" v="119" actId="368"/>
        <pc:sldMkLst>
          <pc:docMk/>
          <pc:sldMk cId="3982467639" sldId="838"/>
        </pc:sldMkLst>
      </pc:sldChg>
      <pc:sldChg chg="modNotesTx">
        <pc:chgData name="James Pengelly" userId="d269fecd-a8a2-4e5a-93ae-88bdaab21f51" providerId="ADAL" clId="{59044BCD-EF73-490D-96A5-9E8A598A5104}" dt="2020-09-23T09:53:39.684" v="117" actId="368"/>
        <pc:sldMkLst>
          <pc:docMk/>
          <pc:sldMk cId="4012592237" sldId="839"/>
        </pc:sldMkLst>
      </pc:sldChg>
      <pc:sldChg chg="modNotesTx">
        <pc:chgData name="James Pengelly" userId="d269fecd-a8a2-4e5a-93ae-88bdaab21f51" providerId="ADAL" clId="{59044BCD-EF73-490D-96A5-9E8A598A5104}" dt="2020-09-23T09:56:30.411" v="142" actId="368"/>
        <pc:sldMkLst>
          <pc:docMk/>
          <pc:sldMk cId="807479583" sldId="840"/>
        </pc:sldMkLst>
      </pc:sldChg>
      <pc:sldChg chg="modSp mod">
        <pc:chgData name="James Pengelly" userId="d269fecd-a8a2-4e5a-93ae-88bdaab21f51" providerId="ADAL" clId="{59044BCD-EF73-490D-96A5-9E8A598A5104}" dt="2020-10-06T10:59:41.524" v="377" actId="20577"/>
        <pc:sldMkLst>
          <pc:docMk/>
          <pc:sldMk cId="4161520906" sldId="841"/>
        </pc:sldMkLst>
        <pc:spChg chg="mod">
          <ac:chgData name="James Pengelly" userId="d269fecd-a8a2-4e5a-93ae-88bdaab21f51" providerId="ADAL" clId="{59044BCD-EF73-490D-96A5-9E8A598A5104}" dt="2020-10-06T10:59:41.524" v="377" actId="20577"/>
          <ac:spMkLst>
            <pc:docMk/>
            <pc:sldMk cId="4161520906" sldId="841"/>
            <ac:spMk id="2" creationId="{C6CAB803-6F39-49AB-91E3-6897262234D9}"/>
          </ac:spMkLst>
        </pc:spChg>
      </pc:sldChg>
      <pc:sldChg chg="del">
        <pc:chgData name="James Pengelly" userId="d269fecd-a8a2-4e5a-93ae-88bdaab21f51" providerId="ADAL" clId="{59044BCD-EF73-490D-96A5-9E8A598A5104}" dt="2020-10-06T11:00:07.215" v="378" actId="47"/>
        <pc:sldMkLst>
          <pc:docMk/>
          <pc:sldMk cId="2097719434" sldId="842"/>
        </pc:sldMkLst>
      </pc:sldChg>
      <pc:sldChg chg="addSp delSp modSp mod modNotesTx">
        <pc:chgData name="James Pengelly" userId="d269fecd-a8a2-4e5a-93ae-88bdaab21f51" providerId="ADAL" clId="{59044BCD-EF73-490D-96A5-9E8A598A5104}" dt="2020-09-23T09:53:30.739" v="115"/>
        <pc:sldMkLst>
          <pc:docMk/>
          <pc:sldMk cId="987328032" sldId="843"/>
        </pc:sldMkLst>
        <pc:spChg chg="del mod">
          <ac:chgData name="James Pengelly" userId="d269fecd-a8a2-4e5a-93ae-88bdaab21f51" providerId="ADAL" clId="{59044BCD-EF73-490D-96A5-9E8A598A5104}" dt="2020-09-23T09:53:30.739" v="115"/>
          <ac:spMkLst>
            <pc:docMk/>
            <pc:sldMk cId="987328032" sldId="843"/>
            <ac:spMk id="11267" creationId="{00000000-0000-0000-0000-000000000000}"/>
          </ac:spMkLst>
        </pc:spChg>
        <pc:picChg chg="add mod">
          <ac:chgData name="James Pengelly" userId="d269fecd-a8a2-4e5a-93ae-88bdaab21f51" providerId="ADAL" clId="{59044BCD-EF73-490D-96A5-9E8A598A5104}" dt="2020-09-23T09:53:30.739" v="115"/>
          <ac:picMkLst>
            <pc:docMk/>
            <pc:sldMk cId="987328032" sldId="843"/>
            <ac:picMk id="1026" creationId="{CEE96676-F304-46C6-983C-C350F4E4DA06}"/>
          </ac:picMkLst>
        </pc:picChg>
      </pc:sldChg>
      <pc:sldChg chg="modSp mod modNotesTx">
        <pc:chgData name="James Pengelly" userId="d269fecd-a8a2-4e5a-93ae-88bdaab21f51" providerId="ADAL" clId="{59044BCD-EF73-490D-96A5-9E8A598A5104}" dt="2020-09-23T09:55:52.788" v="140" actId="20577"/>
        <pc:sldMkLst>
          <pc:docMk/>
          <pc:sldMk cId="2283393117" sldId="844"/>
        </pc:sldMkLst>
        <pc:spChg chg="mod">
          <ac:chgData name="James Pengelly" userId="d269fecd-a8a2-4e5a-93ae-88bdaab21f51" providerId="ADAL" clId="{59044BCD-EF73-490D-96A5-9E8A598A5104}" dt="2020-09-23T09:55:52.788" v="140" actId="20577"/>
          <ac:spMkLst>
            <pc:docMk/>
            <pc:sldMk cId="2283393117" sldId="844"/>
            <ac:spMk id="3" creationId="{E497E2E7-2B05-4A5F-9D90-62247EB93824}"/>
          </ac:spMkLst>
        </pc:spChg>
      </pc:sldChg>
      <pc:sldChg chg="modSp new mod modClrScheme chgLayout modNotesTx">
        <pc:chgData name="James Pengelly" userId="d269fecd-a8a2-4e5a-93ae-88bdaab21f51" providerId="ADAL" clId="{59044BCD-EF73-490D-96A5-9E8A598A5104}" dt="2020-10-06T11:02:50.117" v="425" actId="114"/>
        <pc:sldMkLst>
          <pc:docMk/>
          <pc:sldMk cId="227546701" sldId="845"/>
        </pc:sldMkLst>
        <pc:spChg chg="mod ord">
          <ac:chgData name="James Pengelly" userId="d269fecd-a8a2-4e5a-93ae-88bdaab21f51" providerId="ADAL" clId="{59044BCD-EF73-490D-96A5-9E8A598A5104}" dt="2020-10-06T11:01:35.075" v="398"/>
          <ac:spMkLst>
            <pc:docMk/>
            <pc:sldMk cId="227546701" sldId="845"/>
            <ac:spMk id="2" creationId="{12AE4890-202B-4B23-A58C-5CE6E568E3F2}"/>
          </ac:spMkLst>
        </pc:spChg>
        <pc:spChg chg="mod ord">
          <ac:chgData name="James Pengelly" userId="d269fecd-a8a2-4e5a-93ae-88bdaab21f51" providerId="ADAL" clId="{59044BCD-EF73-490D-96A5-9E8A598A5104}" dt="2020-10-06T11:01:13.984" v="395" actId="700"/>
          <ac:spMkLst>
            <pc:docMk/>
            <pc:sldMk cId="227546701" sldId="845"/>
            <ac:spMk id="3" creationId="{7A75D0A4-4AC3-469F-A8B2-E44058F31869}"/>
          </ac:spMkLst>
        </pc:spChg>
        <pc:spChg chg="mod ord">
          <ac:chgData name="James Pengelly" userId="d269fecd-a8a2-4e5a-93ae-88bdaab21f51" providerId="ADAL" clId="{59044BCD-EF73-490D-96A5-9E8A598A5104}" dt="2020-10-06T11:01:13.984" v="395" actId="700"/>
          <ac:spMkLst>
            <pc:docMk/>
            <pc:sldMk cId="227546701" sldId="845"/>
            <ac:spMk id="4" creationId="{9F26CE97-3EF5-489A-8A51-55AF2DFBDDAB}"/>
          </ac:spMkLst>
        </pc:spChg>
      </pc:sldChg>
      <pc:sldChg chg="delSp modSp new mod modClrScheme chgLayout">
        <pc:chgData name="James Pengelly" userId="d269fecd-a8a2-4e5a-93ae-88bdaab21f51" providerId="ADAL" clId="{59044BCD-EF73-490D-96A5-9E8A598A5104}" dt="2020-10-06T11:02:06.678" v="409" actId="700"/>
        <pc:sldMkLst>
          <pc:docMk/>
          <pc:sldMk cId="496554037" sldId="846"/>
        </pc:sldMkLst>
        <pc:spChg chg="mod ord">
          <ac:chgData name="James Pengelly" userId="d269fecd-a8a2-4e5a-93ae-88bdaab21f51" providerId="ADAL" clId="{59044BCD-EF73-490D-96A5-9E8A598A5104}" dt="2020-10-06T11:02:06.678" v="409" actId="700"/>
          <ac:spMkLst>
            <pc:docMk/>
            <pc:sldMk cId="496554037" sldId="846"/>
            <ac:spMk id="2" creationId="{4699FF91-6F08-4CD9-894F-74E3D622D10B}"/>
          </ac:spMkLst>
        </pc:spChg>
        <pc:spChg chg="mod ord">
          <ac:chgData name="James Pengelly" userId="d269fecd-a8a2-4e5a-93ae-88bdaab21f51" providerId="ADAL" clId="{59044BCD-EF73-490D-96A5-9E8A598A5104}" dt="2020-10-06T11:02:06.678" v="409" actId="700"/>
          <ac:spMkLst>
            <pc:docMk/>
            <pc:sldMk cId="496554037" sldId="846"/>
            <ac:spMk id="3" creationId="{85871927-52C3-4439-A299-7A0B83082140}"/>
          </ac:spMkLst>
        </pc:spChg>
        <pc:spChg chg="del">
          <ac:chgData name="James Pengelly" userId="d269fecd-a8a2-4e5a-93ae-88bdaab21f51" providerId="ADAL" clId="{59044BCD-EF73-490D-96A5-9E8A598A5104}" dt="2020-10-06T11:02:06.678" v="409" actId="700"/>
          <ac:spMkLst>
            <pc:docMk/>
            <pc:sldMk cId="496554037" sldId="846"/>
            <ac:spMk id="4" creationId="{824324E9-52AB-4910-98B6-5BB68F11374F}"/>
          </ac:spMkLst>
        </pc:spChg>
        <pc:spChg chg="mod ord">
          <ac:chgData name="James Pengelly" userId="d269fecd-a8a2-4e5a-93ae-88bdaab21f51" providerId="ADAL" clId="{59044BCD-EF73-490D-96A5-9E8A598A5104}" dt="2020-10-06T11:02:06.678" v="409" actId="700"/>
          <ac:spMkLst>
            <pc:docMk/>
            <pc:sldMk cId="496554037" sldId="846"/>
            <ac:spMk id="5" creationId="{76305A0D-8F57-416B-8667-1C305760E623}"/>
          </ac:spMkLst>
        </pc:spChg>
      </pc:sldChg>
      <pc:sldChg chg="modSp new mod modNotesTx">
        <pc:chgData name="James Pengelly" userId="d269fecd-a8a2-4e5a-93ae-88bdaab21f51" providerId="ADAL" clId="{59044BCD-EF73-490D-96A5-9E8A598A5104}" dt="2020-10-06T11:03:24.771" v="432" actId="20577"/>
        <pc:sldMkLst>
          <pc:docMk/>
          <pc:sldMk cId="1679334936" sldId="847"/>
        </pc:sldMkLst>
        <pc:spChg chg="mod">
          <ac:chgData name="James Pengelly" userId="d269fecd-a8a2-4e5a-93ae-88bdaab21f51" providerId="ADAL" clId="{59044BCD-EF73-490D-96A5-9E8A598A5104}" dt="2020-10-06T11:03:24.771" v="432" actId="20577"/>
          <ac:spMkLst>
            <pc:docMk/>
            <pc:sldMk cId="1679334936" sldId="847"/>
            <ac:spMk id="2" creationId="{874F5DB5-177B-45D9-B112-7307E17D6E78}"/>
          </ac:spMkLst>
        </pc:spChg>
        <pc:spChg chg="mod">
          <ac:chgData name="James Pengelly" userId="d269fecd-a8a2-4e5a-93ae-88bdaab21f51" providerId="ADAL" clId="{59044BCD-EF73-490D-96A5-9E8A598A5104}" dt="2020-10-06T11:02:20.692" v="418" actId="20577"/>
          <ac:spMkLst>
            <pc:docMk/>
            <pc:sldMk cId="1679334936" sldId="847"/>
            <ac:spMk id="3" creationId="{3934116F-9E48-49C0-9B44-A5CB856EF223}"/>
          </ac:spMkLst>
        </pc:spChg>
      </pc:sldChg>
    </pc:docChg>
  </pc:docChgLst>
  <pc:docChgLst>
    <pc:chgData name="James Pengelly" userId="d269fecd-a8a2-4e5a-93ae-88bdaab21f51" providerId="ADAL" clId="{25773DA6-E4FB-4A6D-AD89-3EAA01B3ED41}"/>
    <pc:docChg chg="undo custSel addSld modSld modMainMaster">
      <pc:chgData name="James Pengelly" userId="d269fecd-a8a2-4e5a-93ae-88bdaab21f51" providerId="ADAL" clId="{25773DA6-E4FB-4A6D-AD89-3EAA01B3ED41}" dt="2020-05-19T14:41:59.697" v="159" actId="20577"/>
      <pc:docMkLst>
        <pc:docMk/>
      </pc:docMkLst>
      <pc:sldChg chg="modSp mod">
        <pc:chgData name="James Pengelly" userId="d269fecd-a8a2-4e5a-93ae-88bdaab21f51" providerId="ADAL" clId="{25773DA6-E4FB-4A6D-AD89-3EAA01B3ED41}" dt="2020-05-19T14:41:59.697" v="159" actId="20577"/>
        <pc:sldMkLst>
          <pc:docMk/>
          <pc:sldMk cId="2814255892" sldId="256"/>
        </pc:sldMkLst>
        <pc:spChg chg="mod">
          <ac:chgData name="James Pengelly" userId="d269fecd-a8a2-4e5a-93ae-88bdaab21f51" providerId="ADAL" clId="{25773DA6-E4FB-4A6D-AD89-3EAA01B3ED41}" dt="2020-05-19T14:41:59.697" v="159" actId="20577"/>
          <ac:spMkLst>
            <pc:docMk/>
            <pc:sldMk cId="2814255892" sldId="256"/>
            <ac:spMk id="2" creationId="{FDDFF142-19AD-4924-881F-D3F825FCC6A5}"/>
          </ac:spMkLst>
        </pc:spChg>
      </pc:sldChg>
      <pc:sldChg chg="modSp new mod">
        <pc:chgData name="James Pengelly" userId="d269fecd-a8a2-4e5a-93ae-88bdaab21f51" providerId="ADAL" clId="{25773DA6-E4FB-4A6D-AD89-3EAA01B3ED41}" dt="2020-05-19T13:58:08.237" v="28"/>
        <pc:sldMkLst>
          <pc:docMk/>
          <pc:sldMk cId="4161520906" sldId="841"/>
        </pc:sldMkLst>
        <pc:spChg chg="mod">
          <ac:chgData name="James Pengelly" userId="d269fecd-a8a2-4e5a-93ae-88bdaab21f51" providerId="ADAL" clId="{25773DA6-E4FB-4A6D-AD89-3EAA01B3ED41}" dt="2020-05-19T13:58:03.087" v="27" actId="20577"/>
          <ac:spMkLst>
            <pc:docMk/>
            <pc:sldMk cId="4161520906" sldId="841"/>
            <ac:spMk id="2" creationId="{C6CAB803-6F39-49AB-91E3-6897262234D9}"/>
          </ac:spMkLst>
        </pc:spChg>
        <pc:spChg chg="mod">
          <ac:chgData name="James Pengelly" userId="d269fecd-a8a2-4e5a-93ae-88bdaab21f51" providerId="ADAL" clId="{25773DA6-E4FB-4A6D-AD89-3EAA01B3ED41}" dt="2020-05-19T13:58:08.237" v="28"/>
          <ac:spMkLst>
            <pc:docMk/>
            <pc:sldMk cId="4161520906" sldId="841"/>
            <ac:spMk id="4" creationId="{049FAF7F-738C-4AA7-9CBC-8298A57F58CB}"/>
          </ac:spMkLst>
        </pc:spChg>
      </pc:sldChg>
      <pc:sldChg chg="modSp new mod">
        <pc:chgData name="James Pengelly" userId="d269fecd-a8a2-4e5a-93ae-88bdaab21f51" providerId="ADAL" clId="{25773DA6-E4FB-4A6D-AD89-3EAA01B3ED41}" dt="2020-05-19T13:58:53.592" v="72" actId="20577"/>
        <pc:sldMkLst>
          <pc:docMk/>
          <pc:sldMk cId="2097719434" sldId="842"/>
        </pc:sldMkLst>
        <pc:spChg chg="mod">
          <ac:chgData name="James Pengelly" userId="d269fecd-a8a2-4e5a-93ae-88bdaab21f51" providerId="ADAL" clId="{25773DA6-E4FB-4A6D-AD89-3EAA01B3ED41}" dt="2020-05-19T13:58:53.592" v="72" actId="20577"/>
          <ac:spMkLst>
            <pc:docMk/>
            <pc:sldMk cId="2097719434" sldId="842"/>
            <ac:spMk id="2" creationId="{4B4DFD21-95CD-4F71-AFD5-CF579157907C}"/>
          </ac:spMkLst>
        </pc:spChg>
      </pc:sldChg>
      <pc:sldMasterChg chg="modSldLayout">
        <pc:chgData name="James Pengelly" userId="d269fecd-a8a2-4e5a-93ae-88bdaab21f51" providerId="ADAL" clId="{25773DA6-E4FB-4A6D-AD89-3EAA01B3ED41}" dt="2020-05-19T14:29:02.627" v="144" actId="20577"/>
        <pc:sldMasterMkLst>
          <pc:docMk/>
          <pc:sldMasterMk cId="58932730" sldId="2147483910"/>
        </pc:sldMasterMkLst>
        <pc:sldLayoutChg chg="addSp delSp mod">
          <pc:chgData name="James Pengelly" userId="d269fecd-a8a2-4e5a-93ae-88bdaab21f51" providerId="ADAL" clId="{25773DA6-E4FB-4A6D-AD89-3EAA01B3ED41}" dt="2020-05-19T14:03:33.888" v="135" actId="478"/>
          <pc:sldLayoutMkLst>
            <pc:docMk/>
            <pc:sldMasterMk cId="58932730" sldId="2147483910"/>
            <pc:sldLayoutMk cId="3115742092" sldId="2147483921"/>
          </pc:sldLayoutMkLst>
          <pc:picChg chg="add del">
            <ac:chgData name="James Pengelly" userId="d269fecd-a8a2-4e5a-93ae-88bdaab21f51" providerId="ADAL" clId="{25773DA6-E4FB-4A6D-AD89-3EAA01B3ED41}" dt="2020-05-19T14:03:33.888" v="135" actId="478"/>
            <ac:picMkLst>
              <pc:docMk/>
              <pc:sldMasterMk cId="58932730" sldId="2147483910"/>
              <pc:sldLayoutMk cId="3115742092" sldId="2147483921"/>
              <ac:picMk id="4" creationId="{67C22BF4-CE2A-B54A-B1D6-2812AD7BCBD9}"/>
            </ac:picMkLst>
          </pc:picChg>
          <pc:picChg chg="del">
            <ac:chgData name="James Pengelly" userId="d269fecd-a8a2-4e5a-93ae-88bdaab21f51" providerId="ADAL" clId="{25773DA6-E4FB-4A6D-AD89-3EAA01B3ED41}" dt="2020-05-19T14:01:41.737" v="131" actId="478"/>
            <ac:picMkLst>
              <pc:docMk/>
              <pc:sldMasterMk cId="58932730" sldId="2147483910"/>
              <pc:sldLayoutMk cId="3115742092" sldId="2147483921"/>
              <ac:picMk id="9" creationId="{CC459F8C-6888-49EB-BDC8-4D1EF968BAA7}"/>
            </ac:picMkLst>
          </pc:picChg>
        </pc:sldLayoutChg>
        <pc:sldLayoutChg chg="delSp mod">
          <pc:chgData name="James Pengelly" userId="d269fecd-a8a2-4e5a-93ae-88bdaab21f51" providerId="ADAL" clId="{25773DA6-E4FB-4A6D-AD89-3EAA01B3ED41}" dt="2020-05-19T14:01:49.120" v="132" actId="478"/>
          <pc:sldLayoutMkLst>
            <pc:docMk/>
            <pc:sldMasterMk cId="58932730" sldId="2147483910"/>
            <pc:sldLayoutMk cId="3198385692" sldId="2147483922"/>
          </pc:sldLayoutMkLst>
          <pc:grpChg chg="del">
            <ac:chgData name="James Pengelly" userId="d269fecd-a8a2-4e5a-93ae-88bdaab21f51" providerId="ADAL" clId="{25773DA6-E4FB-4A6D-AD89-3EAA01B3ED41}" dt="2020-05-19T14:01:49.120" v="132" actId="478"/>
            <ac:grpSpMkLst>
              <pc:docMk/>
              <pc:sldMasterMk cId="58932730" sldId="2147483910"/>
              <pc:sldLayoutMk cId="3198385692" sldId="2147483922"/>
              <ac:grpSpMk id="12" creationId="{4C41F2EF-EF2C-496D-BA0B-7A2597EFBC56}"/>
            </ac:grpSpMkLst>
          </pc:grpChg>
        </pc:sldLayoutChg>
        <pc:sldLayoutChg chg="addSp delSp modSp mod">
          <pc:chgData name="James Pengelly" userId="d269fecd-a8a2-4e5a-93ae-88bdaab21f51" providerId="ADAL" clId="{25773DA6-E4FB-4A6D-AD89-3EAA01B3ED41}" dt="2020-05-19T14:29:02.627" v="144" actId="20577"/>
          <pc:sldLayoutMkLst>
            <pc:docMk/>
            <pc:sldMasterMk cId="58932730" sldId="2147483910"/>
            <pc:sldLayoutMk cId="2337764449" sldId="2147483923"/>
          </pc:sldLayoutMkLst>
          <pc:spChg chg="add del mod topLvl">
            <ac:chgData name="James Pengelly" userId="d269fecd-a8a2-4e5a-93ae-88bdaab21f51" providerId="ADAL" clId="{25773DA6-E4FB-4A6D-AD89-3EAA01B3ED41}" dt="2020-05-19T14:29:02.627" v="144" actId="20577"/>
            <ac:spMkLst>
              <pc:docMk/>
              <pc:sldMasterMk cId="58932730" sldId="2147483910"/>
              <pc:sldLayoutMk cId="2337764449" sldId="2147483923"/>
              <ac:spMk id="5" creationId="{8B880B59-FC96-477E-AC99-8876E161C9DA}"/>
            </ac:spMkLst>
          </pc:spChg>
          <pc:spChg chg="del mod topLvl">
            <ac:chgData name="James Pengelly" userId="d269fecd-a8a2-4e5a-93ae-88bdaab21f51" providerId="ADAL" clId="{25773DA6-E4FB-4A6D-AD89-3EAA01B3ED41}" dt="2020-05-19T13:59:32.673" v="78" actId="478"/>
            <ac:spMkLst>
              <pc:docMk/>
              <pc:sldMasterMk cId="58932730" sldId="2147483910"/>
              <pc:sldLayoutMk cId="2337764449" sldId="2147483923"/>
              <ac:spMk id="12" creationId="{EE3FC7D1-CC76-4E24-8643-5F03ECA4BC78}"/>
            </ac:spMkLst>
          </pc:spChg>
          <pc:grpChg chg="add del">
            <ac:chgData name="James Pengelly" userId="d269fecd-a8a2-4e5a-93ae-88bdaab21f51" providerId="ADAL" clId="{25773DA6-E4FB-4A6D-AD89-3EAA01B3ED41}" dt="2020-05-19T14:01:18.328" v="126" actId="478"/>
            <ac:grpSpMkLst>
              <pc:docMk/>
              <pc:sldMasterMk cId="58932730" sldId="2147483910"/>
              <pc:sldLayoutMk cId="2337764449" sldId="2147483923"/>
              <ac:grpSpMk id="6" creationId="{7A9BFAA4-B692-4B26-BF12-35D369620B7C}"/>
            </ac:grpSpMkLst>
          </pc:grpChg>
          <pc:grpChg chg="del">
            <ac:chgData name="James Pengelly" userId="d269fecd-a8a2-4e5a-93ae-88bdaab21f51" providerId="ADAL" clId="{25773DA6-E4FB-4A6D-AD89-3EAA01B3ED41}" dt="2020-05-19T13:59:32.673" v="78" actId="478"/>
            <ac:grpSpMkLst>
              <pc:docMk/>
              <pc:sldMasterMk cId="58932730" sldId="2147483910"/>
              <pc:sldLayoutMk cId="2337764449" sldId="2147483923"/>
              <ac:grpSpMk id="10" creationId="{73879ADE-5A8F-4918-BF09-280B49EF9B3E}"/>
            </ac:grpSpMkLst>
          </pc:grpChg>
          <pc:picChg chg="add del mod topLvl">
            <ac:chgData name="James Pengelly" userId="d269fecd-a8a2-4e5a-93ae-88bdaab21f51" providerId="ADAL" clId="{25773DA6-E4FB-4A6D-AD89-3EAA01B3ED41}" dt="2020-05-19T14:01:18.328" v="126" actId="478"/>
            <ac:picMkLst>
              <pc:docMk/>
              <pc:sldMasterMk cId="58932730" sldId="2147483910"/>
              <pc:sldLayoutMk cId="2337764449" sldId="2147483923"/>
              <ac:picMk id="8" creationId="{F1F8C84A-B36C-4ECA-A942-6D94950145A7}"/>
            </ac:picMkLst>
          </pc:picChg>
          <pc:picChg chg="del topLvl">
            <ac:chgData name="James Pengelly" userId="d269fecd-a8a2-4e5a-93ae-88bdaab21f51" providerId="ADAL" clId="{25773DA6-E4FB-4A6D-AD89-3EAA01B3ED41}" dt="2020-05-19T14:01:01.200" v="122" actId="478"/>
            <ac:picMkLst>
              <pc:docMk/>
              <pc:sldMasterMk cId="58932730" sldId="2147483910"/>
              <pc:sldLayoutMk cId="2337764449" sldId="2147483923"/>
              <ac:picMk id="11" creationId="{7736FE18-CFC6-490D-9C8F-10668DE6EEA2}"/>
            </ac:picMkLst>
          </pc:picChg>
        </pc:sldLayoutChg>
        <pc:sldLayoutChg chg="addSp delSp modSp mod">
          <pc:chgData name="James Pengelly" userId="d269fecd-a8a2-4e5a-93ae-88bdaab21f51" providerId="ADAL" clId="{25773DA6-E4FB-4A6D-AD89-3EAA01B3ED41}" dt="2020-05-19T14:03:44.828" v="137" actId="164"/>
          <pc:sldLayoutMkLst>
            <pc:docMk/>
            <pc:sldMasterMk cId="58932730" sldId="2147483910"/>
            <pc:sldLayoutMk cId="3241009506" sldId="2147483924"/>
          </pc:sldLayoutMkLst>
          <pc:spChg chg="mod">
            <ac:chgData name="James Pengelly" userId="d269fecd-a8a2-4e5a-93ae-88bdaab21f51" providerId="ADAL" clId="{25773DA6-E4FB-4A6D-AD89-3EAA01B3ED41}" dt="2020-05-19T14:03:44.828" v="137" actId="164"/>
            <ac:spMkLst>
              <pc:docMk/>
              <pc:sldMasterMk cId="58932730" sldId="2147483910"/>
              <pc:sldLayoutMk cId="3241009506" sldId="2147483924"/>
              <ac:spMk id="5" creationId="{8B880B59-FC96-477E-AC99-8876E161C9DA}"/>
            </ac:spMkLst>
          </pc:spChg>
          <pc:spChg chg="del">
            <ac:chgData name="James Pengelly" userId="d269fecd-a8a2-4e5a-93ae-88bdaab21f51" providerId="ADAL" clId="{25773DA6-E4FB-4A6D-AD89-3EAA01B3ED41}" dt="2020-05-19T14:01:27.728" v="128" actId="478"/>
            <ac:spMkLst>
              <pc:docMk/>
              <pc:sldMasterMk cId="58932730" sldId="2147483910"/>
              <pc:sldLayoutMk cId="3241009506" sldId="2147483924"/>
              <ac:spMk id="12" creationId="{E3408E90-120B-4A87-810A-F73E819EF353}"/>
            </ac:spMkLst>
          </pc:spChg>
          <pc:grpChg chg="add mod">
            <ac:chgData name="James Pengelly" userId="d269fecd-a8a2-4e5a-93ae-88bdaab21f51" providerId="ADAL" clId="{25773DA6-E4FB-4A6D-AD89-3EAA01B3ED41}" dt="2020-05-19T14:03:44.828" v="137" actId="164"/>
            <ac:grpSpMkLst>
              <pc:docMk/>
              <pc:sldMasterMk cId="58932730" sldId="2147483910"/>
              <pc:sldLayoutMk cId="3241009506" sldId="2147483924"/>
              <ac:grpSpMk id="2" creationId="{EA0B196B-5C65-48A0-9539-96BA8169DD71}"/>
            </ac:grpSpMkLst>
          </pc:grpChg>
          <pc:picChg chg="mod">
            <ac:chgData name="James Pengelly" userId="d269fecd-a8a2-4e5a-93ae-88bdaab21f51" providerId="ADAL" clId="{25773DA6-E4FB-4A6D-AD89-3EAA01B3ED41}" dt="2020-05-19T14:03:44.828" v="137" actId="164"/>
            <ac:picMkLst>
              <pc:docMk/>
              <pc:sldMasterMk cId="58932730" sldId="2147483910"/>
              <pc:sldLayoutMk cId="3241009506" sldId="2147483924"/>
              <ac:picMk id="10" creationId="{EC3E252C-D736-4920-BB1B-1216044AAE14}"/>
            </ac:picMkLst>
          </pc:picChg>
          <pc:picChg chg="del">
            <ac:chgData name="James Pengelly" userId="d269fecd-a8a2-4e5a-93ae-88bdaab21f51" providerId="ADAL" clId="{25773DA6-E4FB-4A6D-AD89-3EAA01B3ED41}" dt="2020-05-19T14:01:25.728" v="127" actId="478"/>
            <ac:picMkLst>
              <pc:docMk/>
              <pc:sldMasterMk cId="58932730" sldId="2147483910"/>
              <pc:sldLayoutMk cId="3241009506" sldId="2147483924"/>
              <ac:picMk id="13" creationId="{7A7DC198-0598-4B2D-952E-0A093CC9C0BC}"/>
            </ac:picMkLst>
          </pc:picChg>
        </pc:sldLayoutChg>
        <pc:sldLayoutChg chg="addSp delSp modSp mod">
          <pc:chgData name="James Pengelly" userId="d269fecd-a8a2-4e5a-93ae-88bdaab21f51" providerId="ADAL" clId="{25773DA6-E4FB-4A6D-AD89-3EAA01B3ED41}" dt="2020-05-19T14:03:52.208" v="140" actId="478"/>
          <pc:sldLayoutMkLst>
            <pc:docMk/>
            <pc:sldMasterMk cId="58932730" sldId="2147483910"/>
            <pc:sldLayoutMk cId="2400902815" sldId="2147483925"/>
          </pc:sldLayoutMkLst>
          <pc:spChg chg="mod">
            <ac:chgData name="James Pengelly" userId="d269fecd-a8a2-4e5a-93ae-88bdaab21f51" providerId="ADAL" clId="{25773DA6-E4FB-4A6D-AD89-3EAA01B3ED41}" dt="2020-05-19T14:03:50.239" v="138" actId="164"/>
            <ac:spMkLst>
              <pc:docMk/>
              <pc:sldMasterMk cId="58932730" sldId="2147483910"/>
              <pc:sldLayoutMk cId="2400902815" sldId="2147483925"/>
              <ac:spMk id="5" creationId="{8B880B59-FC96-477E-AC99-8876E161C9DA}"/>
            </ac:spMkLst>
          </pc:spChg>
          <pc:spChg chg="del">
            <ac:chgData name="James Pengelly" userId="d269fecd-a8a2-4e5a-93ae-88bdaab21f51" providerId="ADAL" clId="{25773DA6-E4FB-4A6D-AD89-3EAA01B3ED41}" dt="2020-05-19T14:01:36.504" v="130" actId="478"/>
            <ac:spMkLst>
              <pc:docMk/>
              <pc:sldMasterMk cId="58932730" sldId="2147483910"/>
              <pc:sldLayoutMk cId="2400902815" sldId="2147483925"/>
              <ac:spMk id="10" creationId="{A3CEC359-1676-4E44-8ACC-B0479DC71580}"/>
            </ac:spMkLst>
          </pc:spChg>
          <pc:grpChg chg="add del mod">
            <ac:chgData name="James Pengelly" userId="d269fecd-a8a2-4e5a-93ae-88bdaab21f51" providerId="ADAL" clId="{25773DA6-E4FB-4A6D-AD89-3EAA01B3ED41}" dt="2020-05-19T14:03:52.208" v="140" actId="478"/>
            <ac:grpSpMkLst>
              <pc:docMk/>
              <pc:sldMasterMk cId="58932730" sldId="2147483910"/>
              <pc:sldLayoutMk cId="2400902815" sldId="2147483925"/>
              <ac:grpSpMk id="2" creationId="{E5494C39-8058-426E-9A21-5A418F2F8FFC}"/>
            </ac:grpSpMkLst>
          </pc:grpChg>
          <pc:picChg chg="mod">
            <ac:chgData name="James Pengelly" userId="d269fecd-a8a2-4e5a-93ae-88bdaab21f51" providerId="ADAL" clId="{25773DA6-E4FB-4A6D-AD89-3EAA01B3ED41}" dt="2020-05-19T14:03:50.239" v="138" actId="164"/>
            <ac:picMkLst>
              <pc:docMk/>
              <pc:sldMasterMk cId="58932730" sldId="2147483910"/>
              <pc:sldLayoutMk cId="2400902815" sldId="2147483925"/>
              <ac:picMk id="9" creationId="{A1DD35B9-236A-48FB-B81D-ABE61ABF61AE}"/>
            </ac:picMkLst>
          </pc:picChg>
          <pc:picChg chg="del">
            <ac:chgData name="James Pengelly" userId="d269fecd-a8a2-4e5a-93ae-88bdaab21f51" providerId="ADAL" clId="{25773DA6-E4FB-4A6D-AD89-3EAA01B3ED41}" dt="2020-05-19T14:01:34.649" v="129" actId="478"/>
            <ac:picMkLst>
              <pc:docMk/>
              <pc:sldMasterMk cId="58932730" sldId="2147483910"/>
              <pc:sldLayoutMk cId="2400902815" sldId="2147483925"/>
              <ac:picMk id="11" creationId="{E53A8A4A-1EFD-412E-89AE-E6DEDB7406DC}"/>
            </ac:picMkLst>
          </pc:picChg>
        </pc:sldLayoutChg>
      </pc:sldMasterChg>
    </pc:docChg>
  </pc:docChgLst>
  <pc:docChgLst>
    <pc:chgData name="James Pengelly" userId="d269fecd-a8a2-4e5a-93ae-88bdaab21f51" providerId="ADAL" clId="{8A4866AF-0801-477C-BB65-614FE4FDEB51}"/>
    <pc:docChg chg="undo custSel addSld delSld modSld sldOrd">
      <pc:chgData name="James Pengelly" userId="d269fecd-a8a2-4e5a-93ae-88bdaab21f51" providerId="ADAL" clId="{8A4866AF-0801-477C-BB65-614FE4FDEB51}" dt="2020-07-28T17:25:34.036" v="1478" actId="6549"/>
      <pc:docMkLst>
        <pc:docMk/>
      </pc:docMkLst>
      <pc:sldChg chg="modSp mod">
        <pc:chgData name="James Pengelly" userId="d269fecd-a8a2-4e5a-93ae-88bdaab21f51" providerId="ADAL" clId="{8A4866AF-0801-477C-BB65-614FE4FDEB51}" dt="2020-07-28T17:12:35.658" v="1387" actId="20577"/>
        <pc:sldMkLst>
          <pc:docMk/>
          <pc:sldMk cId="16700834" sldId="259"/>
        </pc:sldMkLst>
        <pc:spChg chg="mod">
          <ac:chgData name="James Pengelly" userId="d269fecd-a8a2-4e5a-93ae-88bdaab21f51" providerId="ADAL" clId="{8A4866AF-0801-477C-BB65-614FE4FDEB51}" dt="2020-07-28T17:12:35.658" v="1387" actId="20577"/>
          <ac:spMkLst>
            <pc:docMk/>
            <pc:sldMk cId="16700834" sldId="259"/>
            <ac:spMk id="2" creationId="{31FD29FC-02D8-4887-9DF3-974A789AD52A}"/>
          </ac:spMkLst>
        </pc:spChg>
      </pc:sldChg>
      <pc:sldChg chg="modSp mod">
        <pc:chgData name="James Pengelly" userId="d269fecd-a8a2-4e5a-93ae-88bdaab21f51" providerId="ADAL" clId="{8A4866AF-0801-477C-BB65-614FE4FDEB51}" dt="2020-07-28T17:13:30.659" v="1468" actId="20577"/>
        <pc:sldMkLst>
          <pc:docMk/>
          <pc:sldMk cId="2896474724" sldId="260"/>
        </pc:sldMkLst>
        <pc:spChg chg="mod">
          <ac:chgData name="James Pengelly" userId="d269fecd-a8a2-4e5a-93ae-88bdaab21f51" providerId="ADAL" clId="{8A4866AF-0801-477C-BB65-614FE4FDEB51}" dt="2020-07-28T17:13:30.659" v="1468" actId="20577"/>
          <ac:spMkLst>
            <pc:docMk/>
            <pc:sldMk cId="2896474724" sldId="260"/>
            <ac:spMk id="2" creationId="{31FD29FC-02D8-4887-9DF3-974A789AD52A}"/>
          </ac:spMkLst>
        </pc:spChg>
      </pc:sldChg>
      <pc:sldChg chg="modSp mod">
        <pc:chgData name="James Pengelly" userId="d269fecd-a8a2-4e5a-93ae-88bdaab21f51" providerId="ADAL" clId="{8A4866AF-0801-477C-BB65-614FE4FDEB51}" dt="2020-07-20T09:37:54.928" v="571" actId="20577"/>
        <pc:sldMkLst>
          <pc:docMk/>
          <pc:sldMk cId="3519207404" sldId="261"/>
        </pc:sldMkLst>
        <pc:spChg chg="mod">
          <ac:chgData name="James Pengelly" userId="d269fecd-a8a2-4e5a-93ae-88bdaab21f51" providerId="ADAL" clId="{8A4866AF-0801-477C-BB65-614FE4FDEB51}" dt="2020-07-20T09:37:54.928" v="571" actId="20577"/>
          <ac:spMkLst>
            <pc:docMk/>
            <pc:sldMk cId="3519207404" sldId="261"/>
            <ac:spMk id="2" creationId="{31FD29FC-02D8-4887-9DF3-974A789AD52A}"/>
          </ac:spMkLst>
        </pc:spChg>
      </pc:sldChg>
      <pc:sldChg chg="del">
        <pc:chgData name="James Pengelly" userId="d269fecd-a8a2-4e5a-93ae-88bdaab21f51" providerId="ADAL" clId="{8A4866AF-0801-477C-BB65-614FE4FDEB51}" dt="2020-07-20T09:29:35.307" v="235" actId="47"/>
        <pc:sldMkLst>
          <pc:docMk/>
          <pc:sldMk cId="2108640200" sldId="262"/>
        </pc:sldMkLst>
      </pc:sldChg>
      <pc:sldChg chg="modSp mod">
        <pc:chgData name="James Pengelly" userId="d269fecd-a8a2-4e5a-93ae-88bdaab21f51" providerId="ADAL" clId="{8A4866AF-0801-477C-BB65-614FE4FDEB51}" dt="2020-07-20T09:28:24.720" v="207" actId="20577"/>
        <pc:sldMkLst>
          <pc:docMk/>
          <pc:sldMk cId="479951597" sldId="292"/>
        </pc:sldMkLst>
        <pc:spChg chg="mod">
          <ac:chgData name="James Pengelly" userId="d269fecd-a8a2-4e5a-93ae-88bdaab21f51" providerId="ADAL" clId="{8A4866AF-0801-477C-BB65-614FE4FDEB51}" dt="2020-07-20T09:28:06.554" v="197" actId="20577"/>
          <ac:spMkLst>
            <pc:docMk/>
            <pc:sldMk cId="479951597" sldId="292"/>
            <ac:spMk id="11266" creationId="{00000000-0000-0000-0000-000000000000}"/>
          </ac:spMkLst>
        </pc:spChg>
        <pc:spChg chg="mod">
          <ac:chgData name="James Pengelly" userId="d269fecd-a8a2-4e5a-93ae-88bdaab21f51" providerId="ADAL" clId="{8A4866AF-0801-477C-BB65-614FE4FDEB51}" dt="2020-07-20T09:28:24.720" v="207" actId="20577"/>
          <ac:spMkLst>
            <pc:docMk/>
            <pc:sldMk cId="479951597" sldId="292"/>
            <ac:spMk id="11267" creationId="{00000000-0000-0000-0000-000000000000}"/>
          </ac:spMkLst>
        </pc:spChg>
      </pc:sldChg>
      <pc:sldChg chg="del">
        <pc:chgData name="James Pengelly" userId="d269fecd-a8a2-4e5a-93ae-88bdaab21f51" providerId="ADAL" clId="{8A4866AF-0801-477C-BB65-614FE4FDEB51}" dt="2020-07-20T09:29:35.307" v="235" actId="47"/>
        <pc:sldMkLst>
          <pc:docMk/>
          <pc:sldMk cId="4272331733" sldId="293"/>
        </pc:sldMkLst>
      </pc:sldChg>
      <pc:sldChg chg="del">
        <pc:chgData name="James Pengelly" userId="d269fecd-a8a2-4e5a-93ae-88bdaab21f51" providerId="ADAL" clId="{8A4866AF-0801-477C-BB65-614FE4FDEB51}" dt="2020-07-20T09:29:35.307" v="235" actId="47"/>
        <pc:sldMkLst>
          <pc:docMk/>
          <pc:sldMk cId="1068647650" sldId="294"/>
        </pc:sldMkLst>
      </pc:sldChg>
      <pc:sldChg chg="del">
        <pc:chgData name="James Pengelly" userId="d269fecd-a8a2-4e5a-93ae-88bdaab21f51" providerId="ADAL" clId="{8A4866AF-0801-477C-BB65-614FE4FDEB51}" dt="2020-07-20T09:38:07.344" v="572" actId="47"/>
        <pc:sldMkLst>
          <pc:docMk/>
          <pc:sldMk cId="151566513" sldId="324"/>
        </pc:sldMkLst>
      </pc:sldChg>
      <pc:sldChg chg="modSp mod ord">
        <pc:chgData name="James Pengelly" userId="d269fecd-a8a2-4e5a-93ae-88bdaab21f51" providerId="ADAL" clId="{8A4866AF-0801-477C-BB65-614FE4FDEB51}" dt="2020-07-20T10:05:05.474" v="738" actId="6549"/>
        <pc:sldMkLst>
          <pc:docMk/>
          <pc:sldMk cId="3005914435" sldId="325"/>
        </pc:sldMkLst>
        <pc:spChg chg="mod">
          <ac:chgData name="James Pengelly" userId="d269fecd-a8a2-4e5a-93ae-88bdaab21f51" providerId="ADAL" clId="{8A4866AF-0801-477C-BB65-614FE4FDEB51}" dt="2020-07-20T10:05:05.474" v="738" actId="6549"/>
          <ac:spMkLst>
            <pc:docMk/>
            <pc:sldMk cId="3005914435" sldId="325"/>
            <ac:spMk id="2" creationId="{D3E5882C-C85B-4CA1-AD36-E9D3AF109B4F}"/>
          </ac:spMkLst>
        </pc:spChg>
        <pc:spChg chg="mod">
          <ac:chgData name="James Pengelly" userId="d269fecd-a8a2-4e5a-93ae-88bdaab21f51" providerId="ADAL" clId="{8A4866AF-0801-477C-BB65-614FE4FDEB51}" dt="2020-07-20T09:43:53.328" v="618" actId="20577"/>
          <ac:spMkLst>
            <pc:docMk/>
            <pc:sldMk cId="3005914435" sldId="325"/>
            <ac:spMk id="3" creationId="{541DD50D-AAB6-41EA-BFAA-861018855296}"/>
          </ac:spMkLst>
        </pc:spChg>
      </pc:sldChg>
      <pc:sldChg chg="modSp mod">
        <pc:chgData name="James Pengelly" userId="d269fecd-a8a2-4e5a-93ae-88bdaab21f51" providerId="ADAL" clId="{8A4866AF-0801-477C-BB65-614FE4FDEB51}" dt="2020-07-20T10:18:50.195" v="1287" actId="20577"/>
        <pc:sldMkLst>
          <pc:docMk/>
          <pc:sldMk cId="2597759486" sldId="327"/>
        </pc:sldMkLst>
        <pc:spChg chg="mod">
          <ac:chgData name="James Pengelly" userId="d269fecd-a8a2-4e5a-93ae-88bdaab21f51" providerId="ADAL" clId="{8A4866AF-0801-477C-BB65-614FE4FDEB51}" dt="2020-07-20T10:18:50.195" v="1287" actId="20577"/>
          <ac:spMkLst>
            <pc:docMk/>
            <pc:sldMk cId="2597759486" sldId="327"/>
            <ac:spMk id="2" creationId="{A82A8746-4C03-4BDD-9A1C-6C2F0864D8B5}"/>
          </ac:spMkLst>
        </pc:spChg>
        <pc:spChg chg="mod">
          <ac:chgData name="James Pengelly" userId="d269fecd-a8a2-4e5a-93ae-88bdaab21f51" providerId="ADAL" clId="{8A4866AF-0801-477C-BB65-614FE4FDEB51}" dt="2020-07-20T10:17:17.190" v="1277"/>
          <ac:spMkLst>
            <pc:docMk/>
            <pc:sldMk cId="2597759486" sldId="327"/>
            <ac:spMk id="3" creationId="{E4CF7A66-BB53-41C4-8731-77BD6C7532D2}"/>
          </ac:spMkLst>
        </pc:spChg>
      </pc:sldChg>
      <pc:sldChg chg="modSp mod ord">
        <pc:chgData name="James Pengelly" userId="d269fecd-a8a2-4e5a-93ae-88bdaab21f51" providerId="ADAL" clId="{8A4866AF-0801-477C-BB65-614FE4FDEB51}" dt="2020-07-28T17:25:34.036" v="1478" actId="6549"/>
        <pc:sldMkLst>
          <pc:docMk/>
          <pc:sldMk cId="668358319" sldId="328"/>
        </pc:sldMkLst>
        <pc:spChg chg="mod">
          <ac:chgData name="James Pengelly" userId="d269fecd-a8a2-4e5a-93ae-88bdaab21f51" providerId="ADAL" clId="{8A4866AF-0801-477C-BB65-614FE4FDEB51}" dt="2020-07-28T17:25:34.036" v="1478" actId="6549"/>
          <ac:spMkLst>
            <pc:docMk/>
            <pc:sldMk cId="668358319" sldId="328"/>
            <ac:spMk id="2" creationId="{F4BA6BFA-F11D-4C0D-9D00-B4D79B9A6D97}"/>
          </ac:spMkLst>
        </pc:spChg>
      </pc:sldChg>
      <pc:sldChg chg="modSp mod ord">
        <pc:chgData name="James Pengelly" userId="d269fecd-a8a2-4e5a-93ae-88bdaab21f51" providerId="ADAL" clId="{8A4866AF-0801-477C-BB65-614FE4FDEB51}" dt="2020-07-20T10:11:53.202" v="1107" actId="6549"/>
        <pc:sldMkLst>
          <pc:docMk/>
          <pc:sldMk cId="369130826" sldId="329"/>
        </pc:sldMkLst>
        <pc:spChg chg="mod">
          <ac:chgData name="James Pengelly" userId="d269fecd-a8a2-4e5a-93ae-88bdaab21f51" providerId="ADAL" clId="{8A4866AF-0801-477C-BB65-614FE4FDEB51}" dt="2020-07-20T10:11:53.202" v="1107" actId="6549"/>
          <ac:spMkLst>
            <pc:docMk/>
            <pc:sldMk cId="369130826" sldId="329"/>
            <ac:spMk id="2" creationId="{D3E5882C-C85B-4CA1-AD36-E9D3AF109B4F}"/>
          </ac:spMkLst>
        </pc:spChg>
        <pc:spChg chg="mod">
          <ac:chgData name="James Pengelly" userId="d269fecd-a8a2-4e5a-93ae-88bdaab21f51" providerId="ADAL" clId="{8A4866AF-0801-477C-BB65-614FE4FDEB51}" dt="2020-07-20T09:43:48.107" v="612"/>
          <ac:spMkLst>
            <pc:docMk/>
            <pc:sldMk cId="369130826" sldId="329"/>
            <ac:spMk id="3" creationId="{541DD50D-AAB6-41EA-BFAA-861018855296}"/>
          </ac:spMkLst>
        </pc:spChg>
      </pc:sldChg>
      <pc:sldChg chg="del">
        <pc:chgData name="James Pengelly" userId="d269fecd-a8a2-4e5a-93ae-88bdaab21f51" providerId="ADAL" clId="{8A4866AF-0801-477C-BB65-614FE4FDEB51}" dt="2020-07-20T09:29:35.307" v="235" actId="47"/>
        <pc:sldMkLst>
          <pc:docMk/>
          <pc:sldMk cId="132183899" sldId="330"/>
        </pc:sldMkLst>
      </pc:sldChg>
      <pc:sldChg chg="modSp mod">
        <pc:chgData name="James Pengelly" userId="d269fecd-a8a2-4e5a-93ae-88bdaab21f51" providerId="ADAL" clId="{8A4866AF-0801-477C-BB65-614FE4FDEB51}" dt="2020-07-28T16:59:15.086" v="1343" actId="1076"/>
        <pc:sldMkLst>
          <pc:docMk/>
          <pc:sldMk cId="3982467639" sldId="838"/>
        </pc:sldMkLst>
        <pc:spChg chg="mod">
          <ac:chgData name="James Pengelly" userId="d269fecd-a8a2-4e5a-93ae-88bdaab21f51" providerId="ADAL" clId="{8A4866AF-0801-477C-BB65-614FE4FDEB51}" dt="2020-07-28T16:49:34.825" v="1321" actId="20577"/>
          <ac:spMkLst>
            <pc:docMk/>
            <pc:sldMk cId="3982467639" sldId="838"/>
            <ac:spMk id="11" creationId="{9D1725FF-7DC2-4DEE-A5F4-B5517C22B84D}"/>
          </ac:spMkLst>
        </pc:spChg>
        <pc:spChg chg="mod">
          <ac:chgData name="James Pengelly" userId="d269fecd-a8a2-4e5a-93ae-88bdaab21f51" providerId="ADAL" clId="{8A4866AF-0801-477C-BB65-614FE4FDEB51}" dt="2020-07-28T16:59:15.086" v="1343" actId="1076"/>
          <ac:spMkLst>
            <pc:docMk/>
            <pc:sldMk cId="3982467639" sldId="838"/>
            <ac:spMk id="18" creationId="{4FEA34FA-D53C-4977-9768-12EF12D57AD4}"/>
          </ac:spMkLst>
        </pc:spChg>
        <pc:spChg chg="mod">
          <ac:chgData name="James Pengelly" userId="d269fecd-a8a2-4e5a-93ae-88bdaab21f51" providerId="ADAL" clId="{8A4866AF-0801-477C-BB65-614FE4FDEB51}" dt="2020-07-20T09:32:57.980" v="379"/>
          <ac:spMkLst>
            <pc:docMk/>
            <pc:sldMk cId="3982467639" sldId="838"/>
            <ac:spMk id="16386" creationId="{00000000-0000-0000-0000-000000000000}"/>
          </ac:spMkLst>
        </pc:spChg>
      </pc:sldChg>
      <pc:sldChg chg="modSp mod ord">
        <pc:chgData name="James Pengelly" userId="d269fecd-a8a2-4e5a-93ae-88bdaab21f51" providerId="ADAL" clId="{8A4866AF-0801-477C-BB65-614FE4FDEB51}" dt="2020-07-20T09:32:30.489" v="376" actId="20577"/>
        <pc:sldMkLst>
          <pc:docMk/>
          <pc:sldMk cId="4012592237" sldId="839"/>
        </pc:sldMkLst>
        <pc:spChg chg="mod">
          <ac:chgData name="James Pengelly" userId="d269fecd-a8a2-4e5a-93ae-88bdaab21f51" providerId="ADAL" clId="{8A4866AF-0801-477C-BB65-614FE4FDEB51}" dt="2020-07-20T09:32:30.489" v="376" actId="20577"/>
          <ac:spMkLst>
            <pc:docMk/>
            <pc:sldMk cId="4012592237" sldId="839"/>
            <ac:spMk id="2" creationId="{777B85CA-CCF2-459B-888C-8F2BCBE42663}"/>
          </ac:spMkLst>
        </pc:spChg>
      </pc:sldChg>
      <pc:sldChg chg="modSp mod">
        <pc:chgData name="James Pengelly" userId="d269fecd-a8a2-4e5a-93ae-88bdaab21f51" providerId="ADAL" clId="{8A4866AF-0801-477C-BB65-614FE4FDEB51}" dt="2020-07-20T09:36:17.705" v="478" actId="20577"/>
        <pc:sldMkLst>
          <pc:docMk/>
          <pc:sldMk cId="807479583" sldId="840"/>
        </pc:sldMkLst>
        <pc:spChg chg="mod">
          <ac:chgData name="James Pengelly" userId="d269fecd-a8a2-4e5a-93ae-88bdaab21f51" providerId="ADAL" clId="{8A4866AF-0801-477C-BB65-614FE4FDEB51}" dt="2020-07-20T09:36:17.705" v="478" actId="20577"/>
          <ac:spMkLst>
            <pc:docMk/>
            <pc:sldMk cId="807479583" sldId="840"/>
            <ac:spMk id="2" creationId="{503967F9-71FD-4A22-B22D-ECAE2690A36D}"/>
          </ac:spMkLst>
        </pc:spChg>
      </pc:sldChg>
      <pc:sldChg chg="modSp mod">
        <pc:chgData name="James Pengelly" userId="d269fecd-a8a2-4e5a-93ae-88bdaab21f51" providerId="ADAL" clId="{8A4866AF-0801-477C-BB65-614FE4FDEB51}" dt="2020-05-21T10:55:40.447" v="9" actId="20577"/>
        <pc:sldMkLst>
          <pc:docMk/>
          <pc:sldMk cId="4161520906" sldId="841"/>
        </pc:sldMkLst>
        <pc:spChg chg="mod">
          <ac:chgData name="James Pengelly" userId="d269fecd-a8a2-4e5a-93ae-88bdaab21f51" providerId="ADAL" clId="{8A4866AF-0801-477C-BB65-614FE4FDEB51}" dt="2020-05-21T10:55:40.447" v="9" actId="20577"/>
          <ac:spMkLst>
            <pc:docMk/>
            <pc:sldMk cId="4161520906" sldId="841"/>
            <ac:spMk id="2" creationId="{C6CAB803-6F39-49AB-91E3-6897262234D9}"/>
          </ac:spMkLst>
        </pc:spChg>
      </pc:sldChg>
      <pc:sldChg chg="modSp add mod">
        <pc:chgData name="James Pengelly" userId="d269fecd-a8a2-4e5a-93ae-88bdaab21f51" providerId="ADAL" clId="{8A4866AF-0801-477C-BB65-614FE4FDEB51}" dt="2020-07-20T09:28:58.015" v="234" actId="14"/>
        <pc:sldMkLst>
          <pc:docMk/>
          <pc:sldMk cId="987328032" sldId="843"/>
        </pc:sldMkLst>
        <pc:spChg chg="mod">
          <ac:chgData name="James Pengelly" userId="d269fecd-a8a2-4e5a-93ae-88bdaab21f51" providerId="ADAL" clId="{8A4866AF-0801-477C-BB65-614FE4FDEB51}" dt="2020-07-20T09:28:35.864" v="226" actId="20577"/>
          <ac:spMkLst>
            <pc:docMk/>
            <pc:sldMk cId="987328032" sldId="843"/>
            <ac:spMk id="11266" creationId="{00000000-0000-0000-0000-000000000000}"/>
          </ac:spMkLst>
        </pc:spChg>
        <pc:spChg chg="mod">
          <ac:chgData name="James Pengelly" userId="d269fecd-a8a2-4e5a-93ae-88bdaab21f51" providerId="ADAL" clId="{8A4866AF-0801-477C-BB65-614FE4FDEB51}" dt="2020-07-20T09:28:58.015" v="234" actId="14"/>
          <ac:spMkLst>
            <pc:docMk/>
            <pc:sldMk cId="987328032" sldId="843"/>
            <ac:spMk id="11267" creationId="{00000000-0000-0000-0000-000000000000}"/>
          </ac:spMkLst>
        </pc:spChg>
      </pc:sldChg>
      <pc:sldChg chg="addSp delSp modSp new mod">
        <pc:chgData name="James Pengelly" userId="d269fecd-a8a2-4e5a-93ae-88bdaab21f51" providerId="ADAL" clId="{8A4866AF-0801-477C-BB65-614FE4FDEB51}" dt="2020-07-28T16:59:23.698" v="1344" actId="20577"/>
        <pc:sldMkLst>
          <pc:docMk/>
          <pc:sldMk cId="2283393117" sldId="844"/>
        </pc:sldMkLst>
        <pc:spChg chg="mod">
          <ac:chgData name="James Pengelly" userId="d269fecd-a8a2-4e5a-93ae-88bdaab21f51" providerId="ADAL" clId="{8A4866AF-0801-477C-BB65-614FE4FDEB51}" dt="2020-07-20T09:33:26.794" v="382"/>
          <ac:spMkLst>
            <pc:docMk/>
            <pc:sldMk cId="2283393117" sldId="844"/>
            <ac:spMk id="2" creationId="{AA287C4C-6F22-4B38-AA32-1414442C03D2}"/>
          </ac:spMkLst>
        </pc:spChg>
        <pc:spChg chg="mod">
          <ac:chgData name="James Pengelly" userId="d269fecd-a8a2-4e5a-93ae-88bdaab21f51" providerId="ADAL" clId="{8A4866AF-0801-477C-BB65-614FE4FDEB51}" dt="2020-07-20T09:34:52.129" v="474" actId="6549"/>
          <ac:spMkLst>
            <pc:docMk/>
            <pc:sldMk cId="2283393117" sldId="844"/>
            <ac:spMk id="3" creationId="{E497E2E7-2B05-4A5F-9D90-62247EB93824}"/>
          </ac:spMkLst>
        </pc:spChg>
        <pc:spChg chg="del">
          <ac:chgData name="James Pengelly" userId="d269fecd-a8a2-4e5a-93ae-88bdaab21f51" providerId="ADAL" clId="{8A4866AF-0801-477C-BB65-614FE4FDEB51}" dt="2020-07-28T16:58:08.188" v="1322"/>
          <ac:spMkLst>
            <pc:docMk/>
            <pc:sldMk cId="2283393117" sldId="844"/>
            <ac:spMk id="4" creationId="{16748F93-08C4-4CD6-8EE8-761D21720919}"/>
          </ac:spMkLst>
        </pc:spChg>
        <pc:spChg chg="add mod">
          <ac:chgData name="James Pengelly" userId="d269fecd-a8a2-4e5a-93ae-88bdaab21f51" providerId="ADAL" clId="{8A4866AF-0801-477C-BB65-614FE4FDEB51}" dt="2020-07-28T16:59:23.698" v="1344" actId="20577"/>
          <ac:spMkLst>
            <pc:docMk/>
            <pc:sldMk cId="2283393117" sldId="844"/>
            <ac:spMk id="9" creationId="{B5F5F97B-257A-4FDC-8358-39A71EC24378}"/>
          </ac:spMkLst>
        </pc:spChg>
        <pc:picChg chg="add mod">
          <ac:chgData name="James Pengelly" userId="d269fecd-a8a2-4e5a-93ae-88bdaab21f51" providerId="ADAL" clId="{8A4866AF-0801-477C-BB65-614FE4FDEB51}" dt="2020-07-28T16:58:08.188" v="1322"/>
          <ac:picMkLst>
            <pc:docMk/>
            <pc:sldMk cId="2283393117" sldId="844"/>
            <ac:picMk id="7" creationId="{D37A2C3C-21E9-4A2E-9958-02B23F6663A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12/13/2022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12/13/2022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1</a:t>
            </a:fld>
            <a:endParaRPr lang="en-US" dirty="0"/>
          </a:p>
        </p:txBody>
      </p:sp>
    </p:spTree>
    <p:extLst>
      <p:ext uri="{BB962C8B-B14F-4D97-AF65-F5344CB8AC3E}">
        <p14:creationId xmlns:p14="http://schemas.microsoft.com/office/powerpoint/2010/main" val="345583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2</a:t>
            </a:fld>
            <a:endParaRPr lang="en-US" dirty="0"/>
          </a:p>
        </p:txBody>
      </p:sp>
    </p:spTree>
    <p:extLst>
      <p:ext uri="{BB962C8B-B14F-4D97-AF65-F5344CB8AC3E}">
        <p14:creationId xmlns:p14="http://schemas.microsoft.com/office/powerpoint/2010/main" val="1134595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esson">
    <p:spTree>
      <p:nvGrpSpPr>
        <p:cNvPr id="1" name=""/>
        <p:cNvGrpSpPr/>
        <p:nvPr/>
      </p:nvGrpSpPr>
      <p:grpSpPr>
        <a:xfrm>
          <a:off x="0" y="0"/>
          <a:ext cx="0" cy="0"/>
          <a:chOff x="0" y="0"/>
          <a:chExt cx="0" cy="0"/>
        </a:xfrm>
      </p:grpSpPr>
      <p:sp>
        <p:nvSpPr>
          <p:cNvPr id="3" name="Rectangle: Single Corner Rounded 2">
            <a:extLst>
              <a:ext uri="{FF2B5EF4-FFF2-40B4-BE49-F238E27FC236}">
                <a16:creationId xmlns="" xmlns:a16="http://schemas.microsoft.com/office/drawing/2014/main" id="{89D54FF8-0097-4E4C-A337-D0D5F09F5D9E}"/>
              </a:ext>
            </a:extLst>
          </p:cNvPr>
          <p:cNvSpPr/>
          <p:nvPr userDrawn="1"/>
        </p:nvSpPr>
        <p:spPr>
          <a:xfrm flipV="1">
            <a:off x="408561" y="331611"/>
            <a:ext cx="8326878" cy="3443110"/>
          </a:xfrm>
          <a:prstGeom prst="round1Rect">
            <a:avLst>
              <a:gd name="adj" fmla="val 14091"/>
            </a:avLst>
          </a:prstGeom>
          <a:solidFill>
            <a:schemeClr val="tx2"/>
          </a:solidFill>
          <a:ln w="28575" cap="flat" cmpd="sng" algn="ctr">
            <a:solidFill>
              <a:schemeClr val="tx2"/>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3" name="Title 1">
            <a:extLst>
              <a:ext uri="{FF2B5EF4-FFF2-40B4-BE49-F238E27FC236}">
                <a16:creationId xmlns="" xmlns:a16="http://schemas.microsoft.com/office/drawing/2014/main" id="{B2FEEEDD-0751-854A-9852-93F3EA02290E}"/>
              </a:ext>
            </a:extLst>
          </p:cNvPr>
          <p:cNvSpPr>
            <a:spLocks noGrp="1"/>
          </p:cNvSpPr>
          <p:nvPr>
            <p:ph type="ctrTitle"/>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14" name="Subtitle 2">
            <a:extLst>
              <a:ext uri="{FF2B5EF4-FFF2-40B4-BE49-F238E27FC236}">
                <a16:creationId xmlns="" xmlns:a16="http://schemas.microsoft.com/office/drawing/2014/main" id="{658038CC-5DF0-1545-A424-EA63B177F16F}"/>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5" name="Picture 14" descr="CompTIA_logo.wmf">
            <a:extLst>
              <a:ext uri="{FF2B5EF4-FFF2-40B4-BE49-F238E27FC236}">
                <a16:creationId xmlns="" xmlns:a16="http://schemas.microsoft.com/office/drawing/2014/main" id="{859BC51B-7E40-1041-A8C3-D54CE59B1C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4369323"/>
            <a:ext cx="1684782" cy="360426"/>
          </a:xfrm>
          <a:prstGeom prst="rect">
            <a:avLst/>
          </a:prstGeom>
        </p:spPr>
      </p:pic>
    </p:spTree>
    <p:extLst>
      <p:ext uri="{BB962C8B-B14F-4D97-AF65-F5344CB8AC3E}">
        <p14:creationId xmlns:p14="http://schemas.microsoft.com/office/powerpoint/2010/main" val="408480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75202"/>
            <a:ext cx="8455566" cy="633458"/>
          </a:xfrm>
          <a:prstGeom prst="rect">
            <a:avLst/>
          </a:prstGeom>
        </p:spPr>
        <p:txBody>
          <a:bodyPr vert="horz" lIns="91440" tIns="45720" rIns="91440" bIns="45720" rtlCol="0" anchor="ctr">
            <a:noAutofit/>
          </a:bodyPr>
          <a:lstStyle>
            <a:lvl1pPr>
              <a:defRPr b="1">
                <a:latin typeface="+mn-lt"/>
              </a:defRPr>
            </a:lvl1pPr>
          </a:lstStyle>
          <a:p>
            <a:r>
              <a:rPr lang="en-US" dirty="0"/>
              <a:t>Click to add title</a:t>
            </a:r>
          </a:p>
        </p:txBody>
      </p:sp>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944984"/>
            <a:ext cx="7054516" cy="571500"/>
          </a:xfrm>
        </p:spPr>
        <p:txBody>
          <a:bodyPr/>
          <a:lstStyle>
            <a:lvl1pPr marL="0" indent="0" algn="l" defTabSz="342900" rtl="0" eaLnBrk="1" latinLnBrk="0" hangingPunct="1">
              <a:spcBef>
                <a:spcPct val="20000"/>
              </a:spcBef>
              <a:buClr>
                <a:schemeClr val="accent1"/>
              </a:buClr>
              <a:buFont typeface="Arial"/>
              <a:buNone/>
              <a:defRPr lang="en-US" sz="1800" b="0" kern="1200" dirty="0" smtClean="0">
                <a:solidFill>
                  <a:schemeClr val="accent5"/>
                </a:solidFill>
                <a:latin typeface="+mn-lt"/>
                <a:ea typeface="+mn-ea"/>
                <a:cs typeface="+mn-cs"/>
              </a:defRPr>
            </a:lvl1pPr>
            <a:lvl2pPr marL="0" indent="0" algn="l" defTabSz="342900" rtl="0" eaLnBrk="1" latinLnBrk="0" hangingPunct="1">
              <a:spcBef>
                <a:spcPct val="20000"/>
              </a:spcBef>
              <a:buClr>
                <a:schemeClr val="accent1"/>
              </a:buClr>
              <a:buFont typeface="Arial"/>
              <a:buNone/>
              <a:defRPr lang="en-US" sz="1350" kern="1200" dirty="0" smtClean="0">
                <a:solidFill>
                  <a:srgbClr val="0070C0"/>
                </a:solidFill>
                <a:latin typeface="+mn-lt"/>
                <a:ea typeface="+mn-ea"/>
                <a:cs typeface="+mn-cs"/>
              </a:defRPr>
            </a:lvl2pPr>
            <a:lvl3pPr marL="0" indent="0" algn="l" defTabSz="342900" rtl="0" eaLnBrk="1" latinLnBrk="0" hangingPunct="1">
              <a:spcBef>
                <a:spcPct val="20000"/>
              </a:spcBef>
              <a:buClr>
                <a:schemeClr val="accent1"/>
              </a:buClr>
              <a:buFont typeface="Arial"/>
              <a:buNone/>
              <a:defRPr lang="en-US" sz="1350" kern="1200" dirty="0" smtClean="0">
                <a:solidFill>
                  <a:srgbClr val="0070C0"/>
                </a:solidFill>
                <a:latin typeface="+mn-lt"/>
                <a:ea typeface="+mn-ea"/>
                <a:cs typeface="+mn-cs"/>
              </a:defRPr>
            </a:lvl3pPr>
            <a:lvl4pPr marL="0" indent="0" algn="l" defTabSz="342900" rtl="0" eaLnBrk="1" latinLnBrk="0" hangingPunct="1">
              <a:spcBef>
                <a:spcPct val="20000"/>
              </a:spcBef>
              <a:buClr>
                <a:schemeClr val="accent1"/>
              </a:buClr>
              <a:buFont typeface="Arial"/>
              <a:buNone/>
              <a:defRPr lang="en-US" sz="1350" kern="1200" dirty="0" smtClean="0">
                <a:solidFill>
                  <a:srgbClr val="0070C0"/>
                </a:solidFill>
                <a:latin typeface="+mn-lt"/>
                <a:ea typeface="+mn-ea"/>
                <a:cs typeface="+mn-cs"/>
              </a:defRPr>
            </a:lvl4pPr>
            <a:lvl5pPr marL="0" indent="0" algn="l" defTabSz="342900" rtl="0" eaLnBrk="1" latinLnBrk="0" hangingPunct="1">
              <a:spcBef>
                <a:spcPct val="20000"/>
              </a:spcBef>
              <a:buClr>
                <a:schemeClr val="accent1"/>
              </a:buClr>
              <a:buFont typeface="Arial"/>
              <a:buNone/>
              <a:defRPr lang="en-US" sz="1350" kern="1200" dirty="0">
                <a:solidFill>
                  <a:srgbClr val="0070C0"/>
                </a:solidFill>
                <a:latin typeface="+mn-lt"/>
                <a:ea typeface="+mn-ea"/>
                <a:cs typeface="+mn-cs"/>
              </a:defRPr>
            </a:lvl5pPr>
          </a:lstStyle>
          <a:p>
            <a:pPr lvl="0"/>
            <a:r>
              <a:rPr lang="en-US" dirty="0"/>
              <a:t>Term: definition. (Format “term” in bold.)</a:t>
            </a:r>
          </a:p>
        </p:txBody>
      </p:sp>
      <p:sp>
        <p:nvSpPr>
          <p:cNvPr id="14" name="Text Placeholder 2">
            <a:extLst>
              <a:ext uri="{FF2B5EF4-FFF2-40B4-BE49-F238E27FC236}">
                <a16:creationId xmlns="" xmlns:a16="http://schemas.microsoft.com/office/drawing/2014/main" id="{1C8B6186-7A8B-DC46-9466-DB72DE79C1AC}"/>
              </a:ext>
            </a:extLst>
          </p:cNvPr>
          <p:cNvSpPr>
            <a:spLocks noGrp="1"/>
          </p:cNvSpPr>
          <p:nvPr>
            <p:ph idx="1"/>
          </p:nvPr>
        </p:nvSpPr>
        <p:spPr>
          <a:xfrm>
            <a:off x="341924" y="1696454"/>
            <a:ext cx="8460152" cy="29565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pic>
        <p:nvPicPr>
          <p:cNvPr id="17" name="Picture 16" descr="CompTIA_logo.wmf">
            <a:extLst>
              <a:ext uri="{FF2B5EF4-FFF2-40B4-BE49-F238E27FC236}">
                <a16:creationId xmlns="" xmlns:a16="http://schemas.microsoft.com/office/drawing/2014/main" id="{A660B38B-C7D9-D944-83F2-8500759A1B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18" name="Picture 100" descr="book">
            <a:extLst>
              <a:ext uri="{FF2B5EF4-FFF2-40B4-BE49-F238E27FC236}">
                <a16:creationId xmlns="" xmlns:a16="http://schemas.microsoft.com/office/drawing/2014/main" id="{7659040C-5D30-DA49-B1E6-5E966016C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51" y="782499"/>
            <a:ext cx="911191" cy="7972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 xmlns:a16="http://schemas.microsoft.com/office/drawing/2014/main" id="{D086BE5C-1A93-4076-AB7D-D776F88BF9C2}"/>
              </a:ext>
            </a:extLst>
          </p:cNvPr>
          <p:cNvPicPr>
            <a:picLocks/>
          </p:cNvPicPr>
          <p:nvPr/>
        </p:nvPicPr>
        <p:blipFill>
          <a:blip r:embed="rId4"/>
          <a:stretch>
            <a:fillRect/>
          </a:stretch>
        </p:blipFill>
        <p:spPr>
          <a:xfrm>
            <a:off x="-18288" y="4443006"/>
            <a:ext cx="9180576" cy="384048"/>
          </a:xfrm>
          <a:prstGeom prst="rect">
            <a:avLst/>
          </a:prstGeom>
        </p:spPr>
      </p:pic>
      <p:pic>
        <p:nvPicPr>
          <p:cNvPr id="12" name="Picture 100" descr="book">
            <a:extLst>
              <a:ext uri="{FF2B5EF4-FFF2-40B4-BE49-F238E27FC236}">
                <a16:creationId xmlns="" xmlns:a16="http://schemas.microsoft.com/office/drawing/2014/main" id="{20973258-CC8D-48BF-90F9-A966CF2B9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51" y="782499"/>
            <a:ext cx="911191" cy="79729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 xmlns:a16="http://schemas.microsoft.com/office/drawing/2014/main" id="{B481E94E-763D-4370-9E90-396E8B9F51AB}"/>
              </a:ext>
            </a:extLst>
          </p:cNvPr>
          <p:cNvSpPr>
            <a:spLocks noGrp="1"/>
          </p:cNvSpPr>
          <p:nvPr>
            <p:ph type="ftr" sz="quarter" idx="14"/>
          </p:nvPr>
        </p:nvSpPr>
        <p:spPr/>
        <p:txBody>
          <a:bodyPr/>
          <a:lstStyle/>
          <a:p>
            <a:r>
              <a:rPr lang="en-GB"/>
              <a:t>CompTIA Security+ | Copyright © 2020 CompTIA Properties, LLC. All Rights Reserved.  |  CompTIA.org</a:t>
            </a:r>
            <a:endParaRPr lang="en-US" dirty="0"/>
          </a:p>
        </p:txBody>
      </p:sp>
      <p:sp>
        <p:nvSpPr>
          <p:cNvPr id="3" name="Slide Number Placeholder 2">
            <a:extLst>
              <a:ext uri="{FF2B5EF4-FFF2-40B4-BE49-F238E27FC236}">
                <a16:creationId xmlns="" xmlns:a16="http://schemas.microsoft.com/office/drawing/2014/main" id="{D96E1092-443E-439F-91D9-8B8BA1ECC835}"/>
              </a:ext>
            </a:extLst>
          </p:cNvPr>
          <p:cNvSpPr>
            <a:spLocks noGrp="1"/>
          </p:cNvSpPr>
          <p:nvPr>
            <p:ph type="sldNum" sz="quarter" idx="15"/>
          </p:nvPr>
        </p:nvSpPr>
        <p:spPr/>
        <p:txBody>
          <a:bodyPr/>
          <a:lstStyle/>
          <a:p>
            <a:fld id="{B7CF8A19-3A9E-4ABC-B336-2FDDE321C72D}" type="slidenum">
              <a:rPr lang="en-US" smtClean="0"/>
              <a:pPr/>
              <a:t>‹#›</a:t>
            </a:fld>
            <a:endParaRPr lang="en-US"/>
          </a:p>
        </p:txBody>
      </p:sp>
      <p:pic>
        <p:nvPicPr>
          <p:cNvPr id="11" name="Picture 10">
            <a:extLst>
              <a:ext uri="{FF2B5EF4-FFF2-40B4-BE49-F238E27FC236}">
                <a16:creationId xmlns="" xmlns:a16="http://schemas.microsoft.com/office/drawing/2014/main" id="{71E8AE99-0311-4829-83E6-CEC0775CB439}"/>
              </a:ext>
            </a:extLst>
          </p:cNvPr>
          <p:cNvPicPr>
            <a:picLocks/>
          </p:cNvPicPr>
          <p:nvPr userDrawn="1"/>
        </p:nvPicPr>
        <p:blipFill>
          <a:blip r:embed="rId4"/>
          <a:stretch>
            <a:fillRect/>
          </a:stretch>
        </p:blipFill>
        <p:spPr>
          <a:xfrm>
            <a:off x="-18288" y="4443006"/>
            <a:ext cx="9180576" cy="384048"/>
          </a:xfrm>
          <a:prstGeom prst="rect">
            <a:avLst/>
          </a:prstGeom>
        </p:spPr>
      </p:pic>
      <p:pic>
        <p:nvPicPr>
          <p:cNvPr id="15" name="Picture 100" descr="book">
            <a:extLst>
              <a:ext uri="{FF2B5EF4-FFF2-40B4-BE49-F238E27FC236}">
                <a16:creationId xmlns="" xmlns:a16="http://schemas.microsoft.com/office/drawing/2014/main" id="{0A442202-335A-4564-9473-4BB9D3129C0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8851" y="782499"/>
            <a:ext cx="911191" cy="79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4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ands-On Activityold">
    <p:spTree>
      <p:nvGrpSpPr>
        <p:cNvPr id="1" name=""/>
        <p:cNvGrpSpPr/>
        <p:nvPr/>
      </p:nvGrpSpPr>
      <p:grpSpPr>
        <a:xfrm>
          <a:off x="0" y="0"/>
          <a:ext cx="0" cy="0"/>
          <a:chOff x="0" y="0"/>
          <a:chExt cx="0" cy="0"/>
        </a:xfrm>
      </p:grpSpPr>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980348"/>
            <a:ext cx="6802679" cy="3701556"/>
          </a:xfrm>
          <a:prstGeom prst="rect">
            <a:avLst/>
          </a:prstGeom>
        </p:spPr>
        <p:txBody>
          <a:bodyPr vert="horz" lIns="91440" tIns="45720" rIns="91440" bIns="45720" rtlCol="0">
            <a:noAutofit/>
          </a:bodyPr>
          <a:lstStyle>
            <a:lvl1pPr>
              <a:defRPr>
                <a:solidFill>
                  <a:srgbClr val="45545F"/>
                </a:solidFill>
              </a:defRPr>
            </a:lvl1pPr>
          </a:lstStyle>
          <a:p>
            <a:pPr lvl="0"/>
            <a:r>
              <a:rPr lang="en-US" dirty="0"/>
              <a:t>Click to edit Master text styles</a:t>
            </a:r>
          </a:p>
          <a:p>
            <a:pPr lvl="0"/>
            <a:r>
              <a:rPr lang="en-US" dirty="0"/>
              <a:t>Second level</a:t>
            </a:r>
          </a:p>
          <a:p>
            <a:pPr lvl="0"/>
            <a:r>
              <a:rPr lang="en-US" dirty="0"/>
              <a:t>Third level</a:t>
            </a:r>
          </a:p>
        </p:txBody>
      </p:sp>
      <p:pic>
        <p:nvPicPr>
          <p:cNvPr id="4" name="Picture 3">
            <a:extLst>
              <a:ext uri="{FF2B5EF4-FFF2-40B4-BE49-F238E27FC236}">
                <a16:creationId xmlns="" xmlns:a16="http://schemas.microsoft.com/office/drawing/2014/main" id="{67C22BF4-CE2A-B54A-B1D6-2812AD7BCBD9}"/>
              </a:ext>
            </a:extLst>
          </p:cNvPr>
          <p:cNvPicPr>
            <a:picLocks noChangeAspect="1"/>
          </p:cNvPicPr>
          <p:nvPr userDrawn="1"/>
        </p:nvPicPr>
        <p:blipFill>
          <a:blip r:embed="rId2"/>
          <a:stretch>
            <a:fillRect/>
          </a:stretch>
        </p:blipFill>
        <p:spPr>
          <a:xfrm>
            <a:off x="7215509" y="3683725"/>
            <a:ext cx="1605176" cy="998219"/>
          </a:xfrm>
          <a:prstGeom prst="rect">
            <a:avLst/>
          </a:prstGeom>
        </p:spPr>
      </p:pic>
      <p:sp>
        <p:nvSpPr>
          <p:cNvPr id="8" name="Title Placeholder 1"/>
          <p:cNvSpPr>
            <a:spLocks noGrp="1"/>
          </p:cNvSpPr>
          <p:nvPr>
            <p:ph type="title" hasCustomPrompt="1"/>
          </p:nvPr>
        </p:nvSpPr>
        <p:spPr>
          <a:xfrm>
            <a:off x="341925" y="75202"/>
            <a:ext cx="7883768" cy="633458"/>
          </a:xfrm>
          <a:prstGeom prst="rect">
            <a:avLst/>
          </a:prstGeom>
        </p:spPr>
        <p:txBody>
          <a:bodyPr vert="horz" lIns="91440" tIns="45720" rIns="91440" bIns="45720" rtlCol="0" anchor="ctr">
            <a:noAutofit/>
          </a:bodyPr>
          <a:lstStyle>
            <a:lvl1pPr>
              <a:defRPr b="1">
                <a:latin typeface="+mn-lt"/>
              </a:defRPr>
            </a:lvl1pPr>
          </a:lstStyle>
          <a:p>
            <a:r>
              <a:rPr lang="en-US" dirty="0"/>
              <a:t>Click to add Activity title</a:t>
            </a:r>
          </a:p>
        </p:txBody>
      </p:sp>
      <p:pic>
        <p:nvPicPr>
          <p:cNvPr id="15" name="Picture 14" descr="CompTIA_logo.wmf">
            <a:extLst>
              <a:ext uri="{FF2B5EF4-FFF2-40B4-BE49-F238E27FC236}">
                <a16:creationId xmlns="" xmlns:a16="http://schemas.microsoft.com/office/drawing/2014/main" id="{7C6D3784-9980-4349-B5E5-5AAE6F7E51C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2" name="Footer Placeholder 1">
            <a:extLst>
              <a:ext uri="{FF2B5EF4-FFF2-40B4-BE49-F238E27FC236}">
                <a16:creationId xmlns="" xmlns:a16="http://schemas.microsoft.com/office/drawing/2014/main" id="{3A2E83E6-9A59-464C-8762-83227755E34E}"/>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3" name="Slide Number Placeholder 2">
            <a:extLst>
              <a:ext uri="{FF2B5EF4-FFF2-40B4-BE49-F238E27FC236}">
                <a16:creationId xmlns="" xmlns:a16="http://schemas.microsoft.com/office/drawing/2014/main" id="{AF22B7D2-CF03-448D-9562-1B5072D25D01}"/>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3115742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grpSp>
        <p:nvGrpSpPr>
          <p:cNvPr id="6" name="Group 5">
            <a:extLst>
              <a:ext uri="{FF2B5EF4-FFF2-40B4-BE49-F238E27FC236}">
                <a16:creationId xmlns="" xmlns:a16="http://schemas.microsoft.com/office/drawing/2014/main" id="{7A9BFAA4-B692-4B26-BF12-35D369620B7C}"/>
              </a:ext>
            </a:extLst>
          </p:cNvPr>
          <p:cNvGrpSpPr/>
          <p:nvPr/>
        </p:nvGrpSpPr>
        <p:grpSpPr>
          <a:xfrm>
            <a:off x="7001303" y="3391133"/>
            <a:ext cx="1857606" cy="1445424"/>
            <a:chOff x="6939887" y="3391133"/>
            <a:chExt cx="1857606" cy="1445424"/>
          </a:xfrm>
        </p:grpSpPr>
        <p:pic>
          <p:nvPicPr>
            <p:cNvPr id="8" name="Picture 7">
              <a:extLst>
                <a:ext uri="{FF2B5EF4-FFF2-40B4-BE49-F238E27FC236}">
                  <a16:creationId xmlns="" xmlns:a16="http://schemas.microsoft.com/office/drawing/2014/main" id="{F1F8C84A-B36C-4ECA-A942-6D94950145A7}"/>
                </a:ext>
              </a:extLst>
            </p:cNvPr>
            <p:cNvPicPr>
              <a:picLocks noChangeAspect="1"/>
            </p:cNvPicPr>
            <p:nvPr/>
          </p:nvPicPr>
          <p:blipFill>
            <a:blip r:embed="rId2"/>
            <a:stretch>
              <a:fillRect/>
            </a:stretch>
          </p:blipFill>
          <p:spPr>
            <a:xfrm>
              <a:off x="6984242" y="3391133"/>
              <a:ext cx="1768897" cy="1100033"/>
            </a:xfrm>
            <a:prstGeom prst="rect">
              <a:avLst/>
            </a:prstGeom>
          </p:spPr>
        </p:pic>
        <p:sp>
          <p:nvSpPr>
            <p:cNvPr id="5" name="TextBox 4">
              <a:extLst>
                <a:ext uri="{FF2B5EF4-FFF2-40B4-BE49-F238E27FC236}">
                  <a16:creationId xmlns="" xmlns:a16="http://schemas.microsoft.com/office/drawing/2014/main" id="{8B880B59-FC96-477E-AC99-8876E161C9DA}"/>
                </a:ext>
              </a:extLst>
            </p:cNvPr>
            <p:cNvSpPr txBox="1"/>
            <p:nvPr/>
          </p:nvSpPr>
          <p:spPr>
            <a:xfrm>
              <a:off x="6939887" y="4467225"/>
              <a:ext cx="1857606" cy="369332"/>
            </a:xfrm>
            <a:prstGeom prst="rect">
              <a:avLst/>
            </a:prstGeom>
            <a:noFill/>
          </p:spPr>
          <p:txBody>
            <a:bodyPr wrap="square" rtlCol="0">
              <a:spAutoFit/>
            </a:bodyPr>
            <a:lstStyle/>
            <a:p>
              <a:pPr algn="ctr"/>
              <a:r>
                <a:rPr lang="en-US" dirty="0"/>
                <a:t>Lab Activity</a:t>
              </a:r>
            </a:p>
          </p:txBody>
        </p:sp>
      </p:grpSp>
      <p:sp>
        <p:nvSpPr>
          <p:cNvPr id="11" name="Text Placeholder 2">
            <a:extLst>
              <a:ext uri="{FF2B5EF4-FFF2-40B4-BE49-F238E27FC236}">
                <a16:creationId xmlns="" xmlns:a16="http://schemas.microsoft.com/office/drawing/2014/main" id="{6D55877A-36DD-4C5F-9261-0D426EBA0161}"/>
              </a:ext>
            </a:extLst>
          </p:cNvPr>
          <p:cNvSpPr>
            <a:spLocks noGrp="1"/>
          </p:cNvSpPr>
          <p:nvPr>
            <p:ph idx="1"/>
          </p:nvPr>
        </p:nvSpPr>
        <p:spPr>
          <a:xfrm>
            <a:off x="341924" y="1514902"/>
            <a:ext cx="6659379" cy="3167002"/>
          </a:xfrm>
          <a:prstGeom prst="rect">
            <a:avLst/>
          </a:prstGeom>
        </p:spPr>
        <p:txBody>
          <a:bodyPr vert="horz" lIns="91440" tIns="45720" rIns="91440" bIns="45720" rtlCol="0">
            <a:noAutofit/>
          </a:bodyPr>
          <a:lstStyle>
            <a:lvl1pPr>
              <a:buClr>
                <a:schemeClr val="accent6"/>
              </a:buClr>
              <a:defRPr>
                <a:solidFill>
                  <a:srgbClr val="45545F"/>
                </a:solidFill>
              </a:defRPr>
            </a:lvl1pPr>
            <a:lvl2pPr>
              <a:buClr>
                <a:schemeClr val="accent6"/>
              </a:buClr>
              <a:defRPr/>
            </a:lvl2pPr>
            <a:lvl3pPr>
              <a:buClr>
                <a:schemeClr val="accent6"/>
              </a:buClr>
              <a:defRPr/>
            </a:lvl3pPr>
          </a:lstStyle>
          <a:p>
            <a:pPr lvl="0"/>
            <a:r>
              <a:rPr lang="en-US"/>
              <a:t>Click to edit Master text styles</a:t>
            </a:r>
          </a:p>
          <a:p>
            <a:pPr lvl="1"/>
            <a:r>
              <a:rPr lang="en-US"/>
              <a:t>Second level</a:t>
            </a:r>
          </a:p>
          <a:p>
            <a:pPr lvl="2"/>
            <a:r>
              <a:rPr lang="en-US"/>
              <a:t>Third level</a:t>
            </a:r>
          </a:p>
        </p:txBody>
      </p:sp>
      <p:sp>
        <p:nvSpPr>
          <p:cNvPr id="10" name="Rectangle: Single Corner Rounded 9">
            <a:extLst>
              <a:ext uri="{FF2B5EF4-FFF2-40B4-BE49-F238E27FC236}">
                <a16:creationId xmlns="" xmlns:a16="http://schemas.microsoft.com/office/drawing/2014/main" id="{F4A4D6FD-54DB-4A85-9C3A-6A0AD67AE608}"/>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7" name="Slide Number Placeholder 4">
            <a:extLst>
              <a:ext uri="{FF2B5EF4-FFF2-40B4-BE49-F238E27FC236}">
                <a16:creationId xmlns="" xmlns:a16="http://schemas.microsoft.com/office/drawing/2014/main" id="{83E662A3-41EF-4757-9E50-3874C3C5EA2C}"/>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319838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ands-On Activity No Placeholder">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grpSp>
        <p:nvGrpSpPr>
          <p:cNvPr id="6" name="Group 5">
            <a:extLst>
              <a:ext uri="{FF2B5EF4-FFF2-40B4-BE49-F238E27FC236}">
                <a16:creationId xmlns="" xmlns:a16="http://schemas.microsoft.com/office/drawing/2014/main" id="{7A9BFAA4-B692-4B26-BF12-35D369620B7C}"/>
              </a:ext>
            </a:extLst>
          </p:cNvPr>
          <p:cNvGrpSpPr/>
          <p:nvPr userDrawn="1"/>
        </p:nvGrpSpPr>
        <p:grpSpPr>
          <a:xfrm>
            <a:off x="2520796" y="1912735"/>
            <a:ext cx="4253384" cy="2711800"/>
            <a:chOff x="5817487" y="2769916"/>
            <a:chExt cx="4253384" cy="2711800"/>
          </a:xfrm>
        </p:grpSpPr>
        <p:pic>
          <p:nvPicPr>
            <p:cNvPr id="8" name="Picture 7">
              <a:extLst>
                <a:ext uri="{FF2B5EF4-FFF2-40B4-BE49-F238E27FC236}">
                  <a16:creationId xmlns="" xmlns:a16="http://schemas.microsoft.com/office/drawing/2014/main" id="{F1F8C84A-B36C-4ECA-A942-6D94950145A7}"/>
                </a:ext>
              </a:extLst>
            </p:cNvPr>
            <p:cNvPicPr>
              <a:picLocks noChangeAspect="1"/>
            </p:cNvPicPr>
            <p:nvPr userDrawn="1"/>
          </p:nvPicPr>
          <p:blipFill>
            <a:blip r:embed="rId2"/>
            <a:stretch>
              <a:fillRect/>
            </a:stretch>
          </p:blipFill>
          <p:spPr>
            <a:xfrm>
              <a:off x="5985300" y="2769916"/>
              <a:ext cx="3766782" cy="2342468"/>
            </a:xfrm>
            <a:prstGeom prst="rect">
              <a:avLst/>
            </a:prstGeom>
          </p:spPr>
        </p:pic>
        <p:sp>
          <p:nvSpPr>
            <p:cNvPr id="5" name="TextBox 4">
              <a:extLst>
                <a:ext uri="{FF2B5EF4-FFF2-40B4-BE49-F238E27FC236}">
                  <a16:creationId xmlns="" xmlns:a16="http://schemas.microsoft.com/office/drawing/2014/main" id="{8B880B59-FC96-477E-AC99-8876E161C9DA}"/>
                </a:ext>
              </a:extLst>
            </p:cNvPr>
            <p:cNvSpPr txBox="1"/>
            <p:nvPr userDrawn="1"/>
          </p:nvSpPr>
          <p:spPr>
            <a:xfrm>
              <a:off x="5817487" y="5112384"/>
              <a:ext cx="4253384" cy="369332"/>
            </a:xfrm>
            <a:prstGeom prst="rect">
              <a:avLst/>
            </a:prstGeom>
            <a:noFill/>
          </p:spPr>
          <p:txBody>
            <a:bodyPr wrap="square" rtlCol="0">
              <a:spAutoFit/>
            </a:bodyPr>
            <a:lstStyle/>
            <a:p>
              <a:pPr algn="ctr"/>
              <a:r>
                <a:rPr lang="en-US" dirty="0"/>
                <a:t>Performance-based Question</a:t>
              </a:r>
            </a:p>
          </p:txBody>
        </p:sp>
      </p:grpSp>
      <p:sp>
        <p:nvSpPr>
          <p:cNvPr id="9" name="Rectangle: Single Corner Rounded 8">
            <a:extLst>
              <a:ext uri="{FF2B5EF4-FFF2-40B4-BE49-F238E27FC236}">
                <a16:creationId xmlns="" xmlns:a16="http://schemas.microsoft.com/office/drawing/2014/main" id="{9201DA1E-285E-4174-99B5-67C7A0E0BEEE}"/>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4" name="Slide Number Placeholder 4">
            <a:extLst>
              <a:ext uri="{FF2B5EF4-FFF2-40B4-BE49-F238E27FC236}">
                <a16:creationId xmlns="" xmlns:a16="http://schemas.microsoft.com/office/drawing/2014/main" id="{47E8E379-9528-47D0-BE38-B1667C9AAF6A}"/>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2337764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11" name="Text Placeholder 2">
            <a:extLst>
              <a:ext uri="{FF2B5EF4-FFF2-40B4-BE49-F238E27FC236}">
                <a16:creationId xmlns="" xmlns:a16="http://schemas.microsoft.com/office/drawing/2014/main" id="{6D55877A-36DD-4C5F-9261-0D426EBA0161}"/>
              </a:ext>
            </a:extLst>
          </p:cNvPr>
          <p:cNvSpPr>
            <a:spLocks noGrp="1"/>
          </p:cNvSpPr>
          <p:nvPr>
            <p:ph idx="1"/>
          </p:nvPr>
        </p:nvSpPr>
        <p:spPr>
          <a:xfrm>
            <a:off x="341924" y="1514902"/>
            <a:ext cx="6659379" cy="3167002"/>
          </a:xfrm>
          <a:prstGeom prst="rect">
            <a:avLst/>
          </a:prstGeom>
        </p:spPr>
        <p:txBody>
          <a:bodyPr vert="horz" lIns="91440" tIns="45720" rIns="91440" bIns="45720" rtlCol="0">
            <a:noAutofit/>
          </a:bodyPr>
          <a:lstStyle>
            <a:lvl1pPr>
              <a:buClr>
                <a:schemeClr val="accent6"/>
              </a:buClr>
              <a:defRPr>
                <a:solidFill>
                  <a:srgbClr val="45545F"/>
                </a:solidFill>
              </a:defRPr>
            </a:lvl1pPr>
            <a:lvl2pPr>
              <a:buClr>
                <a:schemeClr val="accent6"/>
              </a:buClr>
              <a:defRPr/>
            </a:lvl2pPr>
            <a:lvl3pPr>
              <a:buClr>
                <a:schemeClr val="accent6"/>
              </a:buClr>
              <a:defRPr/>
            </a:lvl3pPr>
          </a:lstStyle>
          <a:p>
            <a:pPr lvl="0"/>
            <a:r>
              <a:rPr lang="en-US"/>
              <a:t>Click to edit Master text styles</a:t>
            </a:r>
          </a:p>
          <a:p>
            <a:pPr lvl="1"/>
            <a:r>
              <a:rPr lang="en-US"/>
              <a:t>Second level</a:t>
            </a:r>
          </a:p>
          <a:p>
            <a:pPr lvl="2"/>
            <a:r>
              <a:rPr lang="en-US"/>
              <a:t>Third level</a:t>
            </a:r>
          </a:p>
        </p:txBody>
      </p:sp>
      <p:grpSp>
        <p:nvGrpSpPr>
          <p:cNvPr id="2" name="Group 1">
            <a:extLst>
              <a:ext uri="{FF2B5EF4-FFF2-40B4-BE49-F238E27FC236}">
                <a16:creationId xmlns="" xmlns:a16="http://schemas.microsoft.com/office/drawing/2014/main" id="{EA0B196B-5C65-48A0-9539-96BA8169DD71}"/>
              </a:ext>
            </a:extLst>
          </p:cNvPr>
          <p:cNvGrpSpPr/>
          <p:nvPr userDrawn="1"/>
        </p:nvGrpSpPr>
        <p:grpSpPr>
          <a:xfrm>
            <a:off x="7001303" y="3584003"/>
            <a:ext cx="1857606" cy="1252554"/>
            <a:chOff x="7001303" y="3584003"/>
            <a:chExt cx="1857606" cy="1252554"/>
          </a:xfrm>
        </p:grpSpPr>
        <p:sp>
          <p:nvSpPr>
            <p:cNvPr id="5" name="TextBox 4">
              <a:extLst>
                <a:ext uri="{FF2B5EF4-FFF2-40B4-BE49-F238E27FC236}">
                  <a16:creationId xmlns="" xmlns:a16="http://schemas.microsoft.com/office/drawing/2014/main" id="{8B880B59-FC96-477E-AC99-8876E161C9DA}"/>
                </a:ext>
              </a:extLst>
            </p:cNvPr>
            <p:cNvSpPr txBox="1"/>
            <p:nvPr/>
          </p:nvSpPr>
          <p:spPr>
            <a:xfrm>
              <a:off x="7001303" y="4467225"/>
              <a:ext cx="1857606" cy="369332"/>
            </a:xfrm>
            <a:prstGeom prst="rect">
              <a:avLst/>
            </a:prstGeom>
            <a:noFill/>
          </p:spPr>
          <p:txBody>
            <a:bodyPr wrap="square" rtlCol="0">
              <a:spAutoFit/>
            </a:bodyPr>
            <a:lstStyle/>
            <a:p>
              <a:pPr algn="ctr"/>
              <a:r>
                <a:rPr lang="en-US" dirty="0"/>
                <a:t>Review Activity</a:t>
              </a:r>
            </a:p>
          </p:txBody>
        </p:sp>
        <p:pic>
          <p:nvPicPr>
            <p:cNvPr id="10" name="Picture 9">
              <a:extLst>
                <a:ext uri="{FF2B5EF4-FFF2-40B4-BE49-F238E27FC236}">
                  <a16:creationId xmlns="" xmlns:a16="http://schemas.microsoft.com/office/drawing/2014/main" id="{EC3E252C-D736-4920-BB1B-1216044AAE14}"/>
                </a:ext>
              </a:extLst>
            </p:cNvPr>
            <p:cNvPicPr>
              <a:picLocks noChangeAspect="1"/>
            </p:cNvPicPr>
            <p:nvPr/>
          </p:nvPicPr>
          <p:blipFill>
            <a:blip r:embed="rId2"/>
            <a:stretch>
              <a:fillRect/>
            </a:stretch>
          </p:blipFill>
          <p:spPr>
            <a:xfrm>
              <a:off x="7123047" y="3584003"/>
              <a:ext cx="1612392" cy="883222"/>
            </a:xfrm>
            <a:prstGeom prst="rect">
              <a:avLst/>
            </a:prstGeom>
          </p:spPr>
        </p:pic>
      </p:grpSp>
      <p:sp>
        <p:nvSpPr>
          <p:cNvPr id="9" name="Rectangle: Single Corner Rounded 8">
            <a:extLst>
              <a:ext uri="{FF2B5EF4-FFF2-40B4-BE49-F238E27FC236}">
                <a16:creationId xmlns="" xmlns:a16="http://schemas.microsoft.com/office/drawing/2014/main" id="{F09CB82B-7DA3-44C1-858D-A783D973D756}"/>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5" name="Slide Number Placeholder 4">
            <a:extLst>
              <a:ext uri="{FF2B5EF4-FFF2-40B4-BE49-F238E27FC236}">
                <a16:creationId xmlns="" xmlns:a16="http://schemas.microsoft.com/office/drawing/2014/main" id="{528EE9A7-6869-43EB-B3EB-B87835E22100}"/>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324100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inds-On Activity No Placeholder">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p:nvPr>
        </p:nvSpPr>
        <p:spPr>
          <a:xfrm>
            <a:off x="650366" y="331611"/>
            <a:ext cx="7981244" cy="1033165"/>
          </a:xfrm>
          <a:prstGeom prst="rect">
            <a:avLst/>
          </a:prstGeom>
        </p:spPr>
        <p:txBody>
          <a:bodyPr lIns="0" rIns="0" anchor="ctr"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grpSp>
        <p:nvGrpSpPr>
          <p:cNvPr id="2" name="Group 1">
            <a:extLst>
              <a:ext uri="{FF2B5EF4-FFF2-40B4-BE49-F238E27FC236}">
                <a16:creationId xmlns="" xmlns:a16="http://schemas.microsoft.com/office/drawing/2014/main" id="{E5494C39-8058-426E-9A21-5A418F2F8FFC}"/>
              </a:ext>
            </a:extLst>
          </p:cNvPr>
          <p:cNvGrpSpPr/>
          <p:nvPr userDrawn="1"/>
        </p:nvGrpSpPr>
        <p:grpSpPr>
          <a:xfrm>
            <a:off x="2657124" y="2157377"/>
            <a:ext cx="3829752" cy="2467158"/>
            <a:chOff x="2657124" y="2157377"/>
            <a:chExt cx="3829752" cy="2467158"/>
          </a:xfrm>
        </p:grpSpPr>
        <p:sp>
          <p:nvSpPr>
            <p:cNvPr id="5" name="TextBox 4">
              <a:extLst>
                <a:ext uri="{FF2B5EF4-FFF2-40B4-BE49-F238E27FC236}">
                  <a16:creationId xmlns="" xmlns:a16="http://schemas.microsoft.com/office/drawing/2014/main" id="{8B880B59-FC96-477E-AC99-8876E161C9DA}"/>
                </a:ext>
              </a:extLst>
            </p:cNvPr>
            <p:cNvSpPr txBox="1"/>
            <p:nvPr/>
          </p:nvSpPr>
          <p:spPr>
            <a:xfrm>
              <a:off x="3718685" y="4255203"/>
              <a:ext cx="1857606" cy="369332"/>
            </a:xfrm>
            <a:prstGeom prst="rect">
              <a:avLst/>
            </a:prstGeom>
            <a:noFill/>
          </p:spPr>
          <p:txBody>
            <a:bodyPr wrap="square" rtlCol="0">
              <a:spAutoFit/>
            </a:bodyPr>
            <a:lstStyle/>
            <a:p>
              <a:pPr algn="ctr"/>
              <a:r>
                <a:rPr lang="en-US" dirty="0"/>
                <a:t>Review Activity</a:t>
              </a:r>
            </a:p>
          </p:txBody>
        </p:sp>
        <p:pic>
          <p:nvPicPr>
            <p:cNvPr id="9" name="Picture 8">
              <a:extLst>
                <a:ext uri="{FF2B5EF4-FFF2-40B4-BE49-F238E27FC236}">
                  <a16:creationId xmlns="" xmlns:a16="http://schemas.microsoft.com/office/drawing/2014/main" id="{A1DD35B9-236A-48FB-B81D-ABE61ABF61AE}"/>
                </a:ext>
              </a:extLst>
            </p:cNvPr>
            <p:cNvPicPr>
              <a:picLocks noChangeAspect="1"/>
            </p:cNvPicPr>
            <p:nvPr/>
          </p:nvPicPr>
          <p:blipFill>
            <a:blip r:embed="rId2"/>
            <a:stretch>
              <a:fillRect/>
            </a:stretch>
          </p:blipFill>
          <p:spPr>
            <a:xfrm>
              <a:off x="2657124" y="2157377"/>
              <a:ext cx="3829752" cy="2097826"/>
            </a:xfrm>
            <a:prstGeom prst="rect">
              <a:avLst/>
            </a:prstGeom>
          </p:spPr>
        </p:pic>
      </p:grpSp>
      <p:sp>
        <p:nvSpPr>
          <p:cNvPr id="8" name="Rectangle: Single Corner Rounded 7">
            <a:extLst>
              <a:ext uri="{FF2B5EF4-FFF2-40B4-BE49-F238E27FC236}">
                <a16:creationId xmlns="" xmlns:a16="http://schemas.microsoft.com/office/drawing/2014/main" id="{A7FC97FC-6077-4324-B6E8-1B34BAA4F872}"/>
              </a:ext>
            </a:extLst>
          </p:cNvPr>
          <p:cNvSpPr/>
          <p:nvPr userDrawn="1"/>
        </p:nvSpPr>
        <p:spPr>
          <a:xfrm flipV="1">
            <a:off x="408561" y="331611"/>
            <a:ext cx="8326878" cy="1033165"/>
          </a:xfrm>
          <a:prstGeom prst="round1Rect">
            <a:avLst>
              <a:gd name="adj" fmla="val 26350"/>
            </a:avLst>
          </a:prstGeom>
          <a:solidFill>
            <a:schemeClr val="accent6"/>
          </a:solidFill>
          <a:ln w="28575" cap="flat" cmpd="sng" algn="ctr">
            <a:solidFill>
              <a:schemeClr val="accent6"/>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3" name="Slide Number Placeholder 4">
            <a:extLst>
              <a:ext uri="{FF2B5EF4-FFF2-40B4-BE49-F238E27FC236}">
                <a16:creationId xmlns="" xmlns:a16="http://schemas.microsoft.com/office/drawing/2014/main" id="{9E3C3FA5-F228-402B-ACE9-FA3417311D68}"/>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spTree>
    <p:extLst>
      <p:ext uri="{BB962C8B-B14F-4D97-AF65-F5344CB8AC3E}">
        <p14:creationId xmlns:p14="http://schemas.microsoft.com/office/powerpoint/2010/main" val="240090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ummary">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2889261"/>
          </a:xfrm>
          <a:prstGeom prst="round1Rect">
            <a:avLst>
              <a:gd name="adj" fmla="val 14091"/>
            </a:avLst>
          </a:prstGeom>
          <a:solidFill>
            <a:schemeClr val="accent1"/>
          </a:solidFill>
          <a:ln w="28575" cap="flat" cmpd="sng" algn="ctr">
            <a:solidFill>
              <a:schemeClr val="accent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hasCustomPrompt="1"/>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dirty="0"/>
              <a:t>Summary</a:t>
            </a:r>
          </a:p>
        </p:txBody>
      </p:sp>
      <p:sp>
        <p:nvSpPr>
          <p:cNvPr id="20" name="Subtitle 2">
            <a:extLst>
              <a:ext uri="{FF2B5EF4-FFF2-40B4-BE49-F238E27FC236}">
                <a16:creationId xmlns="" xmlns:a16="http://schemas.microsoft.com/office/drawing/2014/main" id="{CC6DF4C4-B555-4514-B737-CAA82E353FFE}"/>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a:xfrm>
            <a:off x="1064525" y="4869623"/>
            <a:ext cx="5274860" cy="274637"/>
          </a:xfrm>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7" name="Picture 6">
            <a:extLst>
              <a:ext uri="{FF2B5EF4-FFF2-40B4-BE49-F238E27FC236}">
                <a16:creationId xmlns="" xmlns:a16="http://schemas.microsoft.com/office/drawing/2014/main" id="{510239CA-8F80-4A08-B566-F2EB5C02D6B6}"/>
              </a:ext>
            </a:extLst>
          </p:cNvPr>
          <p:cNvPicPr>
            <a:picLocks noChangeAspect="1"/>
          </p:cNvPicPr>
          <p:nvPr/>
        </p:nvPicPr>
        <p:blipFill>
          <a:blip r:embed="rId2"/>
          <a:stretch>
            <a:fillRect/>
          </a:stretch>
        </p:blipFill>
        <p:spPr>
          <a:xfrm>
            <a:off x="6447760" y="3741031"/>
            <a:ext cx="2696240" cy="1402469"/>
          </a:xfrm>
          <a:prstGeom prst="rect">
            <a:avLst/>
          </a:prstGeom>
        </p:spPr>
      </p:pic>
      <p:pic>
        <p:nvPicPr>
          <p:cNvPr id="9" name="Picture 8">
            <a:extLst>
              <a:ext uri="{FF2B5EF4-FFF2-40B4-BE49-F238E27FC236}">
                <a16:creationId xmlns="" xmlns:a16="http://schemas.microsoft.com/office/drawing/2014/main" id="{239C023D-BE38-44E3-B6B2-E185DAF0A46B}"/>
              </a:ext>
            </a:extLst>
          </p:cNvPr>
          <p:cNvPicPr>
            <a:picLocks noChangeAspect="1"/>
          </p:cNvPicPr>
          <p:nvPr userDrawn="1"/>
        </p:nvPicPr>
        <p:blipFill>
          <a:blip r:embed="rId2"/>
          <a:stretch>
            <a:fillRect/>
          </a:stretch>
        </p:blipFill>
        <p:spPr>
          <a:xfrm>
            <a:off x="6447760" y="3741031"/>
            <a:ext cx="2696240" cy="1402469"/>
          </a:xfrm>
          <a:prstGeom prst="rect">
            <a:avLst/>
          </a:prstGeom>
        </p:spPr>
      </p:pic>
    </p:spTree>
    <p:extLst>
      <p:ext uri="{BB962C8B-B14F-4D97-AF65-F5344CB8AC3E}">
        <p14:creationId xmlns:p14="http://schemas.microsoft.com/office/powerpoint/2010/main" val="411172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flective Questions">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a:xfrm>
            <a:off x="1064525" y="4869623"/>
            <a:ext cx="5274860" cy="274637"/>
          </a:xfrm>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7" name="Picture 6">
            <a:extLst>
              <a:ext uri="{FF2B5EF4-FFF2-40B4-BE49-F238E27FC236}">
                <a16:creationId xmlns="" xmlns:a16="http://schemas.microsoft.com/office/drawing/2014/main" id="{510239CA-8F80-4A08-B566-F2EB5C02D6B6}"/>
              </a:ext>
            </a:extLst>
          </p:cNvPr>
          <p:cNvPicPr>
            <a:picLocks noChangeAspect="1"/>
          </p:cNvPicPr>
          <p:nvPr/>
        </p:nvPicPr>
        <p:blipFill>
          <a:blip r:embed="rId2"/>
          <a:stretch>
            <a:fillRect/>
          </a:stretch>
        </p:blipFill>
        <p:spPr>
          <a:xfrm>
            <a:off x="6447760" y="3741031"/>
            <a:ext cx="2696240" cy="1402469"/>
          </a:xfrm>
          <a:prstGeom prst="rect">
            <a:avLst/>
          </a:prstGeom>
        </p:spPr>
      </p:pic>
      <p:pic>
        <p:nvPicPr>
          <p:cNvPr id="9" name="Picture 8">
            <a:extLst>
              <a:ext uri="{FF2B5EF4-FFF2-40B4-BE49-F238E27FC236}">
                <a16:creationId xmlns="" xmlns:a16="http://schemas.microsoft.com/office/drawing/2014/main" id="{239C023D-BE38-44E3-B6B2-E185DAF0A46B}"/>
              </a:ext>
            </a:extLst>
          </p:cNvPr>
          <p:cNvPicPr>
            <a:picLocks noChangeAspect="1"/>
          </p:cNvPicPr>
          <p:nvPr userDrawn="1"/>
        </p:nvPicPr>
        <p:blipFill>
          <a:blip r:embed="rId2"/>
          <a:stretch>
            <a:fillRect/>
          </a:stretch>
        </p:blipFill>
        <p:spPr>
          <a:xfrm>
            <a:off x="6447760" y="3741031"/>
            <a:ext cx="2696240" cy="1402469"/>
          </a:xfrm>
          <a:prstGeom prst="rect">
            <a:avLst/>
          </a:prstGeom>
        </p:spPr>
      </p:pic>
      <p:sp>
        <p:nvSpPr>
          <p:cNvPr id="6" name="Title 5">
            <a:extLst>
              <a:ext uri="{FF2B5EF4-FFF2-40B4-BE49-F238E27FC236}">
                <a16:creationId xmlns="" xmlns:a16="http://schemas.microsoft.com/office/drawing/2014/main" id="{0ACF2AC2-6898-4F8D-9D90-9F13C8AD3198}"/>
              </a:ext>
            </a:extLst>
          </p:cNvPr>
          <p:cNvSpPr>
            <a:spLocks noGrp="1"/>
          </p:cNvSpPr>
          <p:nvPr>
            <p:ph type="title" hasCustomPrompt="1"/>
          </p:nvPr>
        </p:nvSpPr>
        <p:spPr/>
        <p:txBody>
          <a:bodyPr/>
          <a:lstStyle>
            <a:lvl1pPr>
              <a:defRPr/>
            </a:lvl1pPr>
          </a:lstStyle>
          <a:p>
            <a:r>
              <a:rPr lang="en-US"/>
              <a:t>Reflective Questions</a:t>
            </a:r>
            <a:endParaRPr lang="en-US" dirty="0"/>
          </a:p>
        </p:txBody>
      </p:sp>
      <p:sp>
        <p:nvSpPr>
          <p:cNvPr id="15" name="Text Placeholder 2">
            <a:extLst>
              <a:ext uri="{FF2B5EF4-FFF2-40B4-BE49-F238E27FC236}">
                <a16:creationId xmlns="" xmlns:a16="http://schemas.microsoft.com/office/drawing/2014/main" id="{B957B6C0-2ED7-4A79-B391-3F58EA10CD8C}"/>
              </a:ext>
            </a:extLst>
          </p:cNvPr>
          <p:cNvSpPr>
            <a:spLocks noGrp="1"/>
          </p:cNvSpPr>
          <p:nvPr>
            <p:ph idx="1" hasCustomPrompt="1"/>
          </p:nvPr>
        </p:nvSpPr>
        <p:spPr>
          <a:xfrm>
            <a:off x="341924" y="980348"/>
            <a:ext cx="8455567" cy="3045552"/>
          </a:xfrm>
          <a:prstGeom prst="rect">
            <a:avLst/>
          </a:prstGeom>
        </p:spPr>
        <p:txBody>
          <a:bodyPr vert="horz" lIns="91440" tIns="45720" rIns="91440" bIns="45720" rtlCol="0">
            <a:noAutofit/>
          </a:bodyPr>
          <a:lstStyle>
            <a:lvl1pPr marL="342900" indent="-342900">
              <a:buFont typeface="+mj-lt"/>
              <a:buAutoNum type="arabicPeriod"/>
              <a:defRPr/>
            </a:lvl1pPr>
          </a:lstStyle>
          <a:p>
            <a:pPr lvl="0"/>
            <a:r>
              <a:rPr lang="en-US" noProof="0" dirty="0"/>
              <a:t>Click to edit Master text styles</a:t>
            </a:r>
          </a:p>
        </p:txBody>
      </p:sp>
    </p:spTree>
    <p:extLst>
      <p:ext uri="{BB962C8B-B14F-4D97-AF65-F5344CB8AC3E}">
        <p14:creationId xmlns:p14="http://schemas.microsoft.com/office/powerpoint/2010/main" val="1298883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104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378064"/>
            <a:ext cx="5486400" cy="2827640"/>
          </a:xfrm>
        </p:spPr>
        <p:txBody>
          <a:bodyPr>
            <a:noAutofit/>
          </a:bodyPr>
          <a:lstStyle>
            <a:lvl1pPr marL="0" indent="0">
              <a:buNone/>
              <a:defRPr sz="1800">
                <a:solidFill>
                  <a:schemeClr val="tx2"/>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3685526"/>
            <a:ext cx="5486400" cy="603647"/>
          </a:xfrm>
        </p:spPr>
        <p:txBody>
          <a:bodyPr/>
          <a:lstStyle>
            <a:lvl1pPr marL="0" indent="0">
              <a:buNone/>
              <a:defRPr sz="1800">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pic>
        <p:nvPicPr>
          <p:cNvPr id="10" name="Picture 9" descr="CompTIA_logo.wmf">
            <a:extLst>
              <a:ext uri="{FF2B5EF4-FFF2-40B4-BE49-F238E27FC236}">
                <a16:creationId xmlns="" xmlns:a16="http://schemas.microsoft.com/office/drawing/2014/main" id="{864C3DE1-22DC-4B48-9954-09A38AB51E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8" name="Picture 7">
            <a:extLst>
              <a:ext uri="{FF2B5EF4-FFF2-40B4-BE49-F238E27FC236}">
                <a16:creationId xmlns="" xmlns:a16="http://schemas.microsoft.com/office/drawing/2014/main" id="{6AD6516E-B928-442D-ABD3-DAE814C7C00C}"/>
              </a:ext>
            </a:extLst>
          </p:cNvPr>
          <p:cNvPicPr>
            <a:picLocks/>
          </p:cNvPicPr>
          <p:nvPr/>
        </p:nvPicPr>
        <p:blipFill>
          <a:blip r:embed="rId3"/>
          <a:stretch>
            <a:fillRect/>
          </a:stretch>
        </p:blipFill>
        <p:spPr>
          <a:xfrm>
            <a:off x="-18288" y="4443006"/>
            <a:ext cx="9180576" cy="384048"/>
          </a:xfrm>
          <a:prstGeom prst="rect">
            <a:avLst/>
          </a:prstGeom>
        </p:spPr>
      </p:pic>
      <p:sp>
        <p:nvSpPr>
          <p:cNvPr id="7" name="Footer Placeholder 6">
            <a:extLst>
              <a:ext uri="{FF2B5EF4-FFF2-40B4-BE49-F238E27FC236}">
                <a16:creationId xmlns="" xmlns:a16="http://schemas.microsoft.com/office/drawing/2014/main" id="{AE2DB78B-FA03-48BE-86D0-D938EC525CE3}"/>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12" name="Slide Number Placeholder 11">
            <a:extLst>
              <a:ext uri="{FF2B5EF4-FFF2-40B4-BE49-F238E27FC236}">
                <a16:creationId xmlns="" xmlns:a16="http://schemas.microsoft.com/office/drawing/2014/main" id="{5CC36B0D-83AB-4E08-B7A5-9029E6FC39D6}"/>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3" name="Title Placeholder 1">
            <a:extLst>
              <a:ext uri="{FF2B5EF4-FFF2-40B4-BE49-F238E27FC236}">
                <a16:creationId xmlns="" xmlns:a16="http://schemas.microsoft.com/office/drawing/2014/main" id="{6BE546AB-EF65-497F-9200-0147629FB370}"/>
              </a:ext>
            </a:extLst>
          </p:cNvPr>
          <p:cNvSpPr>
            <a:spLocks noGrp="1"/>
          </p:cNvSpPr>
          <p:nvPr>
            <p:ph type="title"/>
          </p:nvPr>
        </p:nvSpPr>
        <p:spPr>
          <a:xfrm>
            <a:off x="1792289" y="3190897"/>
            <a:ext cx="5486400" cy="494629"/>
          </a:xfrm>
          <a:prstGeom prst="rect">
            <a:avLst/>
          </a:prstGeom>
        </p:spPr>
        <p:txBody>
          <a:bodyPr vert="horz" lIns="91440" tIns="45720" rIns="91440" bIns="45720" rtlCol="0" anchor="ctr">
            <a:noAutofit/>
          </a:bodyPr>
          <a:lstStyle>
            <a:lvl1pPr>
              <a:defRPr sz="2000"/>
            </a:lvl1pPr>
          </a:lstStyle>
          <a:p>
            <a:r>
              <a:rPr lang="en-US"/>
              <a:t>Click to edit Master title style</a:t>
            </a:r>
            <a:endParaRPr lang="en-US" dirty="0"/>
          </a:p>
        </p:txBody>
      </p:sp>
      <p:pic>
        <p:nvPicPr>
          <p:cNvPr id="9" name="Picture 8">
            <a:extLst>
              <a:ext uri="{FF2B5EF4-FFF2-40B4-BE49-F238E27FC236}">
                <a16:creationId xmlns="" xmlns:a16="http://schemas.microsoft.com/office/drawing/2014/main" id="{3804A91A-CE86-4890-BC3D-060B8E55C733}"/>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33814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Topic">
    <p:spTree>
      <p:nvGrpSpPr>
        <p:cNvPr id="1" name=""/>
        <p:cNvGrpSpPr/>
        <p:nvPr/>
      </p:nvGrpSpPr>
      <p:grpSpPr>
        <a:xfrm>
          <a:off x="0" y="0"/>
          <a:ext cx="0" cy="0"/>
          <a:chOff x="0" y="0"/>
          <a:chExt cx="0" cy="0"/>
        </a:xfrm>
      </p:grpSpPr>
      <p:sp>
        <p:nvSpPr>
          <p:cNvPr id="16" name="Rectangle: Single Corner Rounded 15">
            <a:extLst>
              <a:ext uri="{FF2B5EF4-FFF2-40B4-BE49-F238E27FC236}">
                <a16:creationId xmlns="" xmlns:a16="http://schemas.microsoft.com/office/drawing/2014/main" id="{52AC8521-3410-4C4A-B7A5-D78B8E51BD90}"/>
              </a:ext>
            </a:extLst>
          </p:cNvPr>
          <p:cNvSpPr/>
          <p:nvPr/>
        </p:nvSpPr>
        <p:spPr>
          <a:xfrm flipV="1">
            <a:off x="408561" y="331611"/>
            <a:ext cx="8326878" cy="3443110"/>
          </a:xfrm>
          <a:prstGeom prst="round1Rect">
            <a:avLst>
              <a:gd name="adj" fmla="val 14091"/>
            </a:avLst>
          </a:prstGeom>
          <a:solidFill>
            <a:schemeClr val="accent1"/>
          </a:solidFill>
          <a:ln w="28575" cap="flat" cmpd="sng" algn="ctr">
            <a:solidFill>
              <a:schemeClr val="accent1"/>
            </a:solidFill>
            <a:prstDash val="solid"/>
          </a:ln>
          <a:effectLst/>
        </p:spPr>
        <p:txBody>
          <a:bodyPr rtlCol="0" anchor="ctr"/>
          <a:lstStyle/>
          <a:p>
            <a:pPr algn="ctr" defTabSz="914400"/>
            <a:endParaRPr lang="en-US" sz="1100" b="1" kern="0" dirty="0" err="1">
              <a:solidFill>
                <a:srgbClr val="FF0000"/>
              </a:solidFill>
              <a:latin typeface="Arial"/>
            </a:endParaRPr>
          </a:p>
        </p:txBody>
      </p:sp>
      <p:sp>
        <p:nvSpPr>
          <p:cNvPr id="19" name="Title 1">
            <a:extLst>
              <a:ext uri="{FF2B5EF4-FFF2-40B4-BE49-F238E27FC236}">
                <a16:creationId xmlns="" xmlns:a16="http://schemas.microsoft.com/office/drawing/2014/main" id="{261C2E7D-BB67-4F0C-87F1-756FC1974276}"/>
              </a:ext>
            </a:extLst>
          </p:cNvPr>
          <p:cNvSpPr>
            <a:spLocks noGrp="1"/>
          </p:cNvSpPr>
          <p:nvPr>
            <p:ph type="ctrTitle"/>
          </p:nvPr>
        </p:nvSpPr>
        <p:spPr>
          <a:xfrm>
            <a:off x="650366" y="1767385"/>
            <a:ext cx="7981244" cy="1153236"/>
          </a:xfrm>
          <a:prstGeom prst="rect">
            <a:avLst/>
          </a:prstGeom>
        </p:spPr>
        <p:txBody>
          <a:bodyPr lIns="0" rIns="0" anchor="t" anchorCtr="0">
            <a:noAutofit/>
          </a:bodyPr>
          <a:lstStyle>
            <a:lvl1pPr algn="l">
              <a:spcBef>
                <a:spcPts val="0"/>
              </a:spcBef>
              <a:defRPr sz="2400" b="0">
                <a:solidFill>
                  <a:schemeClr val="bg1"/>
                </a:solidFill>
                <a:latin typeface="+mn-lt"/>
              </a:defRPr>
            </a:lvl1pPr>
          </a:lstStyle>
          <a:p>
            <a:r>
              <a:rPr lang="en-US"/>
              <a:t>Click to edit Master title style</a:t>
            </a:r>
            <a:endParaRPr lang="en-US" dirty="0"/>
          </a:p>
        </p:txBody>
      </p:sp>
      <p:sp>
        <p:nvSpPr>
          <p:cNvPr id="20" name="Subtitle 2">
            <a:extLst>
              <a:ext uri="{FF2B5EF4-FFF2-40B4-BE49-F238E27FC236}">
                <a16:creationId xmlns="" xmlns:a16="http://schemas.microsoft.com/office/drawing/2014/main" id="{CC6DF4C4-B555-4514-B737-CAA82E353FFE}"/>
              </a:ext>
            </a:extLst>
          </p:cNvPr>
          <p:cNvSpPr>
            <a:spLocks noGrp="1"/>
          </p:cNvSpPr>
          <p:nvPr>
            <p:ph type="subTitle" idx="1"/>
          </p:nvPr>
        </p:nvSpPr>
        <p:spPr>
          <a:xfrm>
            <a:off x="650366" y="1051278"/>
            <a:ext cx="7981244" cy="489656"/>
          </a:xfrm>
        </p:spPr>
        <p:txBody>
          <a:bodyPr lIns="0" rIns="0">
            <a:noAutofit/>
          </a:bodyPr>
          <a:lstStyle>
            <a:lvl1pPr marL="0" indent="0" algn="l">
              <a:spcBef>
                <a:spcPts val="0"/>
              </a:spcBef>
              <a:buNone/>
              <a:defRPr sz="36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3" name="Footer Placeholder 2">
            <a:extLst>
              <a:ext uri="{FF2B5EF4-FFF2-40B4-BE49-F238E27FC236}">
                <a16:creationId xmlns="" xmlns:a16="http://schemas.microsoft.com/office/drawing/2014/main" id="{715C7DD6-3E03-4C74-AA30-9E1DF61252FB}"/>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F45D6186-F9C3-4452-A790-21388D9B0969}"/>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974321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sp>
        <p:nvSpPr>
          <p:cNvPr id="3" name="Vertical Text Placeholder 2"/>
          <p:cNvSpPr>
            <a:spLocks noGrp="1"/>
          </p:cNvSpPr>
          <p:nvPr>
            <p:ph type="body" orient="vert" idx="1"/>
          </p:nvPr>
        </p:nvSpPr>
        <p:spPr/>
        <p:txBody>
          <a:bodyPr vert="eaVert"/>
          <a:lstStyle>
            <a:lvl1pPr>
              <a:defRPr>
                <a:solidFill>
                  <a:srgbClr val="45545F"/>
                </a:solidFill>
              </a:defRPr>
            </a:lvl1pPr>
            <a:lvl2pPr>
              <a:defRPr>
                <a:solidFill>
                  <a:srgbClr val="45545F"/>
                </a:solidFill>
              </a:defRPr>
            </a:lvl2pPr>
            <a:lvl3pPr>
              <a:defRPr>
                <a:solidFill>
                  <a:srgbClr val="45545F"/>
                </a:solidFill>
              </a:defRPr>
            </a:lvl3pPr>
          </a:lstStyle>
          <a:p>
            <a:pPr lvl="0"/>
            <a:r>
              <a:rPr lang="en-US"/>
              <a:t>Click to edit Master text styles</a:t>
            </a:r>
          </a:p>
          <a:p>
            <a:pPr lvl="1"/>
            <a:r>
              <a:rPr lang="en-US"/>
              <a:t>Second level</a:t>
            </a:r>
          </a:p>
          <a:p>
            <a:pPr lvl="2"/>
            <a:r>
              <a:rPr lang="en-US"/>
              <a:t>Third level</a:t>
            </a:r>
          </a:p>
        </p:txBody>
      </p:sp>
      <p:pic>
        <p:nvPicPr>
          <p:cNvPr id="9" name="Picture 8" descr="CompTIA_logo.wmf">
            <a:extLst>
              <a:ext uri="{FF2B5EF4-FFF2-40B4-BE49-F238E27FC236}">
                <a16:creationId xmlns="" xmlns:a16="http://schemas.microsoft.com/office/drawing/2014/main" id="{863308DA-D7BC-384E-821F-8A3A2D1C8C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6" name="Footer Placeholder 5">
            <a:extLst>
              <a:ext uri="{FF2B5EF4-FFF2-40B4-BE49-F238E27FC236}">
                <a16:creationId xmlns="" xmlns:a16="http://schemas.microsoft.com/office/drawing/2014/main" id="{D3FC80A7-8E0B-4AAC-882B-47FB6EB1A18A}"/>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8" name="Slide Number Placeholder 7">
            <a:extLst>
              <a:ext uri="{FF2B5EF4-FFF2-40B4-BE49-F238E27FC236}">
                <a16:creationId xmlns="" xmlns:a16="http://schemas.microsoft.com/office/drawing/2014/main" id="{D7F0388E-4226-4CD6-8F46-51A6616218D1}"/>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602285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908539"/>
            <a:ext cx="2057400" cy="3686084"/>
          </a:xfrm>
          <a:prstGeom prst="rect">
            <a:avLst/>
          </a:prstGeom>
        </p:spPr>
        <p:txBody>
          <a:bodyPr vert="eaVert"/>
          <a:lstStyle>
            <a:lvl1pPr>
              <a:defRPr b="1">
                <a:solidFill>
                  <a:srgbClr val="45545F"/>
                </a:solidFill>
                <a:latin typeface="+mn-lt"/>
              </a:defRPr>
            </a:lvl1pPr>
          </a:lstStyle>
          <a:p>
            <a:r>
              <a:rPr lang="en-US" dirty="0"/>
              <a:t>Click to add title</a:t>
            </a:r>
          </a:p>
        </p:txBody>
      </p:sp>
      <p:sp>
        <p:nvSpPr>
          <p:cNvPr id="3" name="Vertical Text Placeholder 2"/>
          <p:cNvSpPr>
            <a:spLocks noGrp="1"/>
          </p:cNvSpPr>
          <p:nvPr>
            <p:ph type="body" orient="vert" idx="1"/>
          </p:nvPr>
        </p:nvSpPr>
        <p:spPr>
          <a:xfrm>
            <a:off x="457200" y="908539"/>
            <a:ext cx="6019800" cy="3686084"/>
          </a:xfrm>
        </p:spPr>
        <p:txBody>
          <a:bodyPr vert="eaVert"/>
          <a:lstStyle>
            <a:lvl1pPr>
              <a:defRPr>
                <a:solidFill>
                  <a:srgbClr val="45545F"/>
                </a:solidFill>
              </a:defRPr>
            </a:lvl1pPr>
            <a:lvl2pPr>
              <a:defRPr>
                <a:solidFill>
                  <a:srgbClr val="45545F"/>
                </a:solidFill>
              </a:defRPr>
            </a:lvl2pPr>
            <a:lvl3pPr>
              <a:defRPr>
                <a:solidFill>
                  <a:srgbClr val="45545F"/>
                </a:solidFill>
              </a:defRPr>
            </a:lvl3pPr>
          </a:lstStyle>
          <a:p>
            <a:pPr lvl="0"/>
            <a:r>
              <a:rPr lang="en-US"/>
              <a:t>Click to edit Master text styles</a:t>
            </a:r>
          </a:p>
          <a:p>
            <a:pPr lvl="1"/>
            <a:r>
              <a:rPr lang="en-US"/>
              <a:t>Second level</a:t>
            </a:r>
          </a:p>
          <a:p>
            <a:pPr lvl="2"/>
            <a:r>
              <a:rPr lang="en-US"/>
              <a:t>Third level</a:t>
            </a:r>
          </a:p>
        </p:txBody>
      </p:sp>
      <p:pic>
        <p:nvPicPr>
          <p:cNvPr id="9" name="Picture 8" descr="CompTIA_logo.wmf">
            <a:extLst>
              <a:ext uri="{FF2B5EF4-FFF2-40B4-BE49-F238E27FC236}">
                <a16:creationId xmlns="" xmlns:a16="http://schemas.microsoft.com/office/drawing/2014/main" id="{18730890-2F38-5A47-B746-C8A5D1CBF98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6" name="Footer Placeholder 5">
            <a:extLst>
              <a:ext uri="{FF2B5EF4-FFF2-40B4-BE49-F238E27FC236}">
                <a16:creationId xmlns="" xmlns:a16="http://schemas.microsoft.com/office/drawing/2014/main" id="{0F281E03-D481-4EFC-AB63-419550B2516E}"/>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8" name="Slide Number Placeholder 7">
            <a:extLst>
              <a:ext uri="{FF2B5EF4-FFF2-40B4-BE49-F238E27FC236}">
                <a16:creationId xmlns="" xmlns:a16="http://schemas.microsoft.com/office/drawing/2014/main" id="{86BCD7DA-0358-43E2-ACD7-68E89E669AD4}"/>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138274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EC3F268-D399-CD41-93EB-BC0DC0B74CB8}"/>
              </a:ext>
            </a:extLst>
          </p:cNvPr>
          <p:cNvPicPr>
            <a:picLocks noChangeAspect="1"/>
          </p:cNvPicPr>
          <p:nvPr/>
        </p:nvPicPr>
        <p:blipFill>
          <a:blip r:embed="rId2"/>
          <a:stretch>
            <a:fillRect/>
          </a:stretch>
        </p:blipFill>
        <p:spPr>
          <a:xfrm>
            <a:off x="0" y="4123764"/>
            <a:ext cx="9162288" cy="710498"/>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980349"/>
            <a:ext cx="8460152" cy="2990074"/>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2" name="Footer Placeholder 1">
            <a:extLst>
              <a:ext uri="{FF2B5EF4-FFF2-40B4-BE49-F238E27FC236}">
                <a16:creationId xmlns="" xmlns:a16="http://schemas.microsoft.com/office/drawing/2014/main" id="{D70EB038-50BA-4CE6-87A2-C19FACD82379}"/>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3" name="Slide Number Placeholder 2">
            <a:extLst>
              <a:ext uri="{FF2B5EF4-FFF2-40B4-BE49-F238E27FC236}">
                <a16:creationId xmlns="" xmlns:a16="http://schemas.microsoft.com/office/drawing/2014/main" id="{2054FF0E-4A35-4E41-A39A-DB4BBF4EE009}"/>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5" name="Title Placeholder 1">
            <a:extLst>
              <a:ext uri="{FF2B5EF4-FFF2-40B4-BE49-F238E27FC236}">
                <a16:creationId xmlns="" xmlns:a16="http://schemas.microsoft.com/office/drawing/2014/main" id="{DD4CB178-C0D6-4552-8FD9-86AB0F833237}"/>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7" name="Picture 6">
            <a:extLst>
              <a:ext uri="{FF2B5EF4-FFF2-40B4-BE49-F238E27FC236}">
                <a16:creationId xmlns="" xmlns:a16="http://schemas.microsoft.com/office/drawing/2014/main" id="{4507C208-C044-46C7-83CC-E75B2ABE7C1F}"/>
              </a:ext>
            </a:extLst>
          </p:cNvPr>
          <p:cNvPicPr>
            <a:picLocks noChangeAspect="1"/>
          </p:cNvPicPr>
          <p:nvPr userDrawn="1"/>
        </p:nvPicPr>
        <p:blipFill>
          <a:blip r:embed="rId2"/>
          <a:stretch>
            <a:fillRect/>
          </a:stretch>
        </p:blipFill>
        <p:spPr>
          <a:xfrm>
            <a:off x="0" y="4123764"/>
            <a:ext cx="9162288" cy="710498"/>
          </a:xfrm>
          <a:prstGeom prst="rect">
            <a:avLst/>
          </a:prstGeom>
        </p:spPr>
      </p:pic>
    </p:spTree>
    <p:extLst>
      <p:ext uri="{BB962C8B-B14F-4D97-AF65-F5344CB8AC3E}">
        <p14:creationId xmlns:p14="http://schemas.microsoft.com/office/powerpoint/2010/main" val="129265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FC2B283-1721-A54D-A0F1-D2BEA4930744}"/>
              </a:ext>
            </a:extLst>
          </p:cNvPr>
          <p:cNvPicPr>
            <a:picLocks/>
          </p:cNvPicPr>
          <p:nvPr/>
        </p:nvPicPr>
        <p:blipFill>
          <a:blip r:embed="rId2"/>
          <a:stretch>
            <a:fillRect/>
          </a:stretch>
        </p:blipFill>
        <p:spPr>
          <a:xfrm>
            <a:off x="-18288" y="4443006"/>
            <a:ext cx="9180576" cy="384048"/>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p:nvPr>
        </p:nvSpPr>
        <p:spPr>
          <a:xfrm>
            <a:off x="341924" y="980349"/>
            <a:ext cx="8460152" cy="332214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 xmlns:a16="http://schemas.microsoft.com/office/drawing/2014/main" id="{93B92A88-5565-4FAF-B92E-9F074FB192B3}"/>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8C09426C-B0A8-4657-888A-DC0D9715AEF1}"/>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2" name="Title Placeholder 1">
            <a:extLst>
              <a:ext uri="{FF2B5EF4-FFF2-40B4-BE49-F238E27FC236}">
                <a16:creationId xmlns="" xmlns:a16="http://schemas.microsoft.com/office/drawing/2014/main" id="{B89E05CC-C080-4076-B555-AC268F249F00}"/>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7" name="Picture 6">
            <a:extLst>
              <a:ext uri="{FF2B5EF4-FFF2-40B4-BE49-F238E27FC236}">
                <a16:creationId xmlns="" xmlns:a16="http://schemas.microsoft.com/office/drawing/2014/main" id="{EED3E63F-4D30-47E0-82BD-EC78D1288636}"/>
              </a:ext>
            </a:extLst>
          </p:cNvPr>
          <p:cNvPicPr>
            <a:picLocks/>
          </p:cNvPicPr>
          <p:nvPr userDrawn="1"/>
        </p:nvPicPr>
        <p:blipFill>
          <a:blip r:embed="rId2"/>
          <a:stretch>
            <a:fillRect/>
          </a:stretch>
        </p:blipFill>
        <p:spPr>
          <a:xfrm>
            <a:off x="-18288" y="4443006"/>
            <a:ext cx="9180576" cy="384048"/>
          </a:xfrm>
          <a:prstGeom prst="rect">
            <a:avLst/>
          </a:prstGeom>
        </p:spPr>
      </p:pic>
    </p:spTree>
    <p:extLst>
      <p:ext uri="{BB962C8B-B14F-4D97-AF65-F5344CB8AC3E}">
        <p14:creationId xmlns:p14="http://schemas.microsoft.com/office/powerpoint/2010/main" val="13777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5CB4C57C-BE7C-4CE4-BEEB-1CCE8258F0A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38442" y="3143794"/>
            <a:ext cx="2205558" cy="1999706"/>
          </a:xfrm>
          <a:prstGeom prst="rect">
            <a:avLst/>
          </a:prstGeom>
        </p:spPr>
      </p:pic>
      <p:sp>
        <p:nvSpPr>
          <p:cNvPr id="11" name="Title Placeholder 1"/>
          <p:cNvSpPr>
            <a:spLocks noGrp="1"/>
          </p:cNvSpPr>
          <p:nvPr>
            <p:ph type="title" hasCustomPrompt="1"/>
          </p:nvPr>
        </p:nvSpPr>
        <p:spPr>
          <a:xfrm>
            <a:off x="341925" y="75202"/>
            <a:ext cx="8455566" cy="633458"/>
          </a:xfrm>
          <a:prstGeom prst="rect">
            <a:avLst/>
          </a:prstGeom>
        </p:spPr>
        <p:txBody>
          <a:bodyPr vert="horz" lIns="91440" tIns="45720" rIns="91440" bIns="45720" rtlCol="0" anchor="ctr">
            <a:noAutofit/>
          </a:bodyPr>
          <a:lstStyle>
            <a:lvl1pPr>
              <a:defRPr b="1">
                <a:latin typeface="+mn-lt"/>
              </a:defRPr>
            </a:lvl1p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4880968"/>
            <a:ext cx="4999948" cy="205383"/>
          </a:xfrm>
          <a:prstGeom prst="rect">
            <a:avLst/>
          </a:prstGeom>
        </p:spPr>
        <p:txBody>
          <a:bodyPr vert="horz" lIns="0" tIns="34290" rIns="0" bIns="3429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endParaRPr lang="en-US" sz="675" dirty="0"/>
          </a:p>
        </p:txBody>
      </p:sp>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980349"/>
            <a:ext cx="7259879" cy="32299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4" name="Picture 13" descr="CompTIA_logo.wmf">
            <a:extLst>
              <a:ext uri="{FF2B5EF4-FFF2-40B4-BE49-F238E27FC236}">
                <a16:creationId xmlns="" xmlns:a16="http://schemas.microsoft.com/office/drawing/2014/main" id="{356AF006-7545-FE4E-BA37-FA9657065F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2" name="Footer Placeholder 1">
            <a:extLst>
              <a:ext uri="{FF2B5EF4-FFF2-40B4-BE49-F238E27FC236}">
                <a16:creationId xmlns="" xmlns:a16="http://schemas.microsoft.com/office/drawing/2014/main" id="{A6C0E9C0-BE8A-4825-8F47-135B1034D059}"/>
              </a:ext>
            </a:extLst>
          </p:cNvPr>
          <p:cNvSpPr>
            <a:spLocks noGrp="1"/>
          </p:cNvSpPr>
          <p:nvPr>
            <p:ph type="ftr" sz="quarter" idx="10"/>
          </p:nvPr>
        </p:nvSpPr>
        <p:spPr>
          <a:xfrm>
            <a:off x="1073150" y="4869623"/>
            <a:ext cx="5874411" cy="274637"/>
          </a:xfrm>
        </p:spPr>
        <p:txBody>
          <a:bodyPr/>
          <a:lstStyle/>
          <a:p>
            <a:r>
              <a:rPr lang="en-GB"/>
              <a:t>CompTIA Security+ | Copyright © 2020 CompTIA Properties, LLC. All Rights Reserved.  |  CompTIA.org</a:t>
            </a:r>
            <a:endParaRPr lang="en-US" dirty="0"/>
          </a:p>
        </p:txBody>
      </p:sp>
      <p:sp>
        <p:nvSpPr>
          <p:cNvPr id="3" name="Slide Number Placeholder 2">
            <a:extLst>
              <a:ext uri="{FF2B5EF4-FFF2-40B4-BE49-F238E27FC236}">
                <a16:creationId xmlns="" xmlns:a16="http://schemas.microsoft.com/office/drawing/2014/main" id="{0D623632-4E16-4AD5-AADC-2E340A869461}"/>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10" name="Picture 9">
            <a:extLst>
              <a:ext uri="{FF2B5EF4-FFF2-40B4-BE49-F238E27FC236}">
                <a16:creationId xmlns="" xmlns:a16="http://schemas.microsoft.com/office/drawing/2014/main" id="{0296C325-1E58-46BB-8451-0071865A1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38442" y="3143794"/>
            <a:ext cx="2205558" cy="1999706"/>
          </a:xfrm>
          <a:prstGeom prst="rect">
            <a:avLst/>
          </a:prstGeom>
        </p:spPr>
      </p:pic>
    </p:spTree>
    <p:extLst>
      <p:ext uri="{BB962C8B-B14F-4D97-AF65-F5344CB8AC3E}">
        <p14:creationId xmlns:p14="http://schemas.microsoft.com/office/powerpoint/2010/main" val="239046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16" name="Text Placeholder 2">
            <a:extLst>
              <a:ext uri="{FF2B5EF4-FFF2-40B4-BE49-F238E27FC236}">
                <a16:creationId xmlns="" xmlns:a16="http://schemas.microsoft.com/office/drawing/2014/main" id="{72C6F783-9286-1544-850A-F82A0510B462}"/>
              </a:ext>
            </a:extLst>
          </p:cNvPr>
          <p:cNvSpPr>
            <a:spLocks noGrp="1"/>
          </p:cNvSpPr>
          <p:nvPr>
            <p:ph idx="1"/>
          </p:nvPr>
        </p:nvSpPr>
        <p:spPr>
          <a:xfrm>
            <a:off x="341924" y="980347"/>
            <a:ext cx="8460152" cy="356759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 xmlns:a16="http://schemas.microsoft.com/office/drawing/2014/main" id="{6842D0C1-28C5-40E9-BE4A-2634E3E59F3F}"/>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3" name="Slide Number Placeholder 2">
            <a:extLst>
              <a:ext uri="{FF2B5EF4-FFF2-40B4-BE49-F238E27FC236}">
                <a16:creationId xmlns="" xmlns:a16="http://schemas.microsoft.com/office/drawing/2014/main" id="{40AF80CE-1F06-46AF-81FC-3CE6F4E76AEA}"/>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2" name="Title Placeholder 1">
            <a:extLst>
              <a:ext uri="{FF2B5EF4-FFF2-40B4-BE49-F238E27FC236}">
                <a16:creationId xmlns="" xmlns:a16="http://schemas.microsoft.com/office/drawing/2014/main" id="{F2EB0BAE-96FC-4676-99FD-45D2D9C44FC3}"/>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80718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sp>
        <p:nvSpPr>
          <p:cNvPr id="3" name="Content Placeholder 2"/>
          <p:cNvSpPr>
            <a:spLocks noGrp="1"/>
          </p:cNvSpPr>
          <p:nvPr>
            <p:ph sz="half" idx="1"/>
          </p:nvPr>
        </p:nvSpPr>
        <p:spPr>
          <a:xfrm>
            <a:off x="341927" y="968991"/>
            <a:ext cx="4153873" cy="3376241"/>
          </a:xfrm>
        </p:spPr>
        <p:txBody>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968991"/>
            <a:ext cx="4149294" cy="3376241"/>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p:txBody>
      </p:sp>
      <p:pic>
        <p:nvPicPr>
          <p:cNvPr id="10" name="Picture 9" descr="CompTIA_logo.wmf">
            <a:extLst>
              <a:ext uri="{FF2B5EF4-FFF2-40B4-BE49-F238E27FC236}">
                <a16:creationId xmlns="" xmlns:a16="http://schemas.microsoft.com/office/drawing/2014/main" id="{953D7D55-FF4B-144A-9A47-F9B21A50C6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8" name="Picture 7">
            <a:extLst>
              <a:ext uri="{FF2B5EF4-FFF2-40B4-BE49-F238E27FC236}">
                <a16:creationId xmlns="" xmlns:a16="http://schemas.microsoft.com/office/drawing/2014/main" id="{23A873D3-98D7-4852-8AAA-A462C1DE9AB4}"/>
              </a:ext>
            </a:extLst>
          </p:cNvPr>
          <p:cNvPicPr>
            <a:picLocks/>
          </p:cNvPicPr>
          <p:nvPr/>
        </p:nvPicPr>
        <p:blipFill>
          <a:blip r:embed="rId3"/>
          <a:stretch>
            <a:fillRect/>
          </a:stretch>
        </p:blipFill>
        <p:spPr>
          <a:xfrm>
            <a:off x="-18288" y="4443006"/>
            <a:ext cx="9180576" cy="384048"/>
          </a:xfrm>
          <a:prstGeom prst="rect">
            <a:avLst/>
          </a:prstGeom>
        </p:spPr>
      </p:pic>
      <p:sp>
        <p:nvSpPr>
          <p:cNvPr id="7" name="Footer Placeholder 6">
            <a:extLst>
              <a:ext uri="{FF2B5EF4-FFF2-40B4-BE49-F238E27FC236}">
                <a16:creationId xmlns="" xmlns:a16="http://schemas.microsoft.com/office/drawing/2014/main" id="{20B137AA-E8FF-49AE-ADC6-417135EA1C16}"/>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11" name="Slide Number Placeholder 10">
            <a:extLst>
              <a:ext uri="{FF2B5EF4-FFF2-40B4-BE49-F238E27FC236}">
                <a16:creationId xmlns="" xmlns:a16="http://schemas.microsoft.com/office/drawing/2014/main" id="{DC271262-DE56-473E-BD86-378F68F6C885}"/>
              </a:ext>
            </a:extLst>
          </p:cNvPr>
          <p:cNvSpPr>
            <a:spLocks noGrp="1"/>
          </p:cNvSpPr>
          <p:nvPr>
            <p:ph type="sldNum" sz="quarter" idx="11"/>
          </p:nvPr>
        </p:nvSpPr>
        <p:spPr/>
        <p:txBody>
          <a:bodyPr/>
          <a:lstStyle/>
          <a:p>
            <a:fld id="{B7CF8A19-3A9E-4ABC-B336-2FDDE321C72D}" type="slidenum">
              <a:rPr lang="en-US" smtClean="0"/>
              <a:pPr/>
              <a:t>‹#›</a:t>
            </a:fld>
            <a:endParaRPr lang="en-US"/>
          </a:p>
        </p:txBody>
      </p:sp>
      <p:pic>
        <p:nvPicPr>
          <p:cNvPr id="9" name="Picture 8">
            <a:extLst>
              <a:ext uri="{FF2B5EF4-FFF2-40B4-BE49-F238E27FC236}">
                <a16:creationId xmlns="" xmlns:a16="http://schemas.microsoft.com/office/drawing/2014/main" id="{0A6890A2-1520-4E1A-89C6-0F5FBC18CB35}"/>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385396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1927" y="901954"/>
            <a:ext cx="4155461" cy="479822"/>
          </a:xfrm>
        </p:spPr>
        <p:txBody>
          <a:bodyPr anchor="b">
            <a:noAutofit/>
          </a:bodyPr>
          <a:lstStyle>
            <a:lvl1pPr marL="0" indent="0" algn="l">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41927" y="1381775"/>
            <a:ext cx="4155461" cy="2963466"/>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8" y="901954"/>
            <a:ext cx="4152466" cy="479822"/>
          </a:xfrm>
        </p:spPr>
        <p:txBody>
          <a:bodyPr anchor="b">
            <a:noAutofit/>
          </a:bodyPr>
          <a:lstStyle>
            <a:lvl1pPr marL="0" indent="0">
              <a:buNone/>
              <a:defRPr sz="18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381775"/>
            <a:ext cx="4152466" cy="2963466"/>
          </a:xfrm>
        </p:spPr>
        <p:txBody>
          <a:bodyPr>
            <a:noAutofit/>
          </a:bodyPr>
          <a:lstStyle>
            <a:lvl1pPr>
              <a:defRPr sz="1800">
                <a:solidFill>
                  <a:srgbClr val="45545F"/>
                </a:solidFill>
              </a:defRPr>
            </a:lvl1pPr>
            <a:lvl2pPr>
              <a:defRPr sz="1600">
                <a:solidFill>
                  <a:srgbClr val="45545F"/>
                </a:solidFill>
              </a:defRPr>
            </a:lvl2pPr>
            <a:lvl3pPr>
              <a:defRPr sz="1400">
                <a:solidFill>
                  <a:srgbClr val="45545F"/>
                </a:solidFill>
              </a:defRPr>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pic>
        <p:nvPicPr>
          <p:cNvPr id="12" name="Picture 11" descr="CompTIA_logo.wmf">
            <a:extLst>
              <a:ext uri="{FF2B5EF4-FFF2-40B4-BE49-F238E27FC236}">
                <a16:creationId xmlns="" xmlns:a16="http://schemas.microsoft.com/office/drawing/2014/main" id="{9E0A0277-6F7D-464A-B7AB-99B78E17BC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10" name="Picture 9">
            <a:extLst>
              <a:ext uri="{FF2B5EF4-FFF2-40B4-BE49-F238E27FC236}">
                <a16:creationId xmlns="" xmlns:a16="http://schemas.microsoft.com/office/drawing/2014/main" id="{D6582580-7A03-4664-A005-282697F7A0C4}"/>
              </a:ext>
            </a:extLst>
          </p:cNvPr>
          <p:cNvPicPr>
            <a:picLocks/>
          </p:cNvPicPr>
          <p:nvPr/>
        </p:nvPicPr>
        <p:blipFill>
          <a:blip r:embed="rId3"/>
          <a:stretch>
            <a:fillRect/>
          </a:stretch>
        </p:blipFill>
        <p:spPr>
          <a:xfrm>
            <a:off x="-18288" y="4443006"/>
            <a:ext cx="9180576" cy="384048"/>
          </a:xfrm>
          <a:prstGeom prst="rect">
            <a:avLst/>
          </a:prstGeom>
        </p:spPr>
      </p:pic>
      <p:sp>
        <p:nvSpPr>
          <p:cNvPr id="9" name="Footer Placeholder 8">
            <a:extLst>
              <a:ext uri="{FF2B5EF4-FFF2-40B4-BE49-F238E27FC236}">
                <a16:creationId xmlns="" xmlns:a16="http://schemas.microsoft.com/office/drawing/2014/main" id="{53DEEF49-8B9B-4812-B58D-7F40D0D48FB4}"/>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13" name="Slide Number Placeholder 12">
            <a:extLst>
              <a:ext uri="{FF2B5EF4-FFF2-40B4-BE49-F238E27FC236}">
                <a16:creationId xmlns="" xmlns:a16="http://schemas.microsoft.com/office/drawing/2014/main" id="{63498844-A48D-4E90-ADCC-5515FCFABD27}"/>
              </a:ext>
            </a:extLst>
          </p:cNvPr>
          <p:cNvSpPr>
            <a:spLocks noGrp="1"/>
          </p:cNvSpPr>
          <p:nvPr>
            <p:ph type="sldNum" sz="quarter" idx="11"/>
          </p:nvPr>
        </p:nvSpPr>
        <p:spPr/>
        <p:txBody>
          <a:bodyPr/>
          <a:lstStyle/>
          <a:p>
            <a:fld id="{B7CF8A19-3A9E-4ABC-B336-2FDDE321C72D}" type="slidenum">
              <a:rPr lang="en-US" smtClean="0"/>
              <a:pPr/>
              <a:t>‹#›</a:t>
            </a:fld>
            <a:endParaRPr lang="en-US"/>
          </a:p>
        </p:txBody>
      </p:sp>
      <p:sp>
        <p:nvSpPr>
          <p:cNvPr id="14" name="Title Placeholder 1">
            <a:extLst>
              <a:ext uri="{FF2B5EF4-FFF2-40B4-BE49-F238E27FC236}">
                <a16:creationId xmlns="" xmlns:a16="http://schemas.microsoft.com/office/drawing/2014/main" id="{9E796A2E-6B98-46DB-AA03-8CCBF05FDFE9}"/>
              </a:ext>
            </a:extLst>
          </p:cNvPr>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Picture 10">
            <a:extLst>
              <a:ext uri="{FF2B5EF4-FFF2-40B4-BE49-F238E27FC236}">
                <a16:creationId xmlns="" xmlns:a16="http://schemas.microsoft.com/office/drawing/2014/main" id="{721E786B-F8BA-4627-865F-686CBCA5D4EB}"/>
              </a:ext>
            </a:extLst>
          </p:cNvPr>
          <p:cNvPicPr>
            <a:picLocks/>
          </p:cNvPicPr>
          <p:nvPr userDrawn="1"/>
        </p:nvPicPr>
        <p:blipFill>
          <a:blip r:embed="rId3"/>
          <a:stretch>
            <a:fillRect/>
          </a:stretch>
        </p:blipFill>
        <p:spPr>
          <a:xfrm>
            <a:off x="-18288" y="4443006"/>
            <a:ext cx="9180576" cy="384048"/>
          </a:xfrm>
          <a:prstGeom prst="rect">
            <a:avLst/>
          </a:prstGeom>
        </p:spPr>
      </p:pic>
    </p:spTree>
    <p:extLst>
      <p:ext uri="{BB962C8B-B14F-4D97-AF65-F5344CB8AC3E}">
        <p14:creationId xmlns:p14="http://schemas.microsoft.com/office/powerpoint/2010/main" val="410361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27" y="75202"/>
            <a:ext cx="8455567" cy="633458"/>
          </a:xfrm>
          <a:prstGeom prst="rect">
            <a:avLst/>
          </a:prstGeom>
        </p:spPr>
        <p:txBody>
          <a:bodyPr/>
          <a:lstStyle>
            <a:lvl1pPr>
              <a:defRPr b="1">
                <a:latin typeface="+mn-lt"/>
              </a:defRPr>
            </a:lvl1pPr>
          </a:lstStyle>
          <a:p>
            <a:r>
              <a:rPr lang="en-US" dirty="0"/>
              <a:t>Click to add title</a:t>
            </a:r>
          </a:p>
        </p:txBody>
      </p:sp>
      <p:pic>
        <p:nvPicPr>
          <p:cNvPr id="9" name="Picture 8" descr="CompTIA_logo.wmf">
            <a:extLst>
              <a:ext uri="{FF2B5EF4-FFF2-40B4-BE49-F238E27FC236}">
                <a16:creationId xmlns="" xmlns:a16="http://schemas.microsoft.com/office/drawing/2014/main" id="{1E765CB9-1B51-9D48-955D-6843AA1B95F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
        <p:nvSpPr>
          <p:cNvPr id="4" name="Footer Placeholder 3">
            <a:extLst>
              <a:ext uri="{FF2B5EF4-FFF2-40B4-BE49-F238E27FC236}">
                <a16:creationId xmlns="" xmlns:a16="http://schemas.microsoft.com/office/drawing/2014/main" id="{6F98C097-D8E9-4803-892B-742AFC53C446}"/>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7" name="Slide Number Placeholder 6">
            <a:extLst>
              <a:ext uri="{FF2B5EF4-FFF2-40B4-BE49-F238E27FC236}">
                <a16:creationId xmlns="" xmlns:a16="http://schemas.microsoft.com/office/drawing/2014/main" id="{BCC5696C-27D7-4D5E-BF51-1A71B93F0442}"/>
              </a:ext>
            </a:extLst>
          </p:cNvPr>
          <p:cNvSpPr>
            <a:spLocks noGrp="1"/>
          </p:cNvSpPr>
          <p:nvPr>
            <p:ph type="sldNum" sz="quarter" idx="11"/>
          </p:nvPr>
        </p:nvSpPr>
        <p:spPr/>
        <p:txBody>
          <a:bodyPr/>
          <a:lstStyle/>
          <a:p>
            <a:fld id="{B7CF8A19-3A9E-4ABC-B336-2FDDE321C72D}" type="slidenum">
              <a:rPr lang="en-US" smtClean="0"/>
              <a:pPr/>
              <a:t>‹#›</a:t>
            </a:fld>
            <a:endParaRPr lang="en-US"/>
          </a:p>
        </p:txBody>
      </p:sp>
    </p:spTree>
    <p:extLst>
      <p:ext uri="{BB962C8B-B14F-4D97-AF65-F5344CB8AC3E}">
        <p14:creationId xmlns:p14="http://schemas.microsoft.com/office/powerpoint/2010/main" val="3601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7" y="75202"/>
            <a:ext cx="8455567" cy="633458"/>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341924" y="980348"/>
            <a:ext cx="8460152" cy="3701556"/>
          </a:xfrm>
          <a:prstGeom prst="rect">
            <a:avLst/>
          </a:prstGeom>
        </p:spPr>
        <p:txBody>
          <a:bodyPr vert="horz" lIns="91440" tIns="45720" rIns="91440" bIns="45720" rtlCol="0">
            <a:no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4" name="Footer Placeholder 3">
            <a:extLst>
              <a:ext uri="{FF2B5EF4-FFF2-40B4-BE49-F238E27FC236}">
                <a16:creationId xmlns="" xmlns:a16="http://schemas.microsoft.com/office/drawing/2014/main" id="{A500BC5A-134F-4047-9D0E-0B8E96244319}"/>
              </a:ext>
            </a:extLst>
          </p:cNvPr>
          <p:cNvSpPr>
            <a:spLocks noGrp="1"/>
          </p:cNvSpPr>
          <p:nvPr>
            <p:ph type="ftr" sz="quarter" idx="3"/>
          </p:nvPr>
        </p:nvSpPr>
        <p:spPr>
          <a:xfrm>
            <a:off x="1064525" y="4869623"/>
            <a:ext cx="7165928" cy="274637"/>
          </a:xfrm>
          <a:prstGeom prst="rect">
            <a:avLst/>
          </a:prstGeom>
        </p:spPr>
        <p:txBody>
          <a:bodyPr vert="horz" lIns="91440" tIns="45720" rIns="91440" bIns="45720" rtlCol="0" anchor="ctr"/>
          <a:lstStyle>
            <a:lvl1pPr algn="r">
              <a:defRPr sz="700" i="0" u="none">
                <a:solidFill>
                  <a:schemeClr val="accent4"/>
                </a:solidFill>
              </a:defRPr>
            </a:lvl1pPr>
          </a:lstStyle>
          <a:p>
            <a:r>
              <a:rPr lang="en-GB"/>
              <a:t>CompTIA Security+ | Copyright © 2020 CompTIA Properties, LLC. All Rights Reserved.  |  CompTIA.org</a:t>
            </a:r>
            <a:endParaRPr lang="en-US" dirty="0"/>
          </a:p>
        </p:txBody>
      </p:sp>
      <p:sp>
        <p:nvSpPr>
          <p:cNvPr id="5" name="Slide Number Placeholder 4">
            <a:extLst>
              <a:ext uri="{FF2B5EF4-FFF2-40B4-BE49-F238E27FC236}">
                <a16:creationId xmlns="" xmlns:a16="http://schemas.microsoft.com/office/drawing/2014/main" id="{3575B0F0-8782-4200-A7ED-327408935744}"/>
              </a:ext>
            </a:extLst>
          </p:cNvPr>
          <p:cNvSpPr>
            <a:spLocks noGrp="1"/>
          </p:cNvSpPr>
          <p:nvPr>
            <p:ph type="sldNum" sz="quarter" idx="4"/>
          </p:nvPr>
        </p:nvSpPr>
        <p:spPr>
          <a:xfrm>
            <a:off x="8318310" y="4869623"/>
            <a:ext cx="479184" cy="274637"/>
          </a:xfrm>
          <a:prstGeom prst="rect">
            <a:avLst/>
          </a:prstGeom>
        </p:spPr>
        <p:txBody>
          <a:bodyPr vert="horz" lIns="91440" tIns="45720" rIns="91440" bIns="45720" rtlCol="0" anchor="ctr"/>
          <a:lstStyle>
            <a:lvl1pPr algn="r">
              <a:defRPr sz="700">
                <a:solidFill>
                  <a:schemeClr val="tx1"/>
                </a:solidFill>
              </a:defRPr>
            </a:lvl1pPr>
          </a:lstStyle>
          <a:p>
            <a:fld id="{B7CF8A19-3A9E-4ABC-B336-2FDDE321C72D}" type="slidenum">
              <a:rPr lang="en-US" smtClean="0"/>
              <a:pPr/>
              <a:t>‹#›</a:t>
            </a:fld>
            <a:endParaRPr lang="en-US"/>
          </a:p>
        </p:txBody>
      </p:sp>
      <p:pic>
        <p:nvPicPr>
          <p:cNvPr id="6" name="Picture 5" descr="CompTIA_logo.wmf">
            <a:extLst>
              <a:ext uri="{FF2B5EF4-FFF2-40B4-BE49-F238E27FC236}">
                <a16:creationId xmlns="" xmlns:a16="http://schemas.microsoft.com/office/drawing/2014/main" id="{66775347-A556-4A8A-A644-9477C35B6035}"/>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pic>
        <p:nvPicPr>
          <p:cNvPr id="7" name="Picture 6" descr="CompTIA_logo.wmf">
            <a:extLst>
              <a:ext uri="{FF2B5EF4-FFF2-40B4-BE49-F238E27FC236}">
                <a16:creationId xmlns="" xmlns:a16="http://schemas.microsoft.com/office/drawing/2014/main" id="{F1616228-AD69-497C-B41C-1E9F61544233}"/>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43301" y="4940322"/>
            <a:ext cx="612648" cy="131064"/>
          </a:xfrm>
          <a:prstGeom prst="rect">
            <a:avLst/>
          </a:prstGeom>
        </p:spPr>
      </p:pic>
    </p:spTree>
    <p:extLst>
      <p:ext uri="{BB962C8B-B14F-4D97-AF65-F5344CB8AC3E}">
        <p14:creationId xmlns:p14="http://schemas.microsoft.com/office/powerpoint/2010/main" val="5893273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31" r:id="rId17"/>
    <p:sldLayoutId id="2147483927" r:id="rId18"/>
    <p:sldLayoutId id="2147483928" r:id="rId19"/>
    <p:sldLayoutId id="2147483929" r:id="rId20"/>
    <p:sldLayoutId id="2147483930" r:id="rId21"/>
  </p:sldLayoutIdLst>
  <p:hf hdr="0" dt="0"/>
  <p:txStyles>
    <p:titleStyle>
      <a:lvl1pPr algn="l" defTabSz="342900" rtl="0" eaLnBrk="1" latinLnBrk="0" hangingPunct="1">
        <a:spcBef>
          <a:spcPct val="0"/>
        </a:spcBef>
        <a:buNone/>
        <a:defRPr lang="en-US" sz="2400" b="1" kern="1200" dirty="0">
          <a:solidFill>
            <a:schemeClr val="accent5"/>
          </a:solidFill>
          <a:latin typeface="+mn-lt"/>
          <a:ea typeface="+mj-ea"/>
          <a:cs typeface="Open Sans SemiBold" panose="020B0706030804020204" pitchFamily="34" charset="0"/>
        </a:defRPr>
      </a:lvl1pPr>
    </p:titleStyle>
    <p:bodyStyle>
      <a:lvl1pPr marL="257175" indent="-257175" algn="l" defTabSz="342900" rtl="0" eaLnBrk="1" latinLnBrk="0" hangingPunct="1">
        <a:spcBef>
          <a:spcPct val="20000"/>
        </a:spcBef>
        <a:buClr>
          <a:schemeClr val="accent5"/>
        </a:buClr>
        <a:buFont typeface="Arial"/>
        <a:buChar char="•"/>
        <a:defRPr sz="1800" kern="1200">
          <a:solidFill>
            <a:schemeClr val="tx1"/>
          </a:solidFill>
          <a:latin typeface="+mn-lt"/>
          <a:ea typeface="+mn-ea"/>
          <a:cs typeface="+mn-cs"/>
        </a:defRPr>
      </a:lvl1pPr>
      <a:lvl2pPr marL="685800" indent="-342900" algn="l" defTabSz="342900" rtl="0" eaLnBrk="1" latinLnBrk="0" hangingPunct="1">
        <a:spcBef>
          <a:spcPct val="20000"/>
        </a:spcBef>
        <a:buClr>
          <a:srgbClr val="ED1C24"/>
        </a:buClr>
        <a:buFont typeface="Arial" panose="020B0604020202020204" pitchFamily="34" charset="0"/>
        <a:buChar char="•"/>
        <a:defRPr sz="1600" kern="1200">
          <a:solidFill>
            <a:schemeClr val="tx1"/>
          </a:solidFill>
          <a:latin typeface="+mn-lt"/>
          <a:ea typeface="+mn-ea"/>
          <a:cs typeface="+mn-cs"/>
        </a:defRPr>
      </a:lvl2pPr>
      <a:lvl3pPr marL="857250" indent="-171450" algn="l" defTabSz="3429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sy0-601-02.pptx" TargetMode="External"/><Relationship Id="rId7" Type="http://schemas.openxmlformats.org/officeDocument/2006/relationships/hyperlink" Target="sy0-601-06.pptx" TargetMode="External"/><Relationship Id="rId2" Type="http://schemas.openxmlformats.org/officeDocument/2006/relationships/hyperlink" Target="sy0-601-01.pptx" TargetMode="External"/><Relationship Id="rId1" Type="http://schemas.openxmlformats.org/officeDocument/2006/relationships/slideLayout" Target="../slideLayouts/slideLayout6.xml"/><Relationship Id="rId6" Type="http://schemas.openxmlformats.org/officeDocument/2006/relationships/hyperlink" Target="sy0-601-05.pptx" TargetMode="External"/><Relationship Id="rId5" Type="http://schemas.openxmlformats.org/officeDocument/2006/relationships/hyperlink" Target="sy0-601-04.pptx" TargetMode="External"/><Relationship Id="rId4" Type="http://schemas.openxmlformats.org/officeDocument/2006/relationships/hyperlink" Target="sy0-601-03.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38A91AC-0529-4677-B2E7-470BBDE8DC60}"/>
              </a:ext>
            </a:extLst>
          </p:cNvPr>
          <p:cNvSpPr>
            <a:spLocks noGrp="1"/>
          </p:cNvSpPr>
          <p:nvPr>
            <p:ph type="subTitle" idx="1"/>
          </p:nvPr>
        </p:nvSpPr>
        <p:spPr/>
        <p:txBody>
          <a:bodyPr/>
          <a:lstStyle/>
          <a:p>
            <a:pPr algn="ctr"/>
            <a:r>
              <a:rPr lang="en-US" b="0" dirty="0" smtClean="0"/>
              <a:t>Cybersecurity fundamentals</a:t>
            </a:r>
            <a:endParaRPr lang="en-US" dirty="0"/>
          </a:p>
        </p:txBody>
      </p:sp>
      <p:sp>
        <p:nvSpPr>
          <p:cNvPr id="4" name="Footer Placeholder 2">
            <a:extLst>
              <a:ext uri="{FF2B5EF4-FFF2-40B4-BE49-F238E27FC236}">
                <a16:creationId xmlns="" xmlns:a16="http://schemas.microsoft.com/office/drawing/2014/main" id="{A789F682-DEAF-4BD6-9445-E9802E0EF8DB}"/>
              </a:ext>
            </a:extLst>
          </p:cNvPr>
          <p:cNvSpPr txBox="1">
            <a:spLocks/>
          </p:cNvSpPr>
          <p:nvPr/>
        </p:nvSpPr>
        <p:spPr>
          <a:xfrm>
            <a:off x="0" y="4369109"/>
            <a:ext cx="9143999" cy="774391"/>
          </a:xfrm>
          <a:prstGeom prst="rect">
            <a:avLst/>
          </a:prstGeom>
          <a:solidFill>
            <a:schemeClr val="tx1"/>
          </a:solidFill>
        </p:spPr>
        <p:txBody>
          <a:bodyPr vert="horz" lIns="91440" tIns="45720" rIns="91440" bIns="45720" rtlCol="0" anchor="ctr"/>
          <a:lstStyle>
            <a:defPPr>
              <a:defRPr lang="en-US"/>
            </a:defPPr>
            <a:lvl1pPr marL="0" algn="r" defTabSz="457200" rtl="0" eaLnBrk="1" latinLnBrk="0" hangingPunct="1">
              <a:defRPr sz="700" i="0" u="none"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1425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F361294-7EA0-4DDA-A7C8-48BC89826857}"/>
              </a:ext>
            </a:extLst>
          </p:cNvPr>
          <p:cNvSpPr>
            <a:spLocks noGrp="1"/>
          </p:cNvSpPr>
          <p:nvPr>
            <p:ph idx="1"/>
          </p:nvPr>
        </p:nvSpPr>
        <p:spPr/>
        <p:txBody>
          <a:bodyPr/>
          <a:lstStyle/>
          <a:p>
            <a:r>
              <a:rPr lang="en-US" dirty="0"/>
              <a:t>This </a:t>
            </a:r>
            <a:r>
              <a:rPr lang="en-US" dirty="0" smtClean="0"/>
              <a:t>course </a:t>
            </a:r>
            <a:r>
              <a:rPr lang="en-US" dirty="0" smtClean="0"/>
              <a:t>introduces </a:t>
            </a:r>
            <a:r>
              <a:rPr lang="en-US" dirty="0"/>
              <a:t>the learner to the theories, practices, processes, and techniques used in Cybersecurity Defense (Blue Team). The aim of this program is to prepare and equip the learners to allow them to specialize in the field in Cybersecurity Defense (Blue Team).  </a:t>
            </a:r>
            <a:endParaRPr lang="en-US" dirty="0" smtClean="0"/>
          </a:p>
          <a:p>
            <a:endParaRPr lang="en-US" dirty="0"/>
          </a:p>
          <a:p>
            <a:r>
              <a:rPr lang="en-US" dirty="0" smtClean="0"/>
              <a:t>This </a:t>
            </a:r>
            <a:r>
              <a:rPr lang="en-US" dirty="0"/>
              <a:t>introductory approach is a combination of classroom and laboratory exercises to capture the real-life scenarios of incidents and breaches from the industry.</a:t>
            </a:r>
          </a:p>
        </p:txBody>
      </p:sp>
      <p:sp>
        <p:nvSpPr>
          <p:cNvPr id="3" name="Footer Placeholder 2">
            <a:extLst>
              <a:ext uri="{FF2B5EF4-FFF2-40B4-BE49-F238E27FC236}">
                <a16:creationId xmlns="" xmlns:a16="http://schemas.microsoft.com/office/drawing/2014/main" id="{7DBA7044-0A94-491F-90A6-8063E83B055F}"/>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7929574F-CE95-469C-BA62-703E151E988E}"/>
              </a:ext>
            </a:extLst>
          </p:cNvPr>
          <p:cNvSpPr>
            <a:spLocks noGrp="1"/>
          </p:cNvSpPr>
          <p:nvPr>
            <p:ph type="sldNum" sz="quarter" idx="11"/>
          </p:nvPr>
        </p:nvSpPr>
        <p:spPr/>
        <p:txBody>
          <a:bodyPr/>
          <a:lstStyle/>
          <a:p>
            <a:fld id="{B7CF8A19-3A9E-4ABC-B336-2FDDE321C72D}" type="slidenum">
              <a:rPr lang="en-US" smtClean="0"/>
              <a:pPr/>
              <a:t>2</a:t>
            </a:fld>
            <a:endParaRPr lang="en-US"/>
          </a:p>
        </p:txBody>
      </p:sp>
      <p:sp>
        <p:nvSpPr>
          <p:cNvPr id="5" name="Title 4">
            <a:extLst>
              <a:ext uri="{FF2B5EF4-FFF2-40B4-BE49-F238E27FC236}">
                <a16:creationId xmlns="" xmlns:a16="http://schemas.microsoft.com/office/drawing/2014/main" id="{51B93BE7-47F8-4A8F-8E19-36F366034274}"/>
              </a:ext>
            </a:extLst>
          </p:cNvPr>
          <p:cNvSpPr>
            <a:spLocks noGrp="1"/>
          </p:cNvSpPr>
          <p:nvPr>
            <p:ph type="title"/>
          </p:nvPr>
        </p:nvSpPr>
        <p:spPr/>
        <p:txBody>
          <a:bodyPr/>
          <a:lstStyle/>
          <a:p>
            <a:r>
              <a:rPr lang="en-US" dirty="0"/>
              <a:t>About This Course</a:t>
            </a:r>
          </a:p>
        </p:txBody>
      </p:sp>
      <p:sp>
        <p:nvSpPr>
          <p:cNvPr id="7" name="Footer Placeholder 2">
            <a:extLst>
              <a:ext uri="{FF2B5EF4-FFF2-40B4-BE49-F238E27FC236}">
                <a16:creationId xmlns="" xmlns:a16="http://schemas.microsoft.com/office/drawing/2014/main" id="{A789F682-DEAF-4BD6-9445-E9802E0EF8DB}"/>
              </a:ext>
            </a:extLst>
          </p:cNvPr>
          <p:cNvSpPr txBox="1">
            <a:spLocks/>
          </p:cNvSpPr>
          <p:nvPr/>
        </p:nvSpPr>
        <p:spPr>
          <a:xfrm>
            <a:off x="0" y="4869623"/>
            <a:ext cx="8624236" cy="274637"/>
          </a:xfrm>
          <a:prstGeom prst="rect">
            <a:avLst/>
          </a:prstGeom>
          <a:solidFill>
            <a:schemeClr val="tx1"/>
          </a:solidFill>
        </p:spPr>
        <p:txBody>
          <a:bodyPr vert="horz" lIns="91440" tIns="45720" rIns="91440" bIns="45720" rtlCol="0" anchor="ctr"/>
          <a:lstStyle>
            <a:defPPr>
              <a:defRPr lang="en-US"/>
            </a:defPPr>
            <a:lvl1pPr marL="0" algn="r" defTabSz="457200" rtl="0" eaLnBrk="1" latinLnBrk="0" hangingPunct="1">
              <a:defRPr sz="700" i="0" u="none"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1294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F23FC-1F3B-40DE-94D8-3EE3E9D9F40A}"/>
              </a:ext>
            </a:extLst>
          </p:cNvPr>
          <p:cNvSpPr>
            <a:spLocks noGrp="1"/>
          </p:cNvSpPr>
          <p:nvPr>
            <p:ph type="title"/>
          </p:nvPr>
        </p:nvSpPr>
        <p:spPr/>
        <p:txBody>
          <a:bodyPr/>
          <a:lstStyle/>
          <a:p>
            <a:r>
              <a:rPr lang="en-US" dirty="0"/>
              <a:t>Course </a:t>
            </a:r>
            <a:r>
              <a:rPr lang="en-US" dirty="0" smtClean="0"/>
              <a:t>Objectives</a:t>
            </a:r>
            <a:endParaRPr lang="en-US" dirty="0"/>
          </a:p>
        </p:txBody>
      </p:sp>
      <p:sp>
        <p:nvSpPr>
          <p:cNvPr id="3" name="Content Placeholder 2">
            <a:extLst>
              <a:ext uri="{FF2B5EF4-FFF2-40B4-BE49-F238E27FC236}">
                <a16:creationId xmlns="" xmlns:a16="http://schemas.microsoft.com/office/drawing/2014/main" id="{D576B73D-0191-41C4-9513-3AA7466552F7}"/>
              </a:ext>
            </a:extLst>
          </p:cNvPr>
          <p:cNvSpPr>
            <a:spLocks noGrp="1"/>
          </p:cNvSpPr>
          <p:nvPr>
            <p:ph idx="1"/>
          </p:nvPr>
        </p:nvSpPr>
        <p:spPr>
          <a:xfrm>
            <a:off x="341924" y="980349"/>
            <a:ext cx="7259879" cy="3772626"/>
          </a:xfrm>
        </p:spPr>
        <p:txBody>
          <a:bodyPr>
            <a:normAutofit/>
          </a:bodyPr>
          <a:lstStyle/>
          <a:p>
            <a:pPr algn="l">
              <a:buFont typeface="Arial" panose="020B0604020202020204" pitchFamily="34" charset="0"/>
              <a:buChar char="•"/>
            </a:pPr>
            <a:r>
              <a:rPr lang="en-GB" b="0" i="0" dirty="0">
                <a:solidFill>
                  <a:srgbClr val="000000"/>
                </a:solidFill>
                <a:effectLst/>
                <a:latin typeface="Open Sans" panose="020B0606030504020204" pitchFamily="34" charset="0"/>
              </a:rPr>
              <a:t>Compare security roles and security controls</a:t>
            </a:r>
          </a:p>
          <a:p>
            <a:pPr algn="l">
              <a:buFont typeface="Arial" panose="020B0604020202020204" pitchFamily="34" charset="0"/>
              <a:buChar char="•"/>
            </a:pPr>
            <a:r>
              <a:rPr lang="en-GB" b="0" i="0" dirty="0">
                <a:solidFill>
                  <a:srgbClr val="000000"/>
                </a:solidFill>
                <a:effectLst/>
                <a:latin typeface="Open Sans" panose="020B0606030504020204" pitchFamily="34" charset="0"/>
              </a:rPr>
              <a:t>Explain threat actors and threat intelligence</a:t>
            </a:r>
          </a:p>
          <a:p>
            <a:pPr algn="l">
              <a:buFont typeface="Arial" panose="020B0604020202020204" pitchFamily="34" charset="0"/>
              <a:buChar char="•"/>
            </a:pPr>
            <a:r>
              <a:rPr lang="en-GB" b="0" i="0" dirty="0">
                <a:solidFill>
                  <a:srgbClr val="000000"/>
                </a:solidFill>
                <a:effectLst/>
                <a:latin typeface="Open Sans" panose="020B0606030504020204" pitchFamily="34" charset="0"/>
              </a:rPr>
              <a:t>Perform security assessments and identify social engineering attacks and malware types</a:t>
            </a:r>
          </a:p>
          <a:p>
            <a:pPr algn="l">
              <a:buFont typeface="Arial" panose="020B0604020202020204" pitchFamily="34" charset="0"/>
              <a:buChar char="•"/>
            </a:pPr>
            <a:r>
              <a:rPr lang="en-GB" b="0" i="0" dirty="0">
                <a:solidFill>
                  <a:srgbClr val="000000"/>
                </a:solidFill>
                <a:effectLst/>
                <a:latin typeface="Open Sans" panose="020B0606030504020204" pitchFamily="34" charset="0"/>
              </a:rPr>
              <a:t>Summarize basic cryptographic concepts and implement public key infrastructure</a:t>
            </a:r>
          </a:p>
          <a:p>
            <a:pPr algn="l">
              <a:buFont typeface="Arial" panose="020B0604020202020204" pitchFamily="34" charset="0"/>
              <a:buChar char="•"/>
            </a:pPr>
            <a:endParaRPr lang="en-GB" b="0" i="0" dirty="0">
              <a:solidFill>
                <a:srgbClr val="000000"/>
              </a:solidFill>
              <a:effectLst/>
              <a:latin typeface="Open Sans" panose="020B0606030504020204" pitchFamily="34" charset="0"/>
            </a:endParaRPr>
          </a:p>
        </p:txBody>
      </p:sp>
      <p:sp>
        <p:nvSpPr>
          <p:cNvPr id="4" name="Footer Placeholder 3">
            <a:extLst>
              <a:ext uri="{FF2B5EF4-FFF2-40B4-BE49-F238E27FC236}">
                <a16:creationId xmlns="" xmlns:a16="http://schemas.microsoft.com/office/drawing/2014/main" id="{5E3205B4-7B0D-42BF-ACEA-9D0D5289EEF6}"/>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5" name="Slide Number Placeholder 4">
            <a:extLst>
              <a:ext uri="{FF2B5EF4-FFF2-40B4-BE49-F238E27FC236}">
                <a16:creationId xmlns="" xmlns:a16="http://schemas.microsoft.com/office/drawing/2014/main" id="{3A938012-76EA-4D08-AED4-8D47AD490D32}"/>
              </a:ext>
            </a:extLst>
          </p:cNvPr>
          <p:cNvSpPr>
            <a:spLocks noGrp="1"/>
          </p:cNvSpPr>
          <p:nvPr>
            <p:ph type="sldNum" sz="quarter" idx="11"/>
          </p:nvPr>
        </p:nvSpPr>
        <p:spPr/>
        <p:txBody>
          <a:bodyPr/>
          <a:lstStyle/>
          <a:p>
            <a:fld id="{B7CF8A19-3A9E-4ABC-B336-2FDDE321C72D}" type="slidenum">
              <a:rPr lang="en-US" smtClean="0"/>
              <a:pPr/>
              <a:t>3</a:t>
            </a:fld>
            <a:endParaRPr lang="en-US"/>
          </a:p>
        </p:txBody>
      </p:sp>
      <p:sp>
        <p:nvSpPr>
          <p:cNvPr id="7" name="Footer Placeholder 2">
            <a:extLst>
              <a:ext uri="{FF2B5EF4-FFF2-40B4-BE49-F238E27FC236}">
                <a16:creationId xmlns="" xmlns:a16="http://schemas.microsoft.com/office/drawing/2014/main" id="{A789F682-DEAF-4BD6-9445-E9802E0EF8DB}"/>
              </a:ext>
            </a:extLst>
          </p:cNvPr>
          <p:cNvSpPr txBox="1">
            <a:spLocks/>
          </p:cNvSpPr>
          <p:nvPr/>
        </p:nvSpPr>
        <p:spPr>
          <a:xfrm>
            <a:off x="0" y="4869623"/>
            <a:ext cx="8624236" cy="274637"/>
          </a:xfrm>
          <a:prstGeom prst="rect">
            <a:avLst/>
          </a:prstGeom>
          <a:solidFill>
            <a:schemeClr val="tx1"/>
          </a:solidFill>
        </p:spPr>
        <p:txBody>
          <a:bodyPr vert="horz" lIns="91440" tIns="45720" rIns="91440" bIns="45720" rtlCol="0" anchor="ctr"/>
          <a:lstStyle>
            <a:defPPr>
              <a:defRPr lang="en-US"/>
            </a:defPPr>
            <a:lvl1pPr marL="0" algn="r" defTabSz="457200" rtl="0" eaLnBrk="1" latinLnBrk="0" hangingPunct="1">
              <a:defRPr sz="700" i="0" u="none"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5252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5D2736F-0337-4FDF-A236-6728C67DEDC5}"/>
              </a:ext>
            </a:extLst>
          </p:cNvPr>
          <p:cNvSpPr>
            <a:spLocks noGrp="1"/>
          </p:cNvSpPr>
          <p:nvPr>
            <p:ph idx="1"/>
          </p:nvPr>
        </p:nvSpPr>
        <p:spPr/>
        <p:txBody>
          <a:bodyPr/>
          <a:lstStyle/>
          <a:p>
            <a:r>
              <a:rPr lang="en-GB" u="sng" dirty="0">
                <a:solidFill>
                  <a:schemeClr val="tx2">
                    <a:lumMod val="60000"/>
                    <a:lumOff val="40000"/>
                  </a:schemeClr>
                </a:solidFill>
              </a:rPr>
              <a:t>1 | </a:t>
            </a:r>
            <a:r>
              <a:rPr lang="en-GB" u="sng" dirty="0">
                <a:solidFill>
                  <a:schemeClr val="tx2">
                    <a:lumMod val="60000"/>
                    <a:lumOff val="40000"/>
                  </a:schemeClr>
                </a:solidFill>
                <a:hlinkClick r:id="rId2"/>
              </a:rPr>
              <a:t>Comparing Security Roles and Security Controls</a:t>
            </a:r>
            <a:endParaRPr lang="en-GB" u="sng" dirty="0">
              <a:solidFill>
                <a:schemeClr val="tx2">
                  <a:lumMod val="60000"/>
                  <a:lumOff val="40000"/>
                </a:schemeClr>
              </a:solidFill>
            </a:endParaRPr>
          </a:p>
          <a:p>
            <a:r>
              <a:rPr lang="en-GB" u="sng" dirty="0">
                <a:solidFill>
                  <a:schemeClr val="tx2">
                    <a:lumMod val="60000"/>
                    <a:lumOff val="40000"/>
                  </a:schemeClr>
                </a:solidFill>
              </a:rPr>
              <a:t>2 | </a:t>
            </a:r>
            <a:r>
              <a:rPr lang="en-GB" u="sng" dirty="0">
                <a:solidFill>
                  <a:schemeClr val="tx2">
                    <a:lumMod val="60000"/>
                    <a:lumOff val="40000"/>
                  </a:schemeClr>
                </a:solidFill>
                <a:hlinkClick r:id="rId3"/>
              </a:rPr>
              <a:t>Explaining Threat Actors and Threat Intelligence</a:t>
            </a:r>
            <a:endParaRPr lang="en-GB" u="sng" dirty="0">
              <a:solidFill>
                <a:schemeClr val="tx2">
                  <a:lumMod val="60000"/>
                  <a:lumOff val="40000"/>
                </a:schemeClr>
              </a:solidFill>
            </a:endParaRPr>
          </a:p>
          <a:p>
            <a:r>
              <a:rPr lang="en-GB" u="sng" dirty="0">
                <a:solidFill>
                  <a:schemeClr val="tx2">
                    <a:lumMod val="60000"/>
                    <a:lumOff val="40000"/>
                  </a:schemeClr>
                </a:solidFill>
              </a:rPr>
              <a:t>3 | </a:t>
            </a:r>
            <a:r>
              <a:rPr lang="en-GB" u="sng" dirty="0">
                <a:solidFill>
                  <a:schemeClr val="tx2">
                    <a:lumMod val="60000"/>
                    <a:lumOff val="40000"/>
                  </a:schemeClr>
                </a:solidFill>
                <a:hlinkClick r:id="rId4"/>
              </a:rPr>
              <a:t>Performing Security </a:t>
            </a:r>
            <a:r>
              <a:rPr lang="en-GB" u="sng" dirty="0" smtClean="0">
                <a:solidFill>
                  <a:schemeClr val="tx2">
                    <a:lumMod val="60000"/>
                    <a:lumOff val="40000"/>
                  </a:schemeClr>
                </a:solidFill>
                <a:hlinkClick r:id="rId4"/>
              </a:rPr>
              <a:t>Assessments</a:t>
            </a:r>
            <a:r>
              <a:rPr lang="en-GB" u="sng" dirty="0" smtClean="0">
                <a:solidFill>
                  <a:schemeClr val="tx2">
                    <a:lumMod val="60000"/>
                    <a:lumOff val="40000"/>
                  </a:schemeClr>
                </a:solidFill>
              </a:rPr>
              <a:t> and penetration testing</a:t>
            </a:r>
            <a:endParaRPr lang="en-GB" u="sng" dirty="0">
              <a:solidFill>
                <a:schemeClr val="tx2">
                  <a:lumMod val="60000"/>
                  <a:lumOff val="40000"/>
                </a:schemeClr>
              </a:solidFill>
            </a:endParaRPr>
          </a:p>
          <a:p>
            <a:r>
              <a:rPr lang="en-GB" u="sng" dirty="0">
                <a:solidFill>
                  <a:schemeClr val="tx2">
                    <a:lumMod val="60000"/>
                    <a:lumOff val="40000"/>
                  </a:schemeClr>
                </a:solidFill>
              </a:rPr>
              <a:t>4 | </a:t>
            </a:r>
            <a:r>
              <a:rPr lang="en-GB" u="sng" dirty="0">
                <a:solidFill>
                  <a:schemeClr val="tx2">
                    <a:lumMod val="60000"/>
                    <a:lumOff val="40000"/>
                  </a:schemeClr>
                </a:solidFill>
                <a:hlinkClick r:id="rId5"/>
              </a:rPr>
              <a:t>Identifying Social Engineering and </a:t>
            </a:r>
            <a:r>
              <a:rPr lang="en-GB" u="sng" dirty="0" smtClean="0">
                <a:solidFill>
                  <a:schemeClr val="tx2">
                    <a:lumMod val="60000"/>
                    <a:lumOff val="40000"/>
                  </a:schemeClr>
                </a:solidFill>
                <a:hlinkClick r:id="rId5"/>
              </a:rPr>
              <a:t>Malware</a:t>
            </a:r>
            <a:endParaRPr lang="en-GB" u="sng" dirty="0" smtClean="0">
              <a:solidFill>
                <a:schemeClr val="tx2">
                  <a:lumMod val="60000"/>
                  <a:lumOff val="40000"/>
                </a:schemeClr>
              </a:solidFill>
            </a:endParaRPr>
          </a:p>
          <a:p>
            <a:r>
              <a:rPr lang="en-GB" u="sng" dirty="0">
                <a:solidFill>
                  <a:schemeClr val="tx2">
                    <a:lumMod val="60000"/>
                    <a:lumOff val="40000"/>
                  </a:schemeClr>
                </a:solidFill>
              </a:rPr>
              <a:t>5 | </a:t>
            </a:r>
            <a:r>
              <a:rPr lang="en-GB" u="sng" dirty="0">
                <a:solidFill>
                  <a:schemeClr val="tx2">
                    <a:lumMod val="60000"/>
                    <a:lumOff val="40000"/>
                  </a:schemeClr>
                </a:solidFill>
                <a:hlinkClick r:id="rId6"/>
              </a:rPr>
              <a:t>Summarizing Basic Cryptographic Concepts</a:t>
            </a:r>
            <a:endParaRPr lang="en-GB" u="sng" dirty="0">
              <a:solidFill>
                <a:schemeClr val="tx2">
                  <a:lumMod val="60000"/>
                  <a:lumOff val="40000"/>
                </a:schemeClr>
              </a:solidFill>
            </a:endParaRPr>
          </a:p>
          <a:p>
            <a:r>
              <a:rPr lang="en-GB" u="sng" dirty="0">
                <a:solidFill>
                  <a:schemeClr val="tx2">
                    <a:lumMod val="60000"/>
                    <a:lumOff val="40000"/>
                  </a:schemeClr>
                </a:solidFill>
              </a:rPr>
              <a:t>6 | </a:t>
            </a:r>
            <a:r>
              <a:rPr lang="en-GB" u="sng" dirty="0">
                <a:solidFill>
                  <a:schemeClr val="tx2">
                    <a:lumMod val="60000"/>
                    <a:lumOff val="40000"/>
                  </a:schemeClr>
                </a:solidFill>
                <a:hlinkClick r:id="rId7"/>
              </a:rPr>
              <a:t>Implementing Public Key Infrastructure</a:t>
            </a:r>
            <a:endParaRPr lang="en-GB" u="sng" dirty="0">
              <a:solidFill>
                <a:schemeClr val="tx2">
                  <a:lumMod val="60000"/>
                  <a:lumOff val="40000"/>
                </a:schemeClr>
              </a:solidFill>
            </a:endParaRPr>
          </a:p>
          <a:p>
            <a:endParaRPr lang="en-GB" dirty="0"/>
          </a:p>
        </p:txBody>
      </p:sp>
      <p:sp>
        <p:nvSpPr>
          <p:cNvPr id="3" name="Footer Placeholder 2">
            <a:extLst>
              <a:ext uri="{FF2B5EF4-FFF2-40B4-BE49-F238E27FC236}">
                <a16:creationId xmlns="" xmlns:a16="http://schemas.microsoft.com/office/drawing/2014/main" id="{943CCF6E-FA42-4BBF-B02C-0A8D154295E7}"/>
              </a:ext>
            </a:extLst>
          </p:cNvPr>
          <p:cNvSpPr>
            <a:spLocks noGrp="1"/>
          </p:cNvSpPr>
          <p:nvPr>
            <p:ph type="ftr" sz="quarter" idx="10"/>
          </p:nvPr>
        </p:nvSpPr>
        <p:spPr/>
        <p:txBody>
          <a:bodyPr/>
          <a:lstStyle/>
          <a:p>
            <a:r>
              <a:rPr lang="en-GB"/>
              <a:t>CompTIA Security+ | Copyright © 2020 CompTIA Properties, LLC. All Rights Reserved.  |  CompTIA.org</a:t>
            </a:r>
            <a:endParaRPr lang="en-US" dirty="0"/>
          </a:p>
        </p:txBody>
      </p:sp>
      <p:sp>
        <p:nvSpPr>
          <p:cNvPr id="4" name="Slide Number Placeholder 3">
            <a:extLst>
              <a:ext uri="{FF2B5EF4-FFF2-40B4-BE49-F238E27FC236}">
                <a16:creationId xmlns="" xmlns:a16="http://schemas.microsoft.com/office/drawing/2014/main" id="{6EE26AD6-41C5-4DEB-B3C5-EB9FDDC45742}"/>
              </a:ext>
            </a:extLst>
          </p:cNvPr>
          <p:cNvSpPr>
            <a:spLocks noGrp="1"/>
          </p:cNvSpPr>
          <p:nvPr>
            <p:ph type="sldNum" sz="quarter" idx="11"/>
          </p:nvPr>
        </p:nvSpPr>
        <p:spPr/>
        <p:txBody>
          <a:bodyPr/>
          <a:lstStyle/>
          <a:p>
            <a:fld id="{B7CF8A19-3A9E-4ABC-B336-2FDDE321C72D}" type="slidenum">
              <a:rPr lang="en-US" smtClean="0"/>
              <a:pPr/>
              <a:t>4</a:t>
            </a:fld>
            <a:endParaRPr lang="en-US"/>
          </a:p>
        </p:txBody>
      </p:sp>
      <p:sp>
        <p:nvSpPr>
          <p:cNvPr id="5" name="Title 4">
            <a:extLst>
              <a:ext uri="{FF2B5EF4-FFF2-40B4-BE49-F238E27FC236}">
                <a16:creationId xmlns="" xmlns:a16="http://schemas.microsoft.com/office/drawing/2014/main" id="{63A74B3C-9B3B-4089-AB59-9A3D138DDD49}"/>
              </a:ext>
            </a:extLst>
          </p:cNvPr>
          <p:cNvSpPr>
            <a:spLocks noGrp="1"/>
          </p:cNvSpPr>
          <p:nvPr>
            <p:ph type="title"/>
          </p:nvPr>
        </p:nvSpPr>
        <p:spPr/>
        <p:txBody>
          <a:bodyPr/>
          <a:lstStyle/>
          <a:p>
            <a:r>
              <a:rPr lang="en-US" dirty="0"/>
              <a:t>Course </a:t>
            </a:r>
            <a:r>
              <a:rPr lang="en-US" dirty="0" smtClean="0"/>
              <a:t>Outline</a:t>
            </a:r>
            <a:endParaRPr lang="en-US" dirty="0"/>
          </a:p>
        </p:txBody>
      </p:sp>
      <p:sp>
        <p:nvSpPr>
          <p:cNvPr id="6" name="Footer Placeholder 2">
            <a:extLst>
              <a:ext uri="{FF2B5EF4-FFF2-40B4-BE49-F238E27FC236}">
                <a16:creationId xmlns="" xmlns:a16="http://schemas.microsoft.com/office/drawing/2014/main" id="{A789F682-DEAF-4BD6-9445-E9802E0EF8DB}"/>
              </a:ext>
            </a:extLst>
          </p:cNvPr>
          <p:cNvSpPr txBox="1">
            <a:spLocks/>
          </p:cNvSpPr>
          <p:nvPr/>
        </p:nvSpPr>
        <p:spPr>
          <a:xfrm>
            <a:off x="0" y="4869623"/>
            <a:ext cx="8624236" cy="274637"/>
          </a:xfrm>
          <a:prstGeom prst="rect">
            <a:avLst/>
          </a:prstGeom>
          <a:solidFill>
            <a:schemeClr val="tx1"/>
          </a:solidFill>
        </p:spPr>
        <p:txBody>
          <a:bodyPr vert="horz" lIns="91440" tIns="45720" rIns="91440" bIns="45720" rtlCol="0" anchor="ctr"/>
          <a:lstStyle>
            <a:defPPr>
              <a:defRPr lang="en-US"/>
            </a:defPPr>
            <a:lvl1pPr marL="0" algn="r" defTabSz="457200" rtl="0" eaLnBrk="1" latinLnBrk="0" hangingPunct="1">
              <a:defRPr sz="700" i="0" u="none"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M6S1 Introduction to Cybersecurity </a:t>
            </a:r>
            <a:endParaRPr lang="en-US" dirty="0"/>
          </a:p>
        </p:txBody>
      </p:sp>
    </p:spTree>
    <p:extLst>
      <p:ext uri="{BB962C8B-B14F-4D97-AF65-F5344CB8AC3E}">
        <p14:creationId xmlns:p14="http://schemas.microsoft.com/office/powerpoint/2010/main" val="367802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tia_ov">
  <a:themeElements>
    <a:clrScheme name="comptia">
      <a:dk1>
        <a:srgbClr val="44545F"/>
      </a:dk1>
      <a:lt1>
        <a:srgbClr val="FFFFFF"/>
      </a:lt1>
      <a:dk2>
        <a:srgbClr val="004D71"/>
      </a:dk2>
      <a:lt2>
        <a:srgbClr val="EAEAEA"/>
      </a:lt2>
      <a:accent1>
        <a:srgbClr val="0A7DA0"/>
      </a:accent1>
      <a:accent2>
        <a:srgbClr val="005C76"/>
      </a:accent2>
      <a:accent3>
        <a:srgbClr val="AAECFF"/>
      </a:accent3>
      <a:accent4>
        <a:srgbClr val="B1B7BC"/>
      </a:accent4>
      <a:accent5>
        <a:srgbClr val="ED1C24"/>
      </a:accent5>
      <a:accent6>
        <a:srgbClr val="ED6D00"/>
      </a:accent6>
      <a:hlink>
        <a:srgbClr val="009DDC"/>
      </a:hlink>
      <a:folHlink>
        <a:srgbClr val="009DDC"/>
      </a:folHlink>
    </a:clrScheme>
    <a:fontScheme name="Open Sans">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comptia_ov" id="{B402832D-5830-4CDF-9A65-30A7D70F5A75}" vid="{29739F99-7577-4204-9DE5-A5095C431B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AB8BE3257A504EB15FA3D006F5CE14" ma:contentTypeVersion="12" ma:contentTypeDescription="Create a new document." ma:contentTypeScope="" ma:versionID="418cf6fe0ea8ffec7f4bbd14d3bb840a">
  <xsd:schema xmlns:xsd="http://www.w3.org/2001/XMLSchema" xmlns:xs="http://www.w3.org/2001/XMLSchema" xmlns:p="http://schemas.microsoft.com/office/2006/metadata/properties" xmlns:ns2="95a46270-66ec-4bdf-aabc-d78887d51418" xmlns:ns3="315eb565-7267-4a95-9087-2f433ded3c8b" targetNamespace="http://schemas.microsoft.com/office/2006/metadata/properties" ma:root="true" ma:fieldsID="fcf3f344b082f4df2f3eec2af3a5ce44" ns2:_="" ns3:_="">
    <xsd:import namespace="95a46270-66ec-4bdf-aabc-d78887d51418"/>
    <xsd:import namespace="315eb565-7267-4a95-9087-2f433ded3c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46270-66ec-4bdf-aabc-d78887d514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5eb565-7267-4a95-9087-2f433ded3c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04A4A-BEBA-46F7-8D91-096B77966F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54780B-C0BE-4BDF-90BD-1D02B19AD3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46270-66ec-4bdf-aabc-d78887d51418"/>
    <ds:schemaRef ds:uri="315eb565-7267-4a95-9087-2f433ded3c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2CFB8D-1019-43EC-BFD1-51DA400163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comptia_ov</Template>
  <TotalTime>219</TotalTime>
  <Words>221</Words>
  <Application>Microsoft Office PowerPoint</Application>
  <PresentationFormat>On-screen Show (16:9)</PresentationFormat>
  <Paragraphs>26</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Open Sans</vt:lpstr>
      <vt:lpstr>Open Sans SemiBold</vt:lpstr>
      <vt:lpstr>comptia_ov</vt:lpstr>
      <vt:lpstr>PowerPoint Presentation</vt:lpstr>
      <vt:lpstr>About This Course</vt:lpstr>
      <vt:lpstr>Course Objectives</vt:lpstr>
      <vt:lpstr>Course Outline</vt:lpstr>
    </vt:vector>
  </TitlesOfParts>
  <Company>CompTIA,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 Lesson 1 | Comparing Security Roles and Security Controls</dc:title>
  <dc:subject>Slide deck to accompany a CompTIA OCC study guide</dc:subject>
  <dc:creator>James Pengelly</dc:creator>
  <dc:description>Copyright © 2020 CompTIA, Inc. All rights reserved. Screenshots used for illustrative purposes are the property of the software proprietor.</dc:description>
  <cp:lastModifiedBy>AMOS KIBET</cp:lastModifiedBy>
  <cp:revision>7</cp:revision>
  <dcterms:created xsi:type="dcterms:W3CDTF">2020-04-28T13:01:14Z</dcterms:created>
  <dcterms:modified xsi:type="dcterms:W3CDTF">2022-12-13T15:03:36Z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0x010100F8AB8BE3257A504EB15FA3D006F5CE14</vt:lpwstr>
  </property>
</Properties>
</file>