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B861-0BDE-E94B-E436-19B9039E6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084FE-7656-5307-DB26-EE98C0A9A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92EFF-7283-2D24-F498-C7AB3BAA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C13E-B67C-44A4-B1C8-09B14428D55E}" type="datetimeFigureOut">
              <a:rPr lang="en-PH" smtClean="0"/>
              <a:t>04/11/2022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41C0A-4BB2-3B0A-B294-6AB5DC70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6C81B-7F2D-42A4-0E7D-294BDA3A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4AB9-90AD-407B-B14A-8CD0C688B0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654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58B3-D15E-E79A-14F1-227F6F2C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D7FBC-2913-C32A-2E76-A8EC86E0D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E553-01B4-B1AD-162F-1693B5E0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C13E-B67C-44A4-B1C8-09B14428D55E}" type="datetimeFigureOut">
              <a:rPr lang="en-PH" smtClean="0"/>
              <a:t>04/11/2022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E5DE6-F6F8-C133-35DF-D9B9B583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A940C-5954-8615-FD20-042EBDE5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4AB9-90AD-407B-B14A-8CD0C688B0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094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3A0DD-551E-57E5-1EE9-525D8F2A0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5C704-D808-A763-2F7D-50449B19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7186-A4D9-6978-35C1-C6B6E8DA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C13E-B67C-44A4-B1C8-09B14428D55E}" type="datetimeFigureOut">
              <a:rPr lang="en-PH" smtClean="0"/>
              <a:t>04/11/2022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6A86E-6759-5FB3-9EBE-ACF93C4C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EFD1A-D348-45C0-307B-4EA6A5A9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4AB9-90AD-407B-B14A-8CD0C688B0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863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74E4-1994-4406-AE51-440F0D47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BC53A-76BE-34F4-E74E-2C266ED1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8A07-7B8F-AA48-E669-3B51E73E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C13E-B67C-44A4-B1C8-09B14428D55E}" type="datetimeFigureOut">
              <a:rPr lang="en-PH" smtClean="0"/>
              <a:t>04/11/2022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B38E3-013D-5B44-0F08-C17A280E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28F10-7291-6AA4-B0F3-5B16E9F9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4AB9-90AD-407B-B14A-8CD0C688B0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757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BA22-C069-D5EF-E2E8-1DA6158C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32D5-CE16-BF48-BD47-B7500AC7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D67A8-A334-0873-EC7F-429AD78F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C13E-B67C-44A4-B1C8-09B14428D55E}" type="datetimeFigureOut">
              <a:rPr lang="en-PH" smtClean="0"/>
              <a:t>04/11/2022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3E9AA-1E97-C59C-440F-848FA811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F1873-60D9-BA47-2151-07A10FFE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4AB9-90AD-407B-B14A-8CD0C688B0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126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A853-47D5-902B-CD3F-C1927388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F210-6F9F-8FDE-170C-BD74EA424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3E4AB-C4FC-8C68-9946-FB7FA479B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34E62-88E8-5EDF-90A4-9FEF0489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C13E-B67C-44A4-B1C8-09B14428D55E}" type="datetimeFigureOut">
              <a:rPr lang="en-PH" smtClean="0"/>
              <a:t>04/11/2022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71552-263B-19BD-D6DF-7F6C2904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1C61-3174-9A5A-424B-7BFE4292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4AB9-90AD-407B-B14A-8CD0C688B0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744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7A6A-B3D6-C682-89A8-44FCA08F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16787-A4E2-B02E-C404-5BF0FC33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88B74-4BE7-ECF9-162F-25F3183D6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244AE-C77B-640C-1A88-807E96196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CA0D0-028A-AB43-D376-0B13C7113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1474F-1D4A-91FD-F2B0-97469872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C13E-B67C-44A4-B1C8-09B14428D55E}" type="datetimeFigureOut">
              <a:rPr lang="en-PH" smtClean="0"/>
              <a:t>04/11/2022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BAEED-A4FD-B5B1-C78F-2C1B23EF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398BF-D2A8-EC89-CE36-902902A4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4AB9-90AD-407B-B14A-8CD0C688B0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71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A359-B6FB-68B7-7300-7EC8169D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28D64-186A-2461-1D16-A5959B27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C13E-B67C-44A4-B1C8-09B14428D55E}" type="datetimeFigureOut">
              <a:rPr lang="en-PH" smtClean="0"/>
              <a:t>04/11/2022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2BCFE-53A3-6C7B-5355-0CAEF63A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4C52F-79B5-DD43-65C9-9CFDA6C9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4AB9-90AD-407B-B14A-8CD0C688B0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000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07719-9904-DE79-F80B-C2B87A75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C13E-B67C-44A4-B1C8-09B14428D55E}" type="datetimeFigureOut">
              <a:rPr lang="en-PH" smtClean="0"/>
              <a:t>04/11/2022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31E16-247D-CDCC-A75A-684CBF96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F484-0BB4-337C-0B74-D11F1316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4AB9-90AD-407B-B14A-8CD0C688B0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81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9575-5D5B-2B58-E973-856CD663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9614-2BBA-7A68-7F79-31A373B9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B57F0-ACB8-320D-9115-7C1694C29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CFEF8-8344-884D-1316-58A48013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C13E-B67C-44A4-B1C8-09B14428D55E}" type="datetimeFigureOut">
              <a:rPr lang="en-PH" smtClean="0"/>
              <a:t>04/11/2022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3B97E-5FD4-78D4-01EA-D283FBD4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B8EB4-E1A5-8134-E473-9F13B4B6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4AB9-90AD-407B-B14A-8CD0C688B0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7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3E29-BEBF-33C4-88B9-68FEB349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B07FE-B8F7-3332-CBC1-B2227F210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422CA-F231-0E95-9D9F-3CA98F4C6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F6BB4-3861-8880-B4A0-E534F0F9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C13E-B67C-44A4-B1C8-09B14428D55E}" type="datetimeFigureOut">
              <a:rPr lang="en-PH" smtClean="0"/>
              <a:t>04/11/2022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AC553-9CE3-D5C8-1DE9-F356ED04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10D11-9DC9-7944-B186-B2DC8D0D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4AB9-90AD-407B-B14A-8CD0C688B0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201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58C1E-8A76-FA42-693E-F4EE3DC9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4F48E-4872-FA42-F5CF-46345570B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A7F7A-0A03-E7B3-366F-9EE51F0FE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EC13E-B67C-44A4-B1C8-09B14428D55E}" type="datetimeFigureOut">
              <a:rPr lang="en-PH" smtClean="0"/>
              <a:t>04/11/2022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D7981-A378-6A1F-B550-5EDD29CB3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7CD2-DEB0-3561-9E5C-8928A4244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74AB9-90AD-407B-B14A-8CD0C688B0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88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53BE-3CED-B5E2-DE26-CCA96471D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/>
              <a:t>Powerpoint</a:t>
            </a:r>
            <a:r>
              <a:rPr lang="en-PH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185C6-BBDC-B1D1-B7E3-922937398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015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1</dc:title>
  <dc:creator>Lloyd Montero</dc:creator>
  <cp:lastModifiedBy>Lloyd Montero</cp:lastModifiedBy>
  <cp:revision>1</cp:revision>
  <dcterms:created xsi:type="dcterms:W3CDTF">2022-11-04T13:12:04Z</dcterms:created>
  <dcterms:modified xsi:type="dcterms:W3CDTF">2022-11-04T13:12:34Z</dcterms:modified>
</cp:coreProperties>
</file>