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d2f2355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d2f2355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2f2355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2f2355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2f2355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2f2355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d2f2355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d2f2355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d2f2355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d2f2355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Man-in-the-Middle (MITM) Attack (ARP Spoofing) and Mitigation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8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a Man-in-the-Middle Attack?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426" y="821863"/>
            <a:ext cx="6087127" cy="27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67200" y="3775175"/>
            <a:ext cx="768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Attacker secretly intercepts communication between two devices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Uses ARP spoofing to impersonate the gateway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Victim unknowingly sends data through the attacker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744975" y="0"/>
            <a:ext cx="3399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CN">
                <a:solidFill>
                  <a:srgbClr val="FF0000"/>
                </a:solidFill>
              </a:rPr>
              <a:t>Attacker</a:t>
            </a:r>
            <a:r>
              <a:rPr lang="zh-CN">
                <a:solidFill>
                  <a:srgbClr val="FF0000"/>
                </a:solidFill>
              </a:rPr>
              <a:t>: Kali (192.168.1.124)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CN">
                <a:solidFill>
                  <a:srgbClr val="FF0000"/>
                </a:solidFill>
              </a:rPr>
              <a:t>Victim:</a:t>
            </a:r>
            <a:r>
              <a:rPr lang="zh-CN">
                <a:solidFill>
                  <a:srgbClr val="FF0000"/>
                </a:solidFill>
              </a:rPr>
              <a:t> ubuntu (192.168.1.125)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CN">
                <a:solidFill>
                  <a:srgbClr val="FF0000"/>
                </a:solidFill>
              </a:rPr>
              <a:t>Web Server: Windows</a:t>
            </a:r>
            <a:r>
              <a:rPr lang="zh-CN">
                <a:solidFill>
                  <a:srgbClr val="FF0000"/>
                </a:solidFill>
              </a:rPr>
              <a:t> (192.168.1.108)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zh-CN">
                <a:solidFill>
                  <a:schemeClr val="accent1"/>
                </a:solidFill>
              </a:rPr>
              <a:t>Tool:</a:t>
            </a:r>
            <a:r>
              <a:rPr lang="zh-CN">
                <a:solidFill>
                  <a:schemeClr val="accent1"/>
                </a:solidFill>
              </a:rPr>
              <a:t> Bettercap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</a:t>
            </a:r>
            <a:r>
              <a:rPr lang="zh-CN"/>
              <a:t>he ubuntu machine 'thinks' the router MAC address is the same as the Kali since the ARP table is spoofed</a:t>
            </a:r>
            <a:endParaRPr/>
          </a:p>
        </p:txBody>
      </p:sp>
      <p:pic>
        <p:nvPicPr>
          <p:cNvPr id="67" name="Google Shape;67;p15" title="ubuntu的IP地址和arp信息，已被欺骗.jpg"/>
          <p:cNvPicPr preferRelativeResize="0"/>
          <p:nvPr/>
        </p:nvPicPr>
        <p:blipFill rotWithShape="1">
          <a:blip r:embed="rId3">
            <a:alphaModFix/>
          </a:blip>
          <a:srcRect b="10845" l="0" r="-806" t="4156"/>
          <a:stretch/>
        </p:blipFill>
        <p:spPr>
          <a:xfrm>
            <a:off x="0" y="2147425"/>
            <a:ext cx="5640256" cy="29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kali的ip信息.jpg"/>
          <p:cNvPicPr preferRelativeResize="0"/>
          <p:nvPr/>
        </p:nvPicPr>
        <p:blipFill rotWithShape="1">
          <a:blip r:embed="rId4">
            <a:alphaModFix/>
          </a:blip>
          <a:srcRect b="43397" l="0" r="9510" t="0"/>
          <a:stretch/>
        </p:blipFill>
        <p:spPr>
          <a:xfrm>
            <a:off x="0" y="0"/>
            <a:ext cx="5744974" cy="214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95650" y="879425"/>
            <a:ext cx="1095900" cy="23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295475" y="4536350"/>
            <a:ext cx="1755300" cy="35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8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Bettercap Intercepts HTTP Login</a:t>
            </a:r>
            <a:endParaRPr/>
          </a:p>
        </p:txBody>
      </p:sp>
      <p:pic>
        <p:nvPicPr>
          <p:cNvPr id="76" name="Google Shape;76;p16" title="ubuntu登录dashboard.jpg"/>
          <p:cNvPicPr preferRelativeResize="0"/>
          <p:nvPr/>
        </p:nvPicPr>
        <p:blipFill rotWithShape="1">
          <a:blip r:embed="rId3">
            <a:alphaModFix/>
          </a:blip>
          <a:srcRect b="-4580" l="0" r="0" t="0"/>
          <a:stretch/>
        </p:blipFill>
        <p:spPr>
          <a:xfrm>
            <a:off x="466575" y="1054125"/>
            <a:ext cx="4228900" cy="27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kali截取http成功.jpg"/>
          <p:cNvPicPr preferRelativeResize="0"/>
          <p:nvPr/>
        </p:nvPicPr>
        <p:blipFill rotWithShape="1">
          <a:blip r:embed="rId4">
            <a:alphaModFix/>
          </a:blip>
          <a:srcRect b="26494" l="8004" r="49351" t="27824"/>
          <a:stretch/>
        </p:blipFill>
        <p:spPr>
          <a:xfrm>
            <a:off x="2643725" y="1750775"/>
            <a:ext cx="5806500" cy="33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352000" y="359375"/>
            <a:ext cx="3792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Ubuntu try to login the IoT dashboard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Attacker sees full login request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Username and password seen in the CLI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720350" y="4302025"/>
            <a:ext cx="1755300" cy="35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261925" y="1463800"/>
            <a:ext cx="1381800" cy="8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8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IoT Dashboard Secured with HTTPS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67200" y="3775175"/>
            <a:ext cx="768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Self-signed certificate applied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Access now over HTTPS (port 8443)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ubuntu登录https dashboar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552" y="762225"/>
            <a:ext cx="5039324" cy="3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055525" y="1147500"/>
            <a:ext cx="1755300" cy="35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8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 Blocks Credential Theft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152000" y="3993925"/>
            <a:ext cx="768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Traffic is now encrypted</a:t>
            </a:r>
            <a:br>
              <a:rPr lang="zh-C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Bettercap can no longer read login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 title="https保护成功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13" y="660625"/>
            <a:ext cx="5860074" cy="33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