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C70E497-5B61-0D24-9513-18F00871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1257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185" y="38928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IoT Dashboard Security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185" y="2005207"/>
            <a:ext cx="6943072" cy="618479"/>
          </a:xfrm>
        </p:spPr>
        <p:txBody>
          <a:bodyPr>
            <a:no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Brute Force, MFA, CSRF, Logging &amp;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2d7b6d-d41e-4f72-9e2f-cb075d0d809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5" y="79315"/>
            <a:ext cx="6170700" cy="366999"/>
          </a:xfrm>
          <a:prstGeom prst="rect">
            <a:avLst/>
          </a:prstGeom>
        </p:spPr>
      </p:pic>
      <p:pic>
        <p:nvPicPr>
          <p:cNvPr id="3" name="Picture 2" descr="4b4842d8-608f-4119-8322-2bdb3cdb1e42.png"/>
          <p:cNvPicPr>
            <a:picLocks noChangeAspect="1"/>
          </p:cNvPicPr>
          <p:nvPr/>
        </p:nvPicPr>
        <p:blipFill>
          <a:blip r:embed="rId3"/>
          <a:srcRect l="28428" r="30351" b="33101"/>
          <a:stretch/>
        </p:blipFill>
        <p:spPr>
          <a:xfrm>
            <a:off x="452155" y="587828"/>
            <a:ext cx="3322018" cy="2471058"/>
          </a:xfrm>
          <a:prstGeom prst="rect">
            <a:avLst/>
          </a:prstGeom>
        </p:spPr>
      </p:pic>
      <p:pic>
        <p:nvPicPr>
          <p:cNvPr id="4" name="Picture 3" descr="26ff2ed2-09c5-49bd-acf6-1aaac56a7cbc.png"/>
          <p:cNvPicPr>
            <a:picLocks noChangeAspect="1"/>
          </p:cNvPicPr>
          <p:nvPr/>
        </p:nvPicPr>
        <p:blipFill>
          <a:blip r:embed="rId4"/>
          <a:srcRect l="31786" r="31973" b="17054"/>
          <a:stretch/>
        </p:blipFill>
        <p:spPr>
          <a:xfrm>
            <a:off x="452155" y="3058886"/>
            <a:ext cx="3322018" cy="348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E313A-260C-ABA9-1C61-070088B9C900}"/>
              </a:ext>
            </a:extLst>
          </p:cNvPr>
          <p:cNvSpPr txBox="1"/>
          <p:nvPr/>
        </p:nvSpPr>
        <p:spPr>
          <a:xfrm>
            <a:off x="4452257" y="1023257"/>
            <a:ext cx="341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Access to website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HTTPS for secure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Prevent Brute force attack by limiting login attempts to 3 chances.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5" y="52996"/>
            <a:ext cx="457002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48EBBDA-C3F3-8B31-62A2-E321CF8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121701"/>
            <a:ext cx="2743539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MFA to prevent Phishing </a:t>
            </a:r>
          </a:p>
        </p:txBody>
      </p:sp>
      <p:pic>
        <p:nvPicPr>
          <p:cNvPr id="2" name="Picture 1" descr="9f435e9f-01b0-43ab-88f9-f0c22a7cdbd5.png"/>
          <p:cNvPicPr>
            <a:picLocks noChangeAspect="1"/>
          </p:cNvPicPr>
          <p:nvPr/>
        </p:nvPicPr>
        <p:blipFill>
          <a:blip r:embed="rId2"/>
          <a:srcRect l="22412" t="2271" r="21389" b="1888"/>
          <a:stretch/>
        </p:blipFill>
        <p:spPr>
          <a:xfrm>
            <a:off x="5173524" y="153835"/>
            <a:ext cx="2914561" cy="6497337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E274-5606-1A2F-ABE8-59C7C1319F57}"/>
              </a:ext>
            </a:extLst>
          </p:cNvPr>
          <p:cNvSpPr txBox="1"/>
          <p:nvPr/>
        </p:nvSpPr>
        <p:spPr>
          <a:xfrm>
            <a:off x="479160" y="417576"/>
            <a:ext cx="818223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Logs for PUT and GET when accessed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50efc310-448f-4700-9aaa-6add3f4455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8" y="2054685"/>
            <a:ext cx="8661654" cy="2165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152D1-B682-22CE-4ECC-7E1949F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4264503"/>
            <a:ext cx="8686136" cy="1843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IoT Dashboard Security Demonstration</vt:lpstr>
      <vt:lpstr>PowerPoint Presentation</vt:lpstr>
      <vt:lpstr>MFA to prevent Phishing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Anusha Mohan Attiganal</cp:lastModifiedBy>
  <cp:revision>4</cp:revision>
  <dcterms:created xsi:type="dcterms:W3CDTF">2013-01-27T09:14:16Z</dcterms:created>
  <dcterms:modified xsi:type="dcterms:W3CDTF">2025-04-21T10:09:32Z</dcterms:modified>
  <cp:category/>
</cp:coreProperties>
</file>