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62" r:id="rId6"/>
    <p:sldId id="258" r:id="rId7"/>
    <p:sldId id="270" r:id="rId8"/>
    <p:sldId id="259" r:id="rId9"/>
    <p:sldId id="271" r:id="rId10"/>
    <p:sldId id="27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48AAC-77BE-4179-A1DC-4AD13ECF5049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92A816D-0F3C-498E-A4DE-09A68946E608}">
      <dgm:prSet/>
      <dgm:spPr/>
      <dgm:t>
        <a:bodyPr/>
        <a:lstStyle/>
        <a:p>
          <a:r>
            <a:rPr lang="en-IN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Get Vehicle Data and upload it to Google Firebase database.</a:t>
          </a:r>
          <a:endParaRPr lang="en-US" b="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AEB254-5D53-4139-8DB9-380031DCF946}" type="parTrans" cxnId="{8A228CE2-05D4-499A-8F48-1624FB5959D7}">
      <dgm:prSet/>
      <dgm:spPr/>
      <dgm:t>
        <a:bodyPr/>
        <a:lstStyle/>
        <a:p>
          <a:endParaRPr lang="en-US"/>
        </a:p>
      </dgm:t>
    </dgm:pt>
    <dgm:pt modelId="{A51B33B3-808C-44AC-A1B1-3B1ADB7A95F9}" type="sibTrans" cxnId="{8A228CE2-05D4-499A-8F48-1624FB5959D7}">
      <dgm:prSet phldrT="1" phldr="0"/>
      <dgm:spPr/>
    </dgm:pt>
    <dgm:pt modelId="{51BD2CC2-7388-4E0F-B629-62C71C2B7531}">
      <dgm:prSet/>
      <dgm:spPr/>
      <dgm:t>
        <a:bodyPr/>
        <a:lstStyle/>
        <a:p>
          <a:r>
            <a:rPr lang="en-IN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Analysis of Data with Suitable Model in Python</a:t>
          </a:r>
          <a:endParaRPr lang="en-US" b="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E2162-A377-4004-A5BB-0B295D36C85F}" type="parTrans" cxnId="{730FC93E-36BE-44A0-9D8F-0D6A88C76EA5}">
      <dgm:prSet/>
      <dgm:spPr/>
      <dgm:t>
        <a:bodyPr/>
        <a:lstStyle/>
        <a:p>
          <a:endParaRPr lang="en-US"/>
        </a:p>
      </dgm:t>
    </dgm:pt>
    <dgm:pt modelId="{2B8098AE-D305-4142-90F3-046F54F9B9B1}" type="sibTrans" cxnId="{730FC93E-36BE-44A0-9D8F-0D6A88C76EA5}">
      <dgm:prSet phldrT="2" phldr="0"/>
      <dgm:spPr/>
    </dgm:pt>
    <dgm:pt modelId="{B38FD064-6B1D-4F05-A6BD-A35942683F83}">
      <dgm:prSet/>
      <dgm:spPr/>
      <dgm:t>
        <a:bodyPr/>
        <a:lstStyle/>
        <a:p>
          <a:r>
            <a:rPr lang="en-IN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Representation of data with Dash Framework</a:t>
          </a:r>
          <a:endParaRPr lang="en-US" b="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A8603-32BD-459E-B72C-B157D7299DF7}" type="parTrans" cxnId="{502590D5-AE4F-42B9-BF33-4B3C3B48F451}">
      <dgm:prSet/>
      <dgm:spPr/>
      <dgm:t>
        <a:bodyPr/>
        <a:lstStyle/>
        <a:p>
          <a:endParaRPr lang="en-US"/>
        </a:p>
      </dgm:t>
    </dgm:pt>
    <dgm:pt modelId="{FAD6EDE2-C846-4A62-9867-7FD18FB0097C}" type="sibTrans" cxnId="{502590D5-AE4F-42B9-BF33-4B3C3B48F451}">
      <dgm:prSet phldrT="3" phldr="0"/>
      <dgm:spPr/>
    </dgm:pt>
    <dgm:pt modelId="{64893D0F-64A6-4221-B046-2364BC30C074}" type="pres">
      <dgm:prSet presAssocID="{8BC48AAC-77BE-4179-A1DC-4AD13ECF5049}" presName="vert0" presStyleCnt="0">
        <dgm:presLayoutVars>
          <dgm:dir/>
          <dgm:animOne val="branch"/>
          <dgm:animLvl val="lvl"/>
        </dgm:presLayoutVars>
      </dgm:prSet>
      <dgm:spPr/>
    </dgm:pt>
    <dgm:pt modelId="{B996EA6E-1973-4AAA-A6E3-AB79C723A09E}" type="pres">
      <dgm:prSet presAssocID="{F92A816D-0F3C-498E-A4DE-09A68946E608}" presName="thickLine" presStyleLbl="alignNode1" presStyleIdx="0" presStyleCnt="3"/>
      <dgm:spPr/>
    </dgm:pt>
    <dgm:pt modelId="{52F40095-E5EC-4C75-80F1-E6C5AFFF0CF3}" type="pres">
      <dgm:prSet presAssocID="{F92A816D-0F3C-498E-A4DE-09A68946E608}" presName="horz1" presStyleCnt="0"/>
      <dgm:spPr/>
    </dgm:pt>
    <dgm:pt modelId="{F6BBF55D-4C02-4EC0-9A3F-3B5ACBEB7763}" type="pres">
      <dgm:prSet presAssocID="{F92A816D-0F3C-498E-A4DE-09A68946E608}" presName="tx1" presStyleLbl="revTx" presStyleIdx="0" presStyleCnt="3"/>
      <dgm:spPr/>
    </dgm:pt>
    <dgm:pt modelId="{1957FA4E-7E02-4F2C-AD7D-EDD789305254}" type="pres">
      <dgm:prSet presAssocID="{F92A816D-0F3C-498E-A4DE-09A68946E608}" presName="vert1" presStyleCnt="0"/>
      <dgm:spPr/>
    </dgm:pt>
    <dgm:pt modelId="{2610665C-BAEF-4582-B8CB-642A20878B1D}" type="pres">
      <dgm:prSet presAssocID="{51BD2CC2-7388-4E0F-B629-62C71C2B7531}" presName="thickLine" presStyleLbl="alignNode1" presStyleIdx="1" presStyleCnt="3"/>
      <dgm:spPr/>
    </dgm:pt>
    <dgm:pt modelId="{3C2FA2A8-CB32-497D-B528-AA24E62F5A14}" type="pres">
      <dgm:prSet presAssocID="{51BD2CC2-7388-4E0F-B629-62C71C2B7531}" presName="horz1" presStyleCnt="0"/>
      <dgm:spPr/>
    </dgm:pt>
    <dgm:pt modelId="{F231DDA1-B9FD-48FB-AAC6-7EA03301A0B7}" type="pres">
      <dgm:prSet presAssocID="{51BD2CC2-7388-4E0F-B629-62C71C2B7531}" presName="tx1" presStyleLbl="revTx" presStyleIdx="1" presStyleCnt="3"/>
      <dgm:spPr/>
    </dgm:pt>
    <dgm:pt modelId="{731100CA-CD43-408E-B015-8057BEFD1FF9}" type="pres">
      <dgm:prSet presAssocID="{51BD2CC2-7388-4E0F-B629-62C71C2B7531}" presName="vert1" presStyleCnt="0"/>
      <dgm:spPr/>
    </dgm:pt>
    <dgm:pt modelId="{E90A552C-E267-4E01-837E-2C16E548B2D3}" type="pres">
      <dgm:prSet presAssocID="{B38FD064-6B1D-4F05-A6BD-A35942683F83}" presName="thickLine" presStyleLbl="alignNode1" presStyleIdx="2" presStyleCnt="3"/>
      <dgm:spPr/>
    </dgm:pt>
    <dgm:pt modelId="{EC75FF25-F3AE-407A-AFCD-D38103BE243C}" type="pres">
      <dgm:prSet presAssocID="{B38FD064-6B1D-4F05-A6BD-A35942683F83}" presName="horz1" presStyleCnt="0"/>
      <dgm:spPr/>
    </dgm:pt>
    <dgm:pt modelId="{1B5FED21-8D2A-427E-A093-B59E9F62048A}" type="pres">
      <dgm:prSet presAssocID="{B38FD064-6B1D-4F05-A6BD-A35942683F83}" presName="tx1" presStyleLbl="revTx" presStyleIdx="2" presStyleCnt="3"/>
      <dgm:spPr/>
    </dgm:pt>
    <dgm:pt modelId="{D2760111-73F2-4BAD-941E-5A3E4D2C1F88}" type="pres">
      <dgm:prSet presAssocID="{B38FD064-6B1D-4F05-A6BD-A35942683F83}" presName="vert1" presStyleCnt="0"/>
      <dgm:spPr/>
    </dgm:pt>
  </dgm:ptLst>
  <dgm:cxnLst>
    <dgm:cxn modelId="{8A228CE2-05D4-499A-8F48-1624FB5959D7}" srcId="{8BC48AAC-77BE-4179-A1DC-4AD13ECF5049}" destId="{F92A816D-0F3C-498E-A4DE-09A68946E608}" srcOrd="0" destOrd="0" parTransId="{F7AEB254-5D53-4139-8DB9-380031DCF946}" sibTransId="{A51B33B3-808C-44AC-A1B1-3B1ADB7A95F9}"/>
    <dgm:cxn modelId="{23101E6B-3138-4051-AC65-08B2FB134794}" type="presOf" srcId="{B38FD064-6B1D-4F05-A6BD-A35942683F83}" destId="{1B5FED21-8D2A-427E-A093-B59E9F62048A}" srcOrd="0" destOrd="0" presId="urn:microsoft.com/office/officeart/2008/layout/LinedList"/>
    <dgm:cxn modelId="{502590D5-AE4F-42B9-BF33-4B3C3B48F451}" srcId="{8BC48AAC-77BE-4179-A1DC-4AD13ECF5049}" destId="{B38FD064-6B1D-4F05-A6BD-A35942683F83}" srcOrd="2" destOrd="0" parTransId="{651A8603-32BD-459E-B72C-B157D7299DF7}" sibTransId="{FAD6EDE2-C846-4A62-9867-7FD18FB0097C}"/>
    <dgm:cxn modelId="{8E1D69FE-1930-43DF-A5A9-3085080AF0ED}" type="presOf" srcId="{F92A816D-0F3C-498E-A4DE-09A68946E608}" destId="{F6BBF55D-4C02-4EC0-9A3F-3B5ACBEB7763}" srcOrd="0" destOrd="0" presId="urn:microsoft.com/office/officeart/2008/layout/LinedList"/>
    <dgm:cxn modelId="{11EB4A77-99D4-45BB-96FE-39F021E6D069}" type="presOf" srcId="{51BD2CC2-7388-4E0F-B629-62C71C2B7531}" destId="{F231DDA1-B9FD-48FB-AAC6-7EA03301A0B7}" srcOrd="0" destOrd="0" presId="urn:microsoft.com/office/officeart/2008/layout/LinedList"/>
    <dgm:cxn modelId="{730FC93E-36BE-44A0-9D8F-0D6A88C76EA5}" srcId="{8BC48AAC-77BE-4179-A1DC-4AD13ECF5049}" destId="{51BD2CC2-7388-4E0F-B629-62C71C2B7531}" srcOrd="1" destOrd="0" parTransId="{1D5E2162-A377-4004-A5BB-0B295D36C85F}" sibTransId="{2B8098AE-D305-4142-90F3-046F54F9B9B1}"/>
    <dgm:cxn modelId="{955BC71F-63F2-472E-A3DA-C3D0E564CCF2}" type="presOf" srcId="{8BC48AAC-77BE-4179-A1DC-4AD13ECF5049}" destId="{64893D0F-64A6-4221-B046-2364BC30C074}" srcOrd="0" destOrd="0" presId="urn:microsoft.com/office/officeart/2008/layout/LinedList"/>
    <dgm:cxn modelId="{B7427788-F59F-4B5C-B0BF-2D4F706535A5}" type="presParOf" srcId="{64893D0F-64A6-4221-B046-2364BC30C074}" destId="{B996EA6E-1973-4AAA-A6E3-AB79C723A09E}" srcOrd="0" destOrd="0" presId="urn:microsoft.com/office/officeart/2008/layout/LinedList"/>
    <dgm:cxn modelId="{F6CF55B4-E5D6-4BC0-A8EB-157733564A26}" type="presParOf" srcId="{64893D0F-64A6-4221-B046-2364BC30C074}" destId="{52F40095-E5EC-4C75-80F1-E6C5AFFF0CF3}" srcOrd="1" destOrd="0" presId="urn:microsoft.com/office/officeart/2008/layout/LinedList"/>
    <dgm:cxn modelId="{C1095566-29A7-4C93-983E-6C27320445A3}" type="presParOf" srcId="{52F40095-E5EC-4C75-80F1-E6C5AFFF0CF3}" destId="{F6BBF55D-4C02-4EC0-9A3F-3B5ACBEB7763}" srcOrd="0" destOrd="0" presId="urn:microsoft.com/office/officeart/2008/layout/LinedList"/>
    <dgm:cxn modelId="{687AA9B3-499B-4223-8622-F39F5C4D9CAF}" type="presParOf" srcId="{52F40095-E5EC-4C75-80F1-E6C5AFFF0CF3}" destId="{1957FA4E-7E02-4F2C-AD7D-EDD789305254}" srcOrd="1" destOrd="0" presId="urn:microsoft.com/office/officeart/2008/layout/LinedList"/>
    <dgm:cxn modelId="{158EFE40-04B4-424A-8D17-1E361AF829EF}" type="presParOf" srcId="{64893D0F-64A6-4221-B046-2364BC30C074}" destId="{2610665C-BAEF-4582-B8CB-642A20878B1D}" srcOrd="2" destOrd="0" presId="urn:microsoft.com/office/officeart/2008/layout/LinedList"/>
    <dgm:cxn modelId="{D214C224-CFEF-47DA-8C51-90430EEFA2B3}" type="presParOf" srcId="{64893D0F-64A6-4221-B046-2364BC30C074}" destId="{3C2FA2A8-CB32-497D-B528-AA24E62F5A14}" srcOrd="3" destOrd="0" presId="urn:microsoft.com/office/officeart/2008/layout/LinedList"/>
    <dgm:cxn modelId="{EA31621E-DDFB-4108-94D6-E6502D95440B}" type="presParOf" srcId="{3C2FA2A8-CB32-497D-B528-AA24E62F5A14}" destId="{F231DDA1-B9FD-48FB-AAC6-7EA03301A0B7}" srcOrd="0" destOrd="0" presId="urn:microsoft.com/office/officeart/2008/layout/LinedList"/>
    <dgm:cxn modelId="{322F28E9-CF4F-400B-9BAA-D1887D628FE2}" type="presParOf" srcId="{3C2FA2A8-CB32-497D-B528-AA24E62F5A14}" destId="{731100CA-CD43-408E-B015-8057BEFD1FF9}" srcOrd="1" destOrd="0" presId="urn:microsoft.com/office/officeart/2008/layout/LinedList"/>
    <dgm:cxn modelId="{95775D60-46CF-4130-A1B5-7DF2CC53B57B}" type="presParOf" srcId="{64893D0F-64A6-4221-B046-2364BC30C074}" destId="{E90A552C-E267-4E01-837E-2C16E548B2D3}" srcOrd="4" destOrd="0" presId="urn:microsoft.com/office/officeart/2008/layout/LinedList"/>
    <dgm:cxn modelId="{3D2927B3-9804-4A38-81B1-4EEB1503A98B}" type="presParOf" srcId="{64893D0F-64A6-4221-B046-2364BC30C074}" destId="{EC75FF25-F3AE-407A-AFCD-D38103BE243C}" srcOrd="5" destOrd="0" presId="urn:microsoft.com/office/officeart/2008/layout/LinedList"/>
    <dgm:cxn modelId="{59A8DEBB-C1B2-4E98-B991-8C4A34BD2665}" type="presParOf" srcId="{EC75FF25-F3AE-407A-AFCD-D38103BE243C}" destId="{1B5FED21-8D2A-427E-A093-B59E9F62048A}" srcOrd="0" destOrd="0" presId="urn:microsoft.com/office/officeart/2008/layout/LinedList"/>
    <dgm:cxn modelId="{D5C52674-2ADB-49CC-9A92-76DE1CFBE8EE}" type="presParOf" srcId="{EC75FF25-F3AE-407A-AFCD-D38103BE243C}" destId="{D2760111-73F2-4BAD-941E-5A3E4D2C1F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5C041-F933-4E57-A797-92AC62E76F6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4C2751-BCFE-4A50-83DF-C8E92C216573}">
      <dgm:prSet custT="1"/>
      <dgm:spPr/>
      <dgm:t>
        <a:bodyPr/>
        <a:lstStyle/>
        <a:p>
          <a:pPr rtl="0" eaLnBrk="1" latinLnBrk="0" hangingPunct="1">
            <a:buClrTx/>
            <a:buSzPts val="1700"/>
            <a:buFont typeface="Arial" panose="020B0604020202020204" pitchFamily="34" charset="0"/>
            <a:buChar char="•"/>
          </a:pP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Vehicle Number</a:t>
          </a:r>
        </a:p>
      </dgm:t>
    </dgm:pt>
    <dgm:pt modelId="{6C30BF2A-3A60-4947-B50E-FAF4EF266A95}" type="parTrans" cxnId="{BBD4552F-DDE7-4384-A91B-A3C343B7E03D}">
      <dgm:prSet/>
      <dgm:spPr/>
      <dgm:t>
        <a:bodyPr/>
        <a:lstStyle/>
        <a:p>
          <a:endParaRPr lang="en-US"/>
        </a:p>
      </dgm:t>
    </dgm:pt>
    <dgm:pt modelId="{37E484D4-C161-4C09-8413-1CE8C0A32188}" type="sibTrans" cxnId="{BBD4552F-DDE7-4384-A91B-A3C343B7E03D}">
      <dgm:prSet/>
      <dgm:spPr/>
      <dgm:t>
        <a:bodyPr/>
        <a:lstStyle/>
        <a:p>
          <a:endParaRPr lang="en-US"/>
        </a:p>
      </dgm:t>
    </dgm:pt>
    <dgm:pt modelId="{EE552A78-01BF-4526-85B0-E5ABF17B9405}">
      <dgm:prSet custT="1"/>
      <dgm:spPr/>
      <dgm:t>
        <a:bodyPr/>
        <a:lstStyle/>
        <a:p>
          <a:pPr rtl="0" eaLnBrk="1" latinLnBrk="0" hangingPunct="1"/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PUC Test Values</a:t>
          </a:r>
        </a:p>
      </dgm:t>
    </dgm:pt>
    <dgm:pt modelId="{1B4300C3-3126-4D4B-A9E5-3C41A3D0570D}" type="parTrans" cxnId="{CB112341-BD85-4952-BD28-ABF56BFEF9A8}">
      <dgm:prSet/>
      <dgm:spPr/>
      <dgm:t>
        <a:bodyPr/>
        <a:lstStyle/>
        <a:p>
          <a:endParaRPr lang="en-US"/>
        </a:p>
      </dgm:t>
    </dgm:pt>
    <dgm:pt modelId="{DCEC9CBE-B2E3-4769-B979-3C59FA6B01B4}" type="sibTrans" cxnId="{CB112341-BD85-4952-BD28-ABF56BFEF9A8}">
      <dgm:prSet/>
      <dgm:spPr/>
      <dgm:t>
        <a:bodyPr/>
        <a:lstStyle/>
        <a:p>
          <a:endParaRPr lang="en-US"/>
        </a:p>
      </dgm:t>
    </dgm:pt>
    <dgm:pt modelId="{8BED0A51-C3C5-4D17-8D60-00E7643A5301}">
      <dgm:prSet custT="1"/>
      <dgm:spPr/>
      <dgm:t>
        <a:bodyPr/>
        <a:lstStyle/>
        <a:p>
          <a:pPr rtl="0" eaLnBrk="1" latinLnBrk="0" hangingPunct="1"/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PUC Certification Validity</a:t>
          </a:r>
        </a:p>
      </dgm:t>
    </dgm:pt>
    <dgm:pt modelId="{AA2D304F-48DC-4497-AA9D-26CEC3504C98}" type="parTrans" cxnId="{0DBCE14E-81B2-4462-A77A-2735D6977F46}">
      <dgm:prSet/>
      <dgm:spPr/>
      <dgm:t>
        <a:bodyPr/>
        <a:lstStyle/>
        <a:p>
          <a:endParaRPr lang="en-US"/>
        </a:p>
      </dgm:t>
    </dgm:pt>
    <dgm:pt modelId="{3C8B0C2B-0909-4C0F-9858-51F57EBEAB27}" type="sibTrans" cxnId="{0DBCE14E-81B2-4462-A77A-2735D6977F46}">
      <dgm:prSet/>
      <dgm:spPr/>
      <dgm:t>
        <a:bodyPr/>
        <a:lstStyle/>
        <a:p>
          <a:endParaRPr lang="en-US"/>
        </a:p>
      </dgm:t>
    </dgm:pt>
    <dgm:pt modelId="{AD53FB04-7E28-4584-90A0-B4DF3AED4DE4}">
      <dgm:prSet custT="1"/>
      <dgm:spPr/>
      <dgm:t>
        <a:bodyPr/>
        <a:lstStyle/>
        <a:p>
          <a:pPr rtl="0" eaLnBrk="1" latinLnBrk="0" hangingPunct="1"/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Visual Inspection Values</a:t>
          </a:r>
        </a:p>
      </dgm:t>
    </dgm:pt>
    <dgm:pt modelId="{8307391D-8D33-463E-A867-EBA7D12D845D}" type="parTrans" cxnId="{66CE5EB5-04CA-44AB-98A7-F733C68EBADE}">
      <dgm:prSet/>
      <dgm:spPr/>
      <dgm:t>
        <a:bodyPr/>
        <a:lstStyle/>
        <a:p>
          <a:endParaRPr lang="en-US"/>
        </a:p>
      </dgm:t>
    </dgm:pt>
    <dgm:pt modelId="{D10E1C7B-106E-48A8-82BA-CC73F2082D83}" type="sibTrans" cxnId="{66CE5EB5-04CA-44AB-98A7-F733C68EBADE}">
      <dgm:prSet/>
      <dgm:spPr/>
      <dgm:t>
        <a:bodyPr/>
        <a:lstStyle/>
        <a:p>
          <a:endParaRPr lang="en-US"/>
        </a:p>
      </dgm:t>
    </dgm:pt>
    <dgm:pt modelId="{C7C60DD7-2FF4-4366-BCD5-650637F5F4DC}">
      <dgm:prSet custT="1"/>
      <dgm:spPr/>
      <dgm:t>
        <a:bodyPr/>
        <a:lstStyle/>
        <a:p>
          <a:pPr rtl="0" eaLnBrk="1" latinLnBrk="0" hangingPunct="1"/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Images Of Vehicle from Different angle</a:t>
          </a:r>
        </a:p>
      </dgm:t>
    </dgm:pt>
    <dgm:pt modelId="{56FB673C-92A2-4EF1-AC88-B6A97C29A4D6}" type="parTrans" cxnId="{4ED3C60A-4A3B-4E69-96B0-F590216D7B37}">
      <dgm:prSet/>
      <dgm:spPr/>
      <dgm:t>
        <a:bodyPr/>
        <a:lstStyle/>
        <a:p>
          <a:endParaRPr lang="en-US"/>
        </a:p>
      </dgm:t>
    </dgm:pt>
    <dgm:pt modelId="{D93372A7-18B4-49B4-AEC4-C40EC81E346F}" type="sibTrans" cxnId="{4ED3C60A-4A3B-4E69-96B0-F590216D7B37}">
      <dgm:prSet/>
      <dgm:spPr/>
      <dgm:t>
        <a:bodyPr/>
        <a:lstStyle/>
        <a:p>
          <a:endParaRPr lang="en-US"/>
        </a:p>
      </dgm:t>
    </dgm:pt>
    <dgm:pt modelId="{264950C0-7D8D-44F1-A24E-D9578CE6F43A}" type="pres">
      <dgm:prSet presAssocID="{1E05C041-F933-4E57-A797-92AC62E76F66}" presName="compositeShape" presStyleCnt="0">
        <dgm:presLayoutVars>
          <dgm:chMax val="7"/>
          <dgm:dir/>
          <dgm:resizeHandles val="exact"/>
        </dgm:presLayoutVars>
      </dgm:prSet>
      <dgm:spPr/>
    </dgm:pt>
    <dgm:pt modelId="{9AC153F8-9D5F-4330-98B3-77E34F4AC004}" type="pres">
      <dgm:prSet presAssocID="{4D4C2751-BCFE-4A50-83DF-C8E92C216573}" presName="circ1" presStyleLbl="vennNode1" presStyleIdx="0" presStyleCnt="5"/>
      <dgm:spPr/>
    </dgm:pt>
    <dgm:pt modelId="{5DB2F577-4189-4D37-B3E8-01EE95B01B02}" type="pres">
      <dgm:prSet presAssocID="{4D4C2751-BCFE-4A50-83DF-C8E92C21657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D923AD-EAA5-4255-A06C-7AD8EFFFC3F0}" type="pres">
      <dgm:prSet presAssocID="{EE552A78-01BF-4526-85B0-E5ABF17B9405}" presName="circ2" presStyleLbl="vennNode1" presStyleIdx="1" presStyleCnt="5"/>
      <dgm:spPr/>
    </dgm:pt>
    <dgm:pt modelId="{EB5E899B-8F88-4B0F-AAE7-6B67AE81C435}" type="pres">
      <dgm:prSet presAssocID="{EE552A78-01BF-4526-85B0-E5ABF17B94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E9C7E0-6F00-41AE-AE41-F0676D4F28C2}" type="pres">
      <dgm:prSet presAssocID="{8BED0A51-C3C5-4D17-8D60-00E7643A5301}" presName="circ3" presStyleLbl="vennNode1" presStyleIdx="2" presStyleCnt="5"/>
      <dgm:spPr/>
    </dgm:pt>
    <dgm:pt modelId="{159A66C3-CA8B-4649-9248-37CE2E5EF9BE}" type="pres">
      <dgm:prSet presAssocID="{8BED0A51-C3C5-4D17-8D60-00E7643A530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B2CCCD-73C0-442C-BBA4-F8613C55110A}" type="pres">
      <dgm:prSet presAssocID="{AD53FB04-7E28-4584-90A0-B4DF3AED4DE4}" presName="circ4" presStyleLbl="vennNode1" presStyleIdx="3" presStyleCnt="5"/>
      <dgm:spPr/>
    </dgm:pt>
    <dgm:pt modelId="{7B673BE9-AA8C-4D1B-9F0A-F070BFF48A70}" type="pres">
      <dgm:prSet presAssocID="{AD53FB04-7E28-4584-90A0-B4DF3AED4DE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08AE655-F551-4244-8D29-6AAF4C088A37}" type="pres">
      <dgm:prSet presAssocID="{C7C60DD7-2FF4-4366-BCD5-650637F5F4DC}" presName="circ5" presStyleLbl="vennNode1" presStyleIdx="4" presStyleCnt="5"/>
      <dgm:spPr/>
    </dgm:pt>
    <dgm:pt modelId="{D921F943-7159-4DC0-B529-7CAB2CCB43D7}" type="pres">
      <dgm:prSet presAssocID="{C7C60DD7-2FF4-4366-BCD5-650637F5F4D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6CE5EB5-04CA-44AB-98A7-F733C68EBADE}" srcId="{1E05C041-F933-4E57-A797-92AC62E76F66}" destId="{AD53FB04-7E28-4584-90A0-B4DF3AED4DE4}" srcOrd="3" destOrd="0" parTransId="{8307391D-8D33-463E-A867-EBA7D12D845D}" sibTransId="{D10E1C7B-106E-48A8-82BA-CC73F2082D83}"/>
    <dgm:cxn modelId="{BBD4552F-DDE7-4384-A91B-A3C343B7E03D}" srcId="{1E05C041-F933-4E57-A797-92AC62E76F66}" destId="{4D4C2751-BCFE-4A50-83DF-C8E92C216573}" srcOrd="0" destOrd="0" parTransId="{6C30BF2A-3A60-4947-B50E-FAF4EF266A95}" sibTransId="{37E484D4-C161-4C09-8413-1CE8C0A32188}"/>
    <dgm:cxn modelId="{7866E168-7805-4B32-A56E-457310E466BA}" type="presOf" srcId="{4D4C2751-BCFE-4A50-83DF-C8E92C216573}" destId="{5DB2F577-4189-4D37-B3E8-01EE95B01B02}" srcOrd="0" destOrd="0" presId="urn:microsoft.com/office/officeart/2005/8/layout/venn1"/>
    <dgm:cxn modelId="{4ED3C60A-4A3B-4E69-96B0-F590216D7B37}" srcId="{1E05C041-F933-4E57-A797-92AC62E76F66}" destId="{C7C60DD7-2FF4-4366-BCD5-650637F5F4DC}" srcOrd="4" destOrd="0" parTransId="{56FB673C-92A2-4EF1-AC88-B6A97C29A4D6}" sibTransId="{D93372A7-18B4-49B4-AEC4-C40EC81E346F}"/>
    <dgm:cxn modelId="{E920ED9E-3A22-4DE3-8D04-5763D976F776}" type="presOf" srcId="{C7C60DD7-2FF4-4366-BCD5-650637F5F4DC}" destId="{D921F943-7159-4DC0-B529-7CAB2CCB43D7}" srcOrd="0" destOrd="0" presId="urn:microsoft.com/office/officeart/2005/8/layout/venn1"/>
    <dgm:cxn modelId="{C84BC87D-24B8-493F-8CB1-8B1A75026B7D}" type="presOf" srcId="{EE552A78-01BF-4526-85B0-E5ABF17B9405}" destId="{EB5E899B-8F88-4B0F-AAE7-6B67AE81C435}" srcOrd="0" destOrd="0" presId="urn:microsoft.com/office/officeart/2005/8/layout/venn1"/>
    <dgm:cxn modelId="{0DBCE14E-81B2-4462-A77A-2735D6977F46}" srcId="{1E05C041-F933-4E57-A797-92AC62E76F66}" destId="{8BED0A51-C3C5-4D17-8D60-00E7643A5301}" srcOrd="2" destOrd="0" parTransId="{AA2D304F-48DC-4497-AA9D-26CEC3504C98}" sibTransId="{3C8B0C2B-0909-4C0F-9858-51F57EBEAB27}"/>
    <dgm:cxn modelId="{CB112341-BD85-4952-BD28-ABF56BFEF9A8}" srcId="{1E05C041-F933-4E57-A797-92AC62E76F66}" destId="{EE552A78-01BF-4526-85B0-E5ABF17B9405}" srcOrd="1" destOrd="0" parTransId="{1B4300C3-3126-4D4B-A9E5-3C41A3D0570D}" sibTransId="{DCEC9CBE-B2E3-4769-B979-3C59FA6B01B4}"/>
    <dgm:cxn modelId="{4D37B99F-3214-4F08-B2BE-F6A60134F904}" type="presOf" srcId="{8BED0A51-C3C5-4D17-8D60-00E7643A5301}" destId="{159A66C3-CA8B-4649-9248-37CE2E5EF9BE}" srcOrd="0" destOrd="0" presId="urn:microsoft.com/office/officeart/2005/8/layout/venn1"/>
    <dgm:cxn modelId="{C2445AA6-41E9-403C-B8E9-3A17EA53A83D}" type="presOf" srcId="{AD53FB04-7E28-4584-90A0-B4DF3AED4DE4}" destId="{7B673BE9-AA8C-4D1B-9F0A-F070BFF48A70}" srcOrd="0" destOrd="0" presId="urn:microsoft.com/office/officeart/2005/8/layout/venn1"/>
    <dgm:cxn modelId="{97E2A0EC-F509-49D1-8775-13917FFDC691}" type="presOf" srcId="{1E05C041-F933-4E57-A797-92AC62E76F66}" destId="{264950C0-7D8D-44F1-A24E-D9578CE6F43A}" srcOrd="0" destOrd="0" presId="urn:microsoft.com/office/officeart/2005/8/layout/venn1"/>
    <dgm:cxn modelId="{710CCD7F-C612-4026-AB30-DF1709F6E588}" type="presParOf" srcId="{264950C0-7D8D-44F1-A24E-D9578CE6F43A}" destId="{9AC153F8-9D5F-4330-98B3-77E34F4AC004}" srcOrd="0" destOrd="0" presId="urn:microsoft.com/office/officeart/2005/8/layout/venn1"/>
    <dgm:cxn modelId="{5BAB227B-2315-4DB7-9182-8B81EA974673}" type="presParOf" srcId="{264950C0-7D8D-44F1-A24E-D9578CE6F43A}" destId="{5DB2F577-4189-4D37-B3E8-01EE95B01B02}" srcOrd="1" destOrd="0" presId="urn:microsoft.com/office/officeart/2005/8/layout/venn1"/>
    <dgm:cxn modelId="{6BD2B81D-C394-4F98-A2BD-629FA413CF74}" type="presParOf" srcId="{264950C0-7D8D-44F1-A24E-D9578CE6F43A}" destId="{BED923AD-EAA5-4255-A06C-7AD8EFFFC3F0}" srcOrd="2" destOrd="0" presId="urn:microsoft.com/office/officeart/2005/8/layout/venn1"/>
    <dgm:cxn modelId="{63D3675B-634E-468E-8E5D-925AA4DA7A91}" type="presParOf" srcId="{264950C0-7D8D-44F1-A24E-D9578CE6F43A}" destId="{EB5E899B-8F88-4B0F-AAE7-6B67AE81C435}" srcOrd="3" destOrd="0" presId="urn:microsoft.com/office/officeart/2005/8/layout/venn1"/>
    <dgm:cxn modelId="{9188D762-0EB1-4DDC-9825-1E5EAF92C095}" type="presParOf" srcId="{264950C0-7D8D-44F1-A24E-D9578CE6F43A}" destId="{C6E9C7E0-6F00-41AE-AE41-F0676D4F28C2}" srcOrd="4" destOrd="0" presId="urn:microsoft.com/office/officeart/2005/8/layout/venn1"/>
    <dgm:cxn modelId="{08146658-6D59-4059-8DF4-1D7593EDBE5F}" type="presParOf" srcId="{264950C0-7D8D-44F1-A24E-D9578CE6F43A}" destId="{159A66C3-CA8B-4649-9248-37CE2E5EF9BE}" srcOrd="5" destOrd="0" presId="urn:microsoft.com/office/officeart/2005/8/layout/venn1"/>
    <dgm:cxn modelId="{BE134B4F-D821-4A88-B91A-29DC61EA7468}" type="presParOf" srcId="{264950C0-7D8D-44F1-A24E-D9578CE6F43A}" destId="{92B2CCCD-73C0-442C-BBA4-F8613C55110A}" srcOrd="6" destOrd="0" presId="urn:microsoft.com/office/officeart/2005/8/layout/venn1"/>
    <dgm:cxn modelId="{12F2182B-B260-495E-AFD5-1CEF63A690FB}" type="presParOf" srcId="{264950C0-7D8D-44F1-A24E-D9578CE6F43A}" destId="{7B673BE9-AA8C-4D1B-9F0A-F070BFF48A70}" srcOrd="7" destOrd="0" presId="urn:microsoft.com/office/officeart/2005/8/layout/venn1"/>
    <dgm:cxn modelId="{CF681E04-5621-43BD-A89F-5A1CBAA6E7DD}" type="presParOf" srcId="{264950C0-7D8D-44F1-A24E-D9578CE6F43A}" destId="{508AE655-F551-4244-8D29-6AAF4C088A37}" srcOrd="8" destOrd="0" presId="urn:microsoft.com/office/officeart/2005/8/layout/venn1"/>
    <dgm:cxn modelId="{C69A305B-010E-49C7-A4CC-90AE609ECF63}" type="presParOf" srcId="{264950C0-7D8D-44F1-A24E-D9578CE6F43A}" destId="{D921F943-7159-4DC0-B529-7CAB2CCB43D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B13077-B603-4858-B31E-C3C174850A11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D133FF-E388-4D12-AF06-9C2EEDC8445D}">
      <dgm:prSet/>
      <dgm:spPr/>
      <dgm:t>
        <a:bodyPr/>
        <a:lstStyle/>
        <a:p>
          <a:pPr rtl="0" eaLnBrk="1" latinLnBrk="0" hangingPunct="1">
            <a:buClrTx/>
            <a:buSzPts val="2000"/>
            <a:buFont typeface="Arial" panose="020B0604020202020204" pitchFamily="34" charset="0"/>
            <a:buChar char="•"/>
          </a:pPr>
          <a:r>
            <a:rPr lang="en-US" dirty="0"/>
            <a:t>Analysis of Data with Suitable Models</a:t>
          </a:r>
        </a:p>
        <a:p>
          <a:pPr rtl="0" eaLnBrk="1" latinLnBrk="0" hangingPunct="1">
            <a:buClrTx/>
            <a:buSzPts val="2000"/>
            <a:buFont typeface="Arial" panose="020B0604020202020204" pitchFamily="34" charset="0"/>
            <a:buChar char="•"/>
          </a:pPr>
          <a:r>
            <a:rPr lang="en-US" dirty="0"/>
            <a:t>Python will be Used</a:t>
          </a:r>
          <a:endParaRPr lang="en-IN" dirty="0"/>
        </a:p>
      </dgm:t>
    </dgm:pt>
    <dgm:pt modelId="{67C7E1A7-EF53-43D8-8C33-F6C24F6C0EB8}" type="parTrans" cxnId="{7155E74C-C555-4AFA-8919-11602A53F9FB}">
      <dgm:prSet/>
      <dgm:spPr/>
      <dgm:t>
        <a:bodyPr/>
        <a:lstStyle/>
        <a:p>
          <a:endParaRPr lang="en-US"/>
        </a:p>
      </dgm:t>
    </dgm:pt>
    <dgm:pt modelId="{4A6FBE38-483E-4E24-96DD-7660639BAFBE}" type="sibTrans" cxnId="{7155E74C-C555-4AFA-8919-11602A53F9FB}">
      <dgm:prSet/>
      <dgm:spPr/>
      <dgm:t>
        <a:bodyPr/>
        <a:lstStyle/>
        <a:p>
          <a:endParaRPr lang="en-US"/>
        </a:p>
      </dgm:t>
    </dgm:pt>
    <dgm:pt modelId="{40F0DFAC-7D7E-45A7-BE7A-AFCBA7BC8198}" type="pres">
      <dgm:prSet presAssocID="{45B13077-B603-4858-B31E-C3C174850A11}" presName="linear" presStyleCnt="0">
        <dgm:presLayoutVars>
          <dgm:animLvl val="lvl"/>
          <dgm:resizeHandles val="exact"/>
        </dgm:presLayoutVars>
      </dgm:prSet>
      <dgm:spPr/>
    </dgm:pt>
    <dgm:pt modelId="{286E16AF-20A2-48ED-BE85-64DD27C004A1}" type="pres">
      <dgm:prSet presAssocID="{50D133FF-E388-4D12-AF06-9C2EEDC844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615C67-6917-4F87-AEE1-4480EC1A18B6}" type="presOf" srcId="{45B13077-B603-4858-B31E-C3C174850A11}" destId="{40F0DFAC-7D7E-45A7-BE7A-AFCBA7BC8198}" srcOrd="0" destOrd="0" presId="urn:microsoft.com/office/officeart/2005/8/layout/vList2"/>
    <dgm:cxn modelId="{7155E74C-C555-4AFA-8919-11602A53F9FB}" srcId="{45B13077-B603-4858-B31E-C3C174850A11}" destId="{50D133FF-E388-4D12-AF06-9C2EEDC8445D}" srcOrd="0" destOrd="0" parTransId="{67C7E1A7-EF53-43D8-8C33-F6C24F6C0EB8}" sibTransId="{4A6FBE38-483E-4E24-96DD-7660639BAFBE}"/>
    <dgm:cxn modelId="{144AB56A-68E6-450D-A50E-D5161BBC50D6}" type="presOf" srcId="{50D133FF-E388-4D12-AF06-9C2EEDC8445D}" destId="{286E16AF-20A2-48ED-BE85-64DD27C004A1}" srcOrd="0" destOrd="0" presId="urn:microsoft.com/office/officeart/2005/8/layout/vList2"/>
    <dgm:cxn modelId="{BC21A69A-97CB-4D33-AEB4-5BBAAE9433D6}" type="presParOf" srcId="{40F0DFAC-7D7E-45A7-BE7A-AFCBA7BC8198}" destId="{286E16AF-20A2-48ED-BE85-64DD27C004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14E56-2C13-4A39-90EE-2E69CDA2E9FC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29608F-50C3-45FB-A986-D627E55D05E8}">
      <dgm:prSet custT="1"/>
      <dgm:spPr/>
      <dgm:t>
        <a:bodyPr/>
        <a:lstStyle/>
        <a:p>
          <a:pPr rtl="0" eaLnBrk="1" latinLnBrk="0" hangingPunct="1"/>
          <a:r>
            <a:rPr lang="en-US" sz="2400" b="1" i="1" dirty="0"/>
            <a:t>We classified  test data in three Categories</a:t>
          </a:r>
          <a:endParaRPr lang="en-IN" sz="2400" b="1" i="1" dirty="0"/>
        </a:p>
      </dgm:t>
    </dgm:pt>
    <dgm:pt modelId="{D7AC6A72-ED7C-4AE2-9BA8-D59BDC42392C}" type="parTrans" cxnId="{C4F2E02D-9F18-4DCE-9290-84D938DA3CE9}">
      <dgm:prSet/>
      <dgm:spPr/>
      <dgm:t>
        <a:bodyPr/>
        <a:lstStyle/>
        <a:p>
          <a:endParaRPr lang="en-US"/>
        </a:p>
      </dgm:t>
    </dgm:pt>
    <dgm:pt modelId="{295F186C-5CBB-4BC8-ABC8-5617638318BA}" type="sibTrans" cxnId="{C4F2E02D-9F18-4DCE-9290-84D938DA3CE9}">
      <dgm:prSet/>
      <dgm:spPr/>
      <dgm:t>
        <a:bodyPr/>
        <a:lstStyle/>
        <a:p>
          <a:endParaRPr lang="en-US"/>
        </a:p>
      </dgm:t>
    </dgm:pt>
    <dgm:pt modelId="{F01C65BA-65EE-4637-A003-76256C501826}">
      <dgm:prSet custT="1"/>
      <dgm:spPr/>
      <dgm:t>
        <a:bodyPr/>
        <a:lstStyle/>
        <a:p>
          <a:pPr rtl="0" eaLnBrk="1" latinLnBrk="0" hangingPunct="1"/>
          <a:r>
            <a:rPr lang="en-US" sz="2400" b="1" i="1" dirty="0"/>
            <a:t>2.1)  Visual Inspection data (Y/N)</a:t>
          </a:r>
          <a:endParaRPr lang="en-IN" sz="2400" b="1" i="1" dirty="0"/>
        </a:p>
      </dgm:t>
    </dgm:pt>
    <dgm:pt modelId="{1F805679-6582-48C6-A099-206C87AED65E}" type="parTrans" cxnId="{7E79B200-DB2E-4617-B4DA-47501E30381F}">
      <dgm:prSet/>
      <dgm:spPr/>
      <dgm:t>
        <a:bodyPr/>
        <a:lstStyle/>
        <a:p>
          <a:endParaRPr lang="en-US"/>
        </a:p>
      </dgm:t>
    </dgm:pt>
    <dgm:pt modelId="{FFB12E1D-379A-4358-9514-FED6905EABC3}" type="sibTrans" cxnId="{7E79B200-DB2E-4617-B4DA-47501E30381F}">
      <dgm:prSet/>
      <dgm:spPr/>
      <dgm:t>
        <a:bodyPr/>
        <a:lstStyle/>
        <a:p>
          <a:endParaRPr lang="en-US"/>
        </a:p>
      </dgm:t>
    </dgm:pt>
    <dgm:pt modelId="{B8280B4E-773B-4B9B-8554-BEA87F4838B4}">
      <dgm:prSet custT="1"/>
      <dgm:spPr/>
      <dgm:t>
        <a:bodyPr/>
        <a:lstStyle/>
        <a:p>
          <a:pPr rtl="0" eaLnBrk="1" latinLnBrk="0" hangingPunct="1"/>
          <a:r>
            <a:rPr lang="en-US" sz="2400" b="1" i="1" dirty="0"/>
            <a:t>2.2) PUC data(Emission Values)</a:t>
          </a:r>
          <a:endParaRPr lang="en-IN" sz="2400" b="1" i="1" dirty="0"/>
        </a:p>
      </dgm:t>
    </dgm:pt>
    <dgm:pt modelId="{DABC61BE-C136-46E9-9F4A-5BF7AAC11338}" type="parTrans" cxnId="{2E79D822-B272-4961-9F70-DE4B5E119D98}">
      <dgm:prSet/>
      <dgm:spPr/>
      <dgm:t>
        <a:bodyPr/>
        <a:lstStyle/>
        <a:p>
          <a:endParaRPr lang="en-US"/>
        </a:p>
      </dgm:t>
    </dgm:pt>
    <dgm:pt modelId="{E0DBD884-C655-45B8-AB28-4196896FE39F}" type="sibTrans" cxnId="{2E79D822-B272-4961-9F70-DE4B5E119D98}">
      <dgm:prSet/>
      <dgm:spPr/>
      <dgm:t>
        <a:bodyPr/>
        <a:lstStyle/>
        <a:p>
          <a:endParaRPr lang="en-US"/>
        </a:p>
      </dgm:t>
    </dgm:pt>
    <dgm:pt modelId="{014BBC90-FC01-4E07-B0F2-B9798E349F3A}">
      <dgm:prSet custT="1"/>
      <dgm:spPr/>
      <dgm:t>
        <a:bodyPr/>
        <a:lstStyle/>
        <a:p>
          <a:pPr rtl="0" eaLnBrk="1" latinLnBrk="0" hangingPunct="1"/>
          <a:r>
            <a:rPr lang="en-IN" sz="2400" b="1" i="1" dirty="0"/>
            <a:t>2.3) Vehicle Images (Upload)</a:t>
          </a:r>
        </a:p>
      </dgm:t>
    </dgm:pt>
    <dgm:pt modelId="{5A6D4098-83D5-4B08-9198-965908475F24}" type="parTrans" cxnId="{1D39C410-4231-4407-AADA-79F5A908207B}">
      <dgm:prSet/>
      <dgm:spPr/>
      <dgm:t>
        <a:bodyPr/>
        <a:lstStyle/>
        <a:p>
          <a:endParaRPr lang="en-US"/>
        </a:p>
      </dgm:t>
    </dgm:pt>
    <dgm:pt modelId="{5FD02C31-EF6B-47DF-B63D-497DD413DB1B}" type="sibTrans" cxnId="{1D39C410-4231-4407-AADA-79F5A908207B}">
      <dgm:prSet/>
      <dgm:spPr/>
      <dgm:t>
        <a:bodyPr/>
        <a:lstStyle/>
        <a:p>
          <a:endParaRPr lang="en-US"/>
        </a:p>
      </dgm:t>
    </dgm:pt>
    <dgm:pt modelId="{BF13A5E0-4A59-4A63-A57E-FE6A46485CD9}" type="pres">
      <dgm:prSet presAssocID="{8FB14E56-2C13-4A39-90EE-2E69CDA2E9FC}" presName="Name0" presStyleCnt="0">
        <dgm:presLayoutVars>
          <dgm:chMax val="7"/>
          <dgm:dir/>
          <dgm:resizeHandles val="exact"/>
        </dgm:presLayoutVars>
      </dgm:prSet>
      <dgm:spPr/>
    </dgm:pt>
    <dgm:pt modelId="{00CD1858-661D-4DC5-88E2-8915B20724A4}" type="pres">
      <dgm:prSet presAssocID="{8FB14E56-2C13-4A39-90EE-2E69CDA2E9FC}" presName="ellipse1" presStyleLbl="vennNode1" presStyleIdx="0" presStyleCnt="4">
        <dgm:presLayoutVars>
          <dgm:bulletEnabled val="1"/>
        </dgm:presLayoutVars>
      </dgm:prSet>
      <dgm:spPr/>
    </dgm:pt>
    <dgm:pt modelId="{0A18DEE2-4D55-45E1-A688-3ABBB9A8CFED}" type="pres">
      <dgm:prSet presAssocID="{8FB14E56-2C13-4A39-90EE-2E69CDA2E9FC}" presName="ellipse2" presStyleLbl="vennNode1" presStyleIdx="1" presStyleCnt="4">
        <dgm:presLayoutVars>
          <dgm:bulletEnabled val="1"/>
        </dgm:presLayoutVars>
      </dgm:prSet>
      <dgm:spPr/>
    </dgm:pt>
    <dgm:pt modelId="{1C011304-EB21-41E9-B7B0-D4B11FC8F466}" type="pres">
      <dgm:prSet presAssocID="{8FB14E56-2C13-4A39-90EE-2E69CDA2E9FC}" presName="ellipse3" presStyleLbl="vennNode1" presStyleIdx="2" presStyleCnt="4">
        <dgm:presLayoutVars>
          <dgm:bulletEnabled val="1"/>
        </dgm:presLayoutVars>
      </dgm:prSet>
      <dgm:spPr/>
    </dgm:pt>
    <dgm:pt modelId="{25A93ECD-C11D-42C6-B749-683FAAB4E385}" type="pres">
      <dgm:prSet presAssocID="{8FB14E56-2C13-4A39-90EE-2E69CDA2E9FC}" presName="ellipse4" presStyleLbl="vennNode1" presStyleIdx="3" presStyleCnt="4">
        <dgm:presLayoutVars>
          <dgm:bulletEnabled val="1"/>
        </dgm:presLayoutVars>
      </dgm:prSet>
      <dgm:spPr/>
    </dgm:pt>
  </dgm:ptLst>
  <dgm:cxnLst>
    <dgm:cxn modelId="{99836EB4-277E-4B61-A0FC-699E893FA4EA}" type="presOf" srcId="{B8280B4E-773B-4B9B-8554-BEA87F4838B4}" destId="{1C011304-EB21-41E9-B7B0-D4B11FC8F466}" srcOrd="0" destOrd="0" presId="urn:microsoft.com/office/officeart/2005/8/layout/rings+Icon"/>
    <dgm:cxn modelId="{1D39C410-4231-4407-AADA-79F5A908207B}" srcId="{8FB14E56-2C13-4A39-90EE-2E69CDA2E9FC}" destId="{014BBC90-FC01-4E07-B0F2-B9798E349F3A}" srcOrd="3" destOrd="0" parTransId="{5A6D4098-83D5-4B08-9198-965908475F24}" sibTransId="{5FD02C31-EF6B-47DF-B63D-497DD413DB1B}"/>
    <dgm:cxn modelId="{08A37605-193C-445B-B012-BA7EBE0D560F}" type="presOf" srcId="{F01C65BA-65EE-4637-A003-76256C501826}" destId="{0A18DEE2-4D55-45E1-A688-3ABBB9A8CFED}" srcOrd="0" destOrd="0" presId="urn:microsoft.com/office/officeart/2005/8/layout/rings+Icon"/>
    <dgm:cxn modelId="{583DCE67-822F-46EE-B9FA-7A627CCB3509}" type="presOf" srcId="{014BBC90-FC01-4E07-B0F2-B9798E349F3A}" destId="{25A93ECD-C11D-42C6-B749-683FAAB4E385}" srcOrd="0" destOrd="0" presId="urn:microsoft.com/office/officeart/2005/8/layout/rings+Icon"/>
    <dgm:cxn modelId="{C4F2E02D-9F18-4DCE-9290-84D938DA3CE9}" srcId="{8FB14E56-2C13-4A39-90EE-2E69CDA2E9FC}" destId="{4A29608F-50C3-45FB-A986-D627E55D05E8}" srcOrd="0" destOrd="0" parTransId="{D7AC6A72-ED7C-4AE2-9BA8-D59BDC42392C}" sibTransId="{295F186C-5CBB-4BC8-ABC8-5617638318BA}"/>
    <dgm:cxn modelId="{2E79D822-B272-4961-9F70-DE4B5E119D98}" srcId="{8FB14E56-2C13-4A39-90EE-2E69CDA2E9FC}" destId="{B8280B4E-773B-4B9B-8554-BEA87F4838B4}" srcOrd="2" destOrd="0" parTransId="{DABC61BE-C136-46E9-9F4A-5BF7AAC11338}" sibTransId="{E0DBD884-C655-45B8-AB28-4196896FE39F}"/>
    <dgm:cxn modelId="{93EA3EAE-AD05-4689-B144-22E7FC4D38B6}" type="presOf" srcId="{4A29608F-50C3-45FB-A986-D627E55D05E8}" destId="{00CD1858-661D-4DC5-88E2-8915B20724A4}" srcOrd="0" destOrd="0" presId="urn:microsoft.com/office/officeart/2005/8/layout/rings+Icon"/>
    <dgm:cxn modelId="{7E79B200-DB2E-4617-B4DA-47501E30381F}" srcId="{8FB14E56-2C13-4A39-90EE-2E69CDA2E9FC}" destId="{F01C65BA-65EE-4637-A003-76256C501826}" srcOrd="1" destOrd="0" parTransId="{1F805679-6582-48C6-A099-206C87AED65E}" sibTransId="{FFB12E1D-379A-4358-9514-FED6905EABC3}"/>
    <dgm:cxn modelId="{38595913-A3FC-43A2-8414-91C633AB9C5F}" type="presOf" srcId="{8FB14E56-2C13-4A39-90EE-2E69CDA2E9FC}" destId="{BF13A5E0-4A59-4A63-A57E-FE6A46485CD9}" srcOrd="0" destOrd="0" presId="urn:microsoft.com/office/officeart/2005/8/layout/rings+Icon"/>
    <dgm:cxn modelId="{8E96BC3E-D669-40D4-9502-0F43610F4930}" type="presParOf" srcId="{BF13A5E0-4A59-4A63-A57E-FE6A46485CD9}" destId="{00CD1858-661D-4DC5-88E2-8915B20724A4}" srcOrd="0" destOrd="0" presId="urn:microsoft.com/office/officeart/2005/8/layout/rings+Icon"/>
    <dgm:cxn modelId="{961F2F76-FE67-47B4-A313-D06975E16883}" type="presParOf" srcId="{BF13A5E0-4A59-4A63-A57E-FE6A46485CD9}" destId="{0A18DEE2-4D55-45E1-A688-3ABBB9A8CFED}" srcOrd="1" destOrd="0" presId="urn:microsoft.com/office/officeart/2005/8/layout/rings+Icon"/>
    <dgm:cxn modelId="{15841D2A-CE62-4001-9E4E-C071424AC02E}" type="presParOf" srcId="{BF13A5E0-4A59-4A63-A57E-FE6A46485CD9}" destId="{1C011304-EB21-41E9-B7B0-D4B11FC8F466}" srcOrd="2" destOrd="0" presId="urn:microsoft.com/office/officeart/2005/8/layout/rings+Icon"/>
    <dgm:cxn modelId="{C0E7ECD8-5D26-459C-A8DD-43D73F7A6F3A}" type="presParOf" srcId="{BF13A5E0-4A59-4A63-A57E-FE6A46485CD9}" destId="{25A93ECD-C11D-42C6-B749-683FAAB4E385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3B463-9F9D-4389-844F-FFD4F8DF4FCE}" type="doc">
      <dgm:prSet loTypeId="urn:microsoft.com/office/officeart/2009/3/layout/SubSte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2A82A-B741-47C4-8D79-67C7B1B4FDCD}">
      <dgm:prSet custT="1"/>
      <dgm:spPr/>
      <dgm:t>
        <a:bodyPr/>
        <a:lstStyle/>
        <a:p>
          <a:pPr rtl="0" eaLnBrk="1" latinLnBrk="0" hangingPunct="1"/>
          <a:r>
            <a:rPr lang="en-IN" sz="1400" b="1" dirty="0"/>
            <a:t>In this Analysis we going to put values of PUC test like </a:t>
          </a:r>
        </a:p>
      </dgm:t>
    </dgm:pt>
    <dgm:pt modelId="{6545EE19-37C3-4743-90CB-4891B1D8F0A6}" type="parTrans" cxnId="{12C7FD22-AD5E-4F4F-992C-0DEF97637747}">
      <dgm:prSet/>
      <dgm:spPr/>
      <dgm:t>
        <a:bodyPr/>
        <a:lstStyle/>
        <a:p>
          <a:endParaRPr lang="en-US"/>
        </a:p>
      </dgm:t>
    </dgm:pt>
    <dgm:pt modelId="{CBECA28C-15EC-4577-97D6-A9967D05709E}" type="sibTrans" cxnId="{12C7FD22-AD5E-4F4F-992C-0DEF97637747}">
      <dgm:prSet/>
      <dgm:spPr/>
      <dgm:t>
        <a:bodyPr/>
        <a:lstStyle/>
        <a:p>
          <a:endParaRPr lang="en-US"/>
        </a:p>
      </dgm:t>
    </dgm:pt>
    <dgm:pt modelId="{B97A25B4-0808-45EC-ACF5-BFF1AFE33B82}">
      <dgm:prSet/>
      <dgm:spPr/>
      <dgm:t>
        <a:bodyPr/>
        <a:lstStyle/>
        <a:p>
          <a:pPr rtl="0" eaLnBrk="1" latinLnBrk="0" hangingPunct="1"/>
          <a:r>
            <a:rPr lang="en-IN" dirty="0" err="1"/>
            <a:t>Nox</a:t>
          </a:r>
          <a:endParaRPr lang="en-IN" dirty="0"/>
        </a:p>
      </dgm:t>
    </dgm:pt>
    <dgm:pt modelId="{5E754357-DE8D-40C3-8B9E-C8B7CA9EB87A}" type="parTrans" cxnId="{93F7BC55-E889-4853-9FF8-A10F3C856EB5}">
      <dgm:prSet/>
      <dgm:spPr/>
      <dgm:t>
        <a:bodyPr/>
        <a:lstStyle/>
        <a:p>
          <a:endParaRPr lang="en-US"/>
        </a:p>
      </dgm:t>
    </dgm:pt>
    <dgm:pt modelId="{6737B6BE-C462-47B7-9C80-63D363330140}" type="sibTrans" cxnId="{93F7BC55-E889-4853-9FF8-A10F3C856EB5}">
      <dgm:prSet/>
      <dgm:spPr/>
      <dgm:t>
        <a:bodyPr/>
        <a:lstStyle/>
        <a:p>
          <a:endParaRPr lang="en-US"/>
        </a:p>
      </dgm:t>
    </dgm:pt>
    <dgm:pt modelId="{355D9A7D-5CCC-4696-A8A3-26BF9EF21EEE}">
      <dgm:prSet/>
      <dgm:spPr/>
      <dgm:t>
        <a:bodyPr/>
        <a:lstStyle/>
        <a:p>
          <a:pPr rtl="0" eaLnBrk="1" latinLnBrk="0" hangingPunct="1"/>
          <a:r>
            <a:rPr lang="en-IN"/>
            <a:t>Co</a:t>
          </a:r>
        </a:p>
      </dgm:t>
    </dgm:pt>
    <dgm:pt modelId="{A1A76371-F410-436E-8B78-11E3BF497B13}" type="parTrans" cxnId="{855DC1E8-DB58-4A15-807D-F503D399DF87}">
      <dgm:prSet/>
      <dgm:spPr/>
      <dgm:t>
        <a:bodyPr/>
        <a:lstStyle/>
        <a:p>
          <a:endParaRPr lang="en-US"/>
        </a:p>
      </dgm:t>
    </dgm:pt>
    <dgm:pt modelId="{91A61906-7CD4-428B-A051-40362F59A923}" type="sibTrans" cxnId="{855DC1E8-DB58-4A15-807D-F503D399DF87}">
      <dgm:prSet/>
      <dgm:spPr/>
      <dgm:t>
        <a:bodyPr/>
        <a:lstStyle/>
        <a:p>
          <a:endParaRPr lang="en-US"/>
        </a:p>
      </dgm:t>
    </dgm:pt>
    <dgm:pt modelId="{31069F78-EDC6-4FED-9708-83DF8AECC91B}">
      <dgm:prSet/>
      <dgm:spPr/>
      <dgm:t>
        <a:bodyPr/>
        <a:lstStyle/>
        <a:p>
          <a:pPr rtl="0" eaLnBrk="1" latinLnBrk="0" hangingPunct="1"/>
          <a:r>
            <a:rPr lang="en-IN"/>
            <a:t>HC</a:t>
          </a:r>
        </a:p>
      </dgm:t>
    </dgm:pt>
    <dgm:pt modelId="{6E43377A-A4E3-40FE-8ED9-70AE9A4DDFEC}" type="parTrans" cxnId="{2288B01F-1C07-491C-98A2-C8FF241D12C1}">
      <dgm:prSet/>
      <dgm:spPr/>
      <dgm:t>
        <a:bodyPr/>
        <a:lstStyle/>
        <a:p>
          <a:endParaRPr lang="en-US"/>
        </a:p>
      </dgm:t>
    </dgm:pt>
    <dgm:pt modelId="{94F8AF66-F532-4F16-8527-35707B32473C}" type="sibTrans" cxnId="{2288B01F-1C07-491C-98A2-C8FF241D12C1}">
      <dgm:prSet/>
      <dgm:spPr/>
      <dgm:t>
        <a:bodyPr/>
        <a:lstStyle/>
        <a:p>
          <a:endParaRPr lang="en-US"/>
        </a:p>
      </dgm:t>
    </dgm:pt>
    <dgm:pt modelId="{BA777843-F119-4B29-921B-4B1CD458A179}">
      <dgm:prSet custT="1"/>
      <dgm:spPr/>
      <dgm:t>
        <a:bodyPr/>
        <a:lstStyle/>
        <a:p>
          <a:pPr rtl="0" eaLnBrk="1" latinLnBrk="0" hangingPunct="1"/>
          <a:r>
            <a:rPr lang="en-IN" sz="1400" dirty="0"/>
            <a:t>And going to validate with Norms and give remark either within range or not</a:t>
          </a:r>
        </a:p>
      </dgm:t>
    </dgm:pt>
    <dgm:pt modelId="{848AD9F4-79D5-4581-8246-13CB9975A904}" type="parTrans" cxnId="{0DE320D4-EF7D-45F2-A5A9-6A86BF78EE9F}">
      <dgm:prSet/>
      <dgm:spPr/>
      <dgm:t>
        <a:bodyPr/>
        <a:lstStyle/>
        <a:p>
          <a:endParaRPr lang="en-US"/>
        </a:p>
      </dgm:t>
    </dgm:pt>
    <dgm:pt modelId="{36242B75-A70D-46FA-8560-CEF48BBD9AC9}" type="sibTrans" cxnId="{0DE320D4-EF7D-45F2-A5A9-6A86BF78EE9F}">
      <dgm:prSet/>
      <dgm:spPr/>
      <dgm:t>
        <a:bodyPr/>
        <a:lstStyle/>
        <a:p>
          <a:endParaRPr lang="en-US"/>
        </a:p>
      </dgm:t>
    </dgm:pt>
    <dgm:pt modelId="{2D25ECC7-06EA-4719-8F9A-F55F55407A9C}" type="pres">
      <dgm:prSet presAssocID="{6113B463-9F9D-4389-844F-FFD4F8DF4FCE}" presName="Name0" presStyleCnt="0">
        <dgm:presLayoutVars>
          <dgm:chMax val="7"/>
          <dgm:dir/>
          <dgm:animOne val="branch"/>
        </dgm:presLayoutVars>
      </dgm:prSet>
      <dgm:spPr/>
    </dgm:pt>
    <dgm:pt modelId="{F14F7484-0ED4-4C3A-8A89-36C8C1F9853D}" type="pres">
      <dgm:prSet presAssocID="{0E72A82A-B741-47C4-8D79-67C7B1B4FDCD}" presName="parTx1" presStyleLbl="node1" presStyleIdx="0" presStyleCnt="2"/>
      <dgm:spPr/>
    </dgm:pt>
    <dgm:pt modelId="{F3E0089F-EC41-4597-B92C-294520866111}" type="pres">
      <dgm:prSet presAssocID="{0E72A82A-B741-47C4-8D79-67C7B1B4FDCD}" presName="spPre1" presStyleCnt="0"/>
      <dgm:spPr/>
    </dgm:pt>
    <dgm:pt modelId="{DF548671-8312-4582-B25E-EFC2DF2ADBBB}" type="pres">
      <dgm:prSet presAssocID="{0E72A82A-B741-47C4-8D79-67C7B1B4FDCD}" presName="chLin1" presStyleCnt="0"/>
      <dgm:spPr/>
    </dgm:pt>
    <dgm:pt modelId="{A75A4733-6858-4999-B5DC-245DB9BAA750}" type="pres">
      <dgm:prSet presAssocID="{5E754357-DE8D-40C3-8B9E-C8B7CA9EB87A}" presName="Name11" presStyleLbl="parChTrans1D1" presStyleIdx="0" presStyleCnt="12"/>
      <dgm:spPr/>
    </dgm:pt>
    <dgm:pt modelId="{FC66A466-7099-443E-BABC-A4AC3C9FFAFB}" type="pres">
      <dgm:prSet presAssocID="{5E754357-DE8D-40C3-8B9E-C8B7CA9EB87A}" presName="Name31" presStyleLbl="parChTrans1D1" presStyleIdx="1" presStyleCnt="12"/>
      <dgm:spPr/>
    </dgm:pt>
    <dgm:pt modelId="{D5E7B0D6-660E-4686-9CE9-74FDA0E710BD}" type="pres">
      <dgm:prSet presAssocID="{B97A25B4-0808-45EC-ACF5-BFF1AFE33B82}" presName="txAndLines1" presStyleCnt="0"/>
      <dgm:spPr/>
    </dgm:pt>
    <dgm:pt modelId="{534FF7C6-6A83-4E5F-8C79-E2C93F2509CD}" type="pres">
      <dgm:prSet presAssocID="{B97A25B4-0808-45EC-ACF5-BFF1AFE33B82}" presName="anchor1" presStyleCnt="0"/>
      <dgm:spPr/>
    </dgm:pt>
    <dgm:pt modelId="{2CBFD56C-885C-4BB4-9CDC-1F09DF53DAB3}" type="pres">
      <dgm:prSet presAssocID="{B97A25B4-0808-45EC-ACF5-BFF1AFE33B82}" presName="backup1" presStyleCnt="0"/>
      <dgm:spPr/>
    </dgm:pt>
    <dgm:pt modelId="{58866CF4-DE9F-42EC-AB46-1B83651FD1B5}" type="pres">
      <dgm:prSet presAssocID="{B97A25B4-0808-45EC-ACF5-BFF1AFE33B82}" presName="preLine1" presStyleLbl="parChTrans1D1" presStyleIdx="2" presStyleCnt="12"/>
      <dgm:spPr/>
    </dgm:pt>
    <dgm:pt modelId="{E20C15DB-7CF6-4920-8C98-969731A2B072}" type="pres">
      <dgm:prSet presAssocID="{B97A25B4-0808-45EC-ACF5-BFF1AFE33B82}" presName="desTx1" presStyleLbl="revTx" presStyleIdx="0" presStyleCnt="0">
        <dgm:presLayoutVars>
          <dgm:bulletEnabled val="1"/>
        </dgm:presLayoutVars>
      </dgm:prSet>
      <dgm:spPr/>
    </dgm:pt>
    <dgm:pt modelId="{ADD88737-A7A2-4479-A8DE-56E7F6B4D5DC}" type="pres">
      <dgm:prSet presAssocID="{B97A25B4-0808-45EC-ACF5-BFF1AFE33B82}" presName="postLine1" presStyleLbl="parChTrans1D1" presStyleIdx="3" presStyleCnt="12"/>
      <dgm:spPr/>
    </dgm:pt>
    <dgm:pt modelId="{74A780DF-1521-413B-AAE2-309110DFFE95}" type="pres">
      <dgm:prSet presAssocID="{A1A76371-F410-436E-8B78-11E3BF497B13}" presName="Name11" presStyleLbl="parChTrans1D1" presStyleIdx="4" presStyleCnt="12"/>
      <dgm:spPr/>
    </dgm:pt>
    <dgm:pt modelId="{360ED58A-D0E3-4D15-82C7-0A19020DF45E}" type="pres">
      <dgm:prSet presAssocID="{A1A76371-F410-436E-8B78-11E3BF497B13}" presName="Name31" presStyleLbl="parChTrans1D1" presStyleIdx="5" presStyleCnt="12"/>
      <dgm:spPr/>
    </dgm:pt>
    <dgm:pt modelId="{4393D6D4-4383-4D17-8A64-561DA145D06D}" type="pres">
      <dgm:prSet presAssocID="{355D9A7D-5CCC-4696-A8A3-26BF9EF21EEE}" presName="txAndLines1" presStyleCnt="0"/>
      <dgm:spPr/>
    </dgm:pt>
    <dgm:pt modelId="{BFAE33F6-B65B-42CE-839E-364E2B566805}" type="pres">
      <dgm:prSet presAssocID="{355D9A7D-5CCC-4696-A8A3-26BF9EF21EEE}" presName="anchor1" presStyleCnt="0"/>
      <dgm:spPr/>
    </dgm:pt>
    <dgm:pt modelId="{3E415244-3B04-499F-A8AC-15414D530722}" type="pres">
      <dgm:prSet presAssocID="{355D9A7D-5CCC-4696-A8A3-26BF9EF21EEE}" presName="backup1" presStyleCnt="0"/>
      <dgm:spPr/>
    </dgm:pt>
    <dgm:pt modelId="{D3267603-AF71-44F6-BFA5-B817899D1191}" type="pres">
      <dgm:prSet presAssocID="{355D9A7D-5CCC-4696-A8A3-26BF9EF21EEE}" presName="preLine1" presStyleLbl="parChTrans1D1" presStyleIdx="6" presStyleCnt="12"/>
      <dgm:spPr/>
    </dgm:pt>
    <dgm:pt modelId="{09AA9554-1461-422D-A230-E65E8AD26A85}" type="pres">
      <dgm:prSet presAssocID="{355D9A7D-5CCC-4696-A8A3-26BF9EF21EEE}" presName="desTx1" presStyleLbl="revTx" presStyleIdx="0" presStyleCnt="0">
        <dgm:presLayoutVars>
          <dgm:bulletEnabled val="1"/>
        </dgm:presLayoutVars>
      </dgm:prSet>
      <dgm:spPr/>
    </dgm:pt>
    <dgm:pt modelId="{E34E16F8-2A9F-4528-81F0-D1571C0D820A}" type="pres">
      <dgm:prSet presAssocID="{355D9A7D-5CCC-4696-A8A3-26BF9EF21EEE}" presName="postLine1" presStyleLbl="parChTrans1D1" presStyleIdx="7" presStyleCnt="12"/>
      <dgm:spPr/>
    </dgm:pt>
    <dgm:pt modelId="{3C0A1289-7E31-4B0E-887C-BD6B6A7EE1D4}" type="pres">
      <dgm:prSet presAssocID="{6E43377A-A4E3-40FE-8ED9-70AE9A4DDFEC}" presName="Name11" presStyleLbl="parChTrans1D1" presStyleIdx="8" presStyleCnt="12"/>
      <dgm:spPr/>
    </dgm:pt>
    <dgm:pt modelId="{FACB5782-5A17-4B42-8E96-3E3ABA77544E}" type="pres">
      <dgm:prSet presAssocID="{6E43377A-A4E3-40FE-8ED9-70AE9A4DDFEC}" presName="Name31" presStyleLbl="parChTrans1D1" presStyleIdx="9" presStyleCnt="12"/>
      <dgm:spPr/>
    </dgm:pt>
    <dgm:pt modelId="{C470FA2A-58BB-4860-A263-FB0C11CED21F}" type="pres">
      <dgm:prSet presAssocID="{31069F78-EDC6-4FED-9708-83DF8AECC91B}" presName="txAndLines1" presStyleCnt="0"/>
      <dgm:spPr/>
    </dgm:pt>
    <dgm:pt modelId="{7A1AECDD-6B72-4BBC-9DF2-4712CBE41764}" type="pres">
      <dgm:prSet presAssocID="{31069F78-EDC6-4FED-9708-83DF8AECC91B}" presName="anchor1" presStyleCnt="0"/>
      <dgm:spPr/>
    </dgm:pt>
    <dgm:pt modelId="{B5AA049F-46F4-45ED-A05E-4D304D0E4CC4}" type="pres">
      <dgm:prSet presAssocID="{31069F78-EDC6-4FED-9708-83DF8AECC91B}" presName="backup1" presStyleCnt="0"/>
      <dgm:spPr/>
    </dgm:pt>
    <dgm:pt modelId="{E5D84B7F-ACC4-4F43-B611-B4A93683593A}" type="pres">
      <dgm:prSet presAssocID="{31069F78-EDC6-4FED-9708-83DF8AECC91B}" presName="preLine1" presStyleLbl="parChTrans1D1" presStyleIdx="10" presStyleCnt="12"/>
      <dgm:spPr/>
    </dgm:pt>
    <dgm:pt modelId="{5B7DBC8A-EA1C-4711-BE2A-5EE9134F799A}" type="pres">
      <dgm:prSet presAssocID="{31069F78-EDC6-4FED-9708-83DF8AECC91B}" presName="desTx1" presStyleLbl="revTx" presStyleIdx="0" presStyleCnt="0">
        <dgm:presLayoutVars>
          <dgm:bulletEnabled val="1"/>
        </dgm:presLayoutVars>
      </dgm:prSet>
      <dgm:spPr/>
    </dgm:pt>
    <dgm:pt modelId="{4D52ABF7-867F-44F9-B8FC-AFF701142351}" type="pres">
      <dgm:prSet presAssocID="{31069F78-EDC6-4FED-9708-83DF8AECC91B}" presName="postLine1" presStyleLbl="parChTrans1D1" presStyleIdx="11" presStyleCnt="12"/>
      <dgm:spPr/>
    </dgm:pt>
    <dgm:pt modelId="{38BC3E30-A1B7-46E4-9AA6-6B6E8E9C264C}" type="pres">
      <dgm:prSet presAssocID="{0E72A82A-B741-47C4-8D79-67C7B1B4FDCD}" presName="spPost1" presStyleCnt="0"/>
      <dgm:spPr/>
    </dgm:pt>
    <dgm:pt modelId="{51B45B00-0447-4CB5-9BB6-0BD509A4064E}" type="pres">
      <dgm:prSet presAssocID="{BA777843-F119-4B29-921B-4B1CD458A179}" presName="parTx2" presStyleLbl="node1" presStyleIdx="1" presStyleCnt="2"/>
      <dgm:spPr/>
    </dgm:pt>
  </dgm:ptLst>
  <dgm:cxnLst>
    <dgm:cxn modelId="{0DE320D4-EF7D-45F2-A5A9-6A86BF78EE9F}" srcId="{6113B463-9F9D-4389-844F-FFD4F8DF4FCE}" destId="{BA777843-F119-4B29-921B-4B1CD458A179}" srcOrd="1" destOrd="0" parTransId="{848AD9F4-79D5-4581-8246-13CB9975A904}" sibTransId="{36242B75-A70D-46FA-8560-CEF48BBD9AC9}"/>
    <dgm:cxn modelId="{12C7FD22-AD5E-4F4F-992C-0DEF97637747}" srcId="{6113B463-9F9D-4389-844F-FFD4F8DF4FCE}" destId="{0E72A82A-B741-47C4-8D79-67C7B1B4FDCD}" srcOrd="0" destOrd="0" parTransId="{6545EE19-37C3-4743-90CB-4891B1D8F0A6}" sibTransId="{CBECA28C-15EC-4577-97D6-A9967D05709E}"/>
    <dgm:cxn modelId="{B675DC97-0768-4508-8BF6-F1B2B3335BF6}" type="presOf" srcId="{31069F78-EDC6-4FED-9708-83DF8AECC91B}" destId="{5B7DBC8A-EA1C-4711-BE2A-5EE9134F799A}" srcOrd="0" destOrd="0" presId="urn:microsoft.com/office/officeart/2009/3/layout/SubStepProcess"/>
    <dgm:cxn modelId="{855DC1E8-DB58-4A15-807D-F503D399DF87}" srcId="{0E72A82A-B741-47C4-8D79-67C7B1B4FDCD}" destId="{355D9A7D-5CCC-4696-A8A3-26BF9EF21EEE}" srcOrd="1" destOrd="0" parTransId="{A1A76371-F410-436E-8B78-11E3BF497B13}" sibTransId="{91A61906-7CD4-428B-A051-40362F59A923}"/>
    <dgm:cxn modelId="{B759DD91-4096-4ED6-A3C3-1C24A98B54A3}" type="presOf" srcId="{6113B463-9F9D-4389-844F-FFD4F8DF4FCE}" destId="{2D25ECC7-06EA-4719-8F9A-F55F55407A9C}" srcOrd="0" destOrd="0" presId="urn:microsoft.com/office/officeart/2009/3/layout/SubStepProcess"/>
    <dgm:cxn modelId="{A13F60FF-EEB8-4018-8EED-F3CD51DA031E}" type="presOf" srcId="{B97A25B4-0808-45EC-ACF5-BFF1AFE33B82}" destId="{E20C15DB-7CF6-4920-8C98-969731A2B072}" srcOrd="0" destOrd="0" presId="urn:microsoft.com/office/officeart/2009/3/layout/SubStepProcess"/>
    <dgm:cxn modelId="{8605C832-D7A6-4C4A-93E3-BB735841C36A}" type="presOf" srcId="{355D9A7D-5CCC-4696-A8A3-26BF9EF21EEE}" destId="{09AA9554-1461-422D-A230-E65E8AD26A85}" srcOrd="0" destOrd="0" presId="urn:microsoft.com/office/officeart/2009/3/layout/SubStepProcess"/>
    <dgm:cxn modelId="{2288B01F-1C07-491C-98A2-C8FF241D12C1}" srcId="{0E72A82A-B741-47C4-8D79-67C7B1B4FDCD}" destId="{31069F78-EDC6-4FED-9708-83DF8AECC91B}" srcOrd="2" destOrd="0" parTransId="{6E43377A-A4E3-40FE-8ED9-70AE9A4DDFEC}" sibTransId="{94F8AF66-F532-4F16-8527-35707B32473C}"/>
    <dgm:cxn modelId="{93F7BC55-E889-4853-9FF8-A10F3C856EB5}" srcId="{0E72A82A-B741-47C4-8D79-67C7B1B4FDCD}" destId="{B97A25B4-0808-45EC-ACF5-BFF1AFE33B82}" srcOrd="0" destOrd="0" parTransId="{5E754357-DE8D-40C3-8B9E-C8B7CA9EB87A}" sibTransId="{6737B6BE-C462-47B7-9C80-63D363330140}"/>
    <dgm:cxn modelId="{C8ECE5FA-0537-425E-BB68-189CF715922E}" type="presOf" srcId="{BA777843-F119-4B29-921B-4B1CD458A179}" destId="{51B45B00-0447-4CB5-9BB6-0BD509A4064E}" srcOrd="0" destOrd="0" presId="urn:microsoft.com/office/officeart/2009/3/layout/SubStepProcess"/>
    <dgm:cxn modelId="{9F279525-45A5-4639-BA24-A26E51E1AF7D}" type="presOf" srcId="{0E72A82A-B741-47C4-8D79-67C7B1B4FDCD}" destId="{F14F7484-0ED4-4C3A-8A89-36C8C1F9853D}" srcOrd="0" destOrd="0" presId="urn:microsoft.com/office/officeart/2009/3/layout/SubStepProcess"/>
    <dgm:cxn modelId="{92F41F3E-F104-47CA-8163-D95C03E9D56B}" type="presParOf" srcId="{2D25ECC7-06EA-4719-8F9A-F55F55407A9C}" destId="{F14F7484-0ED4-4C3A-8A89-36C8C1F9853D}" srcOrd="0" destOrd="0" presId="urn:microsoft.com/office/officeart/2009/3/layout/SubStepProcess"/>
    <dgm:cxn modelId="{525425F5-5488-4EDC-A0A8-D063B0F511AD}" type="presParOf" srcId="{2D25ECC7-06EA-4719-8F9A-F55F55407A9C}" destId="{F3E0089F-EC41-4597-B92C-294520866111}" srcOrd="1" destOrd="0" presId="urn:microsoft.com/office/officeart/2009/3/layout/SubStepProcess"/>
    <dgm:cxn modelId="{4832479A-9073-44AD-8799-437DBF371214}" type="presParOf" srcId="{2D25ECC7-06EA-4719-8F9A-F55F55407A9C}" destId="{DF548671-8312-4582-B25E-EFC2DF2ADBBB}" srcOrd="2" destOrd="0" presId="urn:microsoft.com/office/officeart/2009/3/layout/SubStepProcess"/>
    <dgm:cxn modelId="{8C75C440-4715-4B58-B6C2-5B17A197BCB3}" type="presParOf" srcId="{DF548671-8312-4582-B25E-EFC2DF2ADBBB}" destId="{A75A4733-6858-4999-B5DC-245DB9BAA750}" srcOrd="0" destOrd="0" presId="urn:microsoft.com/office/officeart/2009/3/layout/SubStepProcess"/>
    <dgm:cxn modelId="{152A7CBB-60BA-4E4A-BF96-8572F63122E4}" type="presParOf" srcId="{DF548671-8312-4582-B25E-EFC2DF2ADBBB}" destId="{FC66A466-7099-443E-BABC-A4AC3C9FFAFB}" srcOrd="1" destOrd="0" presId="urn:microsoft.com/office/officeart/2009/3/layout/SubStepProcess"/>
    <dgm:cxn modelId="{3720D987-6890-4975-9FFA-228809B0F738}" type="presParOf" srcId="{DF548671-8312-4582-B25E-EFC2DF2ADBBB}" destId="{D5E7B0D6-660E-4686-9CE9-74FDA0E710BD}" srcOrd="2" destOrd="0" presId="urn:microsoft.com/office/officeart/2009/3/layout/SubStepProcess"/>
    <dgm:cxn modelId="{08A97558-8DD8-44AE-80CD-F3525AB34142}" type="presParOf" srcId="{D5E7B0D6-660E-4686-9CE9-74FDA0E710BD}" destId="{534FF7C6-6A83-4E5F-8C79-E2C93F2509CD}" srcOrd="0" destOrd="0" presId="urn:microsoft.com/office/officeart/2009/3/layout/SubStepProcess"/>
    <dgm:cxn modelId="{7108BC3C-59F2-4585-912C-2F7F832A2164}" type="presParOf" srcId="{D5E7B0D6-660E-4686-9CE9-74FDA0E710BD}" destId="{2CBFD56C-885C-4BB4-9CDC-1F09DF53DAB3}" srcOrd="1" destOrd="0" presId="urn:microsoft.com/office/officeart/2009/3/layout/SubStepProcess"/>
    <dgm:cxn modelId="{D81EB5E7-2279-4612-87FC-A208F24DB2F3}" type="presParOf" srcId="{D5E7B0D6-660E-4686-9CE9-74FDA0E710BD}" destId="{58866CF4-DE9F-42EC-AB46-1B83651FD1B5}" srcOrd="2" destOrd="0" presId="urn:microsoft.com/office/officeart/2009/3/layout/SubStepProcess"/>
    <dgm:cxn modelId="{CFD25786-0E12-42EF-9802-738123EC1913}" type="presParOf" srcId="{D5E7B0D6-660E-4686-9CE9-74FDA0E710BD}" destId="{E20C15DB-7CF6-4920-8C98-969731A2B072}" srcOrd="3" destOrd="0" presId="urn:microsoft.com/office/officeart/2009/3/layout/SubStepProcess"/>
    <dgm:cxn modelId="{DF579E2E-80B7-4F90-8F57-A296C284AB96}" type="presParOf" srcId="{D5E7B0D6-660E-4686-9CE9-74FDA0E710BD}" destId="{ADD88737-A7A2-4479-A8DE-56E7F6B4D5DC}" srcOrd="4" destOrd="0" presId="urn:microsoft.com/office/officeart/2009/3/layout/SubStepProcess"/>
    <dgm:cxn modelId="{7CD705F1-F19D-4D31-9A52-E607C26C46BD}" type="presParOf" srcId="{DF548671-8312-4582-B25E-EFC2DF2ADBBB}" destId="{74A780DF-1521-413B-AAE2-309110DFFE95}" srcOrd="3" destOrd="0" presId="urn:microsoft.com/office/officeart/2009/3/layout/SubStepProcess"/>
    <dgm:cxn modelId="{208ADD22-43C9-4D48-A6FF-0165F07287FE}" type="presParOf" srcId="{DF548671-8312-4582-B25E-EFC2DF2ADBBB}" destId="{360ED58A-D0E3-4D15-82C7-0A19020DF45E}" srcOrd="4" destOrd="0" presId="urn:microsoft.com/office/officeart/2009/3/layout/SubStepProcess"/>
    <dgm:cxn modelId="{2AA34C73-4227-44B3-913A-F30A544EBD94}" type="presParOf" srcId="{DF548671-8312-4582-B25E-EFC2DF2ADBBB}" destId="{4393D6D4-4383-4D17-8A64-561DA145D06D}" srcOrd="5" destOrd="0" presId="urn:microsoft.com/office/officeart/2009/3/layout/SubStepProcess"/>
    <dgm:cxn modelId="{AEF498B6-4AA4-4AC8-87F2-43EDFE5A27F1}" type="presParOf" srcId="{4393D6D4-4383-4D17-8A64-561DA145D06D}" destId="{BFAE33F6-B65B-42CE-839E-364E2B566805}" srcOrd="0" destOrd="0" presId="urn:microsoft.com/office/officeart/2009/3/layout/SubStepProcess"/>
    <dgm:cxn modelId="{CE4A7D57-D4A0-4F71-A36D-8EB113E49C4E}" type="presParOf" srcId="{4393D6D4-4383-4D17-8A64-561DA145D06D}" destId="{3E415244-3B04-499F-A8AC-15414D530722}" srcOrd="1" destOrd="0" presId="urn:microsoft.com/office/officeart/2009/3/layout/SubStepProcess"/>
    <dgm:cxn modelId="{1A2EE2CE-746E-4466-BC60-FA32E7F7D4C0}" type="presParOf" srcId="{4393D6D4-4383-4D17-8A64-561DA145D06D}" destId="{D3267603-AF71-44F6-BFA5-B817899D1191}" srcOrd="2" destOrd="0" presId="urn:microsoft.com/office/officeart/2009/3/layout/SubStepProcess"/>
    <dgm:cxn modelId="{F1E09BA3-0C3F-47F5-BA69-334B5C61D58E}" type="presParOf" srcId="{4393D6D4-4383-4D17-8A64-561DA145D06D}" destId="{09AA9554-1461-422D-A230-E65E8AD26A85}" srcOrd="3" destOrd="0" presId="urn:microsoft.com/office/officeart/2009/3/layout/SubStepProcess"/>
    <dgm:cxn modelId="{8F9F8439-3735-4566-840E-ED7FD4A63AF1}" type="presParOf" srcId="{4393D6D4-4383-4D17-8A64-561DA145D06D}" destId="{E34E16F8-2A9F-4528-81F0-D1571C0D820A}" srcOrd="4" destOrd="0" presId="urn:microsoft.com/office/officeart/2009/3/layout/SubStepProcess"/>
    <dgm:cxn modelId="{C460CE35-8FE3-4CA8-A0A0-A47E465F4992}" type="presParOf" srcId="{DF548671-8312-4582-B25E-EFC2DF2ADBBB}" destId="{3C0A1289-7E31-4B0E-887C-BD6B6A7EE1D4}" srcOrd="6" destOrd="0" presId="urn:microsoft.com/office/officeart/2009/3/layout/SubStepProcess"/>
    <dgm:cxn modelId="{A2F597B4-18BA-483A-B4A2-ED9987ECABD9}" type="presParOf" srcId="{DF548671-8312-4582-B25E-EFC2DF2ADBBB}" destId="{FACB5782-5A17-4B42-8E96-3E3ABA77544E}" srcOrd="7" destOrd="0" presId="urn:microsoft.com/office/officeart/2009/3/layout/SubStepProcess"/>
    <dgm:cxn modelId="{5835D88F-FF14-459E-AFD6-F202B3815DED}" type="presParOf" srcId="{DF548671-8312-4582-B25E-EFC2DF2ADBBB}" destId="{C470FA2A-58BB-4860-A263-FB0C11CED21F}" srcOrd="8" destOrd="0" presId="urn:microsoft.com/office/officeart/2009/3/layout/SubStepProcess"/>
    <dgm:cxn modelId="{05517626-446B-4D43-ACD8-AEC429F143FB}" type="presParOf" srcId="{C470FA2A-58BB-4860-A263-FB0C11CED21F}" destId="{7A1AECDD-6B72-4BBC-9DF2-4712CBE41764}" srcOrd="0" destOrd="0" presId="urn:microsoft.com/office/officeart/2009/3/layout/SubStepProcess"/>
    <dgm:cxn modelId="{6219C49B-9627-4A33-9898-B23EBC88909F}" type="presParOf" srcId="{C470FA2A-58BB-4860-A263-FB0C11CED21F}" destId="{B5AA049F-46F4-45ED-A05E-4D304D0E4CC4}" srcOrd="1" destOrd="0" presId="urn:microsoft.com/office/officeart/2009/3/layout/SubStepProcess"/>
    <dgm:cxn modelId="{AE4EA7C4-0DD7-4A6D-B906-6C5CE0D08DE7}" type="presParOf" srcId="{C470FA2A-58BB-4860-A263-FB0C11CED21F}" destId="{E5D84B7F-ACC4-4F43-B611-B4A93683593A}" srcOrd="2" destOrd="0" presId="urn:microsoft.com/office/officeart/2009/3/layout/SubStepProcess"/>
    <dgm:cxn modelId="{51C41753-210B-4492-8535-26DF93B0B291}" type="presParOf" srcId="{C470FA2A-58BB-4860-A263-FB0C11CED21F}" destId="{5B7DBC8A-EA1C-4711-BE2A-5EE9134F799A}" srcOrd="3" destOrd="0" presId="urn:microsoft.com/office/officeart/2009/3/layout/SubStepProcess"/>
    <dgm:cxn modelId="{AD3BC54C-B000-4A1B-8293-5B8E4D66AE2E}" type="presParOf" srcId="{C470FA2A-58BB-4860-A263-FB0C11CED21F}" destId="{4D52ABF7-867F-44F9-B8FC-AFF701142351}" srcOrd="4" destOrd="0" presId="urn:microsoft.com/office/officeart/2009/3/layout/SubStepProcess"/>
    <dgm:cxn modelId="{4FF9D931-0B74-4823-8A14-9F22F6B49962}" type="presParOf" srcId="{2D25ECC7-06EA-4719-8F9A-F55F55407A9C}" destId="{38BC3E30-A1B7-46E4-9AA6-6B6E8E9C264C}" srcOrd="3" destOrd="0" presId="urn:microsoft.com/office/officeart/2009/3/layout/SubStepProcess"/>
    <dgm:cxn modelId="{F4A03772-ED89-4FB4-96E3-9EA623D9383A}" type="presParOf" srcId="{2D25ECC7-06EA-4719-8F9A-F55F55407A9C}" destId="{51B45B00-0447-4CB5-9BB6-0BD509A4064E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6EA6E-1973-4AAA-A6E3-AB79C723A09E}">
      <dsp:nvSpPr>
        <dsp:cNvPr id="0" name=""/>
        <dsp:cNvSpPr/>
      </dsp:nvSpPr>
      <dsp:spPr>
        <a:xfrm>
          <a:off x="0" y="2029"/>
          <a:ext cx="57075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BBF55D-4C02-4EC0-9A3F-3B5ACBEB7763}">
      <dsp:nvSpPr>
        <dsp:cNvPr id="0" name=""/>
        <dsp:cNvSpPr/>
      </dsp:nvSpPr>
      <dsp:spPr>
        <a:xfrm>
          <a:off x="0" y="2029"/>
          <a:ext cx="5707565" cy="138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kern="120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Get Vehicle Data and upload it to Google Firebase database.</a:t>
          </a:r>
          <a:endParaRPr lang="en-US" sz="3400" b="0" kern="120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29"/>
        <a:ext cx="5707565" cy="1383884"/>
      </dsp:txXfrm>
    </dsp:sp>
    <dsp:sp modelId="{2610665C-BAEF-4582-B8CB-642A20878B1D}">
      <dsp:nvSpPr>
        <dsp:cNvPr id="0" name=""/>
        <dsp:cNvSpPr/>
      </dsp:nvSpPr>
      <dsp:spPr>
        <a:xfrm>
          <a:off x="0" y="1385914"/>
          <a:ext cx="57075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31DDA1-B9FD-48FB-AAC6-7EA03301A0B7}">
      <dsp:nvSpPr>
        <dsp:cNvPr id="0" name=""/>
        <dsp:cNvSpPr/>
      </dsp:nvSpPr>
      <dsp:spPr>
        <a:xfrm>
          <a:off x="0" y="1385914"/>
          <a:ext cx="5707565" cy="138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kern="120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Analysis of Data with Suitable Model in Python</a:t>
          </a:r>
          <a:endParaRPr lang="en-US" sz="3400" b="0" kern="120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85914"/>
        <a:ext cx="5707565" cy="1383884"/>
      </dsp:txXfrm>
    </dsp:sp>
    <dsp:sp modelId="{E90A552C-E267-4E01-837E-2C16E548B2D3}">
      <dsp:nvSpPr>
        <dsp:cNvPr id="0" name=""/>
        <dsp:cNvSpPr/>
      </dsp:nvSpPr>
      <dsp:spPr>
        <a:xfrm>
          <a:off x="0" y="2769798"/>
          <a:ext cx="57075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5FED21-8D2A-427E-A093-B59E9F62048A}">
      <dsp:nvSpPr>
        <dsp:cNvPr id="0" name=""/>
        <dsp:cNvSpPr/>
      </dsp:nvSpPr>
      <dsp:spPr>
        <a:xfrm>
          <a:off x="0" y="2769798"/>
          <a:ext cx="5707565" cy="138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kern="120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Representation of data with Dash Framework</a:t>
          </a:r>
          <a:endParaRPr lang="en-US" sz="3400" b="0" kern="1200" cap="none" spc="0" dirty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69798"/>
        <a:ext cx="5707565" cy="1383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153F8-9D5F-4330-98B3-77E34F4AC004}">
      <dsp:nvSpPr>
        <dsp:cNvPr id="0" name=""/>
        <dsp:cNvSpPr/>
      </dsp:nvSpPr>
      <dsp:spPr>
        <a:xfrm>
          <a:off x="2132433" y="1096253"/>
          <a:ext cx="1346276" cy="1346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B2F577-4189-4D37-B3E8-01EE95B01B02}">
      <dsp:nvSpPr>
        <dsp:cNvPr id="0" name=""/>
        <dsp:cNvSpPr/>
      </dsp:nvSpPr>
      <dsp:spPr>
        <a:xfrm>
          <a:off x="2024731" y="0"/>
          <a:ext cx="1561680" cy="9039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700"/>
            <a:buFont typeface="Arial" panose="020B0604020202020204" pitchFamily="34" charset="0"/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Vehicle Number</a:t>
          </a:r>
        </a:p>
      </dsp:txBody>
      <dsp:txXfrm>
        <a:off x="2024731" y="0"/>
        <a:ext cx="1561680" cy="903928"/>
      </dsp:txXfrm>
    </dsp:sp>
    <dsp:sp modelId="{BED923AD-EAA5-4255-A06C-7AD8EFFFC3F0}">
      <dsp:nvSpPr>
        <dsp:cNvPr id="0" name=""/>
        <dsp:cNvSpPr/>
      </dsp:nvSpPr>
      <dsp:spPr>
        <a:xfrm>
          <a:off x="2644556" y="1468210"/>
          <a:ext cx="1346276" cy="1346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B5E899B-8F88-4B0F-AAE7-6B67AE81C435}">
      <dsp:nvSpPr>
        <dsp:cNvPr id="0" name=""/>
        <dsp:cNvSpPr/>
      </dsp:nvSpPr>
      <dsp:spPr>
        <a:xfrm>
          <a:off x="4097996" y="1192416"/>
          <a:ext cx="1400127" cy="9808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PUC Test Values</a:t>
          </a:r>
        </a:p>
      </dsp:txBody>
      <dsp:txXfrm>
        <a:off x="4097996" y="1192416"/>
        <a:ext cx="1400127" cy="980858"/>
      </dsp:txXfrm>
    </dsp:sp>
    <dsp:sp modelId="{C6E9C7E0-6F00-41AE-AE41-F0676D4F28C2}">
      <dsp:nvSpPr>
        <dsp:cNvPr id="0" name=""/>
        <dsp:cNvSpPr/>
      </dsp:nvSpPr>
      <dsp:spPr>
        <a:xfrm>
          <a:off x="2449077" y="2070573"/>
          <a:ext cx="1346276" cy="1346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9A66C3-CA8B-4649-9248-37CE2E5EF9BE}">
      <dsp:nvSpPr>
        <dsp:cNvPr id="0" name=""/>
        <dsp:cNvSpPr/>
      </dsp:nvSpPr>
      <dsp:spPr>
        <a:xfrm>
          <a:off x="3882592" y="2865645"/>
          <a:ext cx="1400127" cy="9808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PUC Certification Validity</a:t>
          </a:r>
        </a:p>
      </dsp:txBody>
      <dsp:txXfrm>
        <a:off x="3882592" y="2865645"/>
        <a:ext cx="1400127" cy="980858"/>
      </dsp:txXfrm>
    </dsp:sp>
    <dsp:sp modelId="{92B2CCCD-73C0-442C-BBA4-F8613C55110A}">
      <dsp:nvSpPr>
        <dsp:cNvPr id="0" name=""/>
        <dsp:cNvSpPr/>
      </dsp:nvSpPr>
      <dsp:spPr>
        <a:xfrm>
          <a:off x="1815789" y="2070573"/>
          <a:ext cx="1346276" cy="1346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673BE9-AA8C-4D1B-9F0A-F070BFF48A70}">
      <dsp:nvSpPr>
        <dsp:cNvPr id="0" name=""/>
        <dsp:cNvSpPr/>
      </dsp:nvSpPr>
      <dsp:spPr>
        <a:xfrm>
          <a:off x="328422" y="2865645"/>
          <a:ext cx="1400127" cy="9808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Inspection Values</a:t>
          </a:r>
        </a:p>
      </dsp:txBody>
      <dsp:txXfrm>
        <a:off x="328422" y="2865645"/>
        <a:ext cx="1400127" cy="980858"/>
      </dsp:txXfrm>
    </dsp:sp>
    <dsp:sp modelId="{508AE655-F551-4244-8D29-6AAF4C088A37}">
      <dsp:nvSpPr>
        <dsp:cNvPr id="0" name=""/>
        <dsp:cNvSpPr/>
      </dsp:nvSpPr>
      <dsp:spPr>
        <a:xfrm>
          <a:off x="1620309" y="1468210"/>
          <a:ext cx="1346276" cy="13462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21F943-7159-4DC0-B529-7CAB2CCB43D7}">
      <dsp:nvSpPr>
        <dsp:cNvPr id="0" name=""/>
        <dsp:cNvSpPr/>
      </dsp:nvSpPr>
      <dsp:spPr>
        <a:xfrm>
          <a:off x="113018" y="1192416"/>
          <a:ext cx="1400127" cy="9808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Images Of Vehicle from Different angle</a:t>
          </a:r>
        </a:p>
      </dsp:txBody>
      <dsp:txXfrm>
        <a:off x="113018" y="1192416"/>
        <a:ext cx="1400127" cy="980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16AF-20A2-48ED-BE85-64DD27C004A1}">
      <dsp:nvSpPr>
        <dsp:cNvPr id="0" name=""/>
        <dsp:cNvSpPr/>
      </dsp:nvSpPr>
      <dsp:spPr>
        <a:xfrm>
          <a:off x="0" y="145191"/>
          <a:ext cx="5993030" cy="132327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900" kern="1200" dirty="0"/>
            <a:t>Analysis of Data with Suitable Models</a:t>
          </a:r>
        </a:p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900" kern="1200" dirty="0"/>
            <a:t>Python will be Used</a:t>
          </a:r>
          <a:endParaRPr lang="en-IN" sz="2900" kern="1200" dirty="0"/>
        </a:p>
      </dsp:txBody>
      <dsp:txXfrm>
        <a:off x="64597" y="209788"/>
        <a:ext cx="5863836" cy="1194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D1858-661D-4DC5-88E2-8915B20724A4}">
      <dsp:nvSpPr>
        <dsp:cNvPr id="0" name=""/>
        <dsp:cNvSpPr/>
      </dsp:nvSpPr>
      <dsp:spPr>
        <a:xfrm>
          <a:off x="0" y="168334"/>
          <a:ext cx="2270442" cy="22707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We classified  test data in three Categories</a:t>
          </a:r>
          <a:endParaRPr lang="en-IN" sz="2400" b="1" i="1" kern="1200" dirty="0"/>
        </a:p>
      </dsp:txBody>
      <dsp:txXfrm>
        <a:off x="332499" y="500873"/>
        <a:ext cx="1605444" cy="1605642"/>
      </dsp:txXfrm>
    </dsp:sp>
    <dsp:sp modelId="{0A18DEE2-4D55-45E1-A688-3ABBB9A8CFED}">
      <dsp:nvSpPr>
        <dsp:cNvPr id="0" name=""/>
        <dsp:cNvSpPr/>
      </dsp:nvSpPr>
      <dsp:spPr>
        <a:xfrm>
          <a:off x="1168134" y="1682778"/>
          <a:ext cx="2270442" cy="2270720"/>
        </a:xfrm>
        <a:prstGeom prst="ellipse">
          <a:avLst/>
        </a:prstGeom>
        <a:solidFill>
          <a:schemeClr val="accent3">
            <a:alpha val="50000"/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2.1)  Visual Inspection data (Y/N)</a:t>
          </a:r>
          <a:endParaRPr lang="en-IN" sz="2400" b="1" i="1" kern="1200" dirty="0"/>
        </a:p>
      </dsp:txBody>
      <dsp:txXfrm>
        <a:off x="1500633" y="2015317"/>
        <a:ext cx="1605444" cy="1605642"/>
      </dsp:txXfrm>
    </dsp:sp>
    <dsp:sp modelId="{1C011304-EB21-41E9-B7B0-D4B11FC8F466}">
      <dsp:nvSpPr>
        <dsp:cNvPr id="0" name=""/>
        <dsp:cNvSpPr/>
      </dsp:nvSpPr>
      <dsp:spPr>
        <a:xfrm>
          <a:off x="2335692" y="168334"/>
          <a:ext cx="2270442" cy="2270720"/>
        </a:xfrm>
        <a:prstGeom prst="ellipse">
          <a:avLst/>
        </a:prstGeom>
        <a:solidFill>
          <a:schemeClr val="accent3">
            <a:alpha val="50000"/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2.2) PUC data(Emission Values)</a:t>
          </a:r>
          <a:endParaRPr lang="en-IN" sz="2400" b="1" i="1" kern="1200" dirty="0"/>
        </a:p>
      </dsp:txBody>
      <dsp:txXfrm>
        <a:off x="2668191" y="500873"/>
        <a:ext cx="1605444" cy="1605642"/>
      </dsp:txXfrm>
    </dsp:sp>
    <dsp:sp modelId="{25A93ECD-C11D-42C6-B749-683FAAB4E385}">
      <dsp:nvSpPr>
        <dsp:cNvPr id="0" name=""/>
        <dsp:cNvSpPr/>
      </dsp:nvSpPr>
      <dsp:spPr>
        <a:xfrm>
          <a:off x="3503827" y="1682778"/>
          <a:ext cx="2270442" cy="2270720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2.3) Vehicle Images (Upload)</a:t>
          </a:r>
        </a:p>
      </dsp:txBody>
      <dsp:txXfrm>
        <a:off x="3836326" y="2015317"/>
        <a:ext cx="1605444" cy="1605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F7484-0ED4-4C3A-8A89-36C8C1F9853D}">
      <dsp:nvSpPr>
        <dsp:cNvPr id="0" name=""/>
        <dsp:cNvSpPr/>
      </dsp:nvSpPr>
      <dsp:spPr>
        <a:xfrm>
          <a:off x="3230" y="1052240"/>
          <a:ext cx="2129892" cy="2129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In this Analysis we going to put values of PUC test like </a:t>
          </a:r>
        </a:p>
      </dsp:txBody>
      <dsp:txXfrm>
        <a:off x="315145" y="1364155"/>
        <a:ext cx="1506062" cy="1506062"/>
      </dsp:txXfrm>
    </dsp:sp>
    <dsp:sp modelId="{A75A4733-6858-4999-B5DC-245DB9BAA750}">
      <dsp:nvSpPr>
        <dsp:cNvPr id="0" name=""/>
        <dsp:cNvSpPr/>
      </dsp:nvSpPr>
      <dsp:spPr>
        <a:xfrm rot="17909946">
          <a:off x="1915958" y="1529337"/>
          <a:ext cx="10726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6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6A466-7099-443E-BABC-A4AC3C9FFAFB}">
      <dsp:nvSpPr>
        <dsp:cNvPr id="0" name=""/>
        <dsp:cNvSpPr/>
      </dsp:nvSpPr>
      <dsp:spPr>
        <a:xfrm rot="14490054">
          <a:off x="4690995" y="1529337"/>
          <a:ext cx="10726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6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66CF4-DE9F-42EC-AB46-1B83651FD1B5}">
      <dsp:nvSpPr>
        <dsp:cNvPr id="0" name=""/>
        <dsp:cNvSpPr/>
      </dsp:nvSpPr>
      <dsp:spPr>
        <a:xfrm>
          <a:off x="2708194" y="1057998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15DB-7CF6-4920-8C98-969731A2B072}">
      <dsp:nvSpPr>
        <dsp:cNvPr id="0" name=""/>
        <dsp:cNvSpPr/>
      </dsp:nvSpPr>
      <dsp:spPr>
        <a:xfrm>
          <a:off x="2957148" y="528403"/>
          <a:ext cx="1765314" cy="1059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 err="1"/>
            <a:t>Nox</a:t>
          </a:r>
          <a:endParaRPr lang="en-IN" sz="3700" kern="1200" dirty="0"/>
        </a:p>
      </dsp:txBody>
      <dsp:txXfrm>
        <a:off x="2957148" y="528403"/>
        <a:ext cx="1765314" cy="1059188"/>
      </dsp:txXfrm>
    </dsp:sp>
    <dsp:sp modelId="{ADD88737-A7A2-4479-A8DE-56E7F6B4D5DC}">
      <dsp:nvSpPr>
        <dsp:cNvPr id="0" name=""/>
        <dsp:cNvSpPr/>
      </dsp:nvSpPr>
      <dsp:spPr>
        <a:xfrm>
          <a:off x="4722463" y="1057998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780DF-1521-413B-AAE2-309110DFFE95}">
      <dsp:nvSpPr>
        <dsp:cNvPr id="0" name=""/>
        <dsp:cNvSpPr/>
      </dsp:nvSpPr>
      <dsp:spPr>
        <a:xfrm>
          <a:off x="2196381" y="2117187"/>
          <a:ext cx="5118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ED58A-D0E3-4D15-82C7-0A19020DF45E}">
      <dsp:nvSpPr>
        <dsp:cNvPr id="0" name=""/>
        <dsp:cNvSpPr/>
      </dsp:nvSpPr>
      <dsp:spPr>
        <a:xfrm rot="10800000">
          <a:off x="4971417" y="2117187"/>
          <a:ext cx="5118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7603-AF71-44F6-BFA5-B817899D1191}">
      <dsp:nvSpPr>
        <dsp:cNvPr id="0" name=""/>
        <dsp:cNvSpPr/>
      </dsp:nvSpPr>
      <dsp:spPr>
        <a:xfrm>
          <a:off x="2708194" y="2117187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A9554-1461-422D-A230-E65E8AD26A85}">
      <dsp:nvSpPr>
        <dsp:cNvPr id="0" name=""/>
        <dsp:cNvSpPr/>
      </dsp:nvSpPr>
      <dsp:spPr>
        <a:xfrm>
          <a:off x="2957148" y="1587592"/>
          <a:ext cx="1765314" cy="1059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Co</a:t>
          </a:r>
        </a:p>
      </dsp:txBody>
      <dsp:txXfrm>
        <a:off x="2957148" y="1587592"/>
        <a:ext cx="1765314" cy="1059188"/>
      </dsp:txXfrm>
    </dsp:sp>
    <dsp:sp modelId="{E34E16F8-2A9F-4528-81F0-D1571C0D820A}">
      <dsp:nvSpPr>
        <dsp:cNvPr id="0" name=""/>
        <dsp:cNvSpPr/>
      </dsp:nvSpPr>
      <dsp:spPr>
        <a:xfrm>
          <a:off x="4722463" y="2117187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A1289-7E31-4B0E-887C-BD6B6A7EE1D4}">
      <dsp:nvSpPr>
        <dsp:cNvPr id="0" name=""/>
        <dsp:cNvSpPr/>
      </dsp:nvSpPr>
      <dsp:spPr>
        <a:xfrm rot="3690054">
          <a:off x="1915958" y="2705036"/>
          <a:ext cx="10726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6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5782-5A17-4B42-8E96-3E3ABA77544E}">
      <dsp:nvSpPr>
        <dsp:cNvPr id="0" name=""/>
        <dsp:cNvSpPr/>
      </dsp:nvSpPr>
      <dsp:spPr>
        <a:xfrm rot="7109946">
          <a:off x="4690995" y="2705036"/>
          <a:ext cx="10726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6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84B7F-ACC4-4F43-B611-B4A93683593A}">
      <dsp:nvSpPr>
        <dsp:cNvPr id="0" name=""/>
        <dsp:cNvSpPr/>
      </dsp:nvSpPr>
      <dsp:spPr>
        <a:xfrm>
          <a:off x="2708194" y="3176375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DBC8A-EA1C-4711-BE2A-5EE9134F799A}">
      <dsp:nvSpPr>
        <dsp:cNvPr id="0" name=""/>
        <dsp:cNvSpPr/>
      </dsp:nvSpPr>
      <dsp:spPr>
        <a:xfrm>
          <a:off x="2957148" y="2646781"/>
          <a:ext cx="1765314" cy="1059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HC</a:t>
          </a:r>
        </a:p>
      </dsp:txBody>
      <dsp:txXfrm>
        <a:off x="2957148" y="2646781"/>
        <a:ext cx="1765314" cy="1059188"/>
      </dsp:txXfrm>
    </dsp:sp>
    <dsp:sp modelId="{4D52ABF7-867F-44F9-B8FC-AFF701142351}">
      <dsp:nvSpPr>
        <dsp:cNvPr id="0" name=""/>
        <dsp:cNvSpPr/>
      </dsp:nvSpPr>
      <dsp:spPr>
        <a:xfrm>
          <a:off x="4722463" y="3176375"/>
          <a:ext cx="2489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5B00-0447-4CB5-9BB6-0BD509A4064E}">
      <dsp:nvSpPr>
        <dsp:cNvPr id="0" name=""/>
        <dsp:cNvSpPr/>
      </dsp:nvSpPr>
      <dsp:spPr>
        <a:xfrm>
          <a:off x="5546488" y="1052240"/>
          <a:ext cx="2129892" cy="2129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And going to validate with Norms and give remark either within range or not</a:t>
          </a:r>
        </a:p>
      </dsp:txBody>
      <dsp:txXfrm>
        <a:off x="5858403" y="1364155"/>
        <a:ext cx="1506062" cy="150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8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2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8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207B-8D47-4A14-A562-C1526700DD15}" type="datetimeFigureOut">
              <a:rPr lang="en-IN" smtClean="0"/>
              <a:t>01/11/2020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CCBE-85E1-4054-8F13-B6A5D0577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_8F64719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_701B93C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_A356D79B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.jp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_2A4698AD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bnish.pythonanywher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7.png"/><Relationship Id="rId4" Type="http://schemas.openxmlformats.org/officeDocument/2006/relationships/image" Target="../media/image_E5482BA.sv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Dumbbell">
            <a:extLst>
              <a:ext uri="{FF2B5EF4-FFF2-40B4-BE49-F238E27FC236}">
                <a16:creationId xmlns:a16="http://schemas.microsoft.com/office/drawing/2014/main" id="{4364A95A-87D9-4E69-BBF3-735FA7D3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90" y="1580855"/>
            <a:ext cx="2607747" cy="3043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22700" y="4664836"/>
            <a:ext cx="2748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1 ) Mr. A. S. Dabhole </a:t>
            </a:r>
          </a:p>
          <a:p>
            <a:r>
              <a:rPr lang="en-IN" sz="2000" b="1" dirty="0"/>
              <a:t>( Team Leader)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7279" y="98965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200" dirty="0"/>
              <a:t>Team Members: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85" y="1655782"/>
            <a:ext cx="2334346" cy="2894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4485" y="4729432"/>
            <a:ext cx="252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2) Mr. S. V. Nishandar 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33294" y="1355110"/>
            <a:ext cx="3640687" cy="207389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53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fitness test -16</a:t>
            </a:r>
            <a:br>
              <a:rPr lang="en-IN" sz="3700" dirty="0">
                <a:solidFill>
                  <a:srgbClr val="000000"/>
                </a:solidFill>
              </a:rPr>
            </a:br>
            <a:endParaRPr lang="en-IN" sz="37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7279" y="229423"/>
            <a:ext cx="68744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Team Name : Dabhole Nishandar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5397" y="5481278"/>
            <a:ext cx="840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, Mechanical Department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ANNASAHEB DANGE COLLEGE OF ENGINERRING &amp; TECHNOLOGY ,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Ashta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Sangli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,Maharashtra 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5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82" y="1899137"/>
            <a:ext cx="3973822" cy="1233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33" y="506437"/>
            <a:ext cx="485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After all three steps click on Submit test data – Will Get Fitness Form 38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53354" y="2349305"/>
            <a:ext cx="1153551" cy="576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25" y="1042012"/>
            <a:ext cx="5594088" cy="51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0.00718 L 0.00703 0.00718 C 0.00964 0.00162 0.01237 -0.00393 0.01511 -0.00926 C 0.01576 -0.01088 0.01641 -0.0125 0.01732 -0.01343 C 0.01836 -0.01458 0.01966 -0.01481 0.02084 -0.01551 C 0.0224 -0.0162 0.02396 -0.01667 0.02539 -0.01759 C 0.02774 -0.01875 0.03229 -0.02153 0.03229 -0.02153 C 0.0336 -0.0213 0.03985 -0.01944 0.04154 -0.01759 C 0.04258 -0.01643 0.04284 -0.01412 0.04388 -0.01343 C 0.04571 -0.01204 0.04779 -0.01227 0.04961 -0.01134 C 0.05196 -0.01018 0.05417 -0.00741 0.05664 -0.00718 L 0.08086 -0.00532 C 0.08164 -0.00324 0.08203 -0.00069 0.08308 0.00093 C 0.08451 0.00278 0.0862 0.00394 0.08776 0.00509 C 0.09011 0.00671 0.09349 0.0081 0.09584 0.00903 C 0.1 0.00857 0.1043 0.0081 0.10847 0.00718 C 0.10977 0.00671 0.11081 0.00509 0.11198 0.00509 C 0.11472 0.00509 0.11732 0.00648 0.12005 0.00718 C 0.12995 0.01296 0.12461 0.01227 0.1362 0.00718 C 0.13737 0.00579 0.13854 0.00463 0.13972 0.00301 C 0.1405 0.00185 0.14206 -0.00116 0.14206 -0.00116 L 0.14206 -0.00116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-3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C7F6692-FB1A-46DA-A607-B1FF5E298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691" y="2421682"/>
            <a:ext cx="5617461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rgbClr val="000000"/>
                </a:solidFill>
              </a:rPr>
              <a:t>Representation of Data :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0000"/>
                </a:solidFill>
              </a:rPr>
              <a:t>Dash Frame work will be used</a:t>
            </a:r>
          </a:p>
        </p:txBody>
      </p:sp>
    </p:spTree>
    <p:extLst>
      <p:ext uri="{BB962C8B-B14F-4D97-AF65-F5344CB8AC3E}">
        <p14:creationId xmlns:p14="http://schemas.microsoft.com/office/powerpoint/2010/main" val="36312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B526A-AF11-47DA-8314-6FDE717B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691" y="1127454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80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687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IN" dirty="0"/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56" y="681570"/>
            <a:ext cx="4336412" cy="668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34" y="2047645"/>
            <a:ext cx="3508448" cy="1033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92" y="3454162"/>
            <a:ext cx="2936876" cy="1318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5" y="5041200"/>
            <a:ext cx="2208420" cy="124223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92D804-0B8E-4EBE-816E-C6A7941B5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97293"/>
              </p:ext>
            </p:extLst>
          </p:nvPr>
        </p:nvGraphicFramePr>
        <p:xfrm>
          <a:off x="838200" y="2021249"/>
          <a:ext cx="5707565" cy="415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083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944E03E3-E69E-4E55-8CF9-92D9F6D06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14950"/>
              </p:ext>
            </p:extLst>
          </p:nvPr>
        </p:nvGraphicFramePr>
        <p:xfrm>
          <a:off x="5614875" y="1252026"/>
          <a:ext cx="5611143" cy="384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/>
          <p:cNvSpPr/>
          <p:nvPr/>
        </p:nvSpPr>
        <p:spPr>
          <a:xfrm>
            <a:off x="3357886" y="244859"/>
            <a:ext cx="874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</a:rPr>
              <a:t>During Assessment we going to take following data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3541" y="1096119"/>
            <a:ext cx="2791265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Step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1223" y="5474868"/>
            <a:ext cx="7489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–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we type vehicle number –under VAHAN Website Rule:62 , we can sort which type of test is carried out</a:t>
            </a:r>
          </a:p>
        </p:txBody>
      </p:sp>
    </p:spTree>
    <p:extLst>
      <p:ext uri="{BB962C8B-B14F-4D97-AF65-F5344CB8AC3E}">
        <p14:creationId xmlns:p14="http://schemas.microsoft.com/office/powerpoint/2010/main" val="79235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r="42361" b="1"/>
          <a:stretch/>
        </p:blipFill>
        <p:spPr>
          <a:xfrm>
            <a:off x="181631" y="2518119"/>
            <a:ext cx="5568459" cy="240189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/>
          <a:srcRect r="5" b="-5"/>
          <a:stretch/>
        </p:blipFill>
        <p:spPr>
          <a:xfrm>
            <a:off x="5962355" y="429130"/>
            <a:ext cx="6229645" cy="5609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632" y="250879"/>
            <a:ext cx="5568459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First visit Following Web Link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http://dabnish.pythonanywhere.com/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Enter Vehicle number and submit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924886" y="3376245"/>
            <a:ext cx="1012874" cy="6049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0.00093 L -0.03229 0.00093 C -0.0293 0.00301 -0.02643 0.00625 -0.02318 0.00718 C -0.02005 0.00787 -0.01484 0.00394 -0.01159 0.00301 C -0.00781 0.00209 -0.0039 0.00162 -1.45833E-6 0.00093 C 0.00651 0.00162 0.01302 0.00162 0.01953 0.00301 C 0.02201 0.00371 0.02422 0.00579 0.02656 0.00718 L 0.02995 0.00926 C 0.04102 0.00533 0.03073 0.00972 0.04037 0.00301 C 0.04258 0.00139 0.04727 -0.00092 0.04727 -0.00092 C 0.04961 -0.00046 0.05195 -0.00046 0.05417 0.00093 C 0.05521 0.00162 0.05547 0.0044 0.05651 0.0051 C 0.05873 0.00648 0.06107 0.00625 0.06341 0.00718 C 0.06498 0.00764 0.06654 0.00857 0.0681 0.00926 C 0.06992 0.00996 0.07188 0.01065 0.07383 0.01135 C 0.07656 0.01065 0.0793 0.01065 0.0819 0.00926 C 0.08958 0.00463 0.08125 0.0051 0.08542 0.0051 L 0.08542 0.00301 " pathEditMode="relative" ptsTypes="AAAAAAAAAAAAA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Step-2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24320"/>
              </p:ext>
            </p:extLst>
          </p:nvPr>
        </p:nvGraphicFramePr>
        <p:xfrm>
          <a:off x="102970" y="3465991"/>
          <a:ext cx="5993030" cy="161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9031084"/>
              </p:ext>
            </p:extLst>
          </p:nvPr>
        </p:nvGraphicFramePr>
        <p:xfrm>
          <a:off x="6417730" y="2433711"/>
          <a:ext cx="5774270" cy="412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298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7 Tips to Help You Pass a California Car Inspection for Smog - Iconic Motor  Car Inspection and Appraisa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18483" b="415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Step </a:t>
            </a:r>
            <a:r>
              <a:rPr lang="en-US" sz="4800">
                <a:latin typeface="+mj-lt"/>
                <a:ea typeface="+mj-ea"/>
                <a:cs typeface="+mj-cs"/>
              </a:rPr>
              <a:t>-</a:t>
            </a:r>
            <a:r>
              <a:rPr lang="en-US" sz="4800" b="1" i="1">
                <a:latin typeface="+mj-lt"/>
                <a:ea typeface="+mj-ea"/>
                <a:cs typeface="+mj-cs"/>
              </a:rPr>
              <a:t>2.1</a:t>
            </a:r>
            <a:r>
              <a:rPr lang="en-US" sz="4800" b="1" i="1">
                <a:latin typeface="+mj-lt"/>
                <a:ea typeface="+mj-ea"/>
                <a:cs typeface="+mj-cs"/>
              </a:rPr>
              <a:t>)  Visual Inspection data (</a:t>
            </a:r>
            <a:r>
              <a:rPr lang="en-US" sz="4800" b="1" i="1">
                <a:latin typeface="+mj-lt"/>
                <a:ea typeface="+mj-ea"/>
                <a:cs typeface="+mj-cs"/>
              </a:rPr>
              <a:t>Y/N)</a:t>
            </a:r>
            <a:endParaRPr lang="en-US" sz="4800" b="1" i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81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611" y="1907101"/>
            <a:ext cx="6305482" cy="45835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1" y="365125"/>
            <a:ext cx="11437033" cy="1325563"/>
          </a:xfrm>
        </p:spPr>
        <p:txBody>
          <a:bodyPr/>
          <a:lstStyle/>
          <a:p>
            <a:r>
              <a:rPr lang="en-GB" b="1" dirty="0">
                <a:latin typeface="Bahnschrift" panose="020B0502040204020203" pitchFamily="34" charset="0"/>
              </a:rPr>
              <a:t>VEHICLE FITNESS SPECIFIC RULES (RULE-62)</a:t>
            </a:r>
            <a:endParaRPr lang="en-IN" dirty="0"/>
          </a:p>
        </p:txBody>
      </p:sp>
      <p:pic>
        <p:nvPicPr>
          <p:cNvPr id="2050" name="Picture 2" descr="Can You Count on a Local Car Mechanic for Used Car Inspection? -  News/Articles/Motorists Education - PakWheels Foru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907101"/>
            <a:ext cx="5608320" cy="46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oking">
            <a:extLst>
              <a:ext uri="{FF2B5EF4-FFF2-40B4-BE49-F238E27FC236}">
                <a16:creationId xmlns:a16="http://schemas.microsoft.com/office/drawing/2014/main" id="{2F0A126D-AAAD-4C33-8605-88179FE0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889640"/>
              </p:ext>
            </p:extLst>
          </p:nvPr>
        </p:nvGraphicFramePr>
        <p:xfrm>
          <a:off x="3490136" y="759869"/>
          <a:ext cx="7679612" cy="423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68814" y="-24961"/>
            <a:ext cx="12061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IN" sz="4800" dirty="0"/>
              <a:t>Step -</a:t>
            </a:r>
            <a:r>
              <a:rPr lang="en-US" sz="4800" b="1" i="1" dirty="0"/>
              <a:t>2.2) PUC data(Emission Values)</a:t>
            </a:r>
            <a:endParaRPr lang="en-IN" sz="4800" b="1" i="1" dirty="0"/>
          </a:p>
          <a:p>
            <a:pPr algn="r"/>
            <a:endParaRPr lang="en-IN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399" y="4177142"/>
            <a:ext cx="3975921" cy="2408491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20085018">
            <a:off x="7582486" y="5249110"/>
            <a:ext cx="998806" cy="37796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736037" y="4768948"/>
            <a:ext cx="243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Enter Values</a:t>
            </a:r>
          </a:p>
        </p:txBody>
      </p:sp>
    </p:spTree>
    <p:extLst>
      <p:ext uri="{BB962C8B-B14F-4D97-AF65-F5344CB8AC3E}">
        <p14:creationId xmlns:p14="http://schemas.microsoft.com/office/powerpoint/2010/main" val="1958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en-IN" b="1" i="1" dirty="0"/>
              <a:t>2.3) </a:t>
            </a:r>
            <a:r>
              <a:rPr lang="en-IN" b="1" i="1"/>
              <a:t>Vehicle </a:t>
            </a:r>
            <a:r>
              <a:rPr lang="en-IN" b="1" i="1" dirty="0"/>
              <a:t>Images (</a:t>
            </a:r>
            <a:r>
              <a:rPr lang="en-IN" b="1" i="1"/>
              <a:t>Upload)</a:t>
            </a:r>
            <a:br>
              <a:rPr lang="en-IN" b="1" i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5" y="1690688"/>
            <a:ext cx="5804987" cy="4030808"/>
          </a:xfrm>
          <a:prstGeom prst="rect">
            <a:avLst/>
          </a:prstGeom>
        </p:spPr>
      </p:pic>
      <p:pic>
        <p:nvPicPr>
          <p:cNvPr id="3074" name="Picture 2" descr="Process motor claims quickly with InstaSpect: ICICI Lomb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27" y="2008506"/>
            <a:ext cx="5655290" cy="40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Right Arrow 4"/>
          <p:cNvSpPr/>
          <p:nvPr/>
        </p:nvSpPr>
        <p:spPr>
          <a:xfrm rot="5800088">
            <a:off x="5525475" y="3080818"/>
            <a:ext cx="1141051" cy="14802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Bahnschrift</vt:lpstr>
      <vt:lpstr>Calibri</vt:lpstr>
      <vt:lpstr>Calibri Light</vt:lpstr>
      <vt:lpstr>Times New Roman</vt:lpstr>
      <vt:lpstr>Office Theme</vt:lpstr>
      <vt:lpstr>Vehicle fitness test -16 </vt:lpstr>
      <vt:lpstr>Structure</vt:lpstr>
      <vt:lpstr>Step 1</vt:lpstr>
      <vt:lpstr>PowerPoint Presentation</vt:lpstr>
      <vt:lpstr>Step-2</vt:lpstr>
      <vt:lpstr>PowerPoint Presentation</vt:lpstr>
      <vt:lpstr>VEHICLE FITNESS SPECIFIC RULES (RULE-62)</vt:lpstr>
      <vt:lpstr>PowerPoint Presentation</vt:lpstr>
      <vt:lpstr>2.3) Vehicle Images (Upload) </vt:lpstr>
      <vt:lpstr>PowerPoint Presentation</vt:lpstr>
      <vt:lpstr>Step 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fitness test -16</dc:title>
  <dc:creator>S V  Nishandar</dc:creator>
  <cp:lastModifiedBy>S V  Nishandar</cp:lastModifiedBy>
  <cp:revision>19</cp:revision>
  <dcterms:created xsi:type="dcterms:W3CDTF">2020-10-31T04:15:35Z</dcterms:created>
  <dcterms:modified xsi:type="dcterms:W3CDTF">2020-11-01T05:01:09Z</dcterms:modified>
</cp:coreProperties>
</file>