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211a1557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211a1557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211a1557_3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211a1557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211a1557_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211a1557_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211a155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211a155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211a1557_3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211a1557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211a1557_3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211a1557_3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211a1557_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211a1557_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211a1557_3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211a1557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211a155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211a155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211a1557_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211a1557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211a15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211a15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211a15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211a15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211a155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211a155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211a155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211a15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211a155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211a155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211a155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211a155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211a15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211a15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05725" y="2119700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BLACKBOARD MOSAICING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9700" y="376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PARESH MISHRA (16UCS123)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AKANKSHA MAHESHWARI (16UCS111)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2400"/>
            <a:ext cx="388348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70173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72" y="192813"/>
            <a:ext cx="3541425" cy="2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25" y="96900"/>
            <a:ext cx="3993501" cy="494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45200" y="4233600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INPUT IMAGES : m0m5m4 and m2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73983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00" y="131775"/>
            <a:ext cx="3993501" cy="49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100" y="377500"/>
            <a:ext cx="4163852" cy="277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50" y="96900"/>
            <a:ext cx="3993501" cy="494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3145200" y="4233600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INPUT IMAGES : m0m5m4m2 and m3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52400"/>
            <a:ext cx="39181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4294967295" type="body"/>
          </p:nvPr>
        </p:nvSpPr>
        <p:spPr>
          <a:xfrm>
            <a:off x="7398300" y="42305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75" y="152400"/>
            <a:ext cx="39181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542" y="152400"/>
            <a:ext cx="4342054" cy="28947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4294967295" type="body"/>
          </p:nvPr>
        </p:nvSpPr>
        <p:spPr>
          <a:xfrm>
            <a:off x="3145200" y="4233600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INPUT IMAGES : m0m5m4m2m3 and m1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600" y="152400"/>
            <a:ext cx="39181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4294967295" type="body"/>
          </p:nvPr>
        </p:nvSpPr>
        <p:spPr>
          <a:xfrm>
            <a:off x="7398300" y="42305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30125"/>
            <a:ext cx="8520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highlight>
                  <a:srgbClr val="EFEFEF"/>
                </a:highlight>
                <a:latin typeface="Georgia"/>
                <a:ea typeface="Georgia"/>
                <a:cs typeface="Georgia"/>
                <a:sym typeface="Georgia"/>
              </a:rPr>
              <a:t>Observations</a:t>
            </a:r>
            <a:endParaRPr b="1" sz="2700">
              <a:highlight>
                <a:srgbClr val="EFEFE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14325" y="1178725"/>
            <a:ext cx="86181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Algorithm works only for 2D images.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</a:t>
            </a:r>
            <a:r>
              <a:rPr lang="en" sz="2200">
                <a:solidFill>
                  <a:srgbClr val="000000"/>
                </a:solidFill>
              </a:rPr>
              <a:t>fter stitching we g</a:t>
            </a:r>
            <a:r>
              <a:rPr lang="en" sz="2200">
                <a:solidFill>
                  <a:srgbClr val="000000"/>
                </a:solidFill>
              </a:rPr>
              <a:t>et Large field of view.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Selection of images should be in correct order else it may fail.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After mosaicing more than 4 images  to the reference image, the image alignment does not look good. 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63" y="0"/>
            <a:ext cx="729948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14575" y="-242225"/>
            <a:ext cx="60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29775" y="96900"/>
            <a:ext cx="74121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Image Mosaicing</a:t>
            </a:r>
            <a:endParaRPr b="1" sz="3000"/>
          </a:p>
        </p:txBody>
      </p:sp>
      <p:sp>
        <p:nvSpPr>
          <p:cNvPr id="62" name="Google Shape;62;p14"/>
          <p:cNvSpPr txBox="1"/>
          <p:nvPr/>
        </p:nvSpPr>
        <p:spPr>
          <a:xfrm>
            <a:off x="0" y="611625"/>
            <a:ext cx="90834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It is the process of  stitching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multiple, overlapping snapshot 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images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 together in order to produce one large, high resolution composite image.</a:t>
            </a:r>
            <a:endParaRPr sz="2200"/>
          </a:p>
        </p:txBody>
      </p:sp>
      <p:sp>
        <p:nvSpPr>
          <p:cNvPr id="63" name="Google Shape;63;p14"/>
          <p:cNvSpPr txBox="1"/>
          <p:nvPr/>
        </p:nvSpPr>
        <p:spPr>
          <a:xfrm>
            <a:off x="1090025" y="4590175"/>
            <a:ext cx="1562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Image1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48275" y="4535925"/>
            <a:ext cx="16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Image2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782300" y="4547750"/>
            <a:ext cx="19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Stitched Image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17525" y="4848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724" y="1527375"/>
            <a:ext cx="2269801" cy="29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675" y="2689228"/>
            <a:ext cx="2658802" cy="1601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00" y="2730275"/>
            <a:ext cx="2658802" cy="16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448125" y="145325"/>
            <a:ext cx="7097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1" sz="3000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90675" y="1102125"/>
            <a:ext cx="856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Feature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 Extraction</a:t>
            </a:r>
            <a:r>
              <a:rPr b="1" lang="en" sz="2400"/>
              <a:t> : 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 are the elements in the two input images to be matched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2737175" y="3451725"/>
            <a:ext cx="769200" cy="52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450075" y="3518325"/>
            <a:ext cx="642000" cy="52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864225" y="4335825"/>
            <a:ext cx="6420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026350" y="4360725"/>
            <a:ext cx="642000" cy="52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6525"/>
            <a:ext cx="4185321" cy="286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900" y="2126525"/>
            <a:ext cx="3840851" cy="27463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3099775" y="2732700"/>
            <a:ext cx="642000" cy="52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092075" y="2907075"/>
            <a:ext cx="642000" cy="52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026350" y="3815025"/>
            <a:ext cx="642000" cy="52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4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2. Finding Homography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</a:t>
            </a:r>
            <a:r>
              <a:rPr lang="en" sz="2200"/>
              <a:t>ind the homography matrix and apply inverse homography on the corner points of second image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3. Defining Canvas size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</a:rPr>
              <a:t>Find the maximum  and the minimum value of x and y coordinates  in both the images. The final width of the canvas would be the maximum value of x + x offset and the final height  will be maximum value of y + y offset.</a:t>
            </a:r>
            <a:endParaRPr sz="2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4. Stitching of images</a:t>
            </a:r>
            <a:endParaRPr b="1" sz="26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arenR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Paste  the first image as it is on canvas after adding the x  and y offset  and iterating through whole image.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arenR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After stitching the first image apply the homography to each pixel of the canvas to get coordinate that matches with a pixel of  second image then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assign its color value to the pixel in canvas.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96900" y="195675"/>
            <a:ext cx="85626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</a:t>
            </a:r>
            <a:r>
              <a:rPr b="1" lang="en" sz="2400"/>
              <a:t>. Image Output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Show the image output using imshow function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e.g.</a:t>
            </a:r>
            <a:endParaRPr sz="23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0425"/>
            <a:ext cx="3057252" cy="271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575" y="1775400"/>
            <a:ext cx="2886173" cy="295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050" y="2209825"/>
            <a:ext cx="2663126" cy="18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738625" y="4807750"/>
            <a:ext cx="18399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988575" y="4096000"/>
            <a:ext cx="1557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Image2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78900" y="4727175"/>
            <a:ext cx="13698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Image1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75900" y="4821200"/>
            <a:ext cx="16518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Aligned Image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5" y="1038850"/>
            <a:ext cx="3609977" cy="2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137538"/>
            <a:ext cx="3588187" cy="23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5695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IMAGES : m0 and m5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725" y="152400"/>
            <a:ext cx="34125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7334100" y="42615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50" y="696200"/>
            <a:ext cx="3700676" cy="24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75" y="0"/>
            <a:ext cx="34125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45200" y="42336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lang="en"/>
              <a:t>INPUT IMAGES : m0m5 and m4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