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EE46C0-8334-D232-EF8A-05EED2DCBF13}"/>
              </a:ext>
            </a:extLst>
          </p:cNvPr>
          <p:cNvSpPr txBox="1"/>
          <p:nvPr/>
        </p:nvSpPr>
        <p:spPr>
          <a:xfrm>
            <a:off x="245806" y="452284"/>
            <a:ext cx="1157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808080"/>
                </a:highlight>
              </a:rPr>
              <a:t>Modual-1 personal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1BB7E-C5D2-CCAC-8D04-B6FE0AB79944}"/>
              </a:ext>
            </a:extLst>
          </p:cNvPr>
          <p:cNvSpPr txBox="1"/>
          <p:nvPr/>
        </p:nvSpPr>
        <p:spPr>
          <a:xfrm>
            <a:off x="568649" y="1865898"/>
            <a:ext cx="11431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808080"/>
                </a:highlight>
              </a:rPr>
              <a:t>Q-1 Briefly introduce yourself: name, educational background, and current status (student or professional).</a:t>
            </a:r>
          </a:p>
          <a:p>
            <a:r>
              <a:rPr lang="en-US" dirty="0"/>
              <a:t>A- my name is Akshay </a:t>
            </a:r>
            <a:r>
              <a:rPr lang="en-US" dirty="0" err="1"/>
              <a:t>makwana</a:t>
            </a:r>
            <a:r>
              <a:rPr lang="en-US" dirty="0"/>
              <a:t> I have graduated from </a:t>
            </a:r>
            <a:r>
              <a:rPr lang="en-US" dirty="0" err="1"/>
              <a:t>saurastra</a:t>
            </a:r>
            <a:r>
              <a:rPr lang="en-US" dirty="0"/>
              <a:t> collage management &amp; computer science.</a:t>
            </a:r>
          </a:p>
          <a:p>
            <a:r>
              <a:rPr lang="en-US" dirty="0"/>
              <a:t>     I am passionate about entering the world of websites and contributing towards</a:t>
            </a:r>
          </a:p>
          <a:p>
            <a:r>
              <a:rPr lang="en-US" dirty="0"/>
              <a:t>     I studied web designing from tops technology at Rajkot.</a:t>
            </a:r>
          </a:p>
          <a:p>
            <a:endParaRPr lang="en-US" dirty="0"/>
          </a:p>
          <a:p>
            <a:r>
              <a:rPr lang="en-US" dirty="0">
                <a:highlight>
                  <a:srgbClr val="808080"/>
                </a:highlight>
              </a:rPr>
              <a:t>Q-2 Mention key personality traits, such as your creativity, analytical skills, or passion for problem-solving. </a:t>
            </a:r>
          </a:p>
          <a:p>
            <a:r>
              <a:rPr lang="en-US" dirty="0"/>
              <a:t>A- I have been curious about the working of websites apps and </a:t>
            </a:r>
            <a:r>
              <a:rPr lang="en-US" dirty="0" err="1"/>
              <a:t>softwers</a:t>
            </a:r>
            <a:r>
              <a:rPr lang="en-US" dirty="0"/>
              <a:t>. Because of my curiosity</a:t>
            </a:r>
          </a:p>
          <a:p>
            <a:r>
              <a:rPr lang="en-US" dirty="0"/>
              <a:t>    I have taken some freelancing project in websites making for small and local clients.</a:t>
            </a:r>
          </a:p>
          <a:p>
            <a:endParaRPr lang="en-US" dirty="0"/>
          </a:p>
          <a:p>
            <a:r>
              <a:rPr lang="en-US" dirty="0">
                <a:highlight>
                  <a:srgbClr val="808080"/>
                </a:highlight>
              </a:rPr>
              <a:t>Q-3 Explain your interest in technology and why you chose this career path.</a:t>
            </a:r>
          </a:p>
          <a:p>
            <a:r>
              <a:rPr lang="en-US" dirty="0"/>
              <a:t>A- I am really into technology because its constantly evolving and has such a huge impact on our daily lives.</a:t>
            </a:r>
          </a:p>
          <a:p>
            <a:r>
              <a:rPr lang="en-US" dirty="0"/>
              <a:t>    I love problem-solving and using technology to make things more</a:t>
            </a:r>
          </a:p>
        </p:txBody>
      </p:sp>
    </p:spTree>
    <p:extLst>
      <p:ext uri="{BB962C8B-B14F-4D97-AF65-F5344CB8AC3E}">
        <p14:creationId xmlns:p14="http://schemas.microsoft.com/office/powerpoint/2010/main" val="9621923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80</TotalTime>
  <Words>161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Axay.makwana@outlook.com</dc:creator>
  <cp:lastModifiedBy>Axay.makwana@outlook.com</cp:lastModifiedBy>
  <cp:revision>2</cp:revision>
  <dcterms:created xsi:type="dcterms:W3CDTF">2024-06-09T04:37:46Z</dcterms:created>
  <dcterms:modified xsi:type="dcterms:W3CDTF">2024-06-09T05:58:01Z</dcterms:modified>
</cp:coreProperties>
</file>