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F5F27-918A-FE16-CAC9-4408CC929749}"/>
              </a:ext>
            </a:extLst>
          </p:cNvPr>
          <p:cNvSpPr txBox="1"/>
          <p:nvPr/>
        </p:nvSpPr>
        <p:spPr>
          <a:xfrm>
            <a:off x="2082799" y="110067"/>
            <a:ext cx="735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808080"/>
                </a:highlight>
              </a:rPr>
              <a:t>Modual-2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00CF3-B434-BC04-2568-7C24D51E5044}"/>
              </a:ext>
            </a:extLst>
          </p:cNvPr>
          <p:cNvSpPr txBox="1"/>
          <p:nvPr/>
        </p:nvSpPr>
        <p:spPr>
          <a:xfrm>
            <a:off x="872067" y="668867"/>
            <a:ext cx="108627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Q-1 Discuss plans for upgrading your technology skills. </a:t>
            </a:r>
          </a:p>
          <a:p>
            <a:r>
              <a:rPr lang="en-US" dirty="0"/>
              <a:t>A~ My skill is website design , I will learn about new technology related to website design to advance in website design , I will study about technology , I will stay connected in social media like </a:t>
            </a:r>
            <a:r>
              <a:rPr lang="en-US" dirty="0" err="1"/>
              <a:t>facebook</a:t>
            </a:r>
            <a:r>
              <a:rPr lang="en-US" dirty="0"/>
              <a:t> , </a:t>
            </a:r>
            <a:r>
              <a:rPr lang="en-US" dirty="0" err="1"/>
              <a:t>youtube</a:t>
            </a:r>
            <a:r>
              <a:rPr lang="en-US" dirty="0"/>
              <a:t> , </a:t>
            </a:r>
            <a:r>
              <a:rPr lang="en-US" dirty="0" err="1"/>
              <a:t>linkedin</a:t>
            </a:r>
            <a:r>
              <a:rPr lang="en-US" dirty="0"/>
              <a:t> , so that I can upgrade new technology . I will join online courses to learn new technologies to upgrade my skills . I will practice more to upgrade my skills I will learn from people in my group.       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Q-2 Mention any relevant courses, certifications, or resources you are pursuing.</a:t>
            </a:r>
          </a:p>
          <a:p>
            <a:r>
              <a:rPr lang="en-US" dirty="0"/>
              <a:t>A~ I am currently studying web design technology in which I am taught languages and frameworks like HTML , CSS , BOOTSTRAP , jQuery and after completing my studies I will be given a certificate of my studies so that I have a proof of the technology I have studied . When I go to give an interview in the company for a job . I have to give the certificate in the company so that the company knows that he has the knowledge of Web design technology and has studied this technology  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Q-3 Share your approach to continuous learning and professional development.</a:t>
            </a:r>
          </a:p>
          <a:p>
            <a:r>
              <a:rPr lang="en-US" dirty="0"/>
              <a:t>A~ My approach to continuous learning and personal growth is through self - reflection and feedback . I am always reflecting on my performance and seeking feedback from my coworkers , mentors , and supervisors . I believe that feedback helps me identify my strengths and weaknesses and informs the areas where I need to improve . When I receive feedback , I take action to address any gaps in my knowledge or skills , and I look for opportunities to learn and grow through training and development programs . UL</a:t>
            </a:r>
          </a:p>
        </p:txBody>
      </p:sp>
    </p:spTree>
    <p:extLst>
      <p:ext uri="{BB962C8B-B14F-4D97-AF65-F5344CB8AC3E}">
        <p14:creationId xmlns:p14="http://schemas.microsoft.com/office/powerpoint/2010/main" val="13707137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</TotalTime>
  <Words>305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Axay.makwana@outlook.com</dc:creator>
  <cp:lastModifiedBy>Axay.makwana@outlook.com</cp:lastModifiedBy>
  <cp:revision>1</cp:revision>
  <dcterms:created xsi:type="dcterms:W3CDTF">2024-06-09T06:40:44Z</dcterms:created>
  <dcterms:modified xsi:type="dcterms:W3CDTF">2024-06-09T06:48:57Z</dcterms:modified>
</cp:coreProperties>
</file>