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32D814-77E2-FCEC-74D1-222F23BC3D17}"/>
              </a:ext>
            </a:extLst>
          </p:cNvPr>
          <p:cNvSpPr txBox="1"/>
          <p:nvPr/>
        </p:nvSpPr>
        <p:spPr>
          <a:xfrm>
            <a:off x="2590800" y="118533"/>
            <a:ext cx="564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808080"/>
                </a:highlight>
              </a:rPr>
              <a:t>Modual-3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0890E-76C6-FE2A-BB4D-E88CFB3D648E}"/>
              </a:ext>
            </a:extLst>
          </p:cNvPr>
          <p:cNvSpPr txBox="1"/>
          <p:nvPr/>
        </p:nvSpPr>
        <p:spPr>
          <a:xfrm>
            <a:off x="516467" y="580198"/>
            <a:ext cx="1115906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C0C0C0"/>
                </a:highlight>
              </a:rPr>
              <a:t>Q-1 Describe a key project you have worked working</a:t>
            </a:r>
          </a:p>
          <a:p>
            <a:r>
              <a:rPr lang="en-US" sz="1600" dirty="0"/>
              <a:t> A~ I have worked in five projects in my practice , organic , </a:t>
            </a:r>
            <a:r>
              <a:rPr lang="en-US" sz="1600" dirty="0" err="1"/>
              <a:t>softgray</a:t>
            </a:r>
            <a:r>
              <a:rPr lang="en-US" sz="1600" dirty="0"/>
              <a:t> , case studio , fast food , hotel management from which I learned a lot in organic projects . I had to design an organic project which I did with the help of HTML CSS and bootstrap . It took me fifteen days to design this project when I had to design this project I was learning bootstrap so working on this project I learned a lot of new things in bootstrap . This Project is about organic fruits and vegetables . This project was huge for me as I had to design 17 pages . This project is designed so that people can buy organic fruits and vegetables from online websites .            </a:t>
            </a:r>
          </a:p>
          <a:p>
            <a:endParaRPr lang="en-US" sz="1600" dirty="0">
              <a:highlight>
                <a:srgbClr val="C0C0C0"/>
              </a:highlight>
            </a:endParaRPr>
          </a:p>
          <a:p>
            <a:r>
              <a:rPr lang="en-US" sz="1600" dirty="0">
                <a:highlight>
                  <a:srgbClr val="C0C0C0"/>
                </a:highlight>
              </a:rPr>
              <a:t>Q-2 Explain the technologies used , the scope of the project , and its objectives . </a:t>
            </a:r>
          </a:p>
          <a:p>
            <a:r>
              <a:rPr lang="en-US" sz="1600" dirty="0"/>
              <a:t>A~ I am in website design technology where I have to use languages , libraries and frameworks like HTML , CSS , bootstrap and </a:t>
            </a:r>
            <a:r>
              <a:rPr lang="en-US" sz="1600" dirty="0" err="1"/>
              <a:t>jQuary</a:t>
            </a:r>
            <a:r>
              <a:rPr lang="en-US" sz="1600" dirty="0"/>
              <a:t> . The structure of the web page is made with the help of HTML . With the help of CSS , styles are added to the structure created in HTML like font color , background color , font style , animation effect can be given with the help of CSS . Bootstrap is the framework of CSS . It's easy to create a website with the help of Booster </a:t>
            </a:r>
            <a:r>
              <a:rPr lang="en-US" sz="1600" dirty="0" err="1"/>
              <a:t>Booster</a:t>
            </a:r>
            <a:r>
              <a:rPr lang="en-US" sz="1600" dirty="0"/>
              <a:t> is built with vanilla script It's easy to create a responsive web page with the help of bootstrap . Project scope is the blueprint of how a site designer will create a client's website . The project scope is a written plan for design companies to take a clients ' initial site ideas through to implementation . The scope of a design project refers to the specific goals , deliverables , and tasks that need to be completed to successfully achieve the project objectives .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C0C0C0"/>
                </a:highlight>
              </a:rPr>
              <a:t>Q-3 Highlight the challenges faced and how you addressed them , showcasing your problem solving skills .</a:t>
            </a:r>
          </a:p>
          <a:p>
            <a:r>
              <a:rPr lang="en-US" sz="1600" dirty="0"/>
              <a:t> A~  I am in website design technology I was working on a project , I had to make a card I had to make the card in such a way that it becomes auto responsive in all devices without writing media queries . While creating that card , I had to create a card without giving height and width I tried a lot to create that card , but some problem was that the card was not responsive and I didn't find the solution from </a:t>
            </a:r>
            <a:r>
              <a:rPr lang="en-US" sz="1600" dirty="0" err="1"/>
              <a:t>youtube</a:t>
            </a:r>
            <a:r>
              <a:rPr lang="en-US" sz="1600" dirty="0"/>
              <a:t> and google . I had to create that card with html CSS and bootstrap , it took me two hours to create that card , then the card was created in CSS with a property called padding and margin and it became auto responsive in all devices that created it . Since that card was new to me , I learned a lot from it and learned how to solve any kind of card making problem . 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93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</TotalTime>
  <Words>520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Axay.makwana@outlook.com</dc:creator>
  <cp:lastModifiedBy>Axay.makwana@outlook.com</cp:lastModifiedBy>
  <cp:revision>1</cp:revision>
  <dcterms:created xsi:type="dcterms:W3CDTF">2024-06-09T10:43:37Z</dcterms:created>
  <dcterms:modified xsi:type="dcterms:W3CDTF">2024-06-09T10:52:26Z</dcterms:modified>
</cp:coreProperties>
</file>