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00E61-43B4-03F8-7AEA-3CA1AAD121B3}"/>
              </a:ext>
            </a:extLst>
          </p:cNvPr>
          <p:cNvSpPr txBox="1"/>
          <p:nvPr/>
        </p:nvSpPr>
        <p:spPr>
          <a:xfrm>
            <a:off x="2819400" y="414867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ighlight>
                  <a:srgbClr val="808080"/>
                </a:highlight>
              </a:rPr>
              <a:t>Modual-4 </a:t>
            </a:r>
            <a:r>
              <a:rPr lang="en-US" sz="3200" dirty="0" err="1">
                <a:highlight>
                  <a:srgbClr val="808080"/>
                </a:highlight>
              </a:rPr>
              <a:t>hr</a:t>
            </a:r>
            <a:r>
              <a:rPr lang="en-US" sz="3200" dirty="0">
                <a:highlight>
                  <a:srgbClr val="808080"/>
                </a:highlight>
              </a:rPr>
              <a:t>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ECC4F-8B10-8F1E-F8BC-BC913BD3EA1E}"/>
              </a:ext>
            </a:extLst>
          </p:cNvPr>
          <p:cNvSpPr txBox="1"/>
          <p:nvPr/>
        </p:nvSpPr>
        <p:spPr>
          <a:xfrm>
            <a:off x="821267" y="1443841"/>
            <a:ext cx="1066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Q - 1 Outline your career goals and where you see yourself in the next few years </a:t>
            </a:r>
            <a:r>
              <a:rPr lang="en-US" sz="2000" dirty="0">
                <a:highlight>
                  <a:srgbClr val="808080"/>
                </a:highlight>
              </a:rPr>
              <a:t>.</a:t>
            </a:r>
          </a:p>
          <a:p>
            <a:r>
              <a:rPr lang="en-US" dirty="0"/>
              <a:t> A~  In five years , I see myself as an integral part of the company who has helped contribute to the growth and success of the organization . I would like to continue developing my skills and knowledge in order to be able to take on more responsibility within the company . I'm also looking forward to taking on more leadership roles and mentoring other members of the team by utilizing the leadership and mentorship certifications I've completed . “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highlight>
                  <a:srgbClr val="C0C0C0"/>
                </a:highlight>
              </a:rPr>
              <a:t>Q-2 Detail the roles and industries you are interested in .</a:t>
            </a:r>
          </a:p>
          <a:p>
            <a:r>
              <a:rPr lang="en-US" dirty="0"/>
              <a:t>A~ I want to work at Company because I'm passionate about industry . Over the next five years , I hope to deepen my experience in this industry and be seen as an expert .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Q- 3  Highlight specific goals or milestones you aim to achieve . </a:t>
            </a:r>
          </a:p>
          <a:p>
            <a:r>
              <a:rPr lang="en-US" dirty="0"/>
              <a:t>A~ My highlight specific goals are as follows . Web designers will earn certifications to improve their skill set and prove their abilities . • Learning a new programming language . • Learning new technology . • Leading a team . Earn a promotion</a:t>
            </a:r>
          </a:p>
        </p:txBody>
      </p:sp>
    </p:spTree>
    <p:extLst>
      <p:ext uri="{BB962C8B-B14F-4D97-AF65-F5344CB8AC3E}">
        <p14:creationId xmlns:p14="http://schemas.microsoft.com/office/powerpoint/2010/main" val="9396992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</TotalTime>
  <Words>208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axay.makwana@outlook.com</dc:creator>
  <cp:lastModifiedBy>axay.makwana@outlook.com</cp:lastModifiedBy>
  <cp:revision>1</cp:revision>
  <dcterms:created xsi:type="dcterms:W3CDTF">2024-06-09T10:55:38Z</dcterms:created>
  <dcterms:modified xsi:type="dcterms:W3CDTF">2024-06-09T11:02:06Z</dcterms:modified>
</cp:coreProperties>
</file>