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871776-ACFC-F260-08AC-7AE690780B31}"/>
              </a:ext>
            </a:extLst>
          </p:cNvPr>
          <p:cNvSpPr txBox="1"/>
          <p:nvPr/>
        </p:nvSpPr>
        <p:spPr>
          <a:xfrm>
            <a:off x="2463800" y="186578"/>
            <a:ext cx="5672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808080"/>
                </a:highlight>
              </a:rPr>
              <a:t>Module-5 Mock Interview, &amp; Assessment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85A14-36D9-C328-B735-1D8EF423B3D9}"/>
              </a:ext>
            </a:extLst>
          </p:cNvPr>
          <p:cNvSpPr txBox="1"/>
          <p:nvPr/>
        </p:nvSpPr>
        <p:spPr>
          <a:xfrm>
            <a:off x="143933" y="1393798"/>
            <a:ext cx="1178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Q- 1 : - Facilitate mock interview sessions where students can simulate real interview scenarios .</a:t>
            </a:r>
          </a:p>
          <a:p>
            <a:r>
              <a:rPr lang="en-US" dirty="0"/>
              <a:t> A~ Basically , a mock interview is a practice interview where you simulate the conditions of a real job interview . This practice session is a safe space to work on your responses , body language and presentation . This is an opportunity to refine your answers , allowing you to be better prepared when it counts . In essence , a mock interview is your rehearsal stage . A practice run helps you become more confident and prepared for your interview . There's no exact right or wrong way to conduct a mock interview , but there are some best practices to make sure you're getting the most out of it .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 Q-2  Invite guest speakers or experts to provide insights into interview best practices and industry trends .</a:t>
            </a:r>
          </a:p>
          <a:p>
            <a:r>
              <a:rPr lang="en-US" dirty="0"/>
              <a:t> A~ I would love to have you join our show for a guest interview , as I believe my audience would love to hear more about your work . I am particularly interested in discussing so please feel free to schedule a show when you have time available . Guest speakers often possess specialized knowledge , expertise , and insights in their respective fields . They can offer unique perspectives and share valuable information that adds depth and credibility to your conference . By tapping into their expertise , you provide your audience with the opportunity to learn from a recognized authority in the subject matter , enriching their understanding and sparking meaningful discussions .</a:t>
            </a:r>
          </a:p>
          <a:p>
            <a:r>
              <a:rPr lang="en-US" dirty="0"/>
              <a:t>for improvement . Use this feedback to refine future Q &amp; A sessions .</a:t>
            </a:r>
          </a:p>
        </p:txBody>
      </p:sp>
    </p:spTree>
    <p:extLst>
      <p:ext uri="{BB962C8B-B14F-4D97-AF65-F5344CB8AC3E}">
        <p14:creationId xmlns:p14="http://schemas.microsoft.com/office/powerpoint/2010/main" val="159223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AB2B9-F245-B1FA-0EAA-609B0E1345EB}"/>
              </a:ext>
            </a:extLst>
          </p:cNvPr>
          <p:cNvSpPr txBox="1"/>
          <p:nvPr/>
        </p:nvSpPr>
        <p:spPr>
          <a:xfrm>
            <a:off x="1117600" y="1413933"/>
            <a:ext cx="97112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Q- 3  Conduct a Q &amp; A session where students can seek clarification on interview related topics and receive </a:t>
            </a:r>
            <a:r>
              <a:rPr lang="en-US" dirty="0" err="1">
                <a:highlight>
                  <a:srgbClr val="C0C0C0"/>
                </a:highlight>
              </a:rPr>
              <a:t>Personalised</a:t>
            </a:r>
            <a:r>
              <a:rPr lang="en-US" dirty="0">
                <a:highlight>
                  <a:srgbClr val="C0C0C0"/>
                </a:highlight>
              </a:rPr>
              <a:t> advice . </a:t>
            </a:r>
          </a:p>
          <a:p>
            <a:r>
              <a:rPr lang="en-US" dirty="0"/>
              <a:t>A~ Inform students in advance about the Q &amp; A session , tell them what topics will be covered , and encourage them to prepare questions . Begin by introducing yourself and the purpose of the session . Set clear guidelines for participation and encourage respectful interaction . Start by going through topics like resume writing , interview preparation , common interview questions , and post - interview etiquette . Encourage students to ask about specific concerns or situations they've encountered . When students ask questions , listen carefully and tailor advice based on their individual situations . give Consider factors such as their field of study , level of experience , and career goals . Share practical tips and strategies for interview success , such as how to research the company , how to communicate strengths and experiences effectively , and how to handle challenging interview questions . Encourage them to connect with each other by sharing their experiences , insights and tips . This can foster a sense of community and provide additional perspectives . Finally , encourage students to provide feedback on the session , including what they found helpful and any areas for improvement . Use this feedback to refine future Q &amp; A sessions .</a:t>
            </a:r>
          </a:p>
        </p:txBody>
      </p:sp>
    </p:spTree>
    <p:extLst>
      <p:ext uri="{BB962C8B-B14F-4D97-AF65-F5344CB8AC3E}">
        <p14:creationId xmlns:p14="http://schemas.microsoft.com/office/powerpoint/2010/main" val="4822526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</TotalTime>
  <Words>519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axay.makwana@outlook.com</dc:creator>
  <cp:lastModifiedBy>axay.makwana@outlook.com</cp:lastModifiedBy>
  <cp:revision>1</cp:revision>
  <dcterms:created xsi:type="dcterms:W3CDTF">2024-06-09T11:04:40Z</dcterms:created>
  <dcterms:modified xsi:type="dcterms:W3CDTF">2024-06-09T11:14:55Z</dcterms:modified>
</cp:coreProperties>
</file>