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53594-5E1C-4DD1-BC5F-586FF98816A8}" type="doc">
      <dgm:prSet loTypeId="urn:microsoft.com/office/officeart/2005/8/layout/hProcess9" loCatId="Inbox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90E73CB-8024-4381-A93D-02751B35094D}">
      <dgm:prSet/>
      <dgm:spPr/>
      <dgm:t>
        <a:bodyPr/>
        <a:lstStyle/>
        <a:p>
          <a:r>
            <a:rPr lang="en-US"/>
            <a:t>Types of cancers</a:t>
          </a:r>
        </a:p>
      </dgm:t>
    </dgm:pt>
    <dgm:pt modelId="{249B56E7-DFA5-45FA-9F8F-408A71266012}" type="parTrans" cxnId="{F11D952A-3D6F-4F51-8A58-261F26A84EB6}">
      <dgm:prSet/>
      <dgm:spPr/>
      <dgm:t>
        <a:bodyPr/>
        <a:lstStyle/>
        <a:p>
          <a:endParaRPr lang="en-US"/>
        </a:p>
      </dgm:t>
    </dgm:pt>
    <dgm:pt modelId="{2F1B0160-BE39-4A2F-B4CE-BF54E43530BD}" type="sibTrans" cxnId="{F11D952A-3D6F-4F51-8A58-261F26A84EB6}">
      <dgm:prSet/>
      <dgm:spPr/>
      <dgm:t>
        <a:bodyPr/>
        <a:lstStyle/>
        <a:p>
          <a:endParaRPr lang="en-US"/>
        </a:p>
      </dgm:t>
    </dgm:pt>
    <dgm:pt modelId="{0EFCB6DA-8463-466B-95F1-923E11B3135B}">
      <dgm:prSet/>
      <dgm:spPr/>
      <dgm:t>
        <a:bodyPr/>
        <a:lstStyle/>
        <a:p>
          <a:r>
            <a:rPr lang="en-US"/>
            <a:t>Region </a:t>
          </a:r>
        </a:p>
      </dgm:t>
    </dgm:pt>
    <dgm:pt modelId="{BE7E75F1-8CA1-47E7-9D33-795C59831039}" type="parTrans" cxnId="{0DEB331A-FA44-492D-B34F-9CF8D9E64869}">
      <dgm:prSet/>
      <dgm:spPr/>
      <dgm:t>
        <a:bodyPr/>
        <a:lstStyle/>
        <a:p>
          <a:endParaRPr lang="en-US"/>
        </a:p>
      </dgm:t>
    </dgm:pt>
    <dgm:pt modelId="{BD60CF2F-6AB9-45C3-A65A-4C6ED8EAE49E}" type="sibTrans" cxnId="{0DEB331A-FA44-492D-B34F-9CF8D9E64869}">
      <dgm:prSet/>
      <dgm:spPr/>
      <dgm:t>
        <a:bodyPr/>
        <a:lstStyle/>
        <a:p>
          <a:endParaRPr lang="en-US"/>
        </a:p>
      </dgm:t>
    </dgm:pt>
    <dgm:pt modelId="{F216BA2A-AA54-4BFD-B9C3-0B443A0DE4EE}">
      <dgm:prSet/>
      <dgm:spPr/>
      <dgm:t>
        <a:bodyPr/>
        <a:lstStyle/>
        <a:p>
          <a:r>
            <a:rPr lang="en-US"/>
            <a:t>States</a:t>
          </a:r>
        </a:p>
      </dgm:t>
    </dgm:pt>
    <dgm:pt modelId="{8883A25B-0C3A-4688-9D32-1772C70E960A}" type="parTrans" cxnId="{547FBB11-6289-4CAB-ABCD-2AC9917BB99E}">
      <dgm:prSet/>
      <dgm:spPr/>
      <dgm:t>
        <a:bodyPr/>
        <a:lstStyle/>
        <a:p>
          <a:endParaRPr lang="en-US"/>
        </a:p>
      </dgm:t>
    </dgm:pt>
    <dgm:pt modelId="{5FD19B3C-E945-4485-9D97-A3A890C217A4}" type="sibTrans" cxnId="{547FBB11-6289-4CAB-ABCD-2AC9917BB99E}">
      <dgm:prSet/>
      <dgm:spPr/>
      <dgm:t>
        <a:bodyPr/>
        <a:lstStyle/>
        <a:p>
          <a:endParaRPr lang="en-US"/>
        </a:p>
      </dgm:t>
    </dgm:pt>
    <dgm:pt modelId="{B39F9359-2FEE-4F53-9F7A-173167CD45C2}">
      <dgm:prSet/>
      <dgm:spPr/>
      <dgm:t>
        <a:bodyPr/>
        <a:lstStyle/>
        <a:p>
          <a:r>
            <a:rPr lang="en-US" dirty="0"/>
            <a:t>Sex</a:t>
          </a:r>
        </a:p>
      </dgm:t>
    </dgm:pt>
    <dgm:pt modelId="{1F2547E9-B5F2-450E-82D1-FE8ACC0BE91F}" type="parTrans" cxnId="{D0BAE2C1-1E2C-4345-A080-D97083A98664}">
      <dgm:prSet/>
      <dgm:spPr/>
      <dgm:t>
        <a:bodyPr/>
        <a:lstStyle/>
        <a:p>
          <a:endParaRPr lang="en-US"/>
        </a:p>
      </dgm:t>
    </dgm:pt>
    <dgm:pt modelId="{16C3EFAC-801E-47B3-BF64-D44AFF99C182}" type="sibTrans" cxnId="{D0BAE2C1-1E2C-4345-A080-D97083A98664}">
      <dgm:prSet/>
      <dgm:spPr/>
      <dgm:t>
        <a:bodyPr/>
        <a:lstStyle/>
        <a:p>
          <a:endParaRPr lang="en-US"/>
        </a:p>
      </dgm:t>
    </dgm:pt>
    <dgm:pt modelId="{601377C3-5E53-4F62-8776-6BD9687BE82D}">
      <dgm:prSet/>
      <dgm:spPr/>
      <dgm:t>
        <a:bodyPr/>
        <a:lstStyle/>
        <a:p>
          <a:r>
            <a:rPr lang="en-US"/>
            <a:t>Count</a:t>
          </a:r>
        </a:p>
      </dgm:t>
    </dgm:pt>
    <dgm:pt modelId="{B3DA8B2F-7701-40E6-818A-1D461902DF0B}" type="parTrans" cxnId="{CB986253-9B6F-44A0-BEC7-9730B579490D}">
      <dgm:prSet/>
      <dgm:spPr/>
      <dgm:t>
        <a:bodyPr/>
        <a:lstStyle/>
        <a:p>
          <a:endParaRPr lang="en-US"/>
        </a:p>
      </dgm:t>
    </dgm:pt>
    <dgm:pt modelId="{1368E6FB-9157-4BBF-A402-E38C599C53C7}" type="sibTrans" cxnId="{CB986253-9B6F-44A0-BEC7-9730B579490D}">
      <dgm:prSet/>
      <dgm:spPr/>
      <dgm:t>
        <a:bodyPr/>
        <a:lstStyle/>
        <a:p>
          <a:endParaRPr lang="en-US"/>
        </a:p>
      </dgm:t>
    </dgm:pt>
    <dgm:pt modelId="{D487AF0E-F959-46C9-94B3-234C3447A060}">
      <dgm:prSet/>
      <dgm:spPr/>
      <dgm:t>
        <a:bodyPr/>
        <a:lstStyle/>
        <a:p>
          <a:r>
            <a:rPr lang="en-US" dirty="0"/>
            <a:t>Year</a:t>
          </a:r>
        </a:p>
      </dgm:t>
    </dgm:pt>
    <dgm:pt modelId="{5DE87EDA-4D92-487E-8FD5-0286B60763D6}" type="parTrans" cxnId="{E25A5C60-CCBD-49A0-91C7-B7F4F7E3025B}">
      <dgm:prSet/>
      <dgm:spPr/>
      <dgm:t>
        <a:bodyPr/>
        <a:lstStyle/>
        <a:p>
          <a:endParaRPr lang="en-US"/>
        </a:p>
      </dgm:t>
    </dgm:pt>
    <dgm:pt modelId="{FABE5D29-C87E-4A78-B834-C2D6C0792A41}" type="sibTrans" cxnId="{E25A5C60-CCBD-49A0-91C7-B7F4F7E3025B}">
      <dgm:prSet/>
      <dgm:spPr/>
      <dgm:t>
        <a:bodyPr/>
        <a:lstStyle/>
        <a:p>
          <a:endParaRPr lang="en-US"/>
        </a:p>
      </dgm:t>
    </dgm:pt>
    <dgm:pt modelId="{506A05B9-1A45-4AEF-A59A-2FB9BD5CD471}" type="pres">
      <dgm:prSet presAssocID="{09953594-5E1C-4DD1-BC5F-586FF98816A8}" presName="CompostProcess" presStyleCnt="0">
        <dgm:presLayoutVars>
          <dgm:dir/>
          <dgm:resizeHandles val="exact"/>
        </dgm:presLayoutVars>
      </dgm:prSet>
      <dgm:spPr/>
    </dgm:pt>
    <dgm:pt modelId="{1428C787-97A5-400B-9CF9-14D3696793B6}" type="pres">
      <dgm:prSet presAssocID="{09953594-5E1C-4DD1-BC5F-586FF98816A8}" presName="arrow" presStyleLbl="bgShp" presStyleIdx="0" presStyleCnt="1"/>
      <dgm:spPr/>
    </dgm:pt>
    <dgm:pt modelId="{80C4E64D-674B-429B-B179-25D167D2BAD3}" type="pres">
      <dgm:prSet presAssocID="{09953594-5E1C-4DD1-BC5F-586FF98816A8}" presName="linearProcess" presStyleCnt="0"/>
      <dgm:spPr/>
    </dgm:pt>
    <dgm:pt modelId="{9AE8FFDC-23E4-4480-9595-C3D92E625C62}" type="pres">
      <dgm:prSet presAssocID="{290E73CB-8024-4381-A93D-02751B35094D}" presName="textNode" presStyleLbl="node1" presStyleIdx="0" presStyleCnt="6">
        <dgm:presLayoutVars>
          <dgm:bulletEnabled val="1"/>
        </dgm:presLayoutVars>
      </dgm:prSet>
      <dgm:spPr/>
    </dgm:pt>
    <dgm:pt modelId="{DF8F594E-46AF-49DD-8F16-23BBB225A364}" type="pres">
      <dgm:prSet presAssocID="{2F1B0160-BE39-4A2F-B4CE-BF54E43530BD}" presName="sibTrans" presStyleCnt="0"/>
      <dgm:spPr/>
    </dgm:pt>
    <dgm:pt modelId="{4D226EE8-8984-4CC6-BF9E-55F416E17FA2}" type="pres">
      <dgm:prSet presAssocID="{0EFCB6DA-8463-466B-95F1-923E11B3135B}" presName="textNode" presStyleLbl="node1" presStyleIdx="1" presStyleCnt="6">
        <dgm:presLayoutVars>
          <dgm:bulletEnabled val="1"/>
        </dgm:presLayoutVars>
      </dgm:prSet>
      <dgm:spPr/>
    </dgm:pt>
    <dgm:pt modelId="{F0740100-612D-498F-A0AE-36D28314E03C}" type="pres">
      <dgm:prSet presAssocID="{BD60CF2F-6AB9-45C3-A65A-4C6ED8EAE49E}" presName="sibTrans" presStyleCnt="0"/>
      <dgm:spPr/>
    </dgm:pt>
    <dgm:pt modelId="{34AE92AC-A9BC-44A0-AAC4-96E6BC50FC1E}" type="pres">
      <dgm:prSet presAssocID="{F216BA2A-AA54-4BFD-B9C3-0B443A0DE4EE}" presName="textNode" presStyleLbl="node1" presStyleIdx="2" presStyleCnt="6">
        <dgm:presLayoutVars>
          <dgm:bulletEnabled val="1"/>
        </dgm:presLayoutVars>
      </dgm:prSet>
      <dgm:spPr/>
    </dgm:pt>
    <dgm:pt modelId="{29F12F9D-C555-4EC4-AFB4-E937EB42F2F0}" type="pres">
      <dgm:prSet presAssocID="{5FD19B3C-E945-4485-9D97-A3A890C217A4}" presName="sibTrans" presStyleCnt="0"/>
      <dgm:spPr/>
    </dgm:pt>
    <dgm:pt modelId="{F0E84878-5A8B-4B8C-9BD5-689C00F2507B}" type="pres">
      <dgm:prSet presAssocID="{B39F9359-2FEE-4F53-9F7A-173167CD45C2}" presName="textNode" presStyleLbl="node1" presStyleIdx="3" presStyleCnt="6">
        <dgm:presLayoutVars>
          <dgm:bulletEnabled val="1"/>
        </dgm:presLayoutVars>
      </dgm:prSet>
      <dgm:spPr/>
    </dgm:pt>
    <dgm:pt modelId="{727144D0-DC1D-4B3B-B9D1-0BB15B94D50C}" type="pres">
      <dgm:prSet presAssocID="{16C3EFAC-801E-47B3-BF64-D44AFF99C182}" presName="sibTrans" presStyleCnt="0"/>
      <dgm:spPr/>
    </dgm:pt>
    <dgm:pt modelId="{070B1668-3E00-4808-87D0-F2E1E72E38D7}" type="pres">
      <dgm:prSet presAssocID="{601377C3-5E53-4F62-8776-6BD9687BE82D}" presName="textNode" presStyleLbl="node1" presStyleIdx="4" presStyleCnt="6">
        <dgm:presLayoutVars>
          <dgm:bulletEnabled val="1"/>
        </dgm:presLayoutVars>
      </dgm:prSet>
      <dgm:spPr/>
    </dgm:pt>
    <dgm:pt modelId="{51059137-DB2E-4265-9D5B-ADC2B59180BD}" type="pres">
      <dgm:prSet presAssocID="{1368E6FB-9157-4BBF-A402-E38C599C53C7}" presName="sibTrans" presStyleCnt="0"/>
      <dgm:spPr/>
    </dgm:pt>
    <dgm:pt modelId="{42110B7B-7797-4761-ACD6-1B6977E1400A}" type="pres">
      <dgm:prSet presAssocID="{D487AF0E-F959-46C9-94B3-234C3447A06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47FBB11-6289-4CAB-ABCD-2AC9917BB99E}" srcId="{09953594-5E1C-4DD1-BC5F-586FF98816A8}" destId="{F216BA2A-AA54-4BFD-B9C3-0B443A0DE4EE}" srcOrd="2" destOrd="0" parTransId="{8883A25B-0C3A-4688-9D32-1772C70E960A}" sibTransId="{5FD19B3C-E945-4485-9D97-A3A890C217A4}"/>
    <dgm:cxn modelId="{0DEB331A-FA44-492D-B34F-9CF8D9E64869}" srcId="{09953594-5E1C-4DD1-BC5F-586FF98816A8}" destId="{0EFCB6DA-8463-466B-95F1-923E11B3135B}" srcOrd="1" destOrd="0" parTransId="{BE7E75F1-8CA1-47E7-9D33-795C59831039}" sibTransId="{BD60CF2F-6AB9-45C3-A65A-4C6ED8EAE49E}"/>
    <dgm:cxn modelId="{F11D952A-3D6F-4F51-8A58-261F26A84EB6}" srcId="{09953594-5E1C-4DD1-BC5F-586FF98816A8}" destId="{290E73CB-8024-4381-A93D-02751B35094D}" srcOrd="0" destOrd="0" parTransId="{249B56E7-DFA5-45FA-9F8F-408A71266012}" sibTransId="{2F1B0160-BE39-4A2F-B4CE-BF54E43530BD}"/>
    <dgm:cxn modelId="{B539F85E-6A2D-4E7F-AB26-BC4DB90DBF15}" type="presOf" srcId="{601377C3-5E53-4F62-8776-6BD9687BE82D}" destId="{070B1668-3E00-4808-87D0-F2E1E72E38D7}" srcOrd="0" destOrd="0" presId="urn:microsoft.com/office/officeart/2005/8/layout/hProcess9"/>
    <dgm:cxn modelId="{E25A5C60-CCBD-49A0-91C7-B7F4F7E3025B}" srcId="{09953594-5E1C-4DD1-BC5F-586FF98816A8}" destId="{D487AF0E-F959-46C9-94B3-234C3447A060}" srcOrd="5" destOrd="0" parTransId="{5DE87EDA-4D92-487E-8FD5-0286B60763D6}" sibTransId="{FABE5D29-C87E-4A78-B834-C2D6C0792A41}"/>
    <dgm:cxn modelId="{CB986253-9B6F-44A0-BEC7-9730B579490D}" srcId="{09953594-5E1C-4DD1-BC5F-586FF98816A8}" destId="{601377C3-5E53-4F62-8776-6BD9687BE82D}" srcOrd="4" destOrd="0" parTransId="{B3DA8B2F-7701-40E6-818A-1D461902DF0B}" sibTransId="{1368E6FB-9157-4BBF-A402-E38C599C53C7}"/>
    <dgm:cxn modelId="{7FA5AC57-2E40-4DA9-959A-860BF91473D5}" type="presOf" srcId="{0EFCB6DA-8463-466B-95F1-923E11B3135B}" destId="{4D226EE8-8984-4CC6-BF9E-55F416E17FA2}" srcOrd="0" destOrd="0" presId="urn:microsoft.com/office/officeart/2005/8/layout/hProcess9"/>
    <dgm:cxn modelId="{826F477A-61DF-46E8-8B77-CC2D443E48BD}" type="presOf" srcId="{F216BA2A-AA54-4BFD-B9C3-0B443A0DE4EE}" destId="{34AE92AC-A9BC-44A0-AAC4-96E6BC50FC1E}" srcOrd="0" destOrd="0" presId="urn:microsoft.com/office/officeart/2005/8/layout/hProcess9"/>
    <dgm:cxn modelId="{3BB76E96-4988-4D45-99D5-FFC82A53B5C8}" type="presOf" srcId="{D487AF0E-F959-46C9-94B3-234C3447A060}" destId="{42110B7B-7797-4761-ACD6-1B6977E1400A}" srcOrd="0" destOrd="0" presId="urn:microsoft.com/office/officeart/2005/8/layout/hProcess9"/>
    <dgm:cxn modelId="{D3E4FC96-744B-4AD5-B588-21E5DD3C432E}" type="presOf" srcId="{B39F9359-2FEE-4F53-9F7A-173167CD45C2}" destId="{F0E84878-5A8B-4B8C-9BD5-689C00F2507B}" srcOrd="0" destOrd="0" presId="urn:microsoft.com/office/officeart/2005/8/layout/hProcess9"/>
    <dgm:cxn modelId="{A69746B2-30EA-4345-A29E-B6B5221F793E}" type="presOf" srcId="{290E73CB-8024-4381-A93D-02751B35094D}" destId="{9AE8FFDC-23E4-4480-9595-C3D92E625C62}" srcOrd="0" destOrd="0" presId="urn:microsoft.com/office/officeart/2005/8/layout/hProcess9"/>
    <dgm:cxn modelId="{D0BAE2C1-1E2C-4345-A080-D97083A98664}" srcId="{09953594-5E1C-4DD1-BC5F-586FF98816A8}" destId="{B39F9359-2FEE-4F53-9F7A-173167CD45C2}" srcOrd="3" destOrd="0" parTransId="{1F2547E9-B5F2-450E-82D1-FE8ACC0BE91F}" sibTransId="{16C3EFAC-801E-47B3-BF64-D44AFF99C182}"/>
    <dgm:cxn modelId="{A402D1F3-9AC6-41B8-ABDF-68BD7D49CB9A}" type="presOf" srcId="{09953594-5E1C-4DD1-BC5F-586FF98816A8}" destId="{506A05B9-1A45-4AEF-A59A-2FB9BD5CD471}" srcOrd="0" destOrd="0" presId="urn:microsoft.com/office/officeart/2005/8/layout/hProcess9"/>
    <dgm:cxn modelId="{EC878ED1-1F50-4070-99B5-125C95D2F5AF}" type="presParOf" srcId="{506A05B9-1A45-4AEF-A59A-2FB9BD5CD471}" destId="{1428C787-97A5-400B-9CF9-14D3696793B6}" srcOrd="0" destOrd="0" presId="urn:microsoft.com/office/officeart/2005/8/layout/hProcess9"/>
    <dgm:cxn modelId="{FC241B7D-670B-4F48-AEC2-996EDC3422FA}" type="presParOf" srcId="{506A05B9-1A45-4AEF-A59A-2FB9BD5CD471}" destId="{80C4E64D-674B-429B-B179-25D167D2BAD3}" srcOrd="1" destOrd="0" presId="urn:microsoft.com/office/officeart/2005/8/layout/hProcess9"/>
    <dgm:cxn modelId="{C8D16717-F1BB-4929-A4D8-A861A8FC6E0A}" type="presParOf" srcId="{80C4E64D-674B-429B-B179-25D167D2BAD3}" destId="{9AE8FFDC-23E4-4480-9595-C3D92E625C62}" srcOrd="0" destOrd="0" presId="urn:microsoft.com/office/officeart/2005/8/layout/hProcess9"/>
    <dgm:cxn modelId="{B595EF7A-41C0-4194-8981-20F993BC4171}" type="presParOf" srcId="{80C4E64D-674B-429B-B179-25D167D2BAD3}" destId="{DF8F594E-46AF-49DD-8F16-23BBB225A364}" srcOrd="1" destOrd="0" presId="urn:microsoft.com/office/officeart/2005/8/layout/hProcess9"/>
    <dgm:cxn modelId="{28B48D5D-E946-4F99-84F7-9DF1B9866D16}" type="presParOf" srcId="{80C4E64D-674B-429B-B179-25D167D2BAD3}" destId="{4D226EE8-8984-4CC6-BF9E-55F416E17FA2}" srcOrd="2" destOrd="0" presId="urn:microsoft.com/office/officeart/2005/8/layout/hProcess9"/>
    <dgm:cxn modelId="{D775DDD3-8AC0-448F-9C84-DF2B868E63BC}" type="presParOf" srcId="{80C4E64D-674B-429B-B179-25D167D2BAD3}" destId="{F0740100-612D-498F-A0AE-36D28314E03C}" srcOrd="3" destOrd="0" presId="urn:microsoft.com/office/officeart/2005/8/layout/hProcess9"/>
    <dgm:cxn modelId="{442DF871-9722-4F48-A22C-429A320C64A7}" type="presParOf" srcId="{80C4E64D-674B-429B-B179-25D167D2BAD3}" destId="{34AE92AC-A9BC-44A0-AAC4-96E6BC50FC1E}" srcOrd="4" destOrd="0" presId="urn:microsoft.com/office/officeart/2005/8/layout/hProcess9"/>
    <dgm:cxn modelId="{8A1D972B-ADC3-4E33-9953-74FCEDB37A33}" type="presParOf" srcId="{80C4E64D-674B-429B-B179-25D167D2BAD3}" destId="{29F12F9D-C555-4EC4-AFB4-E937EB42F2F0}" srcOrd="5" destOrd="0" presId="urn:microsoft.com/office/officeart/2005/8/layout/hProcess9"/>
    <dgm:cxn modelId="{3C1952CA-F4C7-4663-B63D-D2794B02D327}" type="presParOf" srcId="{80C4E64D-674B-429B-B179-25D167D2BAD3}" destId="{F0E84878-5A8B-4B8C-9BD5-689C00F2507B}" srcOrd="6" destOrd="0" presId="urn:microsoft.com/office/officeart/2005/8/layout/hProcess9"/>
    <dgm:cxn modelId="{EB083309-6173-48EE-B67B-F5DFE032EA32}" type="presParOf" srcId="{80C4E64D-674B-429B-B179-25D167D2BAD3}" destId="{727144D0-DC1D-4B3B-B9D1-0BB15B94D50C}" srcOrd="7" destOrd="0" presId="urn:microsoft.com/office/officeart/2005/8/layout/hProcess9"/>
    <dgm:cxn modelId="{8C4F356E-29E2-46B2-8E45-CC81940E75BB}" type="presParOf" srcId="{80C4E64D-674B-429B-B179-25D167D2BAD3}" destId="{070B1668-3E00-4808-87D0-F2E1E72E38D7}" srcOrd="8" destOrd="0" presId="urn:microsoft.com/office/officeart/2005/8/layout/hProcess9"/>
    <dgm:cxn modelId="{363A1C2D-289B-49A8-A905-7DDCB29E7DE7}" type="presParOf" srcId="{80C4E64D-674B-429B-B179-25D167D2BAD3}" destId="{51059137-DB2E-4265-9D5B-ADC2B59180BD}" srcOrd="9" destOrd="0" presId="urn:microsoft.com/office/officeart/2005/8/layout/hProcess9"/>
    <dgm:cxn modelId="{33546D7C-9A13-4DF4-9BB2-833DC4F24726}" type="presParOf" srcId="{80C4E64D-674B-429B-B179-25D167D2BAD3}" destId="{42110B7B-7797-4761-ACD6-1B6977E1400A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9DBFA0-2248-423B-A3C3-34FAF379B975}" type="doc">
      <dgm:prSet loTypeId="urn:microsoft.com/office/officeart/2005/8/layout/default" loCatId="Inbox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3ECFE167-2E1C-4A6B-95C2-00DF98DB44BB}">
      <dgm:prSet/>
      <dgm:spPr/>
      <dgm:t>
        <a:bodyPr/>
        <a:lstStyle/>
        <a:p>
          <a:r>
            <a:rPr lang="en-US" dirty="0"/>
            <a:t>Can check  the number of cancer cases per state</a:t>
          </a:r>
        </a:p>
      </dgm:t>
    </dgm:pt>
    <dgm:pt modelId="{1A1E380F-83A7-43BB-9849-E010F90987C6}" type="parTrans" cxnId="{49C31699-A847-443F-9FFB-446E57FF0AD7}">
      <dgm:prSet/>
      <dgm:spPr/>
      <dgm:t>
        <a:bodyPr/>
        <a:lstStyle/>
        <a:p>
          <a:endParaRPr lang="en-US"/>
        </a:p>
      </dgm:t>
    </dgm:pt>
    <dgm:pt modelId="{BA30C614-A68E-4318-8439-C171171CBD54}" type="sibTrans" cxnId="{49C31699-A847-443F-9FFB-446E57FF0AD7}">
      <dgm:prSet phldrT="01"/>
      <dgm:spPr/>
      <dgm:t>
        <a:bodyPr/>
        <a:lstStyle/>
        <a:p>
          <a:endParaRPr lang="en-US"/>
        </a:p>
      </dgm:t>
    </dgm:pt>
    <dgm:pt modelId="{8F979A29-77DB-48A6-9B1D-6E3141E6E7E8}">
      <dgm:prSet/>
      <dgm:spPr/>
      <dgm:t>
        <a:bodyPr/>
        <a:lstStyle/>
        <a:p>
          <a:r>
            <a:rPr lang="en-US" dirty="0"/>
            <a:t>Can view  the major cancers in that particular state</a:t>
          </a:r>
        </a:p>
      </dgm:t>
    </dgm:pt>
    <dgm:pt modelId="{7CE6C607-3A77-48FB-A043-85AFC8BAC7A9}" type="parTrans" cxnId="{8F97230B-2833-48C8-98B7-B7D16BB40C35}">
      <dgm:prSet/>
      <dgm:spPr/>
      <dgm:t>
        <a:bodyPr/>
        <a:lstStyle/>
        <a:p>
          <a:endParaRPr lang="en-US"/>
        </a:p>
      </dgm:t>
    </dgm:pt>
    <dgm:pt modelId="{1B642DBB-704E-4AD2-A3BA-68F081EDF303}" type="sibTrans" cxnId="{8F97230B-2833-48C8-98B7-B7D16BB40C35}">
      <dgm:prSet phldrT="02"/>
      <dgm:spPr/>
      <dgm:t>
        <a:bodyPr/>
        <a:lstStyle/>
        <a:p>
          <a:endParaRPr lang="en-US"/>
        </a:p>
      </dgm:t>
    </dgm:pt>
    <dgm:pt modelId="{86C9191F-85C5-4C98-A240-135136588B0E}">
      <dgm:prSet/>
      <dgm:spPr/>
      <dgm:t>
        <a:bodyPr/>
        <a:lstStyle/>
        <a:p>
          <a:r>
            <a:rPr lang="en-US" dirty="0"/>
            <a:t>Cancer Count can be viewed group by Region and Year</a:t>
          </a:r>
        </a:p>
      </dgm:t>
    </dgm:pt>
    <dgm:pt modelId="{7C12D963-7E7C-43F4-A6BB-35A310B20900}" type="parTrans" cxnId="{99A27A24-55CB-4159-A611-036CCBFA3AC5}">
      <dgm:prSet/>
      <dgm:spPr/>
      <dgm:t>
        <a:bodyPr/>
        <a:lstStyle/>
        <a:p>
          <a:endParaRPr lang="en-US"/>
        </a:p>
      </dgm:t>
    </dgm:pt>
    <dgm:pt modelId="{ED3FC707-523F-4163-A239-CD85794D8FCB}" type="sibTrans" cxnId="{99A27A24-55CB-4159-A611-036CCBFA3AC5}">
      <dgm:prSet/>
      <dgm:spPr/>
      <dgm:t>
        <a:bodyPr/>
        <a:lstStyle/>
        <a:p>
          <a:endParaRPr lang="en-US"/>
        </a:p>
      </dgm:t>
    </dgm:pt>
    <dgm:pt modelId="{4EEDA790-D176-433F-B2A1-59B8B15DFF88}">
      <dgm:prSet/>
      <dgm:spPr/>
      <dgm:t>
        <a:bodyPr/>
        <a:lstStyle/>
        <a:p>
          <a:r>
            <a:rPr lang="en-US" dirty="0"/>
            <a:t>Can view gender wise cancers rates</a:t>
          </a:r>
        </a:p>
      </dgm:t>
    </dgm:pt>
    <dgm:pt modelId="{A9E4CCCF-8869-4F4A-BCB6-323B5D3D0EC5}" type="parTrans" cxnId="{D7CABD64-9BB9-4039-9AD0-8EA750937E5F}">
      <dgm:prSet/>
      <dgm:spPr/>
      <dgm:t>
        <a:bodyPr/>
        <a:lstStyle/>
        <a:p>
          <a:endParaRPr lang="en-US"/>
        </a:p>
      </dgm:t>
    </dgm:pt>
    <dgm:pt modelId="{9864AFC1-978E-4762-94FD-DCB20A481EA6}" type="sibTrans" cxnId="{D7CABD64-9BB9-4039-9AD0-8EA750937E5F}">
      <dgm:prSet/>
      <dgm:spPr/>
      <dgm:t>
        <a:bodyPr/>
        <a:lstStyle/>
        <a:p>
          <a:endParaRPr lang="en-US"/>
        </a:p>
      </dgm:t>
    </dgm:pt>
    <dgm:pt modelId="{F418251C-EC07-4616-8513-BEA85CE266F8}" type="pres">
      <dgm:prSet presAssocID="{A89DBFA0-2248-423B-A3C3-34FAF379B975}" presName="diagram" presStyleCnt="0">
        <dgm:presLayoutVars>
          <dgm:dir/>
          <dgm:resizeHandles val="exact"/>
        </dgm:presLayoutVars>
      </dgm:prSet>
      <dgm:spPr/>
    </dgm:pt>
    <dgm:pt modelId="{97E1D156-8801-4639-9E6B-F83AA2F8FC9C}" type="pres">
      <dgm:prSet presAssocID="{3ECFE167-2E1C-4A6B-95C2-00DF98DB44BB}" presName="node" presStyleLbl="node1" presStyleIdx="0" presStyleCnt="4">
        <dgm:presLayoutVars>
          <dgm:bulletEnabled val="1"/>
        </dgm:presLayoutVars>
      </dgm:prSet>
      <dgm:spPr/>
    </dgm:pt>
    <dgm:pt modelId="{4FA3DDCB-3AB6-45B9-9667-62446396ABA1}" type="pres">
      <dgm:prSet presAssocID="{BA30C614-A68E-4318-8439-C171171CBD54}" presName="sibTrans" presStyleCnt="0"/>
      <dgm:spPr/>
    </dgm:pt>
    <dgm:pt modelId="{28642573-8394-4F22-BFB8-69176054E835}" type="pres">
      <dgm:prSet presAssocID="{8F979A29-77DB-48A6-9B1D-6E3141E6E7E8}" presName="node" presStyleLbl="node1" presStyleIdx="1" presStyleCnt="4">
        <dgm:presLayoutVars>
          <dgm:bulletEnabled val="1"/>
        </dgm:presLayoutVars>
      </dgm:prSet>
      <dgm:spPr/>
    </dgm:pt>
    <dgm:pt modelId="{69511B25-A279-448B-81D2-6DA85E26972C}" type="pres">
      <dgm:prSet presAssocID="{1B642DBB-704E-4AD2-A3BA-68F081EDF303}" presName="sibTrans" presStyleCnt="0"/>
      <dgm:spPr/>
    </dgm:pt>
    <dgm:pt modelId="{B37156DE-EE33-494E-A0B8-ACEB71567FF5}" type="pres">
      <dgm:prSet presAssocID="{4EEDA790-D176-433F-B2A1-59B8B15DFF88}" presName="node" presStyleLbl="node1" presStyleIdx="2" presStyleCnt="4">
        <dgm:presLayoutVars>
          <dgm:bulletEnabled val="1"/>
        </dgm:presLayoutVars>
      </dgm:prSet>
      <dgm:spPr/>
    </dgm:pt>
    <dgm:pt modelId="{A0A292BD-D2D9-4627-AAE3-A98EC0AFF007}" type="pres">
      <dgm:prSet presAssocID="{9864AFC1-978E-4762-94FD-DCB20A481EA6}" presName="sibTrans" presStyleCnt="0"/>
      <dgm:spPr/>
    </dgm:pt>
    <dgm:pt modelId="{9C89FFB3-D4D7-4119-9B4D-2776D87C4358}" type="pres">
      <dgm:prSet presAssocID="{86C9191F-85C5-4C98-A240-135136588B0E}" presName="node" presStyleLbl="node1" presStyleIdx="3" presStyleCnt="4">
        <dgm:presLayoutVars>
          <dgm:bulletEnabled val="1"/>
        </dgm:presLayoutVars>
      </dgm:prSet>
      <dgm:spPr/>
    </dgm:pt>
  </dgm:ptLst>
  <dgm:cxnLst>
    <dgm:cxn modelId="{2023CC04-EB8D-44B4-994E-4689F637D5C3}" type="presOf" srcId="{3ECFE167-2E1C-4A6B-95C2-00DF98DB44BB}" destId="{97E1D156-8801-4639-9E6B-F83AA2F8FC9C}" srcOrd="0" destOrd="0" presId="urn:microsoft.com/office/officeart/2005/8/layout/default"/>
    <dgm:cxn modelId="{8F97230B-2833-48C8-98B7-B7D16BB40C35}" srcId="{A89DBFA0-2248-423B-A3C3-34FAF379B975}" destId="{8F979A29-77DB-48A6-9B1D-6E3141E6E7E8}" srcOrd="1" destOrd="0" parTransId="{7CE6C607-3A77-48FB-A043-85AFC8BAC7A9}" sibTransId="{1B642DBB-704E-4AD2-A3BA-68F081EDF303}"/>
    <dgm:cxn modelId="{DA3E1112-E994-41CB-A2FF-A5D17A94082A}" type="presOf" srcId="{A89DBFA0-2248-423B-A3C3-34FAF379B975}" destId="{F418251C-EC07-4616-8513-BEA85CE266F8}" srcOrd="0" destOrd="0" presId="urn:microsoft.com/office/officeart/2005/8/layout/default"/>
    <dgm:cxn modelId="{478D161D-C7B8-4298-AE14-F00FEBFF6F88}" type="presOf" srcId="{8F979A29-77DB-48A6-9B1D-6E3141E6E7E8}" destId="{28642573-8394-4F22-BFB8-69176054E835}" srcOrd="0" destOrd="0" presId="urn:microsoft.com/office/officeart/2005/8/layout/default"/>
    <dgm:cxn modelId="{99A27A24-55CB-4159-A611-036CCBFA3AC5}" srcId="{A89DBFA0-2248-423B-A3C3-34FAF379B975}" destId="{86C9191F-85C5-4C98-A240-135136588B0E}" srcOrd="3" destOrd="0" parTransId="{7C12D963-7E7C-43F4-A6BB-35A310B20900}" sibTransId="{ED3FC707-523F-4163-A239-CD85794D8FCB}"/>
    <dgm:cxn modelId="{D3DA4C5F-154A-40F3-B48C-7FCA4D28E087}" type="presOf" srcId="{4EEDA790-D176-433F-B2A1-59B8B15DFF88}" destId="{B37156DE-EE33-494E-A0B8-ACEB71567FF5}" srcOrd="0" destOrd="0" presId="urn:microsoft.com/office/officeart/2005/8/layout/default"/>
    <dgm:cxn modelId="{D7CABD64-9BB9-4039-9AD0-8EA750937E5F}" srcId="{A89DBFA0-2248-423B-A3C3-34FAF379B975}" destId="{4EEDA790-D176-433F-B2A1-59B8B15DFF88}" srcOrd="2" destOrd="0" parTransId="{A9E4CCCF-8869-4F4A-BCB6-323B5D3D0EC5}" sibTransId="{9864AFC1-978E-4762-94FD-DCB20A481EA6}"/>
    <dgm:cxn modelId="{49C31699-A847-443F-9FFB-446E57FF0AD7}" srcId="{A89DBFA0-2248-423B-A3C3-34FAF379B975}" destId="{3ECFE167-2E1C-4A6B-95C2-00DF98DB44BB}" srcOrd="0" destOrd="0" parTransId="{1A1E380F-83A7-43BB-9849-E010F90987C6}" sibTransId="{BA30C614-A68E-4318-8439-C171171CBD54}"/>
    <dgm:cxn modelId="{993696BA-5C59-43D1-956B-FA16E4093965}" type="presOf" srcId="{86C9191F-85C5-4C98-A240-135136588B0E}" destId="{9C89FFB3-D4D7-4119-9B4D-2776D87C4358}" srcOrd="0" destOrd="0" presId="urn:microsoft.com/office/officeart/2005/8/layout/default"/>
    <dgm:cxn modelId="{0B301A8B-8D5E-4915-953A-255191CD5D8A}" type="presParOf" srcId="{F418251C-EC07-4616-8513-BEA85CE266F8}" destId="{97E1D156-8801-4639-9E6B-F83AA2F8FC9C}" srcOrd="0" destOrd="0" presId="urn:microsoft.com/office/officeart/2005/8/layout/default"/>
    <dgm:cxn modelId="{D82027BE-068C-4895-A2DE-0D543ECC7FE9}" type="presParOf" srcId="{F418251C-EC07-4616-8513-BEA85CE266F8}" destId="{4FA3DDCB-3AB6-45B9-9667-62446396ABA1}" srcOrd="1" destOrd="0" presId="urn:microsoft.com/office/officeart/2005/8/layout/default"/>
    <dgm:cxn modelId="{9B357D0D-E69B-47BE-A0E0-5CF2FA733FB8}" type="presParOf" srcId="{F418251C-EC07-4616-8513-BEA85CE266F8}" destId="{28642573-8394-4F22-BFB8-69176054E835}" srcOrd="2" destOrd="0" presId="urn:microsoft.com/office/officeart/2005/8/layout/default"/>
    <dgm:cxn modelId="{2A1557C9-555D-43F4-9F4E-A5453F6228C2}" type="presParOf" srcId="{F418251C-EC07-4616-8513-BEA85CE266F8}" destId="{69511B25-A279-448B-81D2-6DA85E26972C}" srcOrd="3" destOrd="0" presId="urn:microsoft.com/office/officeart/2005/8/layout/default"/>
    <dgm:cxn modelId="{89AD929B-F739-4CDE-B6F7-AA6772A13F47}" type="presParOf" srcId="{F418251C-EC07-4616-8513-BEA85CE266F8}" destId="{B37156DE-EE33-494E-A0B8-ACEB71567FF5}" srcOrd="4" destOrd="0" presId="urn:microsoft.com/office/officeart/2005/8/layout/default"/>
    <dgm:cxn modelId="{2DFB3726-8BE4-4A3B-A6F3-2EF16C7E25D6}" type="presParOf" srcId="{F418251C-EC07-4616-8513-BEA85CE266F8}" destId="{A0A292BD-D2D9-4627-AAE3-A98EC0AFF007}" srcOrd="5" destOrd="0" presId="urn:microsoft.com/office/officeart/2005/8/layout/default"/>
    <dgm:cxn modelId="{3290DA5F-A733-4076-B9C9-6C218EA94218}" type="presParOf" srcId="{F418251C-EC07-4616-8513-BEA85CE266F8}" destId="{9C89FFB3-D4D7-4119-9B4D-2776D87C435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C787-97A5-400B-9CF9-14D3696793B6}">
      <dsp:nvSpPr>
        <dsp:cNvPr id="0" name=""/>
        <dsp:cNvSpPr/>
      </dsp:nvSpPr>
      <dsp:spPr>
        <a:xfrm>
          <a:off x="470177" y="0"/>
          <a:ext cx="5328681" cy="5572125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E8FFDC-23E4-4480-9595-C3D92E625C62}">
      <dsp:nvSpPr>
        <dsp:cNvPr id="0" name=""/>
        <dsp:cNvSpPr/>
      </dsp:nvSpPr>
      <dsp:spPr>
        <a:xfrm>
          <a:off x="1721" y="1671637"/>
          <a:ext cx="1002494" cy="22288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Types of cancers</a:t>
          </a:r>
        </a:p>
      </dsp:txBody>
      <dsp:txXfrm>
        <a:off x="50659" y="1720575"/>
        <a:ext cx="904618" cy="2130974"/>
      </dsp:txXfrm>
    </dsp:sp>
    <dsp:sp modelId="{4D226EE8-8984-4CC6-BF9E-55F416E17FA2}">
      <dsp:nvSpPr>
        <dsp:cNvPr id="0" name=""/>
        <dsp:cNvSpPr/>
      </dsp:nvSpPr>
      <dsp:spPr>
        <a:xfrm>
          <a:off x="1054341" y="1671637"/>
          <a:ext cx="1002494" cy="22288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Region </a:t>
          </a:r>
        </a:p>
      </dsp:txBody>
      <dsp:txXfrm>
        <a:off x="1103279" y="1720575"/>
        <a:ext cx="904618" cy="2130974"/>
      </dsp:txXfrm>
    </dsp:sp>
    <dsp:sp modelId="{34AE92AC-A9BC-44A0-AAC4-96E6BC50FC1E}">
      <dsp:nvSpPr>
        <dsp:cNvPr id="0" name=""/>
        <dsp:cNvSpPr/>
      </dsp:nvSpPr>
      <dsp:spPr>
        <a:xfrm>
          <a:off x="2106961" y="1671637"/>
          <a:ext cx="1002494" cy="22288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States</a:t>
          </a:r>
        </a:p>
      </dsp:txBody>
      <dsp:txXfrm>
        <a:off x="2155899" y="1720575"/>
        <a:ext cx="904618" cy="2130974"/>
      </dsp:txXfrm>
    </dsp:sp>
    <dsp:sp modelId="{F0E84878-5A8B-4B8C-9BD5-689C00F2507B}">
      <dsp:nvSpPr>
        <dsp:cNvPr id="0" name=""/>
        <dsp:cNvSpPr/>
      </dsp:nvSpPr>
      <dsp:spPr>
        <a:xfrm>
          <a:off x="3159580" y="1671637"/>
          <a:ext cx="1002494" cy="22288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Sex</a:t>
          </a:r>
        </a:p>
      </dsp:txBody>
      <dsp:txXfrm>
        <a:off x="3208518" y="1720575"/>
        <a:ext cx="904618" cy="2130974"/>
      </dsp:txXfrm>
    </dsp:sp>
    <dsp:sp modelId="{070B1668-3E00-4808-87D0-F2E1E72E38D7}">
      <dsp:nvSpPr>
        <dsp:cNvPr id="0" name=""/>
        <dsp:cNvSpPr/>
      </dsp:nvSpPr>
      <dsp:spPr>
        <a:xfrm>
          <a:off x="4212200" y="1671637"/>
          <a:ext cx="1002494" cy="22288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Count</a:t>
          </a:r>
        </a:p>
      </dsp:txBody>
      <dsp:txXfrm>
        <a:off x="4261138" y="1720575"/>
        <a:ext cx="904618" cy="2130974"/>
      </dsp:txXfrm>
    </dsp:sp>
    <dsp:sp modelId="{42110B7B-7797-4761-ACD6-1B6977E1400A}">
      <dsp:nvSpPr>
        <dsp:cNvPr id="0" name=""/>
        <dsp:cNvSpPr/>
      </dsp:nvSpPr>
      <dsp:spPr>
        <a:xfrm>
          <a:off x="5264820" y="1671637"/>
          <a:ext cx="1002494" cy="22288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Year</a:t>
          </a:r>
        </a:p>
      </dsp:txBody>
      <dsp:txXfrm>
        <a:off x="5313758" y="1720575"/>
        <a:ext cx="904618" cy="2130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1D156-8801-4639-9E6B-F83AA2F8FC9C}">
      <dsp:nvSpPr>
        <dsp:cNvPr id="0" name=""/>
        <dsp:cNvSpPr/>
      </dsp:nvSpPr>
      <dsp:spPr>
        <a:xfrm>
          <a:off x="765" y="846120"/>
          <a:ext cx="2984526" cy="17907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 check  the number of cancer cases per state</a:t>
          </a:r>
        </a:p>
      </dsp:txBody>
      <dsp:txXfrm>
        <a:off x="765" y="846120"/>
        <a:ext cx="2984526" cy="1790716"/>
      </dsp:txXfrm>
    </dsp:sp>
    <dsp:sp modelId="{28642573-8394-4F22-BFB8-69176054E835}">
      <dsp:nvSpPr>
        <dsp:cNvPr id="0" name=""/>
        <dsp:cNvSpPr/>
      </dsp:nvSpPr>
      <dsp:spPr>
        <a:xfrm>
          <a:off x="3283744" y="846120"/>
          <a:ext cx="2984526" cy="17907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 view  the major cancers in that particular state</a:t>
          </a:r>
        </a:p>
      </dsp:txBody>
      <dsp:txXfrm>
        <a:off x="3283744" y="846120"/>
        <a:ext cx="2984526" cy="1790716"/>
      </dsp:txXfrm>
    </dsp:sp>
    <dsp:sp modelId="{B37156DE-EE33-494E-A0B8-ACEB71567FF5}">
      <dsp:nvSpPr>
        <dsp:cNvPr id="0" name=""/>
        <dsp:cNvSpPr/>
      </dsp:nvSpPr>
      <dsp:spPr>
        <a:xfrm>
          <a:off x="765" y="2935288"/>
          <a:ext cx="2984526" cy="17907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 view gender wise cancers rates</a:t>
          </a:r>
        </a:p>
      </dsp:txBody>
      <dsp:txXfrm>
        <a:off x="765" y="2935288"/>
        <a:ext cx="2984526" cy="1790716"/>
      </dsp:txXfrm>
    </dsp:sp>
    <dsp:sp modelId="{9C89FFB3-D4D7-4119-9B4D-2776D87C4358}">
      <dsp:nvSpPr>
        <dsp:cNvPr id="0" name=""/>
        <dsp:cNvSpPr/>
      </dsp:nvSpPr>
      <dsp:spPr>
        <a:xfrm>
          <a:off x="3283744" y="2935288"/>
          <a:ext cx="2984526" cy="17907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Cancer Count can be viewed group by Region and Year</a:t>
          </a:r>
        </a:p>
      </dsp:txBody>
      <dsp:txXfrm>
        <a:off x="3283744" y="2935288"/>
        <a:ext cx="2984526" cy="1790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45A9-AAA3-47F8-B1CE-19D46CE13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3375A-C282-48B4-A0D4-B6B22A412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7E72-F3F9-4D21-B62B-8F109224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450B-9E28-4310-A7FD-9617609DC31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83EA-8A09-4E15-B404-671C5BCA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019B-B9F5-4FC3-B4C6-0AD35B1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61CF-869F-4B8A-B6EF-92BDD1DD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E7FE-47B1-4077-BBA0-5CFE6F1F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9BD1-69FA-475C-9CF4-A1498A141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97EA9-E56D-4ACF-A53C-588FB805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450B-9E28-4310-A7FD-9617609DC31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6D83B-5C83-4924-B6FE-D0B410F0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4D31-F3CB-4BAC-9629-DED7EF0E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61CF-869F-4B8A-B6EF-92BDD1DD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C6289-4996-471C-A8BD-DAFB5CC52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9D773-681A-4310-AA9C-A8D2A021F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EBC3-F881-46F8-A822-3F3777A4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450B-9E28-4310-A7FD-9617609DC31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99EA-AD95-45BF-A073-C828BD69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4152-F0DB-46DA-A043-2C777014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61CF-869F-4B8A-B6EF-92BDD1DD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4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6B8A-E4CF-4642-81E8-2415E295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291A-C224-4F45-AC58-7293ECF39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11E9-E6E9-4E19-B695-BD15DFBF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450B-9E28-4310-A7FD-9617609DC31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ABAF-4483-4781-AF13-38E77270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53DB-948D-4163-B56D-2D922B42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61CF-869F-4B8A-B6EF-92BDD1DD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0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A786-3664-4C07-B0CD-95621A6E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C6958-928D-4134-B690-A009412E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C0FC-7749-4CD4-9237-C3A920D4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450B-9E28-4310-A7FD-9617609DC31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5B5-F74B-479A-873D-828975CA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E7C1-7D31-4F1E-8907-2CEFE7A7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61CF-869F-4B8A-B6EF-92BDD1DD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34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8812-3769-4C17-AD00-1D657770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099E-5DF5-43B1-8F7D-BBF29B18C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BFDB5-0469-4359-A786-46B703268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6D28B-4BAA-47D8-B163-DD5BAA6D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450B-9E28-4310-A7FD-9617609DC31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37F04-48E1-4482-896C-A4378D94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9D30F-6B5F-44B3-9DA1-23A2E06D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61CF-869F-4B8A-B6EF-92BDD1DD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0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BB85-3B6B-405B-B1D2-904E5DA9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05C89-BA3C-453B-8F65-856FBE47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48FFF-F305-4F12-9B8B-E4FB61EFC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6BD34-4879-44F9-AA50-798705E1C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9F724-B856-4C34-8484-FF88023F8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48B61-0C4F-43C1-8490-CE686B58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450B-9E28-4310-A7FD-9617609DC31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61B06-B443-49B2-ABE8-C19ACA88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AF064-BCA4-42E3-8611-D65F4CCA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61CF-869F-4B8A-B6EF-92BDD1DD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F380-7B1B-4EB2-88E7-3F541FE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57D77-9EE0-4B89-A698-8DF60338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450B-9E28-4310-A7FD-9617609DC31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F9EB0-E80B-4D70-8E9B-B7293B11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9EAF7-97E6-4E60-BBEC-6B529ACB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61CF-869F-4B8A-B6EF-92BDD1DD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8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4D16F-1D42-4E00-B7DF-A79A3154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450B-9E28-4310-A7FD-9617609DC31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A10FF-022D-4ADD-92C1-1CBA5C9A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8EC1C-B37C-441E-9E77-9F4DABDF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61CF-869F-4B8A-B6EF-92BDD1DD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186A-C965-4076-8E5E-F441EF97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8EEBE-14F2-4A81-8CF0-B05DC6E9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EF391-CB4F-40BD-A176-D24D74525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A4554-C555-4494-A3C4-3BA403D9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450B-9E28-4310-A7FD-9617609DC31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8A186-B596-416B-944A-46FE68FD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9BE22-C550-4183-9E84-8E973205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61CF-869F-4B8A-B6EF-92BDD1DD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3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39C2-95DD-4B0D-9E9A-A53030E0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77246-52AE-4BDF-97FD-28F89277C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57C2E-3BA8-42FC-B939-0784362F4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3F937-1919-44E7-A8CA-C9A78770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450B-9E28-4310-A7FD-9617609DC31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A2614-640B-4288-9CCC-28758F81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7BE4-5092-474E-B2F7-5C22BF4F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61CF-869F-4B8A-B6EF-92BDD1DD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3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DF6EF-E642-424E-A0E6-3E7DFFC2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8998-7EF2-4521-91CC-4CBE013D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E6EF-1B9A-4A7A-8CAA-76A814778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0450B-9E28-4310-A7FD-9617609DC31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8208-6EC2-483A-97AA-F582AD80F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1E391-108B-45E3-B616-1D341B6D1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61CF-869F-4B8A-B6EF-92BDD1DD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C87CE73-2B99-4B5D-92DC-680B58DC1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Cancer statistics 2008-2013</a:t>
            </a:r>
          </a:p>
        </p:txBody>
      </p:sp>
    </p:spTree>
    <p:extLst>
      <p:ext uri="{BB962C8B-B14F-4D97-AF65-F5344CB8AC3E}">
        <p14:creationId xmlns:p14="http://schemas.microsoft.com/office/powerpoint/2010/main" val="239953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D1ADE-9C6F-451C-80E2-16E897C8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</a:t>
            </a:r>
          </a:p>
        </p:txBody>
      </p:sp>
      <p:graphicFrame>
        <p:nvGraphicFramePr>
          <p:cNvPr id="21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98552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9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3D2B7-3AB6-4022-99C4-316DBA12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Tasks</a:t>
            </a:r>
          </a:p>
        </p:txBody>
      </p:sp>
      <p:graphicFrame>
        <p:nvGraphicFramePr>
          <p:cNvPr id="1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309791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94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03A42223-0233-4A5D-8E2D-F8446C6E6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600" y="1091141"/>
            <a:ext cx="7188199" cy="4672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AF9BC-754C-42B0-A2E2-C6386216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Visualization 1</a:t>
            </a:r>
          </a:p>
        </p:txBody>
      </p:sp>
    </p:spTree>
    <p:extLst>
      <p:ext uri="{BB962C8B-B14F-4D97-AF65-F5344CB8AC3E}">
        <p14:creationId xmlns:p14="http://schemas.microsoft.com/office/powerpoint/2010/main" val="24832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0F4D3C5-A6BE-4DB7-A47B-35E96B8D4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35" y="961812"/>
            <a:ext cx="4640928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9572B7-A3E4-47A3-9323-05F1A33A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Visualization 2</a:t>
            </a:r>
          </a:p>
        </p:txBody>
      </p:sp>
    </p:spTree>
    <p:extLst>
      <p:ext uri="{BB962C8B-B14F-4D97-AF65-F5344CB8AC3E}">
        <p14:creationId xmlns:p14="http://schemas.microsoft.com/office/powerpoint/2010/main" val="137363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2A2F111-5F82-4F01-865A-BC24ED451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51" y="961812"/>
            <a:ext cx="5035296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C31C5-149A-44E8-8D09-7BCBC04E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Visualization 3</a:t>
            </a:r>
          </a:p>
        </p:txBody>
      </p:sp>
    </p:spTree>
    <p:extLst>
      <p:ext uri="{BB962C8B-B14F-4D97-AF65-F5344CB8AC3E}">
        <p14:creationId xmlns:p14="http://schemas.microsoft.com/office/powerpoint/2010/main" val="331928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text&#10;&#10;Description generated with high confidence">
            <a:extLst>
              <a:ext uri="{FF2B5EF4-FFF2-40B4-BE49-F238E27FC236}">
                <a16:creationId xmlns:a16="http://schemas.microsoft.com/office/drawing/2014/main" id="{BF7932CA-09FC-4F6E-A6A1-A67B3B61A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91141"/>
            <a:ext cx="7188199" cy="4672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F84362-2B5A-4C47-83A5-42B6CD7E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Visualization 4</a:t>
            </a:r>
          </a:p>
        </p:txBody>
      </p:sp>
    </p:spTree>
    <p:extLst>
      <p:ext uri="{BB962C8B-B14F-4D97-AF65-F5344CB8AC3E}">
        <p14:creationId xmlns:p14="http://schemas.microsoft.com/office/powerpoint/2010/main" val="51936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31F485-2978-4452-8B76-6BE375BE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Tableau Link</a:t>
            </a:r>
            <a:b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https://public.tableau.com/profile/alekhya.akkinepally#!/vizhome/CancerStatistics_0/CancerStatistics?publish=yes</a:t>
            </a:r>
            <a:b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References:</a:t>
            </a:r>
            <a:b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Centers for Disease Control and Prevention</a:t>
            </a:r>
          </a:p>
        </p:txBody>
      </p:sp>
    </p:spTree>
    <p:extLst>
      <p:ext uri="{BB962C8B-B14F-4D97-AF65-F5344CB8AC3E}">
        <p14:creationId xmlns:p14="http://schemas.microsoft.com/office/powerpoint/2010/main" val="410051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57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Cancer statistics 2008-2013</vt:lpstr>
      <vt:lpstr>Dataset</vt:lpstr>
      <vt:lpstr>Tasks</vt:lpstr>
      <vt:lpstr>Visualization 1</vt:lpstr>
      <vt:lpstr>Visualization 2</vt:lpstr>
      <vt:lpstr>Visualization 3</vt:lpstr>
      <vt:lpstr>Visualization 4</vt:lpstr>
      <vt:lpstr>Tableau Link https://public.tableau.com/profile/alekhya.akkinepally#!/vizhome/CancerStatistics_0/CancerStatistics?publish=yes  References: Centers for Disease Control and Prevention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statistics 2014</dc:title>
  <dc:creator>Alekhya Akkinpally</dc:creator>
  <cp:lastModifiedBy>Alekhya Akkinpally</cp:lastModifiedBy>
  <cp:revision>3</cp:revision>
  <dcterms:created xsi:type="dcterms:W3CDTF">2017-11-14T05:03:56Z</dcterms:created>
  <dcterms:modified xsi:type="dcterms:W3CDTF">2017-11-15T05:59:07Z</dcterms:modified>
</cp:coreProperties>
</file>