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963252" y="1138200"/>
            <a:ext cx="60126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600" dirty="0">
                <a:latin typeface="Roboto"/>
                <a:ea typeface="Roboto"/>
                <a:cs typeface="Roboto"/>
                <a:sym typeface="Roboto"/>
              </a:rPr>
              <a:t>KDD Final Project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Presentation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187275" y="3237550"/>
            <a:ext cx="4367100" cy="13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Alekhya Akkinepally</a:t>
            </a:r>
          </a:p>
          <a:p>
            <a:pPr marL="0" lvl="0" indent="0" algn="r" rtl="0">
              <a:spcBef>
                <a:spcPts val="0"/>
              </a:spcBef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>
              <a:spcBef>
                <a:spcPts val="0"/>
              </a:spcBef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91900" y="676925"/>
            <a:ext cx="70389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Providing input to the function with 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UNIQUE= TRUE.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The term in each cluster are as following: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50" y="1417475"/>
            <a:ext cx="8858525" cy="367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142263" y="3544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Finding Surprise Element: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33225" y="1273250"/>
            <a:ext cx="5486400" cy="356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Analyzing results when UNIQUE=TRUE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Found two words 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CAMEL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OKRA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425" y="1716350"/>
            <a:ext cx="7126975" cy="6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425" y="2389355"/>
            <a:ext cx="7126974" cy="87548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 rot="2890184">
            <a:off x="3404471" y="1644646"/>
            <a:ext cx="333770" cy="2150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 rot="2890184">
            <a:off x="1340846" y="2800096"/>
            <a:ext cx="333770" cy="2150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056675" y="216075"/>
            <a:ext cx="7038900" cy="59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SURPRISE TERM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CAMEL: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052550" y="822953"/>
            <a:ext cx="7038900" cy="19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FINDING THE DOCUMENTS CONTAINING CAMEL WORD: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75" y="1362427"/>
            <a:ext cx="5772675" cy="1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1065275" y="3103877"/>
            <a:ext cx="5772600" cy="255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READING THE DOCUMENT CONTAINING THE CAMEL WORD: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75" y="3547275"/>
            <a:ext cx="6696075" cy="11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60375" y="472200"/>
            <a:ext cx="7038900" cy="55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GETTING INFO FROM TEXT FILE: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187475" y="1269475"/>
            <a:ext cx="7038900" cy="425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Used the word cloud to get the brief  info about the document: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00" y="1768775"/>
            <a:ext cx="36290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l="14668" t="7132" r="20910"/>
          <a:stretch/>
        </p:blipFill>
        <p:spPr>
          <a:xfrm>
            <a:off x="1356300" y="2709475"/>
            <a:ext cx="3629025" cy="233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1263663" y="2297738"/>
            <a:ext cx="4483500" cy="3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WORD CLOUD: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45100" y="469950"/>
            <a:ext cx="7038900" cy="74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SURPRISING TERM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OKRA: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202800" y="1284100"/>
            <a:ext cx="7426500" cy="55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FINDING THE TEXT FILES CONTAINING OKRA: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25" y="1744375"/>
            <a:ext cx="3650600" cy="13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375" y="3746225"/>
            <a:ext cx="5644250" cy="11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221300" y="3308275"/>
            <a:ext cx="5446800" cy="3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READING THE DOCUMENT CONTAINING THE CAMEL WORD: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971725" y="32507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GETTING INFO FROM THE TEXT FILE: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90625" y="217790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WORD CLOUD: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525" y="1531525"/>
            <a:ext cx="4524975" cy="4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25" y="2539475"/>
            <a:ext cx="4586375" cy="25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916325" y="18428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990625" y="1010050"/>
            <a:ext cx="6566400" cy="43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the word cloud to get the brief  info about the document: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97225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Getting more details: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l="12389" r="12882"/>
          <a:stretch/>
        </p:blipFill>
        <p:spPr>
          <a:xfrm>
            <a:off x="1349625" y="1368775"/>
            <a:ext cx="6364575" cy="35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068900" y="28410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Techniques Used: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145100" y="10092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Hierarchical Clustering and drawing dendrogram: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25" y="1436125"/>
            <a:ext cx="8397550" cy="36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Partitions Along Medoid: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50" y="1307850"/>
            <a:ext cx="3878425" cy="33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 b="1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774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DESCRIPTION: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719175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find a personal surprising element  from the given Diabetes Corpus.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sz="1800"/>
              <a:t>Defining the divergent and expected terms.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373700" y="6223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OVERVIEW: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21300" y="14913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 Preprocessing</a:t>
            </a:r>
          </a:p>
          <a:p>
            <a:pPr marL="457200" lvl="0" indent="-3429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Converting to Document Term Matrix </a:t>
            </a:r>
          </a:p>
          <a:p>
            <a:pPr marL="457200" lvl="0" indent="-3429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Clustering</a:t>
            </a:r>
          </a:p>
          <a:p>
            <a:pPr marL="457200" lvl="0" indent="-3429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Finding the document containing  the word</a:t>
            </a:r>
          </a:p>
          <a:p>
            <a:pPr marL="457200" lvl="0" indent="-342900">
              <a:lnSpc>
                <a:spcPct val="180000"/>
              </a:lnSpc>
              <a:spcBef>
                <a:spcPts val="0"/>
              </a:spcBef>
              <a:buSzPts val="1800"/>
              <a:buFont typeface="Roboto"/>
              <a:buChar char="-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Plotting Wordcloud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451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PRE-PROCESSING: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526625" y="1003050"/>
            <a:ext cx="2586300" cy="112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Removing White Spaces</a:t>
            </a:r>
          </a:p>
          <a:p>
            <a:pPr marL="457200" lvl="0" indent="-3111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Removing stopwords</a:t>
            </a:r>
          </a:p>
          <a:p>
            <a:pPr marL="457200" lvl="0" indent="-3111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Converting to lowercase</a:t>
            </a:r>
          </a:p>
          <a:p>
            <a:pPr marL="457200" lvl="0" indent="-311150">
              <a:lnSpc>
                <a:spcPct val="200000"/>
              </a:lnSpc>
              <a:spcBef>
                <a:spcPts val="0"/>
              </a:spcBef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Removing punctuations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0" y="2741775"/>
            <a:ext cx="7931026" cy="21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45100" y="317550"/>
            <a:ext cx="3461100" cy="50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Text_Corpus: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00850"/>
            <a:ext cx="6913449" cy="406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16675" y="90500"/>
            <a:ext cx="7613700" cy="8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Converting to Document Term Matrix and  Term Frequency- Inverse Document Frequency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90200" y="1024025"/>
            <a:ext cx="4485900" cy="102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Converting the corpus to Document Term Matrix</a:t>
            </a:r>
          </a:p>
          <a:p>
            <a:pPr marL="457200" lvl="0" indent="-317500">
              <a:spcBef>
                <a:spcPts val="0"/>
              </a:spcBef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Converting the DTM to Tf-IDF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5335" t="50181" r="15380" b="10289"/>
          <a:stretch/>
        </p:blipFill>
        <p:spPr>
          <a:xfrm>
            <a:off x="618150" y="1819475"/>
            <a:ext cx="8094301" cy="31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10900" y="283725"/>
            <a:ext cx="7038900" cy="50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CLUSTERING: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262300" y="945525"/>
            <a:ext cx="7426500" cy="390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Different clustering techniques:</a:t>
            </a:r>
          </a:p>
          <a:p>
            <a:pPr marL="457200" lvl="0" indent="-3111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SK-Means</a:t>
            </a:r>
          </a:p>
          <a:p>
            <a:pPr marL="457200" lvl="0" indent="-3111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Created a function which takes the sk means clusters as input and gives the words in each cluster as the output depending on the other inputs provided by the user..</a:t>
            </a:r>
          </a:p>
          <a:p>
            <a:pPr marL="457200" lvl="0" indent="-3111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Incorporated option for finding the unique words in the cluster and also the most common words.</a:t>
            </a:r>
          </a:p>
          <a:p>
            <a:pPr marL="457200" lvl="0" indent="-3111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UNIQUE=TRUE unique words are obtained and when UNIQUE= FALSE common words are obtained.</a:t>
            </a:r>
          </a:p>
          <a:p>
            <a:pPr marL="457200" lvl="0" indent="-3111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Common Words are the most likelihood words.</a:t>
            </a:r>
          </a:p>
          <a:p>
            <a:pPr marL="457200" lvl="0" indent="-311150">
              <a:lnSpc>
                <a:spcPct val="170000"/>
              </a:lnSpc>
              <a:spcBef>
                <a:spcPts val="0"/>
              </a:spcBef>
              <a:buSzPts val="13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Unique Words are the divergent words.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036750" y="241350"/>
            <a:ext cx="76044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FUNCTION: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775" y="1006362"/>
            <a:ext cx="7604450" cy="40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173850" y="282250"/>
            <a:ext cx="7038900" cy="50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FUNCTION: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283075" y="88770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Creating clusters for the corpus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Providing input to the function with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UNIQUE= FALSE.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term in each cluster are as following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1657825"/>
            <a:ext cx="8869074" cy="34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(16:9)</PresentationFormat>
  <Paragraphs>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Montserrat</vt:lpstr>
      <vt:lpstr>Lato</vt:lpstr>
      <vt:lpstr>Roboto</vt:lpstr>
      <vt:lpstr>Arial</vt:lpstr>
      <vt:lpstr>Focus</vt:lpstr>
      <vt:lpstr>KDD Final Project  Presentation</vt:lpstr>
      <vt:lpstr>TASK DESCRIPTION:</vt:lpstr>
      <vt:lpstr>OVERVIEW:</vt:lpstr>
      <vt:lpstr>DATA PRE-PROCESSING:</vt:lpstr>
      <vt:lpstr>Text_Corpus:</vt:lpstr>
      <vt:lpstr>Converting to Document Term Matrix and  Term Frequency- Inverse Document Frequency</vt:lpstr>
      <vt:lpstr>CLUSTERING:</vt:lpstr>
      <vt:lpstr>FUNCTION:</vt:lpstr>
      <vt:lpstr>USING FUNCTION:</vt:lpstr>
      <vt:lpstr>Providing input to the function with UNIQUE= TRUE. The term in each cluster are as following:  </vt:lpstr>
      <vt:lpstr>Finding Surprise Element:</vt:lpstr>
      <vt:lpstr>SURPRISE TERM CAMEL:</vt:lpstr>
      <vt:lpstr>GETTING INFO FROM TEXT FILE:</vt:lpstr>
      <vt:lpstr>SURPRISING TERM OKRA:</vt:lpstr>
      <vt:lpstr>GETTING INFO FROM THE TEXT FILE:</vt:lpstr>
      <vt:lpstr>Getting more details:</vt:lpstr>
      <vt:lpstr>Other Techniques Used:</vt:lpstr>
      <vt:lpstr>Partitions Along Medoid: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Final Project  Presentation</dc:title>
  <cp:lastModifiedBy>Alekhya Akkinpally</cp:lastModifiedBy>
  <cp:revision>1</cp:revision>
  <dcterms:modified xsi:type="dcterms:W3CDTF">2018-02-24T21:40:11Z</dcterms:modified>
</cp:coreProperties>
</file>