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59" r:id="rId8"/>
    <p:sldId id="265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0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5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7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3124-779D-4B50-9AB1-0CA3FF672E87}" type="datetimeFigureOut">
              <a:rPr lang="en-IN" smtClean="0"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7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400" y="1219200"/>
            <a:ext cx="688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j-lt"/>
              </a:rPr>
              <a:t>PyChess – Chess using PyGame</a:t>
            </a:r>
            <a:endParaRPr lang="en-IN" sz="4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User-Defined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622800"/>
          </a:xfrm>
        </p:spPr>
        <p:txBody>
          <a:bodyPr/>
          <a:lstStyle/>
          <a:p>
            <a:r>
              <a:rPr lang="en-IN" dirty="0" smtClean="0"/>
              <a:t>game() – the actual game loop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drawboard(colors) – draws the chess board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make_lines(position, position list, angle list) – find squares at a particular angle from given position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2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User-Defined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622800"/>
          </a:xfrm>
        </p:spPr>
        <p:txBody>
          <a:bodyPr/>
          <a:lstStyle/>
          <a:p>
            <a:r>
              <a:rPr lang="en-IN" dirty="0"/>
              <a:t>distance_formula(pos1, pos2</a:t>
            </a:r>
            <a:r>
              <a:rPr lang="en-IN" dirty="0" smtClean="0"/>
              <a:t>) – calculate distance between two 						    points on the board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isfarther(start</a:t>
            </a:r>
            <a:r>
              <a:rPr lang="en-IN" dirty="0"/>
              <a:t>, pos1, pos2</a:t>
            </a:r>
            <a:r>
              <a:rPr lang="en-IN" dirty="0" smtClean="0"/>
              <a:t>) – get the point farthest from start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nearest_piece(position</a:t>
            </a:r>
            <a:r>
              <a:rPr lang="en-IN" dirty="0"/>
              <a:t>, </a:t>
            </a:r>
            <a:r>
              <a:rPr lang="en-IN" dirty="0" smtClean="0"/>
              <a:t>listofPieces) – calculate nearest piece from a 						   given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3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9900" y="2400300"/>
            <a:ext cx="3644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	  </a:t>
            </a:r>
            <a:r>
              <a:rPr lang="en-IN" sz="6600" dirty="0" smtClean="0">
                <a:sym typeface="Wingdings" panose="05000000000000000000" pitchFamily="2" charset="2"/>
              </a:rPr>
              <a:t>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8756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27025"/>
            <a:ext cx="10515600" cy="1325563"/>
          </a:xfrm>
        </p:spPr>
        <p:txBody>
          <a:bodyPr/>
          <a:lstStyle/>
          <a:p>
            <a:r>
              <a:rPr lang="en-IN" dirty="0" smtClean="0"/>
              <a:t>Chess – About the Game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19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cs typeface="Times New Roman" panose="02020603050405020304" pitchFamily="18" charset="0"/>
              </a:rPr>
              <a:t>Chess is a two-player strategy board game played on a chessboard, a checkered </a:t>
            </a:r>
            <a:r>
              <a:rPr lang="en-IN" sz="2000" dirty="0" smtClean="0">
                <a:cs typeface="Times New Roman" panose="02020603050405020304" pitchFamily="18" charset="0"/>
              </a:rPr>
              <a:t>game board </a:t>
            </a:r>
            <a:r>
              <a:rPr lang="en-IN" sz="2000" dirty="0">
                <a:cs typeface="Times New Roman" panose="02020603050405020304" pitchFamily="18" charset="0"/>
              </a:rPr>
              <a:t>with 64 squares arranged in an 8×8 grid</a:t>
            </a:r>
            <a:r>
              <a:rPr lang="en-IN" sz="2000" dirty="0" smtClean="0">
                <a:cs typeface="Times New Roman" panose="02020603050405020304" pitchFamily="18" charset="0"/>
              </a:rPr>
              <a:t>.</a:t>
            </a:r>
            <a:r>
              <a:rPr lang="en-IN" sz="2000" dirty="0">
                <a:cs typeface="Times New Roman" panose="02020603050405020304" pitchFamily="18" charset="0"/>
              </a:rPr>
              <a:t> The game is played by millions of people worldwide</a:t>
            </a:r>
            <a:r>
              <a:rPr lang="en-IN" sz="2000" dirty="0" smtClean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000" dirty="0">
                <a:cs typeface="Times New Roman" panose="02020603050405020304" pitchFamily="18" charset="0"/>
              </a:rPr>
              <a:t>Each player begins with 16 pieces: one king, one queen, two rooks, two knights, two bishops, and eight pawns.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cs typeface="Times New Roman" panose="02020603050405020304" pitchFamily="18" charset="0"/>
              </a:rPr>
              <a:t>Each </a:t>
            </a:r>
            <a:r>
              <a:rPr lang="en-IN" sz="2000" dirty="0">
                <a:cs typeface="Times New Roman" panose="02020603050405020304" pitchFamily="18" charset="0"/>
              </a:rPr>
              <a:t>of the six piece types moves differently, with the most powerful being the queen and the least powerful the pawn. </a:t>
            </a:r>
            <a:endParaRPr lang="en-IN" sz="20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cs typeface="Times New Roman" panose="02020603050405020304" pitchFamily="18" charset="0"/>
              </a:rPr>
              <a:t>The </a:t>
            </a:r>
            <a:r>
              <a:rPr lang="en-IN" sz="2000" dirty="0">
                <a:cs typeface="Times New Roman" panose="02020603050405020304" pitchFamily="18" charset="0"/>
              </a:rPr>
              <a:t>objective is to </a:t>
            </a:r>
            <a:r>
              <a:rPr lang="en-IN" sz="2000" dirty="0" smtClean="0">
                <a:cs typeface="Times New Roman" panose="02020603050405020304" pitchFamily="18" charset="0"/>
              </a:rPr>
              <a:t>checkmate the </a:t>
            </a:r>
            <a:r>
              <a:rPr lang="en-IN" sz="2000" dirty="0">
                <a:cs typeface="Times New Roman" panose="02020603050405020304" pitchFamily="18" charset="0"/>
              </a:rPr>
              <a:t>opponent's king by placing it under an inescapable threat of capture.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44" y="683769"/>
            <a:ext cx="5213339" cy="53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 smtClean="0"/>
              <a:t>System Requirements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690688"/>
            <a:ext cx="10375900" cy="4486275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Python3 with module - PyGame</a:t>
            </a:r>
          </a:p>
        </p:txBody>
      </p:sp>
    </p:spTree>
    <p:extLst>
      <p:ext uri="{BB962C8B-B14F-4D97-AF65-F5344CB8AC3E}">
        <p14:creationId xmlns:p14="http://schemas.microsoft.com/office/powerpoint/2010/main" val="17885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Movement of pieces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22" y="1690686"/>
            <a:ext cx="3283528" cy="31357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690686"/>
            <a:ext cx="3232150" cy="3135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6072" y="5381030"/>
            <a:ext cx="413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King</a:t>
            </a:r>
          </a:p>
          <a:p>
            <a:pPr algn="ctr"/>
            <a:r>
              <a:rPr lang="en-IN" dirty="0" smtClean="0"/>
              <a:t>Angles of Movements: 0, 45, 90, … , 315</a:t>
            </a:r>
          </a:p>
          <a:p>
            <a:pPr algn="ctr"/>
            <a:r>
              <a:rPr lang="en-IN" dirty="0" smtClean="0"/>
              <a:t>Distance: 1 block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Queen</a:t>
            </a:r>
          </a:p>
          <a:p>
            <a:pPr algn="ctr"/>
            <a:r>
              <a:rPr lang="en-IN" dirty="0" smtClean="0"/>
              <a:t>Angles of Movements: 0, 45, 90, … , 315</a:t>
            </a:r>
          </a:p>
          <a:p>
            <a:pPr algn="ctr"/>
            <a:r>
              <a:rPr lang="en-IN" dirty="0" smtClean="0"/>
              <a:t>Distance: No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9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Movement of pieces	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51" y="1690687"/>
            <a:ext cx="3280569" cy="3135745"/>
          </a:xfrm>
        </p:spPr>
      </p:pic>
      <p:sp>
        <p:nvSpPr>
          <p:cNvPr id="6" name="TextBox 5"/>
          <p:cNvSpPr txBox="1"/>
          <p:nvPr/>
        </p:nvSpPr>
        <p:spPr>
          <a:xfrm>
            <a:off x="1136071" y="5381030"/>
            <a:ext cx="4451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Knight</a:t>
            </a:r>
          </a:p>
          <a:p>
            <a:pPr algn="ctr"/>
            <a:r>
              <a:rPr lang="en-IN" dirty="0" smtClean="0"/>
              <a:t>Angles of Movements: </a:t>
            </a:r>
          </a:p>
          <a:p>
            <a:pPr algn="ctr"/>
            <a:r>
              <a:rPr lang="en-IN" dirty="0" smtClean="0"/>
              <a:t>tan</a:t>
            </a:r>
            <a:r>
              <a:rPr lang="en-IN" sz="2000" baseline="30000" dirty="0" smtClean="0"/>
              <a:t>-1</a:t>
            </a:r>
            <a:r>
              <a:rPr lang="en-IN" dirty="0" smtClean="0"/>
              <a:t>(1/2), tan</a:t>
            </a:r>
            <a:r>
              <a:rPr lang="en-IN" sz="2000" baseline="30000" dirty="0" smtClean="0"/>
              <a:t>-1</a:t>
            </a:r>
            <a:r>
              <a:rPr lang="en-IN" dirty="0" smtClean="0"/>
              <a:t>(2), .., tan</a:t>
            </a:r>
            <a:r>
              <a:rPr lang="en-IN" sz="2000" baseline="30000" dirty="0" smtClean="0"/>
              <a:t>-1</a:t>
            </a:r>
            <a:r>
              <a:rPr lang="en-IN" dirty="0" smtClean="0"/>
              <a:t>(-1/2), tan</a:t>
            </a:r>
            <a:r>
              <a:rPr lang="en-IN" sz="2000" baseline="30000" dirty="0" smtClean="0"/>
              <a:t>-1</a:t>
            </a:r>
            <a:r>
              <a:rPr lang="en-IN" dirty="0" smtClean="0"/>
              <a:t>(-2)</a:t>
            </a:r>
          </a:p>
          <a:p>
            <a:pPr algn="ctr"/>
            <a:r>
              <a:rPr lang="en-IN" dirty="0" smtClean="0"/>
              <a:t>Distance: 2 blocks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Bishop</a:t>
            </a:r>
          </a:p>
          <a:p>
            <a:pPr algn="ctr"/>
            <a:r>
              <a:rPr lang="en-IN" dirty="0" smtClean="0"/>
              <a:t>Angles of Movements: 45, 135, 225, 315</a:t>
            </a:r>
          </a:p>
          <a:p>
            <a:pPr algn="ctr"/>
            <a:r>
              <a:rPr lang="en-IN" dirty="0" smtClean="0"/>
              <a:t>Distance: No Limit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1690688"/>
            <a:ext cx="3276599" cy="31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Movement of pieces	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94" y="1690689"/>
            <a:ext cx="3264983" cy="3135745"/>
          </a:xfrm>
        </p:spPr>
      </p:pic>
      <p:sp>
        <p:nvSpPr>
          <p:cNvPr id="6" name="TextBox 5"/>
          <p:cNvSpPr txBox="1"/>
          <p:nvPr/>
        </p:nvSpPr>
        <p:spPr>
          <a:xfrm>
            <a:off x="1136072" y="5351165"/>
            <a:ext cx="413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Pawn</a:t>
            </a:r>
          </a:p>
          <a:p>
            <a:pPr algn="ctr"/>
            <a:r>
              <a:rPr lang="en-IN" dirty="0" smtClean="0"/>
              <a:t>Angles of Movements: 0, 45</a:t>
            </a:r>
          </a:p>
          <a:p>
            <a:pPr algn="ctr"/>
            <a:r>
              <a:rPr lang="en-IN" dirty="0" smtClean="0"/>
              <a:t>Distance: 1 block / 2 blocks on first move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Queen</a:t>
            </a:r>
          </a:p>
          <a:p>
            <a:pPr algn="ctr"/>
            <a:r>
              <a:rPr lang="en-IN" dirty="0" smtClean="0"/>
              <a:t>Angles of Movements: 0, 90, 180, 270</a:t>
            </a:r>
          </a:p>
          <a:p>
            <a:pPr algn="ctr"/>
            <a:r>
              <a:rPr lang="en-IN" dirty="0" smtClean="0"/>
              <a:t>Distance: No Limit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0" y="1690688"/>
            <a:ext cx="3238500" cy="31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Class Diagram – Chess Pieces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2210344"/>
            <a:ext cx="7678222" cy="3581900"/>
          </a:xfrm>
        </p:spPr>
      </p:pic>
    </p:spTree>
    <p:extLst>
      <p:ext uri="{BB962C8B-B14F-4D97-AF65-F5344CB8AC3E}">
        <p14:creationId xmlns:p14="http://schemas.microsoft.com/office/powerpoint/2010/main" val="41283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" y="0"/>
            <a:ext cx="12192013" cy="68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Library 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85000" lnSpcReduction="20000"/>
          </a:bodyPr>
          <a:lstStyle/>
          <a:p>
            <a:endParaRPr lang="en-IN" sz="2000" dirty="0" smtClean="0"/>
          </a:p>
          <a:p>
            <a:r>
              <a:rPr lang="en-IN" sz="2000" dirty="0" err="1" smtClean="0"/>
              <a:t>pygame.Sprite</a:t>
            </a:r>
            <a:r>
              <a:rPr lang="en-IN" sz="2000" dirty="0" smtClean="0"/>
              <a:t>() – Basic game object (draw, drag and update functions available)</a:t>
            </a:r>
          </a:p>
          <a:p>
            <a:pPr lvl="1"/>
            <a:r>
              <a:rPr lang="en-IN" sz="1600" dirty="0" smtClean="0"/>
              <a:t>draw()</a:t>
            </a:r>
          </a:p>
          <a:p>
            <a:pPr lvl="1"/>
            <a:r>
              <a:rPr lang="en-IN" sz="1600" dirty="0" smtClean="0"/>
              <a:t>drag()</a:t>
            </a:r>
          </a:p>
          <a:p>
            <a:pPr lvl="1"/>
            <a:r>
              <a:rPr lang="en-IN" sz="1600" dirty="0" smtClean="0"/>
              <a:t>update()</a:t>
            </a:r>
          </a:p>
          <a:p>
            <a:pPr lvl="1"/>
            <a:endParaRPr lang="en-IN" sz="1600" dirty="0" smtClean="0"/>
          </a:p>
          <a:p>
            <a:r>
              <a:rPr lang="en-IN" sz="2000" dirty="0" err="1"/>
              <a:t>p</a:t>
            </a:r>
            <a:r>
              <a:rPr lang="en-IN" sz="2000" dirty="0" err="1" smtClean="0"/>
              <a:t>ygame.locals</a:t>
            </a:r>
            <a:endParaRPr lang="en-IN" sz="2000" dirty="0" smtClean="0"/>
          </a:p>
          <a:p>
            <a:pPr lvl="1"/>
            <a:r>
              <a:rPr lang="en-IN" sz="1600" dirty="0" smtClean="0"/>
              <a:t>MOUSEBUTTONDOWN</a:t>
            </a:r>
          </a:p>
          <a:p>
            <a:pPr lvl="1"/>
            <a:r>
              <a:rPr lang="en-IN" sz="1600" dirty="0" smtClean="0"/>
              <a:t>MOUSEBUTTONUP</a:t>
            </a:r>
          </a:p>
          <a:p>
            <a:pPr lvl="1"/>
            <a:r>
              <a:rPr lang="en-IN" sz="1600" dirty="0" err="1" smtClean="0"/>
              <a:t>Rect</a:t>
            </a:r>
            <a:endParaRPr lang="en-IN" sz="1600" dirty="0" smtClean="0"/>
          </a:p>
          <a:p>
            <a:r>
              <a:rPr lang="en-IN" sz="2000" dirty="0" err="1" smtClean="0"/>
              <a:t>pygame.draw.rect</a:t>
            </a:r>
            <a:r>
              <a:rPr lang="en-IN" sz="2000" dirty="0" smtClean="0"/>
              <a:t>()</a:t>
            </a:r>
          </a:p>
          <a:p>
            <a:r>
              <a:rPr lang="en-IN" sz="2000" dirty="0" err="1" smtClean="0"/>
              <a:t>sys.exit</a:t>
            </a:r>
            <a:r>
              <a:rPr lang="en-IN" sz="2000" dirty="0" smtClean="0"/>
              <a:t>()</a:t>
            </a:r>
          </a:p>
          <a:p>
            <a:r>
              <a:rPr lang="en-IN" sz="2000" dirty="0" err="1" smtClean="0"/>
              <a:t>Tkinter.messagebox.showinfo</a:t>
            </a:r>
            <a:r>
              <a:rPr lang="en-IN" sz="2000" dirty="0" smtClean="0"/>
              <a:t>()</a:t>
            </a:r>
          </a:p>
          <a:p>
            <a:r>
              <a:rPr lang="en-IN" sz="2000" dirty="0" err="1" smtClean="0"/>
              <a:t>pygame.display.set_caption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math</a:t>
            </a:r>
          </a:p>
          <a:p>
            <a:pPr lvl="1"/>
            <a:r>
              <a:rPr lang="en-IN" sz="1600" dirty="0" smtClean="0"/>
              <a:t>pi()</a:t>
            </a:r>
          </a:p>
          <a:p>
            <a:pPr lvl="1"/>
            <a:r>
              <a:rPr lang="en-IN" sz="1600" dirty="0" err="1" smtClean="0"/>
              <a:t>sqrt</a:t>
            </a:r>
            <a:r>
              <a:rPr lang="en-IN" sz="1600" dirty="0" smtClean="0"/>
              <a:t>()</a:t>
            </a:r>
          </a:p>
          <a:p>
            <a:pPr lvl="1"/>
            <a:r>
              <a:rPr lang="en-IN" sz="1600" dirty="0" smtClean="0"/>
              <a:t>atan2()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3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231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Chess – About the Game</vt:lpstr>
      <vt:lpstr>System Requirements</vt:lpstr>
      <vt:lpstr>  Movement of pieces </vt:lpstr>
      <vt:lpstr>  Movement of pieces </vt:lpstr>
      <vt:lpstr> Movement of pieces </vt:lpstr>
      <vt:lpstr>Class Diagram – Chess Pieces </vt:lpstr>
      <vt:lpstr>PowerPoint Presentation</vt:lpstr>
      <vt:lpstr>Library Functions Used</vt:lpstr>
      <vt:lpstr>User-Defined Functions</vt:lpstr>
      <vt:lpstr>User-Defined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Joy Lal Chattaraj</dc:creator>
  <cp:lastModifiedBy>Joy Lal Chattaraj</cp:lastModifiedBy>
  <cp:revision>17</cp:revision>
  <dcterms:created xsi:type="dcterms:W3CDTF">2017-10-31T07:01:04Z</dcterms:created>
  <dcterms:modified xsi:type="dcterms:W3CDTF">2017-11-07T04:35:43Z</dcterms:modified>
</cp:coreProperties>
</file>