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894FD-69BE-418E-9CF8-218C6D8E78C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8451-4EA1-4E2B-9F55-DFC31CF2E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FCB00-B856-43DB-A3A4-C6D8F158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D0D2-8125-449A-B3CC-35ED1B4C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22B6-9E7D-419E-95E7-94C6016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355D-01DC-4F68-93E1-FA5CF2B2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676C-69E1-4216-9BC2-45696F40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28895-6391-4F93-9C13-4346565FD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01E3-779D-4F5C-8E95-D2BEB1F8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31B7-F4BD-4345-B190-898FAB74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E51C-1312-4ADC-A924-60696EB3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908E2-D902-4C43-99E0-6A5612D5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1F589-8A95-4BF9-82E4-B4B1754D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DCB7-8CF6-4155-ACFE-10ACFD95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7632-5DF6-4DAF-A2FF-2AE2BBDC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070E-4221-4AEC-B4F1-E0AAC645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DEC-5B95-47B6-BB54-6669BE57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3F34-CFB9-4B64-81BA-6F777A5D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BF1B-6598-430E-B0DF-FA01E2E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7950-B642-4E35-B9A6-06ACA7EC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6237-B1EE-4180-BA3E-506C617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57D7-3AA0-48B8-BA37-F110B2AD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DF61-55A8-4767-A207-74430D76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B070-DABB-4117-88ED-2015456D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5012-2300-4A48-A1E3-F599DA09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4288-9253-4758-BC1A-525615A2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F0E5-5335-4205-BB05-0E229E6B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9023-D072-4A13-8CC1-8C9F2A04E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DD0E9-A9AB-4009-A110-DD032704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8E00-AE15-418C-BFFF-8FD4D5DD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2505-C848-470D-998C-C8E0F79F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E53C9-8DDE-41AC-9818-DA71B20E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42B-37C9-46CE-8404-FFD5953F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96BA-F900-4683-8671-40BF2F11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E5D1-6C13-4A06-BA58-740BB5A4D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D6190-9601-4364-B1E0-10C6CA5EF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A13FF-2174-4071-9B0B-304AD5B75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0C446-7369-430A-80D2-3ED894B2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50374-40B4-45E4-850F-372688AE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F12E3-40B6-4FC3-8390-C5FE4A0F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756E-461E-42B9-8C62-08FF017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FE611-126A-42AD-9A37-96A14C8A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8416-C7AC-440E-B07F-50BDFF7F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B4368-C712-42D6-9718-D9752A2E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DB585-4099-407F-933C-9BEAF20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D583B-990A-4300-B2F3-0CD927CF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D160D-2DC4-44D1-80B5-5765F783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7D9B-9903-461B-9499-1244402E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43FB-B0C7-4CB1-ACFB-C0809CC7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93B5-CD75-4D59-A679-B38E410A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99D2-04D4-47A4-9F62-E2602B98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59D0-3A8E-42BC-9A31-561E826F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9D65E-F27D-4F16-A6E7-0B6FFE53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E5D7-749F-42CD-BF1F-68C1A023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8F70D-9C31-4C20-B294-01E60433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54C74-97DD-4B1B-91E0-2B352F5C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3D8C9-4361-4D85-BBD6-4F391C7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46F9-A391-40BE-8296-B237A3F4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DE543-5092-4382-A3E3-8B28CE67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4CEAF-3704-449F-A0D6-932A2EB0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75A9-A1E0-4C87-8A00-2649E79F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BC39-A54B-41FD-98D7-E1836430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058A-06DA-4505-9481-023CF60020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7DA2-48E2-48CA-A549-B89FF697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5DD2-1E7A-4154-A919-EC4A0146D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B387-39D0-4E72-8E28-E6D43C3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B7A-31E5-4C66-817A-41FF7995F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 BEGGINER’S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040A-E26C-4020-8E88-F31EAE46F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THE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EPIC!</a:t>
            </a:r>
          </a:p>
        </p:txBody>
      </p:sp>
    </p:spTree>
    <p:extLst>
      <p:ext uri="{BB962C8B-B14F-4D97-AF65-F5344CB8AC3E}">
        <p14:creationId xmlns:p14="http://schemas.microsoft.com/office/powerpoint/2010/main" val="417137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352">
        <p14:reveal/>
      </p:transition>
    </mc:Choice>
    <mc:Fallback>
      <p:transition spd="slow" advTm="335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27FE-01A3-497D-855E-82700E32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gi" panose="04040504061007020D02" pitchFamily="82" charset="0"/>
              </a:rPr>
              <a:t>Get ready to see an epic!</a:t>
            </a:r>
          </a:p>
        </p:txBody>
      </p:sp>
    </p:spTree>
    <p:extLst>
      <p:ext uri="{BB962C8B-B14F-4D97-AF65-F5344CB8AC3E}">
        <p14:creationId xmlns:p14="http://schemas.microsoft.com/office/powerpoint/2010/main" val="36284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614">
        <p14:honeycomb/>
      </p:transition>
    </mc:Choice>
    <mc:Fallback>
      <p:transition spd="slow" advTm="61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04F4-5CFC-407F-8D96-686896D0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all welcomed to the movie of the 21</a:t>
            </a:r>
            <a:r>
              <a:rPr lang="en-US" baseline="30000" dirty="0"/>
              <a:t>st </a:t>
            </a:r>
            <a:br>
              <a:rPr lang="en-US" baseline="30000" dirty="0"/>
            </a:br>
            <a:r>
              <a:rPr lang="en-US" baseline="30000" dirty="0"/>
              <a:t>CENTURY.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85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3">
        <p15:prstTrans prst="fracture"/>
      </p:transition>
    </mc:Choice>
    <mc:Fallback>
      <p:transition spd="slow" advTm="50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02CEC2CA-875C-45F7-AF3E-6C8912237CC6}"/>
              </a:ext>
            </a:extLst>
          </p:cNvPr>
          <p:cNvSpPr/>
          <p:nvPr/>
        </p:nvSpPr>
        <p:spPr>
          <a:xfrm>
            <a:off x="1688123" y="2264898"/>
            <a:ext cx="3108960" cy="2124222"/>
          </a:xfrm>
          <a:prstGeom prst="star4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393FE7-77A9-46E8-AC6E-F6DD3576850E}"/>
              </a:ext>
            </a:extLst>
          </p:cNvPr>
          <p:cNvSpPr/>
          <p:nvPr/>
        </p:nvSpPr>
        <p:spPr>
          <a:xfrm rot="10410687">
            <a:off x="8510954" y="2264898"/>
            <a:ext cx="1294228" cy="1164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6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535">
        <p15:prstTrans prst="curtains"/>
      </p:transition>
    </mc:Choice>
    <mc:Fallback>
      <p:transition spd="slow" advTm="53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363BE234-E656-4F50-9703-91668778346C}"/>
              </a:ext>
            </a:extLst>
          </p:cNvPr>
          <p:cNvSpPr/>
          <p:nvPr/>
        </p:nvSpPr>
        <p:spPr>
          <a:xfrm>
            <a:off x="4093698" y="1252025"/>
            <a:ext cx="3362179" cy="2715064"/>
          </a:xfrm>
          <a:prstGeom prst="star5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17">
        <p14:vortex dir="r"/>
      </p:transition>
    </mc:Choice>
    <mc:Fallback>
      <p:transition spd="slow" advTm="417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Gigi</vt:lpstr>
      <vt:lpstr>Jokerman</vt:lpstr>
      <vt:lpstr>Office Theme</vt:lpstr>
      <vt:lpstr>A BEGGINER’S ANIMATION</vt:lpstr>
      <vt:lpstr>Get ready to see an epic!</vt:lpstr>
      <vt:lpstr>You are all welcomed to the movie of the 21st  CENTURY.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BEGGINER’S ANIMATION</dc:title>
  <dc:creator>teja m</dc:creator>
  <cp:lastModifiedBy>Teja Meruga</cp:lastModifiedBy>
  <cp:revision>4</cp:revision>
  <dcterms:created xsi:type="dcterms:W3CDTF">2020-02-09T03:01:18Z</dcterms:created>
  <dcterms:modified xsi:type="dcterms:W3CDTF">2020-08-11T12:39:16Z</dcterms:modified>
</cp:coreProperties>
</file>