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E2F-32B3-4BC5-8064-0B4A5AF5846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E03D-F53B-4AA9-9F0A-8145478D25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13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E2F-32B3-4BC5-8064-0B4A5AF5846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E03D-F53B-4AA9-9F0A-8145478D2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3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E2F-32B3-4BC5-8064-0B4A5AF5846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E03D-F53B-4AA9-9F0A-8145478D2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E2F-32B3-4BC5-8064-0B4A5AF5846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E03D-F53B-4AA9-9F0A-8145478D2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5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E2F-32B3-4BC5-8064-0B4A5AF5846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E03D-F53B-4AA9-9F0A-8145478D25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1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E2F-32B3-4BC5-8064-0B4A5AF5846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E03D-F53B-4AA9-9F0A-8145478D2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1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E2F-32B3-4BC5-8064-0B4A5AF5846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E03D-F53B-4AA9-9F0A-8145478D2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E2F-32B3-4BC5-8064-0B4A5AF5846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E03D-F53B-4AA9-9F0A-8145478D2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E2F-32B3-4BC5-8064-0B4A5AF5846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E03D-F53B-4AA9-9F0A-8145478D2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7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4C4E2F-32B3-4BC5-8064-0B4A5AF5846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89E03D-F53B-4AA9-9F0A-8145478D2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4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E2F-32B3-4BC5-8064-0B4A5AF5846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E03D-F53B-4AA9-9F0A-8145478D2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4C4E2F-32B3-4BC5-8064-0B4A5AF5846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89E03D-F53B-4AA9-9F0A-8145478D25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81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CUTe</a:t>
            </a:r>
            <a:r>
              <a:rPr lang="en-US" dirty="0" smtClean="0"/>
              <a:t> 7321c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Dharani</a:t>
            </a:r>
            <a:r>
              <a:rPr lang="en-US" dirty="0"/>
              <a:t> </a:t>
            </a:r>
            <a:r>
              <a:rPr lang="en-US" dirty="0" err="1"/>
              <a:t>Chinthalapuram</a:t>
            </a:r>
            <a:r>
              <a:rPr lang="en-US" dirty="0"/>
              <a:t> </a:t>
            </a:r>
            <a:r>
              <a:rPr lang="en-US" dirty="0" smtClean="0"/>
              <a:t>Kumar</a:t>
            </a:r>
          </a:p>
          <a:p>
            <a:r>
              <a:rPr lang="en-US" dirty="0" smtClean="0"/>
              <a:t>SULAIMAN SHAIK</a:t>
            </a:r>
          </a:p>
          <a:p>
            <a:r>
              <a:rPr lang="en-US" dirty="0" smtClean="0"/>
              <a:t>PARAMITA CHAKRABORTY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length of conversation across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841" y="1818842"/>
            <a:ext cx="6294004" cy="42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Merge the train and test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Removed the stop words, numbers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Convert to lower case (required as we used </a:t>
            </a:r>
            <a:r>
              <a:rPr lang="en-US" dirty="0" err="1" smtClean="0"/>
              <a:t>GloVe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Imputed the converse column with value as ‘BLANK’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– MLP with word frequency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78924"/>
            <a:ext cx="5400675" cy="3286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12" y="1758142"/>
            <a:ext cx="5124450" cy="3409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4564" y="5106613"/>
            <a:ext cx="286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Accuracy: 39%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2- GRU with </a:t>
            </a:r>
            <a:r>
              <a:rPr lang="en-US" dirty="0" err="1" smtClean="0"/>
              <a:t>GloVe</a:t>
            </a:r>
            <a:r>
              <a:rPr lang="en-US" dirty="0" smtClean="0"/>
              <a:t> Word </a:t>
            </a:r>
            <a:r>
              <a:rPr lang="en-US" dirty="0"/>
              <a:t>E</a:t>
            </a:r>
            <a:r>
              <a:rPr lang="en-US" dirty="0" smtClean="0"/>
              <a:t>mbedding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89315"/>
            <a:ext cx="5191125" cy="2695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410" y="1768533"/>
            <a:ext cx="5191125" cy="3419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4955" y="4484890"/>
            <a:ext cx="286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Accuracy: 79.3%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4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3- CNN with </a:t>
            </a:r>
            <a:r>
              <a:rPr lang="en-US" dirty="0" err="1" smtClean="0"/>
              <a:t>GloVe</a:t>
            </a:r>
            <a:r>
              <a:rPr lang="en-US" dirty="0" smtClean="0"/>
              <a:t> Word </a:t>
            </a:r>
            <a:r>
              <a:rPr lang="en-US" dirty="0"/>
              <a:t>E</a:t>
            </a:r>
            <a:r>
              <a:rPr lang="en-US" dirty="0" smtClean="0"/>
              <a:t>mbedding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970" y="1758142"/>
            <a:ext cx="5010150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71" y="1758142"/>
            <a:ext cx="4791075" cy="33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107" y="5110942"/>
            <a:ext cx="286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Accuracy: 72%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2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4- LSTM with Word Embedding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28" y="1772997"/>
            <a:ext cx="5181600" cy="2266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3925" y="4039947"/>
            <a:ext cx="286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Accuracy: 79.8%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27" y="1772997"/>
            <a:ext cx="48006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5 – GRU with Word Embedding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69" y="1845734"/>
            <a:ext cx="5219700" cy="2343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9369" y="4286867"/>
            <a:ext cx="286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Accuracy: 80.3%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227" y="1824952"/>
            <a:ext cx="4876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6244"/>
            <a:ext cx="4743450" cy="3267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13" y="1816244"/>
            <a:ext cx="5499591" cy="19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data set is quite simple, hence SVM and </a:t>
            </a:r>
            <a:r>
              <a:rPr lang="en-US" dirty="0" err="1" smtClean="0"/>
              <a:t>Naiive</a:t>
            </a:r>
            <a:r>
              <a:rPr lang="en-US" dirty="0" smtClean="0"/>
              <a:t> Bayes gives a test accuracy of 84%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Neural Networks clearly over-fit the data, making it very important to reduce the number of parameters to be trained, use regularization and keep a good amount of validation data while training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Usage of pre-trained word embedding models give a reasonable accuracy, as there are less number of parameters to be trained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There seems to be a pattern in the sequence of the words, hence LSTM/GRU with </a:t>
            </a:r>
            <a:r>
              <a:rPr lang="en-US" dirty="0" err="1" smtClean="0"/>
              <a:t>rmsprop</a:t>
            </a:r>
            <a:r>
              <a:rPr lang="en-US" dirty="0" smtClean="0"/>
              <a:t> Optimizer gives better accuracy than MLP/CNN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While training the Neural Network model, it sometimes gets stuck in local minima and hence gives a poor accuracy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            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8844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297B70-F24F-4B34-AC19-91021BF7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2932F9-FFD2-4BCA-9C7A-263A5E18E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Given data contains </a:t>
            </a:r>
            <a:r>
              <a:rPr lang="en-US" dirty="0"/>
              <a:t>details of </a:t>
            </a:r>
            <a:r>
              <a:rPr lang="en-US" dirty="0" smtClean="0"/>
              <a:t>various calls made to the Lifeline Services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It is a classification problem with 6 classes : </a:t>
            </a:r>
            <a:r>
              <a:rPr lang="en-US" dirty="0"/>
              <a:t>- ASK_A_DOCTOR, MISCELLANEOUS, MISCELLANEOUS, </a:t>
            </a:r>
            <a:r>
              <a:rPr lang="en-US" dirty="0" smtClean="0"/>
              <a:t>LAB and JUNK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For each of the calls, the conversation has been given in text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Text has stop words, certain spelling typos and other medical terms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Accuracy is the metric that we would consider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6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distribution of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8240"/>
            <a:ext cx="7215448" cy="413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distribution across 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75" y="2084724"/>
            <a:ext cx="4676775" cy="2352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8309" y="1856262"/>
            <a:ext cx="153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PRESCRIPTION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0191" y="1831360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APPOINTMENTS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409" y="2105506"/>
            <a:ext cx="4495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309" y="1887435"/>
            <a:ext cx="177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0191" y="1883315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ASK_A_DOCTOR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" y="2200692"/>
            <a:ext cx="487680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109" y="2200692"/>
            <a:ext cx="46672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309" y="192899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0191" y="193527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57" y="2252647"/>
            <a:ext cx="4676775" cy="242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375" y="2290746"/>
            <a:ext cx="46005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Length Across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97677"/>
            <a:ext cx="4857750" cy="3257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0427" y="1908216"/>
            <a:ext cx="153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PRESCRIPTION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1902134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APPOINTMENTS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197677"/>
            <a:ext cx="4953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0427" y="1908216"/>
            <a:ext cx="177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5937" y="1902134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ASK_A_DOCTOR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27" y="2271466"/>
            <a:ext cx="5019675" cy="3248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19" y="2271466"/>
            <a:ext cx="50387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0427" y="19082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190213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JUNK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27" y="2292539"/>
            <a:ext cx="4829175" cy="3152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271466"/>
            <a:ext cx="47148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364</TotalTime>
  <Words>335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Retrospect</vt:lpstr>
      <vt:lpstr>CUTe 7321c</vt:lpstr>
      <vt:lpstr>Problem Statement</vt:lpstr>
      <vt:lpstr>Check the distribution of classes</vt:lpstr>
      <vt:lpstr>Word distribution across classes</vt:lpstr>
      <vt:lpstr>Continued…</vt:lpstr>
      <vt:lpstr>Continued…</vt:lpstr>
      <vt:lpstr>Text Length Across Classes</vt:lpstr>
      <vt:lpstr>Continued…</vt:lpstr>
      <vt:lpstr>Continued…</vt:lpstr>
      <vt:lpstr>Average length of conversation across Classes</vt:lpstr>
      <vt:lpstr>Data Preprocessing </vt:lpstr>
      <vt:lpstr>Model 1 – MLP with word frequency matrix</vt:lpstr>
      <vt:lpstr>Model 2- GRU with GloVe Word Embedding</vt:lpstr>
      <vt:lpstr>Model 3- CNN with GloVe Word Embedding</vt:lpstr>
      <vt:lpstr>Model 4- LSTM with Word Embedding</vt:lpstr>
      <vt:lpstr>Model 5 – GRU with Word Embedding</vt:lpstr>
      <vt:lpstr>Model Summary</vt:lpstr>
      <vt:lpstr>Learnings!!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CUTe 7321c</dc:title>
  <dc:creator>Paramita Chakraborty</dc:creator>
  <cp:lastModifiedBy>Paramita Chakraborty</cp:lastModifiedBy>
  <cp:revision>45</cp:revision>
  <dcterms:created xsi:type="dcterms:W3CDTF">2018-09-08T12:16:51Z</dcterms:created>
  <dcterms:modified xsi:type="dcterms:W3CDTF">2018-09-08T18:21:14Z</dcterms:modified>
</cp:coreProperties>
</file>