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9" r:id="rId4"/>
    <p:sldId id="293" r:id="rId5"/>
    <p:sldId id="258" r:id="rId6"/>
    <p:sldId id="259" r:id="rId7"/>
    <p:sldId id="260" r:id="rId8"/>
    <p:sldId id="261" r:id="rId9"/>
    <p:sldId id="262" r:id="rId10"/>
    <p:sldId id="292" r:id="rId11"/>
    <p:sldId id="294" r:id="rId12"/>
    <p:sldId id="263" r:id="rId13"/>
    <p:sldId id="295" r:id="rId14"/>
    <p:sldId id="291" r:id="rId15"/>
    <p:sldId id="296" r:id="rId16"/>
    <p:sldId id="264" r:id="rId17"/>
    <p:sldId id="285" r:id="rId18"/>
    <p:sldId id="286" r:id="rId19"/>
    <p:sldId id="287" r:id="rId20"/>
    <p:sldId id="288" r:id="rId21"/>
    <p:sldId id="297" r:id="rId22"/>
    <p:sldId id="298" r:id="rId23"/>
    <p:sldId id="299" r:id="rId24"/>
    <p:sldId id="301" r:id="rId25"/>
    <p:sldId id="30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5063A-635B-48D3-8B40-666713F0E6C2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414F5-5743-4362-811F-CB36990F7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0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1330-03BD-43BC-AAA4-BFB7D7F92703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789D-6D2F-4C2E-AD7A-105B7D7A2A11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F9F5-CD24-45A3-9992-E553DADAF2BD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81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67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FB3F-CA2F-4005-9267-BBF09D250FF0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9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964A-9140-4848-9431-D70BCEA2EA92}" type="datetime1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1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3FFD-8889-45A9-B852-7764169C2445}" type="datetime1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74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3572-D17C-4C35-B31D-7F85D7177B87}" type="datetime1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01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B99C-E9D6-42F7-A7B4-B51383814E83}" type="datetime1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7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DB09-17A3-4D8F-9C65-3438EFC58FD5}" type="datetime1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3455-34E6-4BBD-A1D8-C906C77F33D9}" type="datetime1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27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7240-D810-47EA-85B1-DC7B8D5ED71D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72A0-C8CA-471F-B5DE-8E93AB7A9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Tut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Looping Constructs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FF0C-009D-4CF8-A1EB-68A7B78A8825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is an infinite loop as </a:t>
            </a:r>
            <a:r>
              <a:rPr lang="en-IN" sz="2400" dirty="0" err="1" smtClean="0"/>
              <a:t>i</a:t>
            </a:r>
            <a:r>
              <a:rPr lang="en-IN" sz="2400" dirty="0" smtClean="0"/>
              <a:t> becomes fixed to 1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9C9A-A6A4-4553-9095-3672174BDFB4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10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2504480" cy="33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9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19256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is an infinite loop as </a:t>
            </a:r>
            <a:r>
              <a:rPr lang="en-IN" sz="2400" dirty="0" err="1" smtClean="0"/>
              <a:t>i</a:t>
            </a:r>
            <a:r>
              <a:rPr lang="en-IN" sz="2400" dirty="0" smtClean="0"/>
              <a:t> becomes fixed to 1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9C9A-A6A4-4553-9095-3672174BDFB4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11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597874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7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 smtClean="0"/>
              <a:t>while loop-C program to print 1</a:t>
            </a:r>
            <a:r>
              <a:rPr lang="en-IN" sz="3200" b="1" baseline="30000" dirty="0" smtClean="0"/>
              <a:t>st</a:t>
            </a:r>
            <a:r>
              <a:rPr lang="en-IN" sz="3200" b="1" dirty="0" smtClean="0"/>
              <a:t> 10 Natural Numbers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correct form would be as under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75B9-AE12-49A9-8047-8F79A629F79F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12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4" r="61696"/>
          <a:stretch/>
        </p:blipFill>
        <p:spPr bwMode="auto">
          <a:xfrm>
            <a:off x="611560" y="1556792"/>
            <a:ext cx="3420113" cy="30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0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 smtClean="0"/>
              <a:t>while loop-C program to print 1</a:t>
            </a:r>
            <a:r>
              <a:rPr lang="en-IN" sz="3200" b="1" baseline="30000" dirty="0" smtClean="0"/>
              <a:t>st</a:t>
            </a:r>
            <a:r>
              <a:rPr lang="en-IN" sz="3200" b="1" dirty="0" smtClean="0"/>
              <a:t> 10 Natural Numbers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1412776"/>
            <a:ext cx="3898776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correct form would be as under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75B9-AE12-49A9-8047-8F79A629F79F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13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11" y="1412776"/>
            <a:ext cx="3411245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6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992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increment </a:t>
            </a:r>
            <a:r>
              <a:rPr lang="en-IN" sz="2400" dirty="0"/>
              <a:t>operator </a:t>
            </a:r>
            <a:r>
              <a:rPr lang="en-IN" sz="2400" dirty="0" err="1" smtClean="0"/>
              <a:t>i</a:t>
            </a:r>
            <a:r>
              <a:rPr lang="en-IN" sz="2400" b="1" dirty="0" smtClean="0"/>
              <a:t>++ </a:t>
            </a:r>
          </a:p>
          <a:p>
            <a:r>
              <a:rPr lang="en-IN" sz="2400" dirty="0" smtClean="0"/>
              <a:t>increments </a:t>
            </a:r>
            <a:r>
              <a:rPr lang="en-IN" sz="2400" dirty="0"/>
              <a:t>the value of 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 by </a:t>
            </a:r>
            <a:r>
              <a:rPr lang="en-IN" sz="2400" dirty="0" smtClean="0"/>
              <a:t>1</a:t>
            </a:r>
            <a:r>
              <a:rPr lang="en-IN" sz="2400" dirty="0"/>
              <a:t>, every time the statement </a:t>
            </a:r>
            <a:r>
              <a:rPr lang="en-IN" sz="2400" b="1" dirty="0" err="1"/>
              <a:t>i</a:t>
            </a:r>
            <a:r>
              <a:rPr lang="en-IN" sz="2400" b="1" dirty="0"/>
              <a:t>++ </a:t>
            </a:r>
            <a:r>
              <a:rPr lang="en-IN" sz="2400" dirty="0"/>
              <a:t>gets executed.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14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312368" cy="403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7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992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increment </a:t>
            </a:r>
            <a:r>
              <a:rPr lang="en-IN" sz="2400" dirty="0"/>
              <a:t>operator </a:t>
            </a:r>
            <a:r>
              <a:rPr lang="en-IN" sz="2400" dirty="0" err="1" smtClean="0"/>
              <a:t>i</a:t>
            </a:r>
            <a:r>
              <a:rPr lang="en-IN" sz="2400" b="1" dirty="0" smtClean="0"/>
              <a:t>++ </a:t>
            </a:r>
          </a:p>
          <a:p>
            <a:r>
              <a:rPr lang="en-IN" sz="2400" dirty="0" smtClean="0"/>
              <a:t>increments </a:t>
            </a:r>
            <a:r>
              <a:rPr lang="en-IN" sz="2400" dirty="0"/>
              <a:t>the value of 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 by </a:t>
            </a:r>
            <a:r>
              <a:rPr lang="en-IN" sz="2400" dirty="0" smtClean="0"/>
              <a:t>1</a:t>
            </a:r>
            <a:r>
              <a:rPr lang="en-IN" sz="2400" dirty="0"/>
              <a:t>, every time the statement </a:t>
            </a:r>
            <a:r>
              <a:rPr lang="en-IN" sz="2400" b="1" dirty="0" err="1"/>
              <a:t>i</a:t>
            </a:r>
            <a:r>
              <a:rPr lang="en-IN" sz="2400" b="1" dirty="0"/>
              <a:t>++ </a:t>
            </a:r>
            <a:r>
              <a:rPr lang="en-IN" sz="2400" dirty="0"/>
              <a:t>gets executed.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15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362680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13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for loop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Syntax:-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for </a:t>
            </a:r>
            <a:r>
              <a:rPr lang="en-IN" sz="2400" dirty="0"/>
              <a:t>( initialise counter ; test counter ; increment counter 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do this ;</a:t>
            </a:r>
          </a:p>
          <a:p>
            <a:pPr marL="0" indent="0">
              <a:buNone/>
            </a:pPr>
            <a:r>
              <a:rPr lang="en-IN" sz="2400" dirty="0"/>
              <a:t>and </a:t>
            </a:r>
            <a:r>
              <a:rPr lang="en-IN" sz="2400" dirty="0" smtClean="0"/>
              <a:t>this;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03E5-3150-4A8D-98DC-1818A47125C7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16</a:t>
            </a:fld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60848"/>
            <a:ext cx="5683883" cy="425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3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for loop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/>
              <a:t>for </a:t>
            </a:r>
            <a:r>
              <a:rPr lang="en-IN" sz="2400" dirty="0"/>
              <a:t>allows us to specify three things </a:t>
            </a:r>
            <a:r>
              <a:rPr lang="en-IN" sz="2400" dirty="0" smtClean="0"/>
              <a:t>about a loop in a single line.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 smtClean="0"/>
              <a:t>Setting </a:t>
            </a:r>
            <a:r>
              <a:rPr lang="en-IN" sz="2400" dirty="0"/>
              <a:t>a loop counter to an initial value.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 smtClean="0"/>
              <a:t>Testing </a:t>
            </a:r>
            <a:r>
              <a:rPr lang="en-IN" sz="2400" dirty="0"/>
              <a:t>the loop </a:t>
            </a:r>
            <a:r>
              <a:rPr lang="en-IN" sz="2400" dirty="0" smtClean="0"/>
              <a:t>counter </a:t>
            </a:r>
            <a:r>
              <a:rPr lang="en-IN" sz="2400" dirty="0"/>
              <a:t>to determine whether its value </a:t>
            </a:r>
            <a:r>
              <a:rPr lang="en-IN" sz="2400" dirty="0" smtClean="0"/>
              <a:t>has reached </a:t>
            </a:r>
            <a:r>
              <a:rPr lang="en-IN" sz="2400" dirty="0"/>
              <a:t>the number of repetitions desired.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Increasing the value of loop counter </a:t>
            </a:r>
            <a:r>
              <a:rPr lang="en-IN" sz="2400" dirty="0" smtClean="0"/>
              <a:t>each time the program segment </a:t>
            </a:r>
            <a:r>
              <a:rPr lang="en-IN" sz="2400" dirty="0"/>
              <a:t>within the loop has been </a:t>
            </a:r>
            <a:r>
              <a:rPr lang="en-IN" sz="2400" dirty="0" smtClean="0"/>
              <a:t>executed. 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1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for loop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18</a:t>
            </a:fld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4896544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396044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293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for loop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Note that the initialisation, testing and </a:t>
            </a:r>
            <a:r>
              <a:rPr lang="en-IN" sz="2400" dirty="0" err="1" smtClean="0"/>
              <a:t>increementation</a:t>
            </a:r>
            <a:r>
              <a:rPr lang="en-IN" sz="2400" dirty="0" smtClean="0"/>
              <a:t> </a:t>
            </a:r>
            <a:r>
              <a:rPr lang="en-IN" sz="2400" dirty="0"/>
              <a:t>of </a:t>
            </a:r>
            <a:r>
              <a:rPr lang="en-IN" sz="2400" dirty="0" smtClean="0"/>
              <a:t>loop counter </a:t>
            </a:r>
            <a:r>
              <a:rPr lang="en-IN" sz="2400" dirty="0"/>
              <a:t>is done in the </a:t>
            </a:r>
            <a:r>
              <a:rPr lang="en-IN" sz="2400" b="1" dirty="0"/>
              <a:t>for </a:t>
            </a:r>
            <a:r>
              <a:rPr lang="en-IN" sz="2400" dirty="0"/>
              <a:t>statement itself. </a:t>
            </a:r>
            <a:endParaRPr lang="en-IN" sz="2400" dirty="0" smtClean="0"/>
          </a:p>
          <a:p>
            <a:r>
              <a:rPr lang="en-IN" sz="2400" dirty="0" smtClean="0"/>
              <a:t>Instead </a:t>
            </a:r>
            <a:r>
              <a:rPr lang="en-IN" sz="2400" dirty="0"/>
              <a:t>of </a:t>
            </a:r>
            <a:r>
              <a:rPr lang="en-IN" sz="2400" b="1" dirty="0" err="1"/>
              <a:t>i</a:t>
            </a:r>
            <a:r>
              <a:rPr lang="en-IN" sz="2400" b="1" dirty="0"/>
              <a:t> = </a:t>
            </a:r>
            <a:r>
              <a:rPr lang="en-IN" sz="2400" b="1" dirty="0" err="1"/>
              <a:t>i</a:t>
            </a:r>
            <a:r>
              <a:rPr lang="en-IN" sz="2400" b="1" dirty="0"/>
              <a:t> + </a:t>
            </a:r>
            <a:r>
              <a:rPr lang="en-IN" sz="2400" b="1" dirty="0" smtClean="0"/>
              <a:t>1</a:t>
            </a:r>
            <a:r>
              <a:rPr lang="en-IN" sz="2400" dirty="0" smtClean="0"/>
              <a:t>,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statements </a:t>
            </a:r>
            <a:r>
              <a:rPr lang="en-IN" sz="2400" b="1" dirty="0" err="1"/>
              <a:t>i</a:t>
            </a:r>
            <a:r>
              <a:rPr lang="en-IN" sz="2400" b="1" dirty="0"/>
              <a:t>++ </a:t>
            </a:r>
            <a:r>
              <a:rPr lang="en-IN" sz="2400" dirty="0"/>
              <a:t>or </a:t>
            </a:r>
            <a:r>
              <a:rPr lang="en-IN" sz="2400" b="1" dirty="0" err="1"/>
              <a:t>i</a:t>
            </a:r>
            <a:r>
              <a:rPr lang="en-IN" sz="2400" b="1" dirty="0"/>
              <a:t> += 1 </a:t>
            </a:r>
            <a:r>
              <a:rPr lang="en-IN" sz="2400" dirty="0"/>
              <a:t>can also be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19</a:t>
            </a:fld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4033766" cy="217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2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There are three methods by way of which we can repeat a part of </a:t>
            </a:r>
            <a:r>
              <a:rPr lang="en-IN" sz="2400" dirty="0" smtClean="0"/>
              <a:t>a program.</a:t>
            </a:r>
          </a:p>
          <a:p>
            <a:r>
              <a:rPr lang="en-IN" sz="2400" dirty="0" smtClean="0"/>
              <a:t>They </a:t>
            </a:r>
            <a:r>
              <a:rPr lang="en-IN" sz="2400" dirty="0"/>
              <a:t>are:</a:t>
            </a:r>
          </a:p>
          <a:p>
            <a:pPr marL="0" indent="0">
              <a:buNone/>
            </a:pPr>
            <a:r>
              <a:rPr lang="en-IN" sz="2400" dirty="0"/>
              <a:t>(a) Using a </a:t>
            </a:r>
            <a:r>
              <a:rPr lang="en-IN" sz="2400" b="1" dirty="0"/>
              <a:t>for </a:t>
            </a:r>
            <a:r>
              <a:rPr lang="en-IN" sz="2400" dirty="0"/>
              <a:t>statement</a:t>
            </a:r>
          </a:p>
          <a:p>
            <a:pPr marL="0" indent="0">
              <a:buNone/>
            </a:pPr>
            <a:r>
              <a:rPr lang="en-IN" sz="2400" dirty="0"/>
              <a:t>(b) Using a </a:t>
            </a:r>
            <a:r>
              <a:rPr lang="en-IN" sz="2400" b="1" dirty="0"/>
              <a:t>while </a:t>
            </a:r>
            <a:r>
              <a:rPr lang="en-IN" sz="2400" dirty="0"/>
              <a:t>statement</a:t>
            </a:r>
          </a:p>
          <a:p>
            <a:pPr marL="0" indent="0">
              <a:buNone/>
            </a:pPr>
            <a:r>
              <a:rPr lang="en-IN" sz="2400" dirty="0"/>
              <a:t>(c) Using a </a:t>
            </a:r>
            <a:r>
              <a:rPr lang="en-IN" sz="2400" b="1" dirty="0"/>
              <a:t>do-while </a:t>
            </a:r>
            <a:r>
              <a:rPr lang="en-IN" sz="2400" dirty="0"/>
              <a:t>statement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CE0B-2562-462A-B2F6-2A8441DB91B3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4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 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i</a:t>
            </a:r>
            <a:r>
              <a:rPr lang="en-IN" dirty="0"/>
              <a:t>=0;        </a:t>
            </a:r>
          </a:p>
          <a:p>
            <a:pPr marL="0" indent="0">
              <a:buNone/>
            </a:pPr>
            <a:r>
              <a:rPr lang="en-IN" dirty="0" smtClean="0"/>
              <a:t>	for(</a:t>
            </a:r>
            <a:r>
              <a:rPr lang="en-IN" dirty="0" err="1" smtClean="0"/>
              <a:t>i</a:t>
            </a:r>
            <a:r>
              <a:rPr lang="en-IN" dirty="0" smtClean="0"/>
              <a:t>=1;i</a:t>
            </a:r>
            <a:r>
              <a:rPr lang="en-IN" dirty="0"/>
              <a:t>&lt;=10;i</a:t>
            </a:r>
            <a:r>
              <a:rPr lang="en-IN" dirty="0" smtClean="0"/>
              <a:t>++)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{     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/>
              <a:t>("%d \n",</a:t>
            </a:r>
            <a:r>
              <a:rPr lang="en-IN" dirty="0" err="1"/>
              <a:t>i</a:t>
            </a:r>
            <a:r>
              <a:rPr lang="en-IN" dirty="0"/>
              <a:t>);      </a:t>
            </a:r>
          </a:p>
          <a:p>
            <a:pPr marL="0" indent="0">
              <a:buNone/>
            </a:pPr>
            <a:r>
              <a:rPr lang="en-IN" dirty="0" smtClean="0"/>
              <a:t>		}    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return </a:t>
            </a:r>
            <a:r>
              <a:rPr lang="en-IN" dirty="0"/>
              <a:t>0;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20</a:t>
            </a:fld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74" y="1412776"/>
            <a:ext cx="2147292" cy="505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228184" y="548681"/>
            <a:ext cx="149736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 smtClean="0"/>
              <a:t>Output-</a:t>
            </a:r>
            <a:endParaRPr lang="en-IN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552" y="769966"/>
            <a:ext cx="149736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 smtClean="0"/>
              <a:t>Code-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03453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 j, sum = 0;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("The first 10 natural number is :\n");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for (j = 1; j &lt;= 10;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sum = sum + j;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",j);    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nThe</a:t>
            </a:r>
            <a:r>
              <a:rPr lang="en-IN" dirty="0"/>
              <a:t> Sum is : %d\n", sum);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21</a:t>
            </a:fld>
            <a:endParaRPr lang="en-IN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28184" y="747519"/>
            <a:ext cx="149736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 smtClean="0"/>
              <a:t>Output-</a:t>
            </a:r>
            <a:endParaRPr lang="en-IN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552" y="769966"/>
            <a:ext cx="149736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 smtClean="0"/>
              <a:t>Code-</a:t>
            </a:r>
            <a:endParaRPr lang="en-IN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25" y="1389585"/>
            <a:ext cx="4729375" cy="107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2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038"/>
            <a:ext cx="8229600" cy="4963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/>
              <a:t>main()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, </a:t>
            </a:r>
            <a:r>
              <a:rPr lang="en-IN" sz="2000" dirty="0" smtClean="0"/>
              <a:t>start;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</a:t>
            </a:r>
            <a:r>
              <a:rPr lang="en-IN" sz="2000" dirty="0" err="1" smtClean="0"/>
              <a:t>printf</a:t>
            </a:r>
            <a:r>
              <a:rPr lang="en-IN" sz="2000" dirty="0"/>
              <a:t>("Enter starting value: ");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scanf</a:t>
            </a:r>
            <a:r>
              <a:rPr lang="en-IN" sz="2000" dirty="0"/>
              <a:t>("%d", &amp;start);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for(</a:t>
            </a:r>
            <a:r>
              <a:rPr lang="en-IN" sz="2000" dirty="0" err="1" smtClean="0"/>
              <a:t>i</a:t>
            </a:r>
            <a:r>
              <a:rPr lang="en-IN" sz="2000" dirty="0" smtClean="0"/>
              <a:t>=start</a:t>
            </a:r>
            <a:r>
              <a:rPr lang="en-IN" sz="2000" dirty="0"/>
              <a:t>; </a:t>
            </a:r>
            <a:r>
              <a:rPr lang="en-IN" sz="2000" dirty="0" err="1"/>
              <a:t>i</a:t>
            </a:r>
            <a:r>
              <a:rPr lang="en-IN" sz="2000" dirty="0"/>
              <a:t>&gt;=1; </a:t>
            </a:r>
            <a:r>
              <a:rPr lang="en-IN" sz="2000" dirty="0" err="1"/>
              <a:t>i</a:t>
            </a:r>
            <a:r>
              <a:rPr lang="en-IN" sz="2000" dirty="0"/>
              <a:t>--)</a:t>
            </a:r>
          </a:p>
          <a:p>
            <a:pPr marL="0" indent="0">
              <a:buNone/>
            </a:pPr>
            <a:r>
              <a:rPr lang="en-IN" sz="2000" dirty="0"/>
              <a:t>    {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printf</a:t>
            </a:r>
            <a:r>
              <a:rPr lang="en-IN" sz="2000" dirty="0"/>
              <a:t>("%d\n", </a:t>
            </a:r>
            <a:r>
              <a:rPr lang="en-IN" sz="2000" dirty="0" err="1"/>
              <a:t>i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    }</a:t>
            </a:r>
          </a:p>
          <a:p>
            <a:pPr marL="0" indent="0">
              <a:buNone/>
            </a:pPr>
            <a:r>
              <a:rPr lang="en-IN" sz="2000" dirty="0" smtClean="0"/>
              <a:t>    </a:t>
            </a:r>
            <a:r>
              <a:rPr lang="en-IN" sz="2000" dirty="0"/>
              <a:t>return 0;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22</a:t>
            </a:fld>
            <a:endParaRPr lang="en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552" y="476672"/>
            <a:ext cx="5449122" cy="941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 program to print natural numbers in reverse from n to 1</a:t>
            </a:r>
          </a:p>
        </p:txBody>
      </p:sp>
    </p:spTree>
    <p:extLst>
      <p:ext uri="{BB962C8B-B14F-4D97-AF65-F5344CB8AC3E}">
        <p14:creationId xmlns:p14="http://schemas.microsoft.com/office/powerpoint/2010/main" val="2161246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11514"/>
            <a:ext cx="8229600" cy="5910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/>
              <a:t>main()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, n;</a:t>
            </a:r>
          </a:p>
          <a:p>
            <a:pPr marL="0" indent="0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printf</a:t>
            </a:r>
            <a:r>
              <a:rPr lang="en-IN" sz="2000" dirty="0"/>
              <a:t>("Print all even numbers till: ");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scanf</a:t>
            </a:r>
            <a:r>
              <a:rPr lang="en-IN" sz="2000" dirty="0"/>
              <a:t>("%d", &amp;n);</a:t>
            </a:r>
          </a:p>
          <a:p>
            <a:pPr marL="0" indent="0">
              <a:buNone/>
            </a:pPr>
            <a:r>
              <a:rPr lang="en-IN" sz="2000" dirty="0" smtClean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("Even numbers from 1 to %d are: \n", n);</a:t>
            </a:r>
          </a:p>
          <a:p>
            <a:pPr marL="0" indent="0">
              <a:buNone/>
            </a:pPr>
            <a:r>
              <a:rPr lang="en-IN" sz="2000" dirty="0" smtClean="0"/>
              <a:t>   for(</a:t>
            </a:r>
            <a:r>
              <a:rPr lang="en-IN" sz="2000" dirty="0" err="1" smtClean="0"/>
              <a:t>i</a:t>
            </a:r>
            <a:r>
              <a:rPr lang="en-IN" sz="2000" dirty="0" smtClean="0"/>
              <a:t>=1</a:t>
            </a:r>
            <a:r>
              <a:rPr lang="en-IN" sz="2000" dirty="0"/>
              <a:t>; </a:t>
            </a:r>
            <a:r>
              <a:rPr lang="en-IN" sz="2000" dirty="0" err="1"/>
              <a:t>i</a:t>
            </a:r>
            <a:r>
              <a:rPr lang="en-IN" sz="2000" dirty="0"/>
              <a:t>&lt;=n; </a:t>
            </a:r>
            <a:r>
              <a:rPr lang="en-IN" sz="2000" dirty="0" err="1"/>
              <a:t>i</a:t>
            </a:r>
            <a:r>
              <a:rPr lang="en-IN" sz="2000" dirty="0"/>
              <a:t>++)</a:t>
            </a:r>
          </a:p>
          <a:p>
            <a:pPr marL="0" indent="0">
              <a:buNone/>
            </a:pPr>
            <a:r>
              <a:rPr lang="en-IN" sz="2000" dirty="0"/>
              <a:t>    {</a:t>
            </a:r>
          </a:p>
          <a:p>
            <a:pPr marL="0" indent="0">
              <a:buNone/>
            </a:pPr>
            <a:r>
              <a:rPr lang="en-IN" sz="2000" dirty="0" smtClean="0"/>
              <a:t>   	    if(i%2 </a:t>
            </a:r>
            <a:r>
              <a:rPr lang="en-IN" sz="2000" dirty="0"/>
              <a:t>== 0)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smtClean="0"/>
              <a:t>		{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smtClean="0"/>
              <a:t>		</a:t>
            </a:r>
            <a:r>
              <a:rPr lang="en-IN" sz="2000" dirty="0" err="1" smtClean="0"/>
              <a:t>printf</a:t>
            </a:r>
            <a:r>
              <a:rPr lang="en-IN" sz="2000" dirty="0"/>
              <a:t>("%d\n", </a:t>
            </a:r>
            <a:r>
              <a:rPr lang="en-IN" sz="2000" dirty="0" err="1"/>
              <a:t>i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smtClean="0"/>
              <a:t>		}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}</a:t>
            </a:r>
          </a:p>
          <a:p>
            <a:pPr marL="0" indent="0">
              <a:buNone/>
            </a:pPr>
            <a:r>
              <a:rPr lang="en-IN" sz="2000" dirty="0" smtClean="0"/>
              <a:t>    </a:t>
            </a:r>
            <a:r>
              <a:rPr lang="en-IN" sz="2000" dirty="0"/>
              <a:t>return 0;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23</a:t>
            </a:fld>
            <a:endParaRPr lang="en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552" y="5989"/>
            <a:ext cx="5449122" cy="941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 program to print </a:t>
            </a:r>
            <a:r>
              <a:rPr lang="en-IN" b="1" dirty="0" smtClean="0"/>
              <a:t>all even </a:t>
            </a:r>
            <a:r>
              <a:rPr lang="en-IN" b="1" dirty="0" err="1" smtClean="0"/>
              <a:t>nos</a:t>
            </a:r>
            <a:r>
              <a:rPr lang="en-IN" b="1" dirty="0" smtClean="0"/>
              <a:t> from 1 to 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49715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24</a:t>
            </a:fld>
            <a:endParaRPr lang="en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552" y="5989"/>
            <a:ext cx="5449122" cy="941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 program to print multiplication table of a given number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124745"/>
            <a:ext cx="828092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092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11514"/>
            <a:ext cx="8229600" cy="5910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#</a:t>
            </a:r>
            <a:r>
              <a:rPr lang="en-IN" sz="2000" dirty="0"/>
              <a:t>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/>
              <a:t>main()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, </a:t>
            </a:r>
            <a:r>
              <a:rPr lang="en-IN" sz="2000" dirty="0" err="1"/>
              <a:t>num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printf</a:t>
            </a:r>
            <a:r>
              <a:rPr lang="en-IN" sz="2000" dirty="0"/>
              <a:t>("Enter number to print table: ");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scanf</a:t>
            </a:r>
            <a:r>
              <a:rPr lang="en-IN" sz="2000" dirty="0"/>
              <a:t>("%d", &amp;</a:t>
            </a:r>
            <a:r>
              <a:rPr lang="en-IN" sz="2000" dirty="0" err="1"/>
              <a:t>num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for(</a:t>
            </a:r>
            <a:r>
              <a:rPr lang="en-IN" sz="2000" dirty="0" err="1"/>
              <a:t>i</a:t>
            </a:r>
            <a:r>
              <a:rPr lang="en-IN" sz="2000" dirty="0"/>
              <a:t>=1; </a:t>
            </a:r>
            <a:r>
              <a:rPr lang="en-IN" sz="2000" dirty="0" err="1"/>
              <a:t>i</a:t>
            </a:r>
            <a:r>
              <a:rPr lang="en-IN" sz="2000" dirty="0"/>
              <a:t>&lt;=10; </a:t>
            </a:r>
            <a:r>
              <a:rPr lang="en-IN" sz="2000" dirty="0" err="1"/>
              <a:t>i</a:t>
            </a:r>
            <a:r>
              <a:rPr lang="en-IN" sz="2000" dirty="0"/>
              <a:t>++)</a:t>
            </a:r>
          </a:p>
          <a:p>
            <a:pPr marL="0" indent="0">
              <a:buNone/>
            </a:pPr>
            <a:r>
              <a:rPr lang="en-IN" sz="2000" dirty="0"/>
              <a:t>    {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printf</a:t>
            </a:r>
            <a:r>
              <a:rPr lang="en-IN" sz="2000" dirty="0"/>
              <a:t>("%d * %d = %d\n", </a:t>
            </a:r>
            <a:r>
              <a:rPr lang="en-IN" sz="2000" dirty="0" err="1"/>
              <a:t>num</a:t>
            </a:r>
            <a:r>
              <a:rPr lang="en-IN" sz="2000" dirty="0"/>
              <a:t>, </a:t>
            </a:r>
            <a:r>
              <a:rPr lang="en-IN" sz="2000" dirty="0" err="1"/>
              <a:t>i</a:t>
            </a:r>
            <a:r>
              <a:rPr lang="en-IN" sz="2000" dirty="0"/>
              <a:t>, (</a:t>
            </a:r>
            <a:r>
              <a:rPr lang="en-IN" sz="2000" dirty="0" err="1"/>
              <a:t>num</a:t>
            </a:r>
            <a:r>
              <a:rPr lang="en-IN" sz="2000" dirty="0"/>
              <a:t>*</a:t>
            </a:r>
            <a:r>
              <a:rPr lang="en-IN" sz="2000" dirty="0" err="1"/>
              <a:t>i</a:t>
            </a:r>
            <a:r>
              <a:rPr lang="en-IN" sz="2000" dirty="0"/>
              <a:t>));</a:t>
            </a:r>
          </a:p>
          <a:p>
            <a:pPr marL="0" indent="0">
              <a:buNone/>
            </a:pPr>
            <a:r>
              <a:rPr lang="en-IN" sz="2000" dirty="0"/>
              <a:t>    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return 0;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25</a:t>
            </a:fld>
            <a:endParaRPr lang="en-IN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13640" y="764704"/>
            <a:ext cx="149736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 smtClean="0"/>
              <a:t>Output-</a:t>
            </a:r>
            <a:endParaRPr lang="en-IN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552" y="5989"/>
            <a:ext cx="5449122" cy="941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 program to print multiplication table of a given number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12776"/>
            <a:ext cx="345638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8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while loop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7056784" cy="4525963"/>
          </a:xfrm>
        </p:spPr>
        <p:txBody>
          <a:bodyPr>
            <a:normAutofit/>
          </a:bodyPr>
          <a:lstStyle/>
          <a:p>
            <a:r>
              <a:rPr lang="en-IN" sz="2400" dirty="0"/>
              <a:t>It is often the case in programming that you want to do </a:t>
            </a:r>
            <a:r>
              <a:rPr lang="en-IN" sz="2400" dirty="0" smtClean="0"/>
              <a:t>something a </a:t>
            </a:r>
            <a:r>
              <a:rPr lang="en-IN" sz="2400" dirty="0"/>
              <a:t>fixed number of times.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CB1E-94F1-4BA5-B243-2AE9EB49B4CF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7056784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Syntax-</a:t>
            </a:r>
          </a:p>
          <a:p>
            <a:pPr marL="0" indent="0">
              <a:buNone/>
            </a:pPr>
            <a:r>
              <a:rPr lang="en-IN" sz="2400" b="1" dirty="0" smtClean="0"/>
              <a:t>initialise </a:t>
            </a:r>
            <a:r>
              <a:rPr lang="en-IN" sz="2400" b="1" dirty="0"/>
              <a:t>loop counter ;</a:t>
            </a:r>
          </a:p>
          <a:p>
            <a:pPr marL="0" indent="0">
              <a:buNone/>
            </a:pPr>
            <a:r>
              <a:rPr lang="en-IN" sz="2400" b="1" dirty="0" smtClean="0"/>
              <a:t>while </a:t>
            </a:r>
            <a:r>
              <a:rPr lang="en-IN" sz="2400" b="1" dirty="0"/>
              <a:t>( test loop counter using a condition )</a:t>
            </a:r>
          </a:p>
          <a:p>
            <a:pPr marL="0" indent="0">
              <a:buNone/>
            </a:pPr>
            <a:r>
              <a:rPr lang="en-IN" sz="2400" b="1" dirty="0"/>
              <a:t>{</a:t>
            </a:r>
          </a:p>
          <a:p>
            <a:pPr marL="0" indent="0">
              <a:buNone/>
            </a:pPr>
            <a:r>
              <a:rPr lang="en-IN" sz="2400" b="1" dirty="0"/>
              <a:t>do this ;</a:t>
            </a:r>
          </a:p>
          <a:p>
            <a:pPr marL="0" indent="0">
              <a:buNone/>
            </a:pPr>
            <a:r>
              <a:rPr lang="en-IN" sz="2400" b="1" dirty="0"/>
              <a:t>and this </a:t>
            </a:r>
            <a:r>
              <a:rPr lang="en-IN" sz="2400" b="1" dirty="0" smtClean="0"/>
              <a:t>;</a:t>
            </a:r>
          </a:p>
          <a:p>
            <a:pPr marL="0" indent="0">
              <a:buNone/>
            </a:pPr>
            <a:r>
              <a:rPr lang="en-IN" sz="2400" b="1" dirty="0"/>
              <a:t>increment loop counter ;</a:t>
            </a:r>
          </a:p>
          <a:p>
            <a:pPr marL="0" indent="0">
              <a:buNone/>
            </a:pPr>
            <a:r>
              <a:rPr lang="en-IN" sz="2400" b="1" dirty="0" smtClean="0"/>
              <a:t>}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CB1E-94F1-4BA5-B243-2AE9EB49B4CF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8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IN" sz="1800" dirty="0" smtClean="0"/>
              <a:t>Syntax-</a:t>
            </a:r>
          </a:p>
          <a:p>
            <a:pPr marL="0" indent="0">
              <a:buNone/>
            </a:pPr>
            <a:r>
              <a:rPr lang="en-IN" sz="1800" b="1" dirty="0" smtClean="0"/>
              <a:t>initialise </a:t>
            </a:r>
            <a:r>
              <a:rPr lang="en-IN" sz="1800" b="1" dirty="0"/>
              <a:t>loop counter ;</a:t>
            </a:r>
          </a:p>
          <a:p>
            <a:pPr marL="0" indent="0">
              <a:buNone/>
            </a:pPr>
            <a:r>
              <a:rPr lang="en-IN" sz="1800" b="1" dirty="0" smtClean="0"/>
              <a:t>while </a:t>
            </a:r>
            <a:r>
              <a:rPr lang="en-IN" sz="1800" b="1" dirty="0"/>
              <a:t>( test loop counter using a condition )</a:t>
            </a:r>
          </a:p>
          <a:p>
            <a:pPr marL="0" indent="0">
              <a:buNone/>
            </a:pPr>
            <a:r>
              <a:rPr lang="en-IN" sz="1800" b="1" dirty="0"/>
              <a:t>{</a:t>
            </a:r>
          </a:p>
          <a:p>
            <a:pPr marL="0" indent="0">
              <a:buNone/>
            </a:pPr>
            <a:r>
              <a:rPr lang="en-IN" sz="1800" b="1" dirty="0"/>
              <a:t>do this ;</a:t>
            </a:r>
          </a:p>
          <a:p>
            <a:pPr marL="0" indent="0">
              <a:buNone/>
            </a:pPr>
            <a:r>
              <a:rPr lang="en-IN" sz="1800" b="1" dirty="0"/>
              <a:t>and this </a:t>
            </a:r>
            <a:r>
              <a:rPr lang="en-IN" sz="1800" b="1" dirty="0" smtClean="0"/>
              <a:t>;</a:t>
            </a:r>
          </a:p>
          <a:p>
            <a:pPr marL="0" indent="0">
              <a:buNone/>
            </a:pPr>
            <a:r>
              <a:rPr lang="en-IN" sz="1800" b="1" dirty="0"/>
              <a:t>increment loop counter ;</a:t>
            </a:r>
          </a:p>
          <a:p>
            <a:pPr marL="0" indent="0">
              <a:buNone/>
            </a:pPr>
            <a:r>
              <a:rPr lang="en-IN" sz="1800" b="1" dirty="0" smtClean="0"/>
              <a:t>}</a:t>
            </a:r>
            <a:endParaRPr lang="en-IN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CB1E-94F1-4BA5-B243-2AE9EB49B4CF}" type="datetime1">
              <a:rPr lang="en-IN" smtClean="0"/>
              <a:t>21-11-2022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5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52214"/>
            <a:ext cx="5716024" cy="426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4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statements within the </a:t>
            </a:r>
            <a:r>
              <a:rPr lang="en-IN" sz="2400" b="1" dirty="0"/>
              <a:t>while </a:t>
            </a:r>
            <a:r>
              <a:rPr lang="en-IN" sz="2400" dirty="0"/>
              <a:t>loop would keep on </a:t>
            </a:r>
            <a:r>
              <a:rPr lang="en-IN" sz="2400" dirty="0" smtClean="0"/>
              <a:t>getting executed till the condition being tested </a:t>
            </a:r>
            <a:r>
              <a:rPr lang="en-IN" sz="2400" dirty="0"/>
              <a:t>remains true. </a:t>
            </a:r>
            <a:endParaRPr lang="en-IN" sz="2400" dirty="0" smtClean="0"/>
          </a:p>
          <a:p>
            <a:r>
              <a:rPr lang="en-IN" sz="2400" dirty="0" smtClean="0"/>
              <a:t>When the </a:t>
            </a:r>
            <a:r>
              <a:rPr lang="en-IN" sz="2400" dirty="0"/>
              <a:t>condition becomes false, the control passes to the </a:t>
            </a:r>
            <a:r>
              <a:rPr lang="en-IN" sz="2400" dirty="0" smtClean="0"/>
              <a:t>first statement after the </a:t>
            </a:r>
            <a:r>
              <a:rPr lang="en-IN" sz="2400" dirty="0"/>
              <a:t>body of the </a:t>
            </a:r>
            <a:r>
              <a:rPr lang="en-IN" sz="2400" b="1" dirty="0"/>
              <a:t>while </a:t>
            </a:r>
            <a:r>
              <a:rPr lang="en-IN" sz="2400" dirty="0"/>
              <a:t>loop.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1474-2A28-4155-AF06-748566D1B0F2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while loop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condition being tested may use relational or </a:t>
            </a:r>
            <a:r>
              <a:rPr lang="en-IN" sz="2400" dirty="0" smtClean="0"/>
              <a:t>logical operators </a:t>
            </a:r>
            <a:r>
              <a:rPr lang="en-IN" sz="2400" dirty="0"/>
              <a:t>as shown in the following examples: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AC04-E157-49EA-BD5C-71054D4CF3F0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7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97762"/>
            <a:ext cx="4320480" cy="12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2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statement within the loop may be a single line or  a block  of statements</a:t>
            </a:r>
          </a:p>
          <a:p>
            <a:r>
              <a:rPr lang="en-IN" sz="2400" b="1" dirty="0" smtClean="0"/>
              <a:t>In the first case , the </a:t>
            </a:r>
            <a:r>
              <a:rPr lang="en-IN" sz="2400" b="1" dirty="0" err="1" smtClean="0"/>
              <a:t>paranthesis</a:t>
            </a:r>
            <a:r>
              <a:rPr lang="en-IN" sz="2400" b="1" dirty="0" smtClean="0"/>
              <a:t> are optional</a:t>
            </a:r>
          </a:p>
          <a:p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69BF-A0FB-4866-A75A-6F176C65D7B5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8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73051"/>
            <a:ext cx="2376264" cy="337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9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a rule the while must test a condition that will </a:t>
            </a:r>
            <a:r>
              <a:rPr lang="en-IN" sz="2400" dirty="0" smtClean="0"/>
              <a:t>eventually become false</a:t>
            </a:r>
          </a:p>
          <a:p>
            <a:r>
              <a:rPr lang="en-IN" sz="2400" dirty="0" smtClean="0"/>
              <a:t>Otherwise </a:t>
            </a:r>
            <a:r>
              <a:rPr lang="en-IN" sz="2400" dirty="0"/>
              <a:t>the loop would be executed </a:t>
            </a:r>
            <a:r>
              <a:rPr lang="en-IN" sz="2400" dirty="0" smtClean="0"/>
              <a:t>forever, infinitely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9C9A-A6A4-4553-9095-3672174BDFB4}" type="datetime1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1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954</Words>
  <Application>Microsoft Office PowerPoint</Application>
  <PresentationFormat>On-screen Show (4:3)</PresentationFormat>
  <Paragraphs>219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Tut 5</vt:lpstr>
      <vt:lpstr>Loops</vt:lpstr>
      <vt:lpstr>while loop</vt:lpstr>
      <vt:lpstr>while loop</vt:lpstr>
      <vt:lpstr>while loop</vt:lpstr>
      <vt:lpstr>while loop</vt:lpstr>
      <vt:lpstr>while loop</vt:lpstr>
      <vt:lpstr>while loop</vt:lpstr>
      <vt:lpstr>while loop</vt:lpstr>
      <vt:lpstr>while loop</vt:lpstr>
      <vt:lpstr>while loop</vt:lpstr>
      <vt:lpstr>while loop-C program to print 1st 10 Natural Numbers</vt:lpstr>
      <vt:lpstr>while loop-C program to print 1st 10 Natural Numbers</vt:lpstr>
      <vt:lpstr>PowerPoint Presentation</vt:lpstr>
      <vt:lpstr>PowerPoint Presentation</vt:lpstr>
      <vt:lpstr>for loop</vt:lpstr>
      <vt:lpstr>for loop</vt:lpstr>
      <vt:lpstr>for loop</vt:lpstr>
      <vt:lpstr>for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 4</dc:title>
  <dc:creator>Admin</dc:creator>
  <cp:lastModifiedBy>Admin</cp:lastModifiedBy>
  <cp:revision>56</cp:revision>
  <dcterms:created xsi:type="dcterms:W3CDTF">2022-10-20T09:09:41Z</dcterms:created>
  <dcterms:modified xsi:type="dcterms:W3CDTF">2022-11-21T10:21:27Z</dcterms:modified>
</cp:coreProperties>
</file>