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272F-E99A-494A-B262-BF17A0C6959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0D00-742B-452E-A0AD-D0D9941B6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03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272F-E99A-494A-B262-BF17A0C6959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0D00-742B-452E-A0AD-D0D9941B6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0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272F-E99A-494A-B262-BF17A0C6959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0D00-742B-452E-A0AD-D0D9941B6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20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272F-E99A-494A-B262-BF17A0C6959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0D00-742B-452E-A0AD-D0D9941B6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272F-E99A-494A-B262-BF17A0C6959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0D00-742B-452E-A0AD-D0D9941B6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272F-E99A-494A-B262-BF17A0C6959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0D00-742B-452E-A0AD-D0D9941B6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4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272F-E99A-494A-B262-BF17A0C6959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0D00-742B-452E-A0AD-D0D9941B6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4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272F-E99A-494A-B262-BF17A0C6959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0D00-742B-452E-A0AD-D0D9941B6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9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272F-E99A-494A-B262-BF17A0C6959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0D00-742B-452E-A0AD-D0D9941B6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8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272F-E99A-494A-B262-BF17A0C6959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0D00-742B-452E-A0AD-D0D9941B6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10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272F-E99A-494A-B262-BF17A0C6959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0D00-742B-452E-A0AD-D0D9941B6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27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272F-E99A-494A-B262-BF17A0C6959C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0D00-742B-452E-A0AD-D0D9941B6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88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84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 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/>
              <a:t>do-while </a:t>
            </a:r>
            <a:r>
              <a:rPr lang="en-IN" dirty="0"/>
              <a:t>loop looks like this:</a:t>
            </a:r>
          </a:p>
          <a:p>
            <a:pPr marL="0" indent="0">
              <a:buNone/>
            </a:pPr>
            <a:r>
              <a:rPr lang="en-IN" sz="2400" dirty="0"/>
              <a:t>do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this ;</a:t>
            </a:r>
          </a:p>
          <a:p>
            <a:pPr marL="0" indent="0">
              <a:buNone/>
            </a:pPr>
            <a:r>
              <a:rPr lang="en-IN" sz="2400" dirty="0"/>
              <a:t>and this ;</a:t>
            </a:r>
          </a:p>
          <a:p>
            <a:pPr marL="0" indent="0">
              <a:buNone/>
            </a:pPr>
            <a:r>
              <a:rPr lang="en-IN" sz="2400" dirty="0"/>
              <a:t>and this ;</a:t>
            </a:r>
          </a:p>
          <a:p>
            <a:pPr marL="0" indent="0">
              <a:buNone/>
            </a:pPr>
            <a:r>
              <a:rPr lang="en-IN" sz="2400" dirty="0"/>
              <a:t>and this ;</a:t>
            </a:r>
          </a:p>
          <a:p>
            <a:pPr marL="0" indent="0">
              <a:buNone/>
            </a:pPr>
            <a:r>
              <a:rPr lang="en-IN" sz="2400" dirty="0"/>
              <a:t>} while ( this condition is true )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1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 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09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do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this ;</a:t>
            </a:r>
          </a:p>
          <a:p>
            <a:pPr marL="0" indent="0">
              <a:buNone/>
            </a:pPr>
            <a:r>
              <a:rPr lang="en-IN" sz="2000" dirty="0"/>
              <a:t>and this ;</a:t>
            </a:r>
          </a:p>
          <a:p>
            <a:pPr marL="0" indent="0">
              <a:buNone/>
            </a:pPr>
            <a:r>
              <a:rPr lang="en-IN" sz="2000" dirty="0"/>
              <a:t>and this ;</a:t>
            </a:r>
          </a:p>
          <a:p>
            <a:pPr marL="0" indent="0">
              <a:buNone/>
            </a:pPr>
            <a:r>
              <a:rPr lang="en-IN" sz="2000" dirty="0"/>
              <a:t>and this ;</a:t>
            </a:r>
          </a:p>
          <a:p>
            <a:pPr marL="0" indent="0">
              <a:buNone/>
            </a:pPr>
            <a:r>
              <a:rPr lang="en-IN" sz="2000" dirty="0"/>
              <a:t>} while ( this condition is true )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4" t="30952" r="26263" b="20437"/>
          <a:stretch/>
        </p:blipFill>
        <p:spPr bwMode="auto">
          <a:xfrm>
            <a:off x="3851920" y="1196752"/>
            <a:ext cx="529208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3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vs do while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place where the condition </a:t>
            </a:r>
            <a:r>
              <a:rPr lang="en-IN" sz="2400" dirty="0" smtClean="0"/>
              <a:t>is </a:t>
            </a:r>
            <a:r>
              <a:rPr lang="en-IN" sz="2400" dirty="0" smtClean="0"/>
              <a:t>tested</a:t>
            </a:r>
            <a:r>
              <a:rPr lang="en-IN" sz="2400" dirty="0"/>
              <a:t>?</a:t>
            </a:r>
            <a:endParaRPr lang="en-IN" sz="2400" dirty="0" smtClean="0"/>
          </a:p>
          <a:p>
            <a:r>
              <a:rPr lang="en-IN" sz="2400" b="1" dirty="0" smtClean="0"/>
              <a:t>while </a:t>
            </a:r>
            <a:r>
              <a:rPr lang="en-IN" sz="2400" dirty="0"/>
              <a:t>tests the condition before executing any of </a:t>
            </a:r>
            <a:r>
              <a:rPr lang="en-IN" sz="2400" dirty="0" smtClean="0"/>
              <a:t>the statements </a:t>
            </a:r>
            <a:r>
              <a:rPr lang="en-IN" sz="2400" dirty="0"/>
              <a:t>within the </a:t>
            </a:r>
            <a:r>
              <a:rPr lang="en-IN" sz="2400" b="1" dirty="0"/>
              <a:t>while </a:t>
            </a:r>
            <a:r>
              <a:rPr lang="en-IN" sz="2400" dirty="0"/>
              <a:t>loop. </a:t>
            </a:r>
            <a:endParaRPr lang="en-IN" sz="2400" dirty="0" smtClean="0"/>
          </a:p>
          <a:p>
            <a:r>
              <a:rPr lang="en-IN" sz="2400" b="1" dirty="0" smtClean="0"/>
              <a:t>do-while </a:t>
            </a:r>
            <a:r>
              <a:rPr lang="en-IN" sz="2400" dirty="0" smtClean="0"/>
              <a:t>tests </a:t>
            </a:r>
            <a:r>
              <a:rPr lang="en-IN" sz="2400" dirty="0"/>
              <a:t>the condition after having executed the statements within </a:t>
            </a:r>
            <a:r>
              <a:rPr lang="en-IN" sz="2400" dirty="0" smtClean="0"/>
              <a:t>the loop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9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main( 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 smtClean="0"/>
              <a:t>	while </a:t>
            </a:r>
            <a:r>
              <a:rPr lang="en-IN" sz="2000" dirty="0"/>
              <a:t>( 4 &lt; 1 )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printf</a:t>
            </a:r>
            <a:r>
              <a:rPr lang="en-IN" sz="2000" dirty="0" smtClean="0"/>
              <a:t> </a:t>
            </a:r>
            <a:r>
              <a:rPr lang="en-IN" sz="2000" dirty="0"/>
              <a:t>( "Hello there \n") 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148064" y="1772816"/>
            <a:ext cx="360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Since </a:t>
            </a:r>
            <a:r>
              <a:rPr lang="en-IN" sz="2400" dirty="0"/>
              <a:t>the condition fails the first time itself, 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 err="1"/>
              <a:t>printf</a:t>
            </a:r>
            <a:r>
              <a:rPr lang="en-IN" sz="2400" dirty="0"/>
              <a:t>( ) </a:t>
            </a:r>
            <a:r>
              <a:rPr lang="en-IN" sz="2400" dirty="0" smtClean="0"/>
              <a:t>will not </a:t>
            </a:r>
            <a:r>
              <a:rPr lang="en-IN" sz="2400" dirty="0"/>
              <a:t>get executed at all</a:t>
            </a:r>
          </a:p>
        </p:txBody>
      </p:sp>
    </p:spTree>
    <p:extLst>
      <p:ext uri="{BB962C8B-B14F-4D97-AF65-F5344CB8AC3E}">
        <p14:creationId xmlns:p14="http://schemas.microsoft.com/office/powerpoint/2010/main" val="322723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main( 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 smtClean="0"/>
              <a:t>	do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	{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		</a:t>
            </a:r>
            <a:r>
              <a:rPr lang="en-IN" sz="2000" dirty="0" err="1" smtClean="0"/>
              <a:t>printf</a:t>
            </a:r>
            <a:r>
              <a:rPr lang="en-IN" sz="2000" dirty="0" smtClean="0"/>
              <a:t> </a:t>
            </a:r>
            <a:r>
              <a:rPr lang="en-IN" sz="2000" dirty="0"/>
              <a:t>( "Hello there \n") ;</a:t>
            </a:r>
          </a:p>
          <a:p>
            <a:pPr marL="0" indent="0">
              <a:buNone/>
            </a:pPr>
            <a:r>
              <a:rPr lang="en-IN" sz="2000" dirty="0" smtClean="0"/>
              <a:t>	} </a:t>
            </a:r>
            <a:r>
              <a:rPr lang="en-IN" sz="2000" dirty="0"/>
              <a:t>while ( 4 &lt; 1 ) 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148064" y="1772816"/>
            <a:ext cx="360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this program the </a:t>
            </a:r>
            <a:r>
              <a:rPr lang="en-IN" sz="2400" b="1" dirty="0" err="1"/>
              <a:t>printf</a:t>
            </a:r>
            <a:r>
              <a:rPr lang="en-IN" sz="2400" b="1" dirty="0"/>
              <a:t>( ) </a:t>
            </a:r>
            <a:r>
              <a:rPr lang="en-IN" sz="2400" dirty="0"/>
              <a:t>would be executed once, 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As first the </a:t>
            </a:r>
            <a:r>
              <a:rPr lang="en-IN" sz="2400" dirty="0"/>
              <a:t>body of the loop is executed and then the condition is tested.</a:t>
            </a:r>
          </a:p>
        </p:txBody>
      </p:sp>
    </p:spTree>
    <p:extLst>
      <p:ext uri="{BB962C8B-B14F-4D97-AF65-F5344CB8AC3E}">
        <p14:creationId xmlns:p14="http://schemas.microsoft.com/office/powerpoint/2010/main" val="63700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 while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There are some occasions when we want to execute a loop at </a:t>
            </a:r>
            <a:r>
              <a:rPr lang="en-IN" sz="2400" dirty="0" smtClean="0"/>
              <a:t>least once </a:t>
            </a:r>
            <a:r>
              <a:rPr lang="en-IN" sz="2400" dirty="0"/>
              <a:t>no matter what.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3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W.A.P to find the factorial of a number using for </a:t>
            </a:r>
            <a:r>
              <a:rPr lang="en-IN" dirty="0" smtClean="0"/>
              <a:t>loop </a:t>
            </a:r>
          </a:p>
          <a:p>
            <a:r>
              <a:rPr lang="en-IN" dirty="0" smtClean="0"/>
              <a:t>WAP to find the </a:t>
            </a:r>
            <a:r>
              <a:rPr lang="en-IN" dirty="0" err="1" smtClean="0"/>
              <a:t>fibonacci</a:t>
            </a:r>
            <a:r>
              <a:rPr lang="en-IN" dirty="0" smtClean="0"/>
              <a:t> series </a:t>
            </a:r>
          </a:p>
          <a:p>
            <a:pPr marL="0" indent="0">
              <a:buNone/>
            </a:pPr>
            <a:r>
              <a:rPr lang="en-IN" dirty="0" smtClean="0"/>
              <a:t>     0 1 1 2 3 5 8</a:t>
            </a:r>
          </a:p>
          <a:p>
            <a:r>
              <a:rPr lang="en-IN" dirty="0" smtClean="0"/>
              <a:t>W.A.P to find the sum of the series</a:t>
            </a:r>
          </a:p>
          <a:p>
            <a:pPr marL="0" indent="0">
              <a:buNone/>
            </a:pPr>
            <a:r>
              <a:rPr lang="en-IN" dirty="0" smtClean="0"/>
              <a:t>    1+3+5+….+N</a:t>
            </a:r>
          </a:p>
          <a:p>
            <a:r>
              <a:rPr lang="en-IN" dirty="0" smtClean="0"/>
              <a:t>W.A.P </a:t>
            </a:r>
            <a:r>
              <a:rPr lang="en-IN" dirty="0"/>
              <a:t>to find the sum of series </a:t>
            </a:r>
          </a:p>
          <a:p>
            <a:pPr marL="0" indent="0">
              <a:buNone/>
            </a:pPr>
            <a:r>
              <a:rPr lang="en-IN" dirty="0"/>
              <a:t>    1!+2!+31+4!+……depending on a limit of user’s choice</a:t>
            </a:r>
          </a:p>
          <a:p>
            <a:r>
              <a:rPr lang="en-IN" dirty="0" smtClean="0"/>
              <a:t>W.A.P to print the sum of series 1+1/2+1/3+1/4+…..</a:t>
            </a:r>
          </a:p>
          <a:p>
            <a:r>
              <a:rPr lang="en-IN" dirty="0" smtClean="0"/>
              <a:t>W.A.P </a:t>
            </a:r>
            <a:r>
              <a:rPr lang="en-IN" dirty="0"/>
              <a:t>to print the sum of </a:t>
            </a:r>
            <a:r>
              <a:rPr lang="en-IN" dirty="0" smtClean="0"/>
              <a:t>series 1/1!+2/2!+3/3!+4/4!+…..+N/N!</a:t>
            </a:r>
          </a:p>
          <a:p>
            <a:r>
              <a:rPr lang="en-IN" dirty="0" smtClean="0"/>
              <a:t>W.A.P to </a:t>
            </a:r>
            <a:r>
              <a:rPr lang="en-IN" dirty="0"/>
              <a:t>find the sum of a Series 1 + </a:t>
            </a:r>
            <a:r>
              <a:rPr lang="en-IN" dirty="0" smtClean="0"/>
              <a:t>1/2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+ </a:t>
            </a:r>
            <a:r>
              <a:rPr lang="en-IN" dirty="0" smtClean="0"/>
              <a:t>1/3</a:t>
            </a:r>
            <a:r>
              <a:rPr lang="en-IN" baseline="30000" dirty="0" smtClean="0"/>
              <a:t>3</a:t>
            </a:r>
            <a:r>
              <a:rPr lang="en-IN" dirty="0" smtClean="0"/>
              <a:t> </a:t>
            </a:r>
            <a:r>
              <a:rPr lang="en-IN" dirty="0"/>
              <a:t>+ …..+ </a:t>
            </a:r>
            <a:r>
              <a:rPr lang="en-IN" dirty="0" smtClean="0"/>
              <a:t>1/</a:t>
            </a:r>
            <a:r>
              <a:rPr lang="en-IN" dirty="0" err="1" smtClean="0"/>
              <a:t>n</a:t>
            </a:r>
            <a:r>
              <a:rPr lang="en-IN" baseline="30000" dirty="0" err="1" smtClean="0"/>
              <a:t>n</a:t>
            </a:r>
            <a:endParaRPr lang="en-IN" baseline="30000" dirty="0"/>
          </a:p>
          <a:p>
            <a:r>
              <a:rPr lang="en-IN" dirty="0" smtClean="0"/>
              <a:t>W.A.P </a:t>
            </a:r>
            <a:r>
              <a:rPr lang="en-IN" dirty="0"/>
              <a:t>to print the sum of series </a:t>
            </a:r>
            <a:r>
              <a:rPr lang="en-IN" dirty="0" smtClean="0"/>
              <a:t> 1+x</a:t>
            </a:r>
            <a:r>
              <a:rPr lang="en-IN" baseline="30000" dirty="0" smtClean="0"/>
              <a:t>2</a:t>
            </a:r>
            <a:r>
              <a:rPr lang="en-IN" dirty="0" smtClean="0"/>
              <a:t>/2!+x</a:t>
            </a:r>
            <a:r>
              <a:rPr lang="en-IN" baseline="30000" dirty="0" smtClean="0"/>
              <a:t>4</a:t>
            </a:r>
            <a:r>
              <a:rPr lang="en-IN" dirty="0" smtClean="0"/>
              <a:t>/4!+x</a:t>
            </a:r>
            <a:r>
              <a:rPr lang="en-IN" baseline="30000" dirty="0" smtClean="0"/>
              <a:t>6</a:t>
            </a:r>
            <a:r>
              <a:rPr lang="en-IN" dirty="0" smtClean="0"/>
              <a:t>/6!+…..+</a:t>
            </a:r>
            <a:r>
              <a:rPr lang="en-IN" dirty="0" err="1" smtClean="0"/>
              <a:t>x</a:t>
            </a:r>
            <a:r>
              <a:rPr lang="en-IN" baseline="30000" dirty="0" err="1" smtClean="0"/>
              <a:t>N</a:t>
            </a:r>
            <a:r>
              <a:rPr lang="en-IN" dirty="0" smtClean="0"/>
              <a:t>/N</a:t>
            </a:r>
            <a:r>
              <a:rPr lang="en-IN" dirty="0"/>
              <a:t>!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2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W.A.P to </a:t>
            </a:r>
            <a:r>
              <a:rPr lang="en-IN" dirty="0" smtClean="0"/>
              <a:t>evaluate the equation y=</a:t>
            </a:r>
            <a:r>
              <a:rPr lang="en-IN" dirty="0" err="1" smtClean="0"/>
              <a:t>x</a:t>
            </a:r>
            <a:r>
              <a:rPr lang="en-IN" baseline="30000" dirty="0" err="1" smtClean="0"/>
              <a:t>n</a:t>
            </a:r>
            <a:r>
              <a:rPr lang="en-IN" dirty="0" smtClean="0"/>
              <a:t>, n is a non-negative integer</a:t>
            </a:r>
          </a:p>
          <a:p>
            <a:r>
              <a:rPr lang="en-IN" dirty="0" smtClean="0"/>
              <a:t>WAP to calculate the factorial of a number using while loop</a:t>
            </a:r>
          </a:p>
          <a:p>
            <a:r>
              <a:rPr lang="en-IN" dirty="0" smtClean="0"/>
              <a:t>W.A.P to print the sum of digits of a number</a:t>
            </a:r>
            <a:endParaRPr lang="en-IN" dirty="0"/>
          </a:p>
          <a:p>
            <a:r>
              <a:rPr lang="en-IN" dirty="0" smtClean="0"/>
              <a:t>W.A.P to check if a number is a palindrome or not?</a:t>
            </a:r>
          </a:p>
          <a:p>
            <a:r>
              <a:rPr lang="en-IN" dirty="0"/>
              <a:t>W.A.P to check if a number is </a:t>
            </a:r>
            <a:r>
              <a:rPr lang="en-IN" dirty="0" smtClean="0"/>
              <a:t>an Armstrong no </a:t>
            </a:r>
            <a:r>
              <a:rPr lang="en-IN" dirty="0"/>
              <a:t>or not?</a:t>
            </a:r>
          </a:p>
          <a:p>
            <a:r>
              <a:rPr lang="en-IN" dirty="0" smtClean="0"/>
              <a:t>W.A.P that asks the user to enter some numbers &amp; then find their average using while loop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CD9D-90D8-4EC8-8EED-7F9369A68EAB}" type="datetime1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72A0-C8CA-471F-B5DE-8E93AB7A916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0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432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Tut 6</vt:lpstr>
      <vt:lpstr>Do while loop</vt:lpstr>
      <vt:lpstr>Do while loop</vt:lpstr>
      <vt:lpstr>while vs do while</vt:lpstr>
      <vt:lpstr>PowerPoint Presentation</vt:lpstr>
      <vt:lpstr>PowerPoint Presentation</vt:lpstr>
      <vt:lpstr>do while</vt:lpstr>
      <vt:lpstr>for loop Programs</vt:lpstr>
      <vt:lpstr>while loop Programs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 6</dc:title>
  <dc:creator>Admin</dc:creator>
  <cp:lastModifiedBy>Admin</cp:lastModifiedBy>
  <cp:revision>3</cp:revision>
  <dcterms:created xsi:type="dcterms:W3CDTF">2022-11-21T10:20:52Z</dcterms:created>
  <dcterms:modified xsi:type="dcterms:W3CDTF">2022-11-22T09:34:27Z</dcterms:modified>
</cp:coreProperties>
</file>