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14" r:id="rId5"/>
    <p:sldId id="329" r:id="rId6"/>
    <p:sldId id="318" r:id="rId7"/>
    <p:sldId id="317" r:id="rId8"/>
    <p:sldId id="328" r:id="rId9"/>
    <p:sldId id="332" r:id="rId10"/>
    <p:sldId id="333" r:id="rId11"/>
    <p:sldId id="334" r:id="rId12"/>
    <p:sldId id="33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6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Yaza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DDFE"/>
    <a:srgbClr val="D5DEFF"/>
    <a:srgbClr val="F6F7FF"/>
    <a:srgbClr val="DBDCE5"/>
    <a:srgbClr val="F0F1FB"/>
    <a:srgbClr val="DFE1F6"/>
    <a:srgbClr val="EEEFF5"/>
    <a:srgbClr val="DFE1EF"/>
    <a:srgbClr val="A9B1FF"/>
    <a:srgbClr val="FF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Orta Stil 2 - Vurgu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Açık Stil 1 - Vurgu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Açık Stil 1 - Vurgu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90" autoAdjust="0"/>
    <p:restoredTop sz="93020" autoAdjust="0"/>
  </p:normalViewPr>
  <p:slideViewPr>
    <p:cSldViewPr snapToGrid="0">
      <p:cViewPr varScale="1">
        <p:scale>
          <a:sx n="103" d="100"/>
          <a:sy n="103" d="100"/>
        </p:scale>
        <p:origin x="1182" y="102"/>
      </p:cViewPr>
      <p:guideLst>
        <p:guide orient="horz" pos="1416"/>
        <p:guide orient="horz" pos="10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6" d="100"/>
          <a:sy n="96" d="100"/>
        </p:scale>
        <p:origin x="24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32BE22-BCF5-218A-BCDB-9D6463B9A4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6C6B9B-3CD0-9D38-9EB7-8FC9403B85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62055-8DBD-6042-92AC-66DE479F90DE}" type="datetimeFigureOut">
              <a:rPr lang="en-US" smtClean="0"/>
              <a:t>1/13/2024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45B14E-D4D7-1E40-CD23-AE797C2368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B73A30-F0E7-1854-D7A5-7F568CB337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E43A2A-6559-1747-976A-DC26AF7BBE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512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EE50A-AB77-49BE-9076-23C4C8D08BB2}" type="datetimeFigureOut">
              <a:rPr lang="en-US" smtClean="0"/>
              <a:t>1/13/2024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09883-B744-4FDD-8623-D69A66650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47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91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112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4A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185" y="610010"/>
            <a:ext cx="8874306" cy="3585753"/>
          </a:xfrm>
        </p:spPr>
        <p:txBody>
          <a:bodyPr lIns="0" tIns="0" rIns="0" bIns="0" anchor="b">
            <a:noAutofit/>
          </a:bodyPr>
          <a:lstStyle>
            <a:lvl1pPr mar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000"/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185" y="4502448"/>
            <a:ext cx="8874306" cy="1441152"/>
          </a:xfrm>
        </p:spPr>
        <p:txBody>
          <a:bodyPr lIns="0" tIns="0" rIns="0" bIns="0"/>
          <a:lstStyle>
            <a:lvl1pPr marL="0" indent="0" algn="l">
              <a:buNone/>
              <a:defRPr sz="2400" b="1" i="0">
                <a:solidFill>
                  <a:srgbClr val="D4DDFE"/>
                </a:solidFill>
                <a:latin typeface="+mj-lt"/>
                <a:cs typeface="Arial Black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A65DB93-2357-6899-3DDD-DC79C877ADA2}"/>
              </a:ext>
            </a:extLst>
          </p:cNvPr>
          <p:cNvSpPr/>
          <p:nvPr userDrawn="1"/>
        </p:nvSpPr>
        <p:spPr>
          <a:xfrm>
            <a:off x="9729533" y="5801722"/>
            <a:ext cx="2115210" cy="1056278"/>
          </a:xfrm>
          <a:custGeom>
            <a:avLst/>
            <a:gdLst>
              <a:gd name="connsiteX0" fmla="*/ 1057605 w 2115210"/>
              <a:gd name="connsiteY0" fmla="*/ 0 h 1056278"/>
              <a:gd name="connsiteX1" fmla="*/ 2109820 w 2115210"/>
              <a:gd name="connsiteY1" fmla="*/ 949535 h 1056278"/>
              <a:gd name="connsiteX2" fmla="*/ 2115210 w 2115210"/>
              <a:gd name="connsiteY2" fmla="*/ 1056278 h 1056278"/>
              <a:gd name="connsiteX3" fmla="*/ 0 w 2115210"/>
              <a:gd name="connsiteY3" fmla="*/ 1056278 h 1056278"/>
              <a:gd name="connsiteX4" fmla="*/ 5390 w 2115210"/>
              <a:gd name="connsiteY4" fmla="*/ 949535 h 1056278"/>
              <a:gd name="connsiteX5" fmla="*/ 1057605 w 2115210"/>
              <a:gd name="connsiteY5" fmla="*/ 0 h 1056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5210" h="1056278">
                <a:moveTo>
                  <a:pt x="1057605" y="0"/>
                </a:moveTo>
                <a:cubicBezTo>
                  <a:pt x="1605234" y="0"/>
                  <a:pt x="2055657" y="416196"/>
                  <a:pt x="2109820" y="949535"/>
                </a:cubicBezTo>
                <a:lnTo>
                  <a:pt x="2115210" y="1056278"/>
                </a:lnTo>
                <a:lnTo>
                  <a:pt x="0" y="1056278"/>
                </a:lnTo>
                <a:lnTo>
                  <a:pt x="5390" y="949535"/>
                </a:lnTo>
                <a:cubicBezTo>
                  <a:pt x="59553" y="416196"/>
                  <a:pt x="509976" y="0"/>
                  <a:pt x="105760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1" name="Object 1" descr="preencoded.png">
            <a:extLst>
              <a:ext uri="{FF2B5EF4-FFF2-40B4-BE49-F238E27FC236}">
                <a16:creationId xmlns:a16="http://schemas.microsoft.com/office/drawing/2014/main" id="{056E6431-5C32-6197-AA1B-3763794313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9852" y="0"/>
            <a:ext cx="1574573" cy="395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1A089D1-3F91-4EA1-F598-0EDD4632E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F7EAC1-286D-2CE3-FFF2-96BE4C2E461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95400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53894D46-0144-7838-A645-3C35B58430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5400" y="3429000"/>
            <a:ext cx="3773778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F127C6F7-85D7-FF83-7650-A1088544CA9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122822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28A9E30-DD50-8CF6-982F-9900C57AA86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122822" y="3429000"/>
            <a:ext cx="3773778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9EF52E1-6F3C-5D9B-32DC-A156BDDE2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647" b="72106"/>
          <a:stretch>
            <a:fillRect/>
          </a:stretch>
        </p:blipFill>
        <p:spPr>
          <a:xfrm>
            <a:off x="-1" y="4945020"/>
            <a:ext cx="5304866" cy="1912980"/>
          </a:xfrm>
          <a:custGeom>
            <a:avLst/>
            <a:gdLst>
              <a:gd name="connsiteX0" fmla="*/ 0 w 5304866"/>
              <a:gd name="connsiteY0" fmla="*/ 0 h 1912980"/>
              <a:gd name="connsiteX1" fmla="*/ 5304866 w 5304866"/>
              <a:gd name="connsiteY1" fmla="*/ 0 h 1912980"/>
              <a:gd name="connsiteX2" fmla="*/ 5304866 w 5304866"/>
              <a:gd name="connsiteY2" fmla="*/ 1912980 h 1912980"/>
              <a:gd name="connsiteX3" fmla="*/ 5304865 w 5304866"/>
              <a:gd name="connsiteY3" fmla="*/ 1912980 h 1912980"/>
              <a:gd name="connsiteX4" fmla="*/ 0 w 5304866"/>
              <a:gd name="connsiteY4" fmla="*/ 1912980 h 191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4866" h="1912980">
                <a:moveTo>
                  <a:pt x="0" y="0"/>
                </a:moveTo>
                <a:lnTo>
                  <a:pt x="5304866" y="0"/>
                </a:lnTo>
                <a:lnTo>
                  <a:pt x="5304866" y="1912980"/>
                </a:lnTo>
                <a:lnTo>
                  <a:pt x="5304865" y="1912980"/>
                </a:lnTo>
                <a:lnTo>
                  <a:pt x="0" y="1912980"/>
                </a:lnTo>
                <a:close/>
              </a:path>
            </a:pathLst>
          </a:cu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4510996E-0672-63AB-DCBF-25B251B22899}"/>
              </a:ext>
            </a:extLst>
          </p:cNvPr>
          <p:cNvSpPr/>
          <p:nvPr userDrawn="1"/>
        </p:nvSpPr>
        <p:spPr>
          <a:xfrm>
            <a:off x="10497680" y="0"/>
            <a:ext cx="1694321" cy="2692400"/>
          </a:xfrm>
          <a:custGeom>
            <a:avLst/>
            <a:gdLst>
              <a:gd name="connsiteX0" fmla="*/ 1346200 w 1694321"/>
              <a:gd name="connsiteY0" fmla="*/ 0 h 2692400"/>
              <a:gd name="connsiteX1" fmla="*/ 1617506 w 1694321"/>
              <a:gd name="connsiteY1" fmla="*/ 27350 h 2692400"/>
              <a:gd name="connsiteX2" fmla="*/ 1694321 w 1694321"/>
              <a:gd name="connsiteY2" fmla="*/ 47101 h 2692400"/>
              <a:gd name="connsiteX3" fmla="*/ 1694321 w 1694321"/>
              <a:gd name="connsiteY3" fmla="*/ 528114 h 2692400"/>
              <a:gd name="connsiteX4" fmla="*/ 1692265 w 1694321"/>
              <a:gd name="connsiteY4" fmla="*/ 526998 h 2692400"/>
              <a:gd name="connsiteX5" fmla="*/ 1346199 w 1694321"/>
              <a:gd name="connsiteY5" fmla="*/ 457130 h 2692400"/>
              <a:gd name="connsiteX6" fmla="*/ 457130 w 1694321"/>
              <a:gd name="connsiteY6" fmla="*/ 1346199 h 2692400"/>
              <a:gd name="connsiteX7" fmla="*/ 1346199 w 1694321"/>
              <a:gd name="connsiteY7" fmla="*/ 2235268 h 2692400"/>
              <a:gd name="connsiteX8" fmla="*/ 1692265 w 1694321"/>
              <a:gd name="connsiteY8" fmla="*/ 2165401 h 2692400"/>
              <a:gd name="connsiteX9" fmla="*/ 1694321 w 1694321"/>
              <a:gd name="connsiteY9" fmla="*/ 2164285 h 2692400"/>
              <a:gd name="connsiteX10" fmla="*/ 1694321 w 1694321"/>
              <a:gd name="connsiteY10" fmla="*/ 2645299 h 2692400"/>
              <a:gd name="connsiteX11" fmla="*/ 1617506 w 1694321"/>
              <a:gd name="connsiteY11" fmla="*/ 2665050 h 2692400"/>
              <a:gd name="connsiteX12" fmla="*/ 1346200 w 1694321"/>
              <a:gd name="connsiteY12" fmla="*/ 2692400 h 2692400"/>
              <a:gd name="connsiteX13" fmla="*/ 0 w 1694321"/>
              <a:gd name="connsiteY13" fmla="*/ 1346200 h 2692400"/>
              <a:gd name="connsiteX14" fmla="*/ 1346200 w 1694321"/>
              <a:gd name="connsiteY14" fmla="*/ 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94321" h="2692400">
                <a:moveTo>
                  <a:pt x="1346200" y="0"/>
                </a:moveTo>
                <a:cubicBezTo>
                  <a:pt x="1439136" y="0"/>
                  <a:pt x="1529872" y="9417"/>
                  <a:pt x="1617506" y="27350"/>
                </a:cubicBezTo>
                <a:lnTo>
                  <a:pt x="1694321" y="47101"/>
                </a:lnTo>
                <a:lnTo>
                  <a:pt x="1694321" y="528114"/>
                </a:lnTo>
                <a:lnTo>
                  <a:pt x="1692265" y="526998"/>
                </a:lnTo>
                <a:cubicBezTo>
                  <a:pt x="1585898" y="482008"/>
                  <a:pt x="1468954" y="457130"/>
                  <a:pt x="1346199" y="457130"/>
                </a:cubicBez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468954" y="2235268"/>
                  <a:pt x="1585898" y="2210390"/>
                  <a:pt x="1692265" y="2165401"/>
                </a:cubicBezTo>
                <a:lnTo>
                  <a:pt x="1694321" y="2164285"/>
                </a:lnTo>
                <a:lnTo>
                  <a:pt x="1694321" y="2645299"/>
                </a:lnTo>
                <a:lnTo>
                  <a:pt x="1617506" y="2665050"/>
                </a:lnTo>
                <a:cubicBezTo>
                  <a:pt x="1529872" y="2682983"/>
                  <a:pt x="143913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9453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9B31B01D-6799-48A5-28CB-18D05984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F7EAC1-286D-2CE3-FFF2-96BE4C2E461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95400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25221-A778-8D2D-4131-4EB7C15E96F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295401" y="3429000"/>
            <a:ext cx="3773778" cy="2558845"/>
          </a:xfrm>
        </p:spPr>
        <p:txBody>
          <a:bodyPr/>
          <a:lstStyle>
            <a:lvl1pPr marL="0" indent="0"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566928" indent="-283464">
              <a:spcBef>
                <a:spcPts val="1000"/>
              </a:spcBef>
              <a:defRPr sz="1800"/>
            </a:lvl3pPr>
            <a:lvl4pPr marL="850392" indent="-283464">
              <a:spcBef>
                <a:spcPts val="1000"/>
              </a:spcBef>
              <a:defRPr sz="18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F127C6F7-85D7-FF83-7650-A1088544CA9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979827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19C2DFFA-1F01-A357-525E-918DEE3CFF3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79827" y="3444611"/>
            <a:ext cx="3773778" cy="2558845"/>
          </a:xfrm>
        </p:spPr>
        <p:txBody>
          <a:bodyPr/>
          <a:lstStyle>
            <a:lvl1pPr marL="0" indent="0"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566928" indent="-283464">
              <a:spcBef>
                <a:spcPts val="1000"/>
              </a:spcBef>
              <a:defRPr sz="1800"/>
            </a:lvl3pPr>
            <a:lvl4pPr marL="850392" indent="-283464">
              <a:spcBef>
                <a:spcPts val="1000"/>
              </a:spcBef>
              <a:defRPr sz="18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CC1D31-1A58-0955-7050-EC12CA42AF9F}"/>
              </a:ext>
            </a:extLst>
          </p:cNvPr>
          <p:cNvGrpSpPr/>
          <p:nvPr userDrawn="1"/>
        </p:nvGrpSpPr>
        <p:grpSpPr>
          <a:xfrm rot="10800000">
            <a:off x="9829617" y="4724034"/>
            <a:ext cx="2133966" cy="2133966"/>
            <a:chOff x="9654699" y="2229295"/>
            <a:chExt cx="2133966" cy="213396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33EBEA4-E496-D277-9742-756CF63AE6A6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FD4F8D5-4E6F-402B-2B42-248D213930DD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14" name="Graphic 13">
            <a:extLst>
              <a:ext uri="{FF2B5EF4-FFF2-40B4-BE49-F238E27FC236}">
                <a16:creationId xmlns:a16="http://schemas.microsoft.com/office/drawing/2014/main" id="{0B88FFF6-96F4-A5EC-5FA7-28B793F760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2884" r="34757"/>
          <a:stretch>
            <a:fillRect/>
          </a:stretch>
        </p:blipFill>
        <p:spPr>
          <a:xfrm>
            <a:off x="7717670" y="0"/>
            <a:ext cx="4474331" cy="3231221"/>
          </a:xfrm>
          <a:custGeom>
            <a:avLst/>
            <a:gdLst>
              <a:gd name="connsiteX0" fmla="*/ 0 w 4474331"/>
              <a:gd name="connsiteY0" fmla="*/ 0 h 3231221"/>
              <a:gd name="connsiteX1" fmla="*/ 4474331 w 4474331"/>
              <a:gd name="connsiteY1" fmla="*/ 0 h 3231221"/>
              <a:gd name="connsiteX2" fmla="*/ 4474331 w 4474331"/>
              <a:gd name="connsiteY2" fmla="*/ 3231221 h 3231221"/>
              <a:gd name="connsiteX3" fmla="*/ 0 w 4474331"/>
              <a:gd name="connsiteY3" fmla="*/ 3231221 h 323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4331" h="3231221">
                <a:moveTo>
                  <a:pt x="0" y="0"/>
                </a:moveTo>
                <a:lnTo>
                  <a:pt x="4474331" y="0"/>
                </a:lnTo>
                <a:lnTo>
                  <a:pt x="4474331" y="3231221"/>
                </a:lnTo>
                <a:lnTo>
                  <a:pt x="0" y="3231221"/>
                </a:lnTo>
                <a:close/>
              </a:path>
            </a:pathLst>
          </a:cu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1279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1CBEC63C-AA69-807D-2A93-BC45B1BDF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4949977" cy="1623779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F7EAC1-286D-2CE3-FFF2-96BE4C2E461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88164" y="2476500"/>
            <a:ext cx="502920" cy="50292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53894D46-0144-7838-A645-3C35B58430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55962" y="2476500"/>
            <a:ext cx="3505200" cy="129100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5">
            <a:extLst>
              <a:ext uri="{FF2B5EF4-FFF2-40B4-BE49-F238E27FC236}">
                <a16:creationId xmlns:a16="http://schemas.microsoft.com/office/drawing/2014/main" id="{BCCCB2B0-FA91-2B00-07E8-454DF4E8C899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457344" y="2476500"/>
            <a:ext cx="502920" cy="50292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C208DBEE-F3AC-002B-D94F-58BCDF0827F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325142" y="2476500"/>
            <a:ext cx="3505200" cy="129100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Picture Placeholder 5">
            <a:extLst>
              <a:ext uri="{FF2B5EF4-FFF2-40B4-BE49-F238E27FC236}">
                <a16:creationId xmlns:a16="http://schemas.microsoft.com/office/drawing/2014/main" id="{8AB6090E-B445-CAD9-6D75-F89A9C01394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388164" y="4229100"/>
            <a:ext cx="502920" cy="50292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00527DBE-FAF9-7AE6-659C-035A7089777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55962" y="4229100"/>
            <a:ext cx="3505200" cy="129100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8" name="Picture Placeholder 5">
            <a:extLst>
              <a:ext uri="{FF2B5EF4-FFF2-40B4-BE49-F238E27FC236}">
                <a16:creationId xmlns:a16="http://schemas.microsoft.com/office/drawing/2014/main" id="{B205B4BA-3FDF-ACE5-FC20-17EE755268B1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57344" y="4229100"/>
            <a:ext cx="500634" cy="500634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07B586C0-CA7D-6A7A-4BE7-8EC9D8C635E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5142" y="4229100"/>
            <a:ext cx="3505200" cy="129100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8C74DBB-978B-8EA5-44E6-3AF3F58B70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028" b="67254"/>
          <a:stretch>
            <a:fillRect/>
          </a:stretch>
        </p:blipFill>
        <p:spPr>
          <a:xfrm>
            <a:off x="0" y="4612248"/>
            <a:ext cx="3769950" cy="2245753"/>
          </a:xfrm>
          <a:custGeom>
            <a:avLst/>
            <a:gdLst>
              <a:gd name="connsiteX0" fmla="*/ 0 w 3769950"/>
              <a:gd name="connsiteY0" fmla="*/ 0 h 2245753"/>
              <a:gd name="connsiteX1" fmla="*/ 3769950 w 3769950"/>
              <a:gd name="connsiteY1" fmla="*/ 0 h 2245753"/>
              <a:gd name="connsiteX2" fmla="*/ 3769950 w 3769950"/>
              <a:gd name="connsiteY2" fmla="*/ 2245753 h 2245753"/>
              <a:gd name="connsiteX3" fmla="*/ 0 w 3769950"/>
              <a:gd name="connsiteY3" fmla="*/ 2245753 h 224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950" h="2245753">
                <a:moveTo>
                  <a:pt x="0" y="0"/>
                </a:moveTo>
                <a:lnTo>
                  <a:pt x="3769950" y="0"/>
                </a:lnTo>
                <a:lnTo>
                  <a:pt x="3769950" y="2245753"/>
                </a:lnTo>
                <a:lnTo>
                  <a:pt x="0" y="2245753"/>
                </a:lnTo>
                <a:close/>
              </a:path>
            </a:pathLst>
          </a:cu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7D965D3-2ED5-0347-F848-6C2A1D36AE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513" b="14154"/>
          <a:stretch>
            <a:fillRect/>
          </a:stretch>
        </p:blipFill>
        <p:spPr>
          <a:xfrm>
            <a:off x="9141088" y="970666"/>
            <a:ext cx="3050912" cy="5887335"/>
          </a:xfrm>
          <a:custGeom>
            <a:avLst/>
            <a:gdLst>
              <a:gd name="connsiteX0" fmla="*/ 0 w 3050912"/>
              <a:gd name="connsiteY0" fmla="*/ 0 h 5887335"/>
              <a:gd name="connsiteX1" fmla="*/ 3050912 w 3050912"/>
              <a:gd name="connsiteY1" fmla="*/ 0 h 5887335"/>
              <a:gd name="connsiteX2" fmla="*/ 3050912 w 3050912"/>
              <a:gd name="connsiteY2" fmla="*/ 5887335 h 5887335"/>
              <a:gd name="connsiteX3" fmla="*/ 0 w 3050912"/>
              <a:gd name="connsiteY3" fmla="*/ 5887335 h 588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0912" h="5887335">
                <a:moveTo>
                  <a:pt x="0" y="0"/>
                </a:moveTo>
                <a:lnTo>
                  <a:pt x="3050912" y="0"/>
                </a:lnTo>
                <a:lnTo>
                  <a:pt x="3050912" y="5887335"/>
                </a:lnTo>
                <a:lnTo>
                  <a:pt x="0" y="5887335"/>
                </a:lnTo>
                <a:close/>
              </a:path>
            </a:pathLst>
          </a:cu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8067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48AC6985-AA41-BCAE-CEDF-E736D973B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185" y="279400"/>
            <a:ext cx="8874306" cy="3251571"/>
          </a:xfrm>
        </p:spPr>
        <p:txBody>
          <a:bodyPr lIns="0" tIns="0" rIns="0" bIns="0" anchor="b">
            <a:noAutofit/>
          </a:bodyPr>
          <a:lstStyle>
            <a:lvl1pPr mar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000"/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A7B85660-94E4-85D1-95CA-415513A03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185" y="3837656"/>
            <a:ext cx="8874306" cy="207615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 b="1" i="0">
                <a:solidFill>
                  <a:srgbClr val="D4DDFE"/>
                </a:solidFill>
                <a:latin typeface="+mj-lt"/>
                <a:cs typeface="Arial Black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F108B6DF-70B6-3DE6-4253-3C4926B86A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698" r="40000"/>
          <a:stretch>
            <a:fillRect/>
          </a:stretch>
        </p:blipFill>
        <p:spPr>
          <a:xfrm>
            <a:off x="8077200" y="0"/>
            <a:ext cx="4114800" cy="5712824"/>
          </a:xfrm>
          <a:custGeom>
            <a:avLst/>
            <a:gdLst>
              <a:gd name="connsiteX0" fmla="*/ 0 w 4114800"/>
              <a:gd name="connsiteY0" fmla="*/ 0 h 5712824"/>
              <a:gd name="connsiteX1" fmla="*/ 4114800 w 4114800"/>
              <a:gd name="connsiteY1" fmla="*/ 0 h 5712824"/>
              <a:gd name="connsiteX2" fmla="*/ 4114800 w 4114800"/>
              <a:gd name="connsiteY2" fmla="*/ 5712824 h 5712824"/>
              <a:gd name="connsiteX3" fmla="*/ 0 w 4114800"/>
              <a:gd name="connsiteY3" fmla="*/ 5712824 h 571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5712824">
                <a:moveTo>
                  <a:pt x="0" y="0"/>
                </a:moveTo>
                <a:lnTo>
                  <a:pt x="4114800" y="0"/>
                </a:lnTo>
                <a:lnTo>
                  <a:pt x="4114800" y="5712824"/>
                </a:lnTo>
                <a:lnTo>
                  <a:pt x="0" y="5712824"/>
                </a:lnTo>
                <a:close/>
              </a:path>
            </a:pathLst>
          </a:cu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8A5B9066-F7A6-6231-330D-A498C543A6A1}"/>
              </a:ext>
            </a:extLst>
          </p:cNvPr>
          <p:cNvSpPr/>
          <p:nvPr userDrawn="1"/>
        </p:nvSpPr>
        <p:spPr>
          <a:xfrm>
            <a:off x="7445683" y="944192"/>
            <a:ext cx="1291008" cy="12910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1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eck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AB13D922-479E-0DC1-5C55-F4D7A550448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388164" y="2476500"/>
            <a:ext cx="502920" cy="50292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E0CDAE70-42DC-AB0D-6734-B9944B7993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55962" y="2476500"/>
            <a:ext cx="3708401" cy="6858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9443615E-62BC-2D46-B8BA-FD3A72B7BAB4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388164" y="3484562"/>
            <a:ext cx="502920" cy="50292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CBD4E95C-EAA1-DCCF-D975-37EE3FBD915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255962" y="3484562"/>
            <a:ext cx="3708401" cy="6858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4" name="Picture Placeholder 5">
            <a:extLst>
              <a:ext uri="{FF2B5EF4-FFF2-40B4-BE49-F238E27FC236}">
                <a16:creationId xmlns:a16="http://schemas.microsoft.com/office/drawing/2014/main" id="{8EF5E933-304E-1D0F-2544-A608B4EE087F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1388164" y="4492625"/>
            <a:ext cx="502920" cy="50292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03014695-7138-84E3-3225-87977FD8E49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55962" y="4492625"/>
            <a:ext cx="3708401" cy="6858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3606A3B-5B75-C830-0580-02B3AF648B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698" r="40000"/>
          <a:stretch>
            <a:fillRect/>
          </a:stretch>
        </p:blipFill>
        <p:spPr>
          <a:xfrm>
            <a:off x="8077200" y="0"/>
            <a:ext cx="4114800" cy="5712824"/>
          </a:xfrm>
          <a:custGeom>
            <a:avLst/>
            <a:gdLst>
              <a:gd name="connsiteX0" fmla="*/ 0 w 4114800"/>
              <a:gd name="connsiteY0" fmla="*/ 0 h 5712824"/>
              <a:gd name="connsiteX1" fmla="*/ 4114800 w 4114800"/>
              <a:gd name="connsiteY1" fmla="*/ 0 h 5712824"/>
              <a:gd name="connsiteX2" fmla="*/ 4114800 w 4114800"/>
              <a:gd name="connsiteY2" fmla="*/ 5712824 h 5712824"/>
              <a:gd name="connsiteX3" fmla="*/ 0 w 4114800"/>
              <a:gd name="connsiteY3" fmla="*/ 5712824 h 571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5712824">
                <a:moveTo>
                  <a:pt x="0" y="0"/>
                </a:moveTo>
                <a:lnTo>
                  <a:pt x="4114800" y="0"/>
                </a:lnTo>
                <a:lnTo>
                  <a:pt x="4114800" y="5712824"/>
                </a:lnTo>
                <a:lnTo>
                  <a:pt x="0" y="5712824"/>
                </a:ln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5B92DB2-64DD-608F-360F-52958A93EB5B}"/>
              </a:ext>
            </a:extLst>
          </p:cNvPr>
          <p:cNvSpPr/>
          <p:nvPr userDrawn="1"/>
        </p:nvSpPr>
        <p:spPr>
          <a:xfrm>
            <a:off x="7445683" y="944192"/>
            <a:ext cx="1291008" cy="12910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E53F7E88-2097-D325-6D72-678AA2F5B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1542C44-78F9-C385-BA13-32EF29E328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5403" y="2487613"/>
            <a:ext cx="2603497" cy="55403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E3F465DB-04AD-D2AA-978D-7B88D2F319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4970" y="2487613"/>
            <a:ext cx="2603497" cy="55403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379A3659-EC2D-312F-1FA2-2C3208B35D4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54537" y="2487613"/>
            <a:ext cx="2604092" cy="55403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8352836-701E-DDA9-602B-1CF2FD54A75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95400" y="3286458"/>
            <a:ext cx="2603500" cy="55403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18">
            <a:extLst>
              <a:ext uri="{FF2B5EF4-FFF2-40B4-BE49-F238E27FC236}">
                <a16:creationId xmlns:a16="http://schemas.microsoft.com/office/drawing/2014/main" id="{2B9A4520-E4E7-3735-9AA4-F886868CDA0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74967" y="3286458"/>
            <a:ext cx="2603500" cy="55403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Text Placeholder 18">
            <a:extLst>
              <a:ext uri="{FF2B5EF4-FFF2-40B4-BE49-F238E27FC236}">
                <a16:creationId xmlns:a16="http://schemas.microsoft.com/office/drawing/2014/main" id="{2ED3CCCC-5B50-BA18-C9CF-82C1113391F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54534" y="3286458"/>
            <a:ext cx="2603500" cy="55403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49446AE-6E14-9EAD-CCAA-C1EC91FDAD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4945" b="66188"/>
          <a:stretch>
            <a:fillRect/>
          </a:stretch>
        </p:blipFill>
        <p:spPr>
          <a:xfrm>
            <a:off x="7730504" y="4539146"/>
            <a:ext cx="4461496" cy="2318855"/>
          </a:xfrm>
          <a:custGeom>
            <a:avLst/>
            <a:gdLst>
              <a:gd name="connsiteX0" fmla="*/ 0 w 4461496"/>
              <a:gd name="connsiteY0" fmla="*/ 0 h 2318855"/>
              <a:gd name="connsiteX1" fmla="*/ 4461496 w 4461496"/>
              <a:gd name="connsiteY1" fmla="*/ 0 h 2318855"/>
              <a:gd name="connsiteX2" fmla="*/ 4461496 w 4461496"/>
              <a:gd name="connsiteY2" fmla="*/ 2318855 h 2318855"/>
              <a:gd name="connsiteX3" fmla="*/ 0 w 4461496"/>
              <a:gd name="connsiteY3" fmla="*/ 2318855 h 2318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1496" h="2318855">
                <a:moveTo>
                  <a:pt x="0" y="0"/>
                </a:moveTo>
                <a:lnTo>
                  <a:pt x="4461496" y="0"/>
                </a:lnTo>
                <a:lnTo>
                  <a:pt x="4461496" y="2318855"/>
                </a:lnTo>
                <a:lnTo>
                  <a:pt x="0" y="2318855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7788B2DA-5890-0F11-581C-A9189E008CE1}"/>
              </a:ext>
            </a:extLst>
          </p:cNvPr>
          <p:cNvGrpSpPr/>
          <p:nvPr userDrawn="1"/>
        </p:nvGrpSpPr>
        <p:grpSpPr>
          <a:xfrm rot="5400000">
            <a:off x="10058034" y="23582"/>
            <a:ext cx="2133966" cy="2133966"/>
            <a:chOff x="9654699" y="2229295"/>
            <a:chExt cx="2133966" cy="2133966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C0B013B-DCAB-56B5-B1A1-0962EFCDAD0E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97E9164D-468F-6ABB-E014-8357739493BA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53894D46-0144-7838-A645-3C35B58430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5400" y="4085303"/>
            <a:ext cx="2603500" cy="1902542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5949D5F3-7F2A-1CB3-9ED4-ECFC804C9F7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74967" y="4085303"/>
            <a:ext cx="2603500" cy="1902542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874E81CB-4A9F-BEB8-37D9-EF50A848ECF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54534" y="4085303"/>
            <a:ext cx="2603500" cy="1902542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172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EAF34004-C8D7-0BF6-E972-61781179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F7EAC1-286D-2CE3-FFF2-96BE4C2E461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95400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28" name="Picture Placeholder 5">
            <a:extLst>
              <a:ext uri="{FF2B5EF4-FFF2-40B4-BE49-F238E27FC236}">
                <a16:creationId xmlns:a16="http://schemas.microsoft.com/office/drawing/2014/main" id="{D9C1F6F0-4FC6-1160-0C8F-975ECDECAF3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74967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35" name="Picture Placeholder 5">
            <a:extLst>
              <a:ext uri="{FF2B5EF4-FFF2-40B4-BE49-F238E27FC236}">
                <a16:creationId xmlns:a16="http://schemas.microsoft.com/office/drawing/2014/main" id="{6EF1040F-3507-9529-F7BA-DEF2138BAC89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454534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53894D46-0144-7838-A645-3C35B58430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5400" y="3429000"/>
            <a:ext cx="2603500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5949D5F3-7F2A-1CB3-9ED4-ECFC804C9F7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74967" y="3429000"/>
            <a:ext cx="2603500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874E81CB-4A9F-BEB8-37D9-EF50A848ECF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54534" y="3429000"/>
            <a:ext cx="2603500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F93679A-06AD-D46C-BEB8-62FEE039D4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6320" r="60054"/>
          <a:stretch>
            <a:fillRect/>
          </a:stretch>
        </p:blipFill>
        <p:spPr>
          <a:xfrm>
            <a:off x="9452531" y="0"/>
            <a:ext cx="2739468" cy="3681345"/>
          </a:xfrm>
          <a:custGeom>
            <a:avLst/>
            <a:gdLst>
              <a:gd name="connsiteX0" fmla="*/ 0 w 2739468"/>
              <a:gd name="connsiteY0" fmla="*/ 0 h 3681345"/>
              <a:gd name="connsiteX1" fmla="*/ 2739468 w 2739468"/>
              <a:gd name="connsiteY1" fmla="*/ 0 h 3681345"/>
              <a:gd name="connsiteX2" fmla="*/ 2739468 w 2739468"/>
              <a:gd name="connsiteY2" fmla="*/ 3681345 h 3681345"/>
              <a:gd name="connsiteX3" fmla="*/ 0 w 2739468"/>
              <a:gd name="connsiteY3" fmla="*/ 3681345 h 3681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9468" h="3681345">
                <a:moveTo>
                  <a:pt x="0" y="0"/>
                </a:moveTo>
                <a:lnTo>
                  <a:pt x="2739468" y="0"/>
                </a:lnTo>
                <a:lnTo>
                  <a:pt x="2739468" y="3681345"/>
                </a:lnTo>
                <a:lnTo>
                  <a:pt x="0" y="3681345"/>
                </a:lnTo>
                <a:close/>
              </a:path>
            </a:pathLst>
          </a:custGeom>
        </p:spPr>
      </p:pic>
      <p:sp>
        <p:nvSpPr>
          <p:cNvPr id="4" name="Freeform 3">
            <a:extLst>
              <a:ext uri="{FF2B5EF4-FFF2-40B4-BE49-F238E27FC236}">
                <a16:creationId xmlns:a16="http://schemas.microsoft.com/office/drawing/2014/main" id="{504F2DB4-4E28-277B-9867-CFC84603650B}"/>
              </a:ext>
            </a:extLst>
          </p:cNvPr>
          <p:cNvSpPr/>
          <p:nvPr userDrawn="1"/>
        </p:nvSpPr>
        <p:spPr>
          <a:xfrm>
            <a:off x="0" y="4094798"/>
            <a:ext cx="1057676" cy="2115352"/>
          </a:xfrm>
          <a:custGeom>
            <a:avLst/>
            <a:gdLst>
              <a:gd name="connsiteX0" fmla="*/ 0 w 1057676"/>
              <a:gd name="connsiteY0" fmla="*/ 0 h 2115352"/>
              <a:gd name="connsiteX1" fmla="*/ 1057676 w 1057676"/>
              <a:gd name="connsiteY1" fmla="*/ 1057676 h 2115352"/>
              <a:gd name="connsiteX2" fmla="*/ 0 w 1057676"/>
              <a:gd name="connsiteY2" fmla="*/ 2115352 h 2115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7676" h="2115352">
                <a:moveTo>
                  <a:pt x="0" y="0"/>
                </a:moveTo>
                <a:cubicBezTo>
                  <a:pt x="584138" y="0"/>
                  <a:pt x="1057676" y="473538"/>
                  <a:pt x="1057676" y="1057676"/>
                </a:cubicBezTo>
                <a:cubicBezTo>
                  <a:pt x="1057676" y="1641814"/>
                  <a:pt x="584138" y="2115352"/>
                  <a:pt x="0" y="21153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7739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chart or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D978EB2-1AE7-BB87-954B-F3DBF5080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4433915" cy="1695777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56819AD3-FA3D-23B3-8AB9-1E5B078B54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5402" y="2743200"/>
            <a:ext cx="3657598" cy="3187700"/>
          </a:xfrm>
        </p:spPr>
        <p:txBody>
          <a:bodyPr lIns="0" tIns="0" rIns="0" bIns="0">
            <a:noAutofit/>
          </a:bodyPr>
          <a:lstStyle>
            <a:lvl1pPr marL="285750" indent="-283464">
              <a:buFont typeface="Arial" panose="020B0604020202020204" pitchFamily="34" charset="0"/>
              <a:buChar char="•"/>
              <a:defRPr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DEDCEA88-E3F7-FC47-F274-E58409CC4E7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467407" y="1054099"/>
            <a:ext cx="5657793" cy="4889501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SmartArt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618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7B29A2F3-C289-9762-6F9F-DA18D322D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56819AD3-FA3D-23B3-8AB9-1E5B078B54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95401" y="2476500"/>
            <a:ext cx="4495801" cy="34544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800" b="1" i="0">
                <a:latin typeface="Arial Black" panose="020B0604020202020204" pitchFamily="34" charset="0"/>
                <a:cs typeface="Arial Black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365DF2-FE3C-3232-AB75-C282AFD43D64}"/>
              </a:ext>
            </a:extLst>
          </p:cNvPr>
          <p:cNvSpPr/>
          <p:nvPr userDrawn="1"/>
        </p:nvSpPr>
        <p:spPr>
          <a:xfrm>
            <a:off x="9638466" y="3991499"/>
            <a:ext cx="2115351" cy="21153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920871AE-D105-49BC-6CB6-BC68EC55DA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2884" r="34757"/>
          <a:stretch>
            <a:fillRect/>
          </a:stretch>
        </p:blipFill>
        <p:spPr>
          <a:xfrm>
            <a:off x="7717670" y="0"/>
            <a:ext cx="4474331" cy="3231221"/>
          </a:xfrm>
          <a:custGeom>
            <a:avLst/>
            <a:gdLst>
              <a:gd name="connsiteX0" fmla="*/ 0 w 4474331"/>
              <a:gd name="connsiteY0" fmla="*/ 0 h 3231221"/>
              <a:gd name="connsiteX1" fmla="*/ 4474331 w 4474331"/>
              <a:gd name="connsiteY1" fmla="*/ 0 h 3231221"/>
              <a:gd name="connsiteX2" fmla="*/ 4474331 w 4474331"/>
              <a:gd name="connsiteY2" fmla="*/ 3231221 h 3231221"/>
              <a:gd name="connsiteX3" fmla="*/ 0 w 4474331"/>
              <a:gd name="connsiteY3" fmla="*/ 3231221 h 323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4331" h="3231221">
                <a:moveTo>
                  <a:pt x="0" y="0"/>
                </a:moveTo>
                <a:lnTo>
                  <a:pt x="4474331" y="0"/>
                </a:lnTo>
                <a:lnTo>
                  <a:pt x="4474331" y="3231221"/>
                </a:lnTo>
                <a:lnTo>
                  <a:pt x="0" y="3231221"/>
                </a:lnTo>
                <a:close/>
              </a:path>
            </a:pathLst>
          </a:custGeom>
        </p:spPr>
      </p:pic>
      <p:sp>
        <p:nvSpPr>
          <p:cNvPr id="16" name="Freeform 15">
            <a:extLst>
              <a:ext uri="{FF2B5EF4-FFF2-40B4-BE49-F238E27FC236}">
                <a16:creationId xmlns:a16="http://schemas.microsoft.com/office/drawing/2014/main" id="{39644024-6839-A3FA-9801-8CE700F9EC99}"/>
              </a:ext>
            </a:extLst>
          </p:cNvPr>
          <p:cNvSpPr/>
          <p:nvPr userDrawn="1"/>
        </p:nvSpPr>
        <p:spPr>
          <a:xfrm>
            <a:off x="10198293" y="4875419"/>
            <a:ext cx="1993707" cy="1982581"/>
          </a:xfrm>
          <a:custGeom>
            <a:avLst/>
            <a:gdLst>
              <a:gd name="connsiteX0" fmla="*/ 1993707 w 1993707"/>
              <a:gd name="connsiteY0" fmla="*/ 1952030 h 1982581"/>
              <a:gd name="connsiteX1" fmla="*/ 1993707 w 1993707"/>
              <a:gd name="connsiteY1" fmla="*/ 1982581 h 1982581"/>
              <a:gd name="connsiteX2" fmla="*/ 1965515 w 1993707"/>
              <a:gd name="connsiteY2" fmla="*/ 1982581 h 1982581"/>
              <a:gd name="connsiteX3" fmla="*/ 1974866 w 1993707"/>
              <a:gd name="connsiteY3" fmla="*/ 1974866 h 1982581"/>
              <a:gd name="connsiteX4" fmla="*/ 1346200 w 1993707"/>
              <a:gd name="connsiteY4" fmla="*/ 0 h 1982581"/>
              <a:gd name="connsiteX5" fmla="*/ 1987879 w 1993707"/>
              <a:gd name="connsiteY5" fmla="*/ 162479 h 1982581"/>
              <a:gd name="connsiteX6" fmla="*/ 1993707 w 1993707"/>
              <a:gd name="connsiteY6" fmla="*/ 166020 h 1982581"/>
              <a:gd name="connsiteX7" fmla="*/ 1993707 w 1993707"/>
              <a:gd name="connsiteY7" fmla="*/ 740369 h 1982581"/>
              <a:gd name="connsiteX8" fmla="*/ 1974866 w 1993707"/>
              <a:gd name="connsiteY8" fmla="*/ 717533 h 1982581"/>
              <a:gd name="connsiteX9" fmla="*/ 1346199 w 1993707"/>
              <a:gd name="connsiteY9" fmla="*/ 457130 h 1982581"/>
              <a:gd name="connsiteX10" fmla="*/ 457130 w 1993707"/>
              <a:gd name="connsiteY10" fmla="*/ 1346199 h 1982581"/>
              <a:gd name="connsiteX11" fmla="*/ 717532 w 1993707"/>
              <a:gd name="connsiteY11" fmla="*/ 1974866 h 1982581"/>
              <a:gd name="connsiteX12" fmla="*/ 726883 w 1993707"/>
              <a:gd name="connsiteY12" fmla="*/ 1982581 h 1982581"/>
              <a:gd name="connsiteX13" fmla="*/ 159927 w 1993707"/>
              <a:gd name="connsiteY13" fmla="*/ 1982581 h 1982581"/>
              <a:gd name="connsiteX14" fmla="*/ 105791 w 1993707"/>
              <a:gd name="connsiteY14" fmla="*/ 1870202 h 1982581"/>
              <a:gd name="connsiteX15" fmla="*/ 0 w 1993707"/>
              <a:gd name="connsiteY15" fmla="*/ 1346200 h 1982581"/>
              <a:gd name="connsiteX16" fmla="*/ 1346200 w 1993707"/>
              <a:gd name="connsiteY16" fmla="*/ 0 h 1982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93707" h="1982581">
                <a:moveTo>
                  <a:pt x="1993707" y="1952030"/>
                </a:moveTo>
                <a:lnTo>
                  <a:pt x="1993707" y="1982581"/>
                </a:lnTo>
                <a:lnTo>
                  <a:pt x="1965515" y="1982581"/>
                </a:lnTo>
                <a:lnTo>
                  <a:pt x="1974866" y="1974866"/>
                </a:lnTo>
                <a:close/>
                <a:moveTo>
                  <a:pt x="1346200" y="0"/>
                </a:moveTo>
                <a:cubicBezTo>
                  <a:pt x="1578539" y="0"/>
                  <a:pt x="1797131" y="58859"/>
                  <a:pt x="1987879" y="162479"/>
                </a:cubicBezTo>
                <a:lnTo>
                  <a:pt x="1993707" y="166020"/>
                </a:lnTo>
                <a:lnTo>
                  <a:pt x="1993707" y="740369"/>
                </a:lnTo>
                <a:lnTo>
                  <a:pt x="1974866" y="717533"/>
                </a:lnTo>
                <a:cubicBezTo>
                  <a:pt x="1813976" y="556643"/>
                  <a:pt x="1591708" y="457130"/>
                  <a:pt x="1346199" y="457130"/>
                </a:cubicBez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591709"/>
                  <a:pt x="556643" y="1813976"/>
                  <a:pt x="717532" y="1974866"/>
                </a:cubicBezTo>
                <a:lnTo>
                  <a:pt x="726883" y="1982581"/>
                </a:lnTo>
                <a:lnTo>
                  <a:pt x="159927" y="1982581"/>
                </a:lnTo>
                <a:lnTo>
                  <a:pt x="105791" y="1870202"/>
                </a:lnTo>
                <a:cubicBezTo>
                  <a:pt x="37670" y="1709145"/>
                  <a:pt x="0" y="1532072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6113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9A77AE4-6D69-28DE-CC84-F7991882E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56819AD3-FA3D-23B3-8AB9-1E5B078B54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5401" y="2476500"/>
            <a:ext cx="4495801" cy="34544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2" name="Object 1" descr="preencoded.png">
            <a:extLst>
              <a:ext uri="{FF2B5EF4-FFF2-40B4-BE49-F238E27FC236}">
                <a16:creationId xmlns:a16="http://schemas.microsoft.com/office/drawing/2014/main" id="{269C21E5-B8EE-7438-A771-34BC8006E1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385898" y="0"/>
            <a:ext cx="1574573" cy="395446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18F333FA-6DDE-DB6C-73BB-FE8387977425}"/>
              </a:ext>
            </a:extLst>
          </p:cNvPr>
          <p:cNvSpPr/>
          <p:nvPr userDrawn="1"/>
        </p:nvSpPr>
        <p:spPr>
          <a:xfrm>
            <a:off x="9115508" y="4240999"/>
            <a:ext cx="2115351" cy="21153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6579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455275E-28AB-F0B7-E799-5116B1120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56819AD3-FA3D-23B3-8AB9-1E5B078B54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5401" y="2476500"/>
            <a:ext cx="4495801" cy="34544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0B2CA14-03DC-FC05-7713-E0261B4B2F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642" b="69630"/>
          <a:stretch>
            <a:fillRect/>
          </a:stretch>
        </p:blipFill>
        <p:spPr>
          <a:xfrm>
            <a:off x="1" y="4775200"/>
            <a:ext cx="6608233" cy="2082800"/>
          </a:xfrm>
          <a:custGeom>
            <a:avLst/>
            <a:gdLst>
              <a:gd name="connsiteX0" fmla="*/ 0 w 6608233"/>
              <a:gd name="connsiteY0" fmla="*/ 0 h 2082800"/>
              <a:gd name="connsiteX1" fmla="*/ 6608233 w 6608233"/>
              <a:gd name="connsiteY1" fmla="*/ 0 h 2082800"/>
              <a:gd name="connsiteX2" fmla="*/ 6608233 w 6608233"/>
              <a:gd name="connsiteY2" fmla="*/ 2082800 h 2082800"/>
              <a:gd name="connsiteX3" fmla="*/ 0 w 6608233"/>
              <a:gd name="connsiteY3" fmla="*/ 2082800 h 208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08233" h="2082800">
                <a:moveTo>
                  <a:pt x="0" y="0"/>
                </a:moveTo>
                <a:lnTo>
                  <a:pt x="6608233" y="0"/>
                </a:lnTo>
                <a:lnTo>
                  <a:pt x="6608233" y="2082800"/>
                </a:lnTo>
                <a:lnTo>
                  <a:pt x="0" y="2082800"/>
                </a:lnTo>
                <a:close/>
              </a:path>
            </a:pathLst>
          </a:custGeom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5EC223C2-E475-8E7A-48D4-A9BC2EB6931C}"/>
              </a:ext>
            </a:extLst>
          </p:cNvPr>
          <p:cNvSpPr/>
          <p:nvPr userDrawn="1"/>
        </p:nvSpPr>
        <p:spPr>
          <a:xfrm>
            <a:off x="9363677" y="1523310"/>
            <a:ext cx="2692400" cy="2692400"/>
          </a:xfrm>
          <a:custGeom>
            <a:avLst/>
            <a:gdLst>
              <a:gd name="connsiteX0" fmla="*/ 1346200 w 2692400"/>
              <a:gd name="connsiteY0" fmla="*/ 0 h 2692400"/>
              <a:gd name="connsiteX1" fmla="*/ 2692400 w 2692400"/>
              <a:gd name="connsiteY1" fmla="*/ 1346200 h 2692400"/>
              <a:gd name="connsiteX2" fmla="*/ 1346200 w 2692400"/>
              <a:gd name="connsiteY2" fmla="*/ 2692400 h 2692400"/>
              <a:gd name="connsiteX3" fmla="*/ 0 w 2692400"/>
              <a:gd name="connsiteY3" fmla="*/ 1346200 h 2692400"/>
              <a:gd name="connsiteX4" fmla="*/ 1346200 w 2692400"/>
              <a:gd name="connsiteY4" fmla="*/ 0 h 2692400"/>
              <a:gd name="connsiteX5" fmla="*/ 1346199 w 2692400"/>
              <a:gd name="connsiteY5" fmla="*/ 457130 h 2692400"/>
              <a:gd name="connsiteX6" fmla="*/ 457130 w 2692400"/>
              <a:gd name="connsiteY6" fmla="*/ 1346199 h 2692400"/>
              <a:gd name="connsiteX7" fmla="*/ 1346199 w 2692400"/>
              <a:gd name="connsiteY7" fmla="*/ 2235268 h 2692400"/>
              <a:gd name="connsiteX8" fmla="*/ 2235268 w 2692400"/>
              <a:gd name="connsiteY8" fmla="*/ 1346199 h 2692400"/>
              <a:gd name="connsiteX9" fmla="*/ 1346199 w 2692400"/>
              <a:gd name="connsiteY9" fmla="*/ 45713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2400" h="2692400">
                <a:moveTo>
                  <a:pt x="1346200" y="0"/>
                </a:moveTo>
                <a:cubicBezTo>
                  <a:pt x="2089686" y="0"/>
                  <a:pt x="2692400" y="602714"/>
                  <a:pt x="2692400" y="1346200"/>
                </a:cubicBezTo>
                <a:cubicBezTo>
                  <a:pt x="2692400" y="2089686"/>
                  <a:pt x="208968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  <a:moveTo>
                  <a:pt x="1346199" y="457130"/>
                </a:move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837218" y="2235268"/>
                  <a:pt x="2235268" y="1837218"/>
                  <a:pt x="2235268" y="1346199"/>
                </a:cubicBezTo>
                <a:cubicBezTo>
                  <a:pt x="2235268" y="855180"/>
                  <a:pt x="1837218" y="457130"/>
                  <a:pt x="1346199" y="457130"/>
                </a:cubicBezTo>
                <a:close/>
              </a:path>
            </a:pathLst>
          </a:custGeom>
          <a:solidFill>
            <a:srgbClr val="D5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D9D7CE-BCD9-0B12-1945-C5FFE31A7DAE}"/>
              </a:ext>
            </a:extLst>
          </p:cNvPr>
          <p:cNvSpPr/>
          <p:nvPr userDrawn="1"/>
        </p:nvSpPr>
        <p:spPr>
          <a:xfrm>
            <a:off x="8907309" y="136525"/>
            <a:ext cx="2115351" cy="21153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163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52DD956C-BC83-8F97-6FF5-5A11028FE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D5364683-E8FF-8D94-04BD-2DF0086DB12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95400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B1592037-0F29-1473-3EA8-7A7812DF3A3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5400" y="3429000"/>
            <a:ext cx="3773778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CE6D5275-4C73-11F2-4948-8DD43F836F7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122822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FDF0F72F-56B8-7E37-B80A-49A9D92550A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122822" y="3429000"/>
            <a:ext cx="3773778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22F8239-92F5-595B-5DD3-ACBA1C19E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73895"/>
          <a:stretch>
            <a:fillRect/>
          </a:stretch>
        </p:blipFill>
        <p:spPr>
          <a:xfrm>
            <a:off x="3459002" y="4945020"/>
            <a:ext cx="7328137" cy="1912980"/>
          </a:xfrm>
          <a:custGeom>
            <a:avLst/>
            <a:gdLst>
              <a:gd name="connsiteX0" fmla="*/ 0 w 7328137"/>
              <a:gd name="connsiteY0" fmla="*/ 0 h 1912980"/>
              <a:gd name="connsiteX1" fmla="*/ 7328137 w 7328137"/>
              <a:gd name="connsiteY1" fmla="*/ 0 h 1912980"/>
              <a:gd name="connsiteX2" fmla="*/ 7328137 w 7328137"/>
              <a:gd name="connsiteY2" fmla="*/ 1912980 h 1912980"/>
              <a:gd name="connsiteX3" fmla="*/ 0 w 7328137"/>
              <a:gd name="connsiteY3" fmla="*/ 1912980 h 191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8137" h="1912980">
                <a:moveTo>
                  <a:pt x="0" y="0"/>
                </a:moveTo>
                <a:lnTo>
                  <a:pt x="7328137" y="0"/>
                </a:lnTo>
                <a:lnTo>
                  <a:pt x="7328137" y="1912980"/>
                </a:lnTo>
                <a:lnTo>
                  <a:pt x="0" y="1912980"/>
                </a:lnTo>
                <a:close/>
              </a:path>
            </a:pathLst>
          </a:cu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F9E987C-6F3E-FB11-D796-2D5F9075A7FF}"/>
              </a:ext>
            </a:extLst>
          </p:cNvPr>
          <p:cNvGrpSpPr/>
          <p:nvPr userDrawn="1"/>
        </p:nvGrpSpPr>
        <p:grpSpPr>
          <a:xfrm rot="10800000">
            <a:off x="9829617" y="0"/>
            <a:ext cx="2133966" cy="2133966"/>
            <a:chOff x="9654699" y="2229295"/>
            <a:chExt cx="2133966" cy="213396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53342B09-3192-492F-3F5F-19163C83F9EE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62E2B15-36A9-C2C7-6306-EEA512B646D0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86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10569630" cy="10687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185" y="1825625"/>
            <a:ext cx="1056963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1491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07309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7" r:id="rId3"/>
    <p:sldLayoutId id="2147483668" r:id="rId4"/>
    <p:sldLayoutId id="2147483669" r:id="rId5"/>
    <p:sldLayoutId id="2147483670" r:id="rId6"/>
    <p:sldLayoutId id="2147483672" r:id="rId7"/>
    <p:sldLayoutId id="2147483675" r:id="rId8"/>
    <p:sldLayoutId id="2147483671" r:id="rId9"/>
    <p:sldLayoutId id="2147483673" r:id="rId10"/>
    <p:sldLayoutId id="2147483677" r:id="rId11"/>
    <p:sldLayoutId id="2147483676" r:id="rId12"/>
    <p:sldLayoutId id="214748365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 spc="100" baseline="0">
          <a:solidFill>
            <a:schemeClr val="bg1"/>
          </a:solidFill>
          <a:latin typeface="+mj-lt"/>
          <a:ea typeface="+mj-ea"/>
          <a:cs typeface="Arial Black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315D2-7F57-AF2A-38D7-5580987890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Dijital Araç Ruhsatı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6B039-AD11-C061-6CE2-7424121FE3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Abdullah Akkoloğlu</a:t>
            </a:r>
            <a:r>
              <a:rPr lang="en-US" dirty="0"/>
              <a:t>​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21401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2ABBA-2E6D-E7DD-AC67-58D1FCB3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Problem</a:t>
            </a:r>
            <a:endParaRPr lang="en-US" dirty="0"/>
          </a:p>
        </p:txBody>
      </p:sp>
      <p:pic>
        <p:nvPicPr>
          <p:cNvPr id="12" name="Picture Placeholder 11" descr="Badge with checkmark">
            <a:extLst>
              <a:ext uri="{FF2B5EF4-FFF2-40B4-BE49-F238E27FC236}">
                <a16:creationId xmlns:a16="http://schemas.microsoft.com/office/drawing/2014/main" id="{7ACB77E6-BC5F-1BC1-CA97-6D2E37F39C9B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88164" y="2316480"/>
            <a:ext cx="502920" cy="50292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401105-5841-28D0-D6C0-3E1A46648B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tr-TR" dirty="0"/>
              <a:t>Güven Sorunları</a:t>
            </a:r>
            <a:endParaRPr lang="en-US" dirty="0"/>
          </a:p>
        </p:txBody>
      </p:sp>
      <p:pic>
        <p:nvPicPr>
          <p:cNvPr id="16" name="Picture Placeholder 15" descr="Badge with checkmark">
            <a:extLst>
              <a:ext uri="{FF2B5EF4-FFF2-40B4-BE49-F238E27FC236}">
                <a16:creationId xmlns:a16="http://schemas.microsoft.com/office/drawing/2014/main" id="{41353449-F29F-160E-215E-BB307C73E339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88164" y="3324542"/>
            <a:ext cx="502920" cy="50292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A858E6-8813-CD9D-EE22-EB8E062FBA1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tr-TR" dirty="0"/>
              <a:t>Bilgiye Erişim</a:t>
            </a:r>
            <a:endParaRPr lang="en-US" dirty="0"/>
          </a:p>
          <a:p>
            <a:endParaRPr lang="en-US" dirty="0"/>
          </a:p>
        </p:txBody>
      </p:sp>
      <p:pic>
        <p:nvPicPr>
          <p:cNvPr id="24" name="Picture Placeholder 23" descr="Badge with checkmark">
            <a:extLst>
              <a:ext uri="{FF2B5EF4-FFF2-40B4-BE49-F238E27FC236}">
                <a16:creationId xmlns:a16="http://schemas.microsoft.com/office/drawing/2014/main" id="{F2D23F06-5068-6EAF-10FC-42E0A8F65A5B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88164" y="4332605"/>
            <a:ext cx="502920" cy="502920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80F9D7-8410-9097-31BC-A9AE7C7052A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tr-TR" dirty="0"/>
              <a:t>Ekonomik Sorunlar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DA4DD-2363-F475-FCAA-A686AA9F99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866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897A800-5DEE-9D88-8CBA-B0F7AB7C7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Çözüm</a:t>
            </a:r>
            <a:endParaRPr lang="en-US" dirty="0"/>
          </a:p>
        </p:txBody>
      </p:sp>
      <p:pic>
        <p:nvPicPr>
          <p:cNvPr id="10" name="Picture Placeholder 9" descr="Users with solid fill">
            <a:extLst>
              <a:ext uri="{FF2B5EF4-FFF2-40B4-BE49-F238E27FC236}">
                <a16:creationId xmlns:a16="http://schemas.microsoft.com/office/drawing/2014/main" id="{1814866E-B6E8-18D4-C178-F7971683B654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140252" y="2476500"/>
            <a:ext cx="685800" cy="685800"/>
          </a:xfrm>
        </p:spPr>
      </p:pic>
      <p:pic>
        <p:nvPicPr>
          <p:cNvPr id="12" name="Picture Placeholder 11" descr="Clipboard with solid fill">
            <a:extLst>
              <a:ext uri="{FF2B5EF4-FFF2-40B4-BE49-F238E27FC236}">
                <a16:creationId xmlns:a16="http://schemas.microsoft.com/office/drawing/2014/main" id="{20D9705D-3FC9-C084-FA77-9BBF77EEC92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4610100" y="2476500"/>
            <a:ext cx="685800" cy="685800"/>
          </a:xfrm>
        </p:spPr>
      </p:pic>
      <p:pic>
        <p:nvPicPr>
          <p:cNvPr id="14" name="Picture Placeholder 13" descr="Checkmark with solid fill">
            <a:extLst>
              <a:ext uri="{FF2B5EF4-FFF2-40B4-BE49-F238E27FC236}">
                <a16:creationId xmlns:a16="http://schemas.microsoft.com/office/drawing/2014/main" id="{6F9E0913-6B7A-58BE-4995-D2AC4B2BFE28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7631816" y="2476500"/>
            <a:ext cx="685800" cy="685800"/>
          </a:xfr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EAF725-637D-A8D8-53FA-B6AFD97265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40252" y="3429000"/>
            <a:ext cx="2996682" cy="2558845"/>
          </a:xfrm>
        </p:spPr>
        <p:txBody>
          <a:bodyPr/>
          <a:lstStyle/>
          <a:p>
            <a:r>
              <a:rPr lang="tr-TR" dirty="0"/>
              <a:t>Teknoloji ile birlikte güven zorunluluğunun kaldırılması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110C-89A8-161D-88AC-853636F4B46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610100" y="3429000"/>
            <a:ext cx="2603500" cy="2558845"/>
          </a:xfrm>
        </p:spPr>
        <p:txBody>
          <a:bodyPr/>
          <a:lstStyle/>
          <a:p>
            <a:r>
              <a:rPr lang="tr-TR" dirty="0" err="1"/>
              <a:t>Blockchain</a:t>
            </a:r>
            <a:r>
              <a:rPr lang="tr-TR" dirty="0"/>
              <a:t> teknolojisi ile birlikte kayıt tutulması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5B49C-63F7-55BB-5B1F-C569E78419D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631816" y="3428999"/>
            <a:ext cx="2603500" cy="2558845"/>
          </a:xfrm>
        </p:spPr>
        <p:txBody>
          <a:bodyPr/>
          <a:lstStyle/>
          <a:p>
            <a:r>
              <a:rPr lang="tr-TR" dirty="0"/>
              <a:t>Güvenli alışveriş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BFF04BBC-37D1-A07B-4CED-06F6D60614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974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 hidden="1">
            <a:extLst>
              <a:ext uri="{FF2B5EF4-FFF2-40B4-BE49-F238E27FC236}">
                <a16:creationId xmlns:a16="http://schemas.microsoft.com/office/drawing/2014/main" id="{EE43B795-D171-E68A-510F-ADEBB07C22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232C3439-600C-166B-FAF0-236301162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151" y="0"/>
            <a:ext cx="78936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718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1C18C4A-EC5D-2A92-B45E-8EDBE44F5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Temel Özellikler</a:t>
            </a:r>
            <a:endParaRPr lang="en-US" dirty="0"/>
          </a:p>
        </p:txBody>
      </p:sp>
      <p:pic>
        <p:nvPicPr>
          <p:cNvPr id="14" name="Picture Placeholder 13" descr="Badge with checkmark">
            <a:extLst>
              <a:ext uri="{FF2B5EF4-FFF2-40B4-BE49-F238E27FC236}">
                <a16:creationId xmlns:a16="http://schemas.microsoft.com/office/drawing/2014/main" id="{9514FDDA-B141-5B6E-53C2-36B640E4877D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4DB8A-F6D0-FE86-2F30-5BB5576A59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162656" y="2591921"/>
            <a:ext cx="3505200" cy="1291009"/>
          </a:xfrm>
        </p:spPr>
        <p:txBody>
          <a:bodyPr/>
          <a:lstStyle/>
          <a:p>
            <a:r>
              <a:rPr lang="tr-TR" dirty="0"/>
              <a:t>Kaza Kayıt Özelliği</a:t>
            </a:r>
            <a:endParaRPr lang="en-US" dirty="0"/>
          </a:p>
        </p:txBody>
      </p:sp>
      <p:pic>
        <p:nvPicPr>
          <p:cNvPr id="18" name="Picture Placeholder 17" descr="Badge with checkmark">
            <a:extLst>
              <a:ext uri="{FF2B5EF4-FFF2-40B4-BE49-F238E27FC236}">
                <a16:creationId xmlns:a16="http://schemas.microsoft.com/office/drawing/2014/main" id="{4AECC3A9-7DB8-428C-95B9-762E7877291B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59FE0C0-6132-7624-8D60-8CAF654B3C1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154709" y="2595809"/>
            <a:ext cx="3505200" cy="1291009"/>
          </a:xfrm>
        </p:spPr>
        <p:txBody>
          <a:bodyPr/>
          <a:lstStyle/>
          <a:p>
            <a:r>
              <a:rPr lang="tr-TR" dirty="0"/>
              <a:t>Bakım ve Muayene Kayıt Özelliği</a:t>
            </a:r>
            <a:endParaRPr lang="en-US" dirty="0"/>
          </a:p>
        </p:txBody>
      </p:sp>
      <p:pic>
        <p:nvPicPr>
          <p:cNvPr id="16" name="Picture Placeholder 15" descr="Badge with checkmark">
            <a:extLst>
              <a:ext uri="{FF2B5EF4-FFF2-40B4-BE49-F238E27FC236}">
                <a16:creationId xmlns:a16="http://schemas.microsoft.com/office/drawing/2014/main" id="{39686A32-64A6-35EE-4E92-64ECE0E6AB99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A19511-610B-ACAA-344C-2098ABC6A64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162656" y="4352729"/>
            <a:ext cx="3505200" cy="1291009"/>
          </a:xfrm>
        </p:spPr>
        <p:txBody>
          <a:bodyPr/>
          <a:lstStyle/>
          <a:p>
            <a:r>
              <a:rPr lang="tr-TR" dirty="0"/>
              <a:t>Geçmiş Sahipleri Kayıt Özelliği</a:t>
            </a:r>
            <a:endParaRPr lang="en-US" dirty="0"/>
          </a:p>
        </p:txBody>
      </p:sp>
      <p:pic>
        <p:nvPicPr>
          <p:cNvPr id="20" name="Picture Placeholder 19" descr="Badge with checkmark">
            <a:extLst>
              <a:ext uri="{FF2B5EF4-FFF2-40B4-BE49-F238E27FC236}">
                <a16:creationId xmlns:a16="http://schemas.microsoft.com/office/drawing/2014/main" id="{76C1D3F3-FB52-2719-BE0A-B05F7B834BD0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292B54-7A0D-7927-E909-1E6034AC584B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154709" y="4352728"/>
            <a:ext cx="3743446" cy="1291009"/>
          </a:xfrm>
        </p:spPr>
        <p:txBody>
          <a:bodyPr/>
          <a:lstStyle/>
          <a:p>
            <a:r>
              <a:rPr lang="tr-TR" dirty="0"/>
              <a:t>Araç Parçaları Durum Kayıt Özelliği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B6FF12-9F9F-312D-1F25-3F1F31138D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896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2ABBA-2E6D-E7DD-AC67-58D1FCB3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Özgün Değer</a:t>
            </a:r>
            <a:endParaRPr lang="en-US" dirty="0"/>
          </a:p>
        </p:txBody>
      </p:sp>
      <p:pic>
        <p:nvPicPr>
          <p:cNvPr id="12" name="Picture Placeholder 11" descr="Badge with checkmark">
            <a:extLst>
              <a:ext uri="{FF2B5EF4-FFF2-40B4-BE49-F238E27FC236}">
                <a16:creationId xmlns:a16="http://schemas.microsoft.com/office/drawing/2014/main" id="{7ACB77E6-BC5F-1BC1-CA97-6D2E37F39C9B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88164" y="2316480"/>
            <a:ext cx="502920" cy="50292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401105-5841-28D0-D6C0-3E1A46648B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55962" y="2476500"/>
            <a:ext cx="4574046" cy="685800"/>
          </a:xfrm>
        </p:spPr>
        <p:txBody>
          <a:bodyPr/>
          <a:lstStyle/>
          <a:p>
            <a:r>
              <a:rPr lang="tr-TR" dirty="0"/>
              <a:t>Kaybolmayan ve Değiştirilemeyen Kayıtlar</a:t>
            </a:r>
            <a:endParaRPr lang="en-US" dirty="0"/>
          </a:p>
        </p:txBody>
      </p:sp>
      <p:pic>
        <p:nvPicPr>
          <p:cNvPr id="16" name="Picture Placeholder 15" descr="Badge with checkmark">
            <a:extLst>
              <a:ext uri="{FF2B5EF4-FFF2-40B4-BE49-F238E27FC236}">
                <a16:creationId xmlns:a16="http://schemas.microsoft.com/office/drawing/2014/main" id="{41353449-F29F-160E-215E-BB307C73E339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88164" y="3324542"/>
            <a:ext cx="502920" cy="50292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A858E6-8813-CD9D-EE22-EB8E062FBA1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255962" y="3484562"/>
            <a:ext cx="4769989" cy="685800"/>
          </a:xfrm>
        </p:spPr>
        <p:txBody>
          <a:bodyPr/>
          <a:lstStyle/>
          <a:p>
            <a:r>
              <a:rPr lang="tr-TR" dirty="0"/>
              <a:t>Geleneksel Alışverişe Teknoloji Entegrasyonu</a:t>
            </a:r>
            <a:endParaRPr lang="en-US" dirty="0"/>
          </a:p>
          <a:p>
            <a:endParaRPr lang="en-US" dirty="0"/>
          </a:p>
        </p:txBody>
      </p:sp>
      <p:pic>
        <p:nvPicPr>
          <p:cNvPr id="24" name="Picture Placeholder 23" descr="Badge with checkmark">
            <a:extLst>
              <a:ext uri="{FF2B5EF4-FFF2-40B4-BE49-F238E27FC236}">
                <a16:creationId xmlns:a16="http://schemas.microsoft.com/office/drawing/2014/main" id="{F2D23F06-5068-6EAF-10FC-42E0A8F65A5B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88164" y="4332605"/>
            <a:ext cx="502920" cy="502920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80F9D7-8410-9097-31BC-A9AE7C7052A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tr-TR" dirty="0"/>
              <a:t>Güven Zorunluluğundan Kurtulmak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DA4DD-2363-F475-FCAA-A686AA9F99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801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2ABBA-2E6D-E7DD-AC67-58D1FCB3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Yaygın Etki</a:t>
            </a:r>
            <a:endParaRPr lang="en-US" dirty="0"/>
          </a:p>
        </p:txBody>
      </p:sp>
      <p:pic>
        <p:nvPicPr>
          <p:cNvPr id="12" name="Picture Placeholder 11" descr="Badge with checkmark">
            <a:extLst>
              <a:ext uri="{FF2B5EF4-FFF2-40B4-BE49-F238E27FC236}">
                <a16:creationId xmlns:a16="http://schemas.microsoft.com/office/drawing/2014/main" id="{7ACB77E6-BC5F-1BC1-CA97-6D2E37F39C9B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88164" y="2316480"/>
            <a:ext cx="502920" cy="50292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401105-5841-28D0-D6C0-3E1A46648B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55962" y="2476500"/>
            <a:ext cx="4574046" cy="685800"/>
          </a:xfrm>
        </p:spPr>
        <p:txBody>
          <a:bodyPr/>
          <a:lstStyle/>
          <a:p>
            <a:r>
              <a:rPr lang="tr-TR" dirty="0"/>
              <a:t>Şeffaflık</a:t>
            </a:r>
            <a:endParaRPr lang="en-US" dirty="0"/>
          </a:p>
        </p:txBody>
      </p:sp>
      <p:pic>
        <p:nvPicPr>
          <p:cNvPr id="16" name="Picture Placeholder 15" descr="Badge with checkmark">
            <a:extLst>
              <a:ext uri="{FF2B5EF4-FFF2-40B4-BE49-F238E27FC236}">
                <a16:creationId xmlns:a16="http://schemas.microsoft.com/office/drawing/2014/main" id="{41353449-F29F-160E-215E-BB307C73E339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88164" y="3324542"/>
            <a:ext cx="502920" cy="50292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A858E6-8813-CD9D-EE22-EB8E062FBA1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255962" y="3484562"/>
            <a:ext cx="4769989" cy="685800"/>
          </a:xfrm>
        </p:spPr>
        <p:txBody>
          <a:bodyPr/>
          <a:lstStyle/>
          <a:p>
            <a:r>
              <a:rPr lang="tr-TR" dirty="0"/>
              <a:t>Etkileşim ve Pazarın Büyümesi</a:t>
            </a:r>
            <a:endParaRPr lang="en-US" dirty="0"/>
          </a:p>
        </p:txBody>
      </p:sp>
      <p:pic>
        <p:nvPicPr>
          <p:cNvPr id="24" name="Picture Placeholder 23" descr="Badge with checkmark">
            <a:extLst>
              <a:ext uri="{FF2B5EF4-FFF2-40B4-BE49-F238E27FC236}">
                <a16:creationId xmlns:a16="http://schemas.microsoft.com/office/drawing/2014/main" id="{F2D23F06-5068-6EAF-10FC-42E0A8F65A5B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88164" y="4332605"/>
            <a:ext cx="502920" cy="502920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80F9D7-8410-9097-31BC-A9AE7C7052A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255962" y="4492625"/>
            <a:ext cx="5600414" cy="685800"/>
          </a:xfrm>
        </p:spPr>
        <p:txBody>
          <a:bodyPr/>
          <a:lstStyle/>
          <a:p>
            <a:r>
              <a:rPr lang="tr-TR" dirty="0"/>
              <a:t>Servis Merkezleri ve Sigorta Şirketleri ile Entegrasyon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DA4DD-2363-F475-FCAA-A686AA9F99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919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 hidden="1">
            <a:extLst>
              <a:ext uri="{FF2B5EF4-FFF2-40B4-BE49-F238E27FC236}">
                <a16:creationId xmlns:a16="http://schemas.microsoft.com/office/drawing/2014/main" id="{EE43B795-D171-E68A-510F-ADEBB07C22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graphicFrame>
        <p:nvGraphicFramePr>
          <p:cNvPr id="2" name="Tablo 1">
            <a:extLst>
              <a:ext uri="{FF2B5EF4-FFF2-40B4-BE49-F238E27FC236}">
                <a16:creationId xmlns:a16="http://schemas.microsoft.com/office/drawing/2014/main" id="{2C368109-EE7F-E38B-9872-70A5AD72A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060662"/>
              </p:ext>
            </p:extLst>
          </p:nvPr>
        </p:nvGraphicFramePr>
        <p:xfrm>
          <a:off x="129073" y="2488970"/>
          <a:ext cx="11933853" cy="18800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88413">
                  <a:extLst>
                    <a:ext uri="{9D8B030D-6E8A-4147-A177-3AD203B41FA5}">
                      <a16:colId xmlns:a16="http://schemas.microsoft.com/office/drawing/2014/main" val="1148644037"/>
                    </a:ext>
                  </a:extLst>
                </a:gridCol>
                <a:gridCol w="3561072">
                  <a:extLst>
                    <a:ext uri="{9D8B030D-6E8A-4147-A177-3AD203B41FA5}">
                      <a16:colId xmlns:a16="http://schemas.microsoft.com/office/drawing/2014/main" val="1373260918"/>
                    </a:ext>
                  </a:extLst>
                </a:gridCol>
                <a:gridCol w="2137952">
                  <a:extLst>
                    <a:ext uri="{9D8B030D-6E8A-4147-A177-3AD203B41FA5}">
                      <a16:colId xmlns:a16="http://schemas.microsoft.com/office/drawing/2014/main" val="817515197"/>
                    </a:ext>
                  </a:extLst>
                </a:gridCol>
                <a:gridCol w="4533436">
                  <a:extLst>
                    <a:ext uri="{9D8B030D-6E8A-4147-A177-3AD203B41FA5}">
                      <a16:colId xmlns:a16="http://schemas.microsoft.com/office/drawing/2014/main" val="4186705442"/>
                    </a:ext>
                  </a:extLst>
                </a:gridCol>
                <a:gridCol w="1212980">
                  <a:extLst>
                    <a:ext uri="{9D8B030D-6E8A-4147-A177-3AD203B41FA5}">
                      <a16:colId xmlns:a16="http://schemas.microsoft.com/office/drawing/2014/main" val="716048123"/>
                    </a:ext>
                  </a:extLst>
                </a:gridCol>
              </a:tblGrid>
              <a:tr h="506394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solidFill>
                            <a:schemeClr val="bg1"/>
                          </a:solidFill>
                        </a:rPr>
                        <a:t>Hedef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solidFill>
                            <a:schemeClr val="bg1"/>
                          </a:solidFill>
                        </a:rPr>
                        <a:t>Zaman Aralığı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solidFill>
                            <a:schemeClr val="bg1"/>
                          </a:solidFill>
                        </a:rPr>
                        <a:t>Katkı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solidFill>
                            <a:schemeClr val="bg1"/>
                          </a:solidFill>
                        </a:rPr>
                        <a:t>Başarı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755356"/>
                  </a:ext>
                </a:extLst>
              </a:tr>
              <a:tr h="429208"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bg1"/>
                          </a:solidFill>
                        </a:rPr>
                        <a:t>Akıllı sözleşmenin geliştirilmesi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solidFill>
                            <a:schemeClr val="bg1"/>
                          </a:solidFill>
                        </a:rPr>
                        <a:t>1-6 Hafta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bg1"/>
                          </a:solidFill>
                        </a:rPr>
                        <a:t>Uygulamanın fonksiyonel olarak çalışması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solidFill>
                            <a:schemeClr val="bg1"/>
                          </a:solidFill>
                        </a:rPr>
                        <a:t>%70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119102"/>
                  </a:ext>
                </a:extLst>
              </a:tr>
              <a:tr h="475861"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bg1"/>
                          </a:solidFill>
                        </a:rPr>
                        <a:t>Arayüz geliştirilmesi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solidFill>
                            <a:schemeClr val="bg1"/>
                          </a:solidFill>
                        </a:rPr>
                        <a:t>3-6 Hafta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bg1"/>
                          </a:solidFill>
                        </a:rPr>
                        <a:t>Son kullanıcı için kullanışlı arayüz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solidFill>
                            <a:schemeClr val="bg1"/>
                          </a:solidFill>
                        </a:rPr>
                        <a:t>%20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372146"/>
                  </a:ext>
                </a:extLst>
              </a:tr>
              <a:tr h="468597"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bg1"/>
                          </a:solidFill>
                        </a:rPr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solidFill>
                            <a:schemeClr val="bg1"/>
                          </a:solidFill>
                        </a:rPr>
                        <a:t>5-6 Hafta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bg1"/>
                          </a:solidFill>
                        </a:rPr>
                        <a:t>Uygulamanın testi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solidFill>
                            <a:schemeClr val="bg1"/>
                          </a:solidFill>
                        </a:rPr>
                        <a:t>%10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346179"/>
                  </a:ext>
                </a:extLst>
              </a:tr>
            </a:tbl>
          </a:graphicData>
        </a:graphic>
      </p:graphicFrame>
      <p:sp>
        <p:nvSpPr>
          <p:cNvPr id="3" name="Title 4">
            <a:extLst>
              <a:ext uri="{FF2B5EF4-FFF2-40B4-BE49-F238E27FC236}">
                <a16:creationId xmlns:a16="http://schemas.microsoft.com/office/drawing/2014/main" id="{FF7A8009-D6FD-CD66-62F2-B9F1740C4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588" y="640634"/>
            <a:ext cx="5284816" cy="961899"/>
          </a:xfrm>
        </p:spPr>
        <p:txBody>
          <a:bodyPr/>
          <a:lstStyle/>
          <a:p>
            <a:r>
              <a:rPr lang="tr-TR" dirty="0"/>
              <a:t>İş Paketleri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229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CE595D9-27F3-FE1C-9A37-0F9F790302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Teşekkürler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FA4869-4108-EB15-4EB0-B65C291C5D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sz="2000" dirty="0"/>
              <a:t>Abdullah Akkoloğlu</a:t>
            </a:r>
            <a:endParaRPr lang="en-US" sz="2000" dirty="0"/>
          </a:p>
          <a:p>
            <a:r>
              <a:rPr lang="tr-TR" sz="2000" dirty="0"/>
              <a:t>190709067</a:t>
            </a:r>
            <a:endParaRPr lang="en-US" sz="2000" dirty="0"/>
          </a:p>
          <a:p>
            <a:r>
              <a:rPr lang="tr-TR" sz="2000" dirty="0"/>
              <a:t>abdullahakkol@gmail.com</a:t>
            </a:r>
            <a:endParaRPr lang="en-US" sz="2000" dirty="0"/>
          </a:p>
          <a:p>
            <a:r>
              <a:rPr lang="tr-TR" sz="2000" dirty="0"/>
              <a:t>abdullahakkologlu@posta.mu.edu.tr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450595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raining-presentation">
      <a:dk1>
        <a:srgbClr val="000000"/>
      </a:dk1>
      <a:lt1>
        <a:srgbClr val="FFFFFF"/>
      </a:lt1>
      <a:dk2>
        <a:srgbClr val="112CC1"/>
      </a:dk2>
      <a:lt2>
        <a:srgbClr val="E7E6E6"/>
      </a:lt2>
      <a:accent1>
        <a:srgbClr val="FF7128"/>
      </a:accent1>
      <a:accent2>
        <a:srgbClr val="FF2828"/>
      </a:accent2>
      <a:accent3>
        <a:srgbClr val="2849FD"/>
      </a:accent3>
      <a:accent4>
        <a:srgbClr val="D3DDFE"/>
      </a:accent4>
      <a:accent5>
        <a:srgbClr val="FBFF22"/>
      </a:accent5>
      <a:accent6>
        <a:srgbClr val="D90000"/>
      </a:accent6>
      <a:hlink>
        <a:srgbClr val="0563C1"/>
      </a:hlink>
      <a:folHlink>
        <a:srgbClr val="954F72"/>
      </a:folHlink>
    </a:clrScheme>
    <a:fontScheme name="Custom 12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-presentation_tm03460604_SD_V1" id="{10C00CE7-68C9-487D-B8BA-39ED74E6F042}" vid="{C704F758-AE21-EA4A-B848-EA5509A432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76D14C-99F8-4E4C-8D35-F6CF93FC217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A4C4D40-3DCC-453F-9F26-3C8AD64DDA5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AF82C73-717E-4786-990F-CE92B3773C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140</Words>
  <Application>Microsoft Office PowerPoint</Application>
  <PresentationFormat>Geniş ekran</PresentationFormat>
  <Paragraphs>57</Paragraphs>
  <Slides>9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3" baseType="lpstr">
      <vt:lpstr>Arial</vt:lpstr>
      <vt:lpstr>Arial Black</vt:lpstr>
      <vt:lpstr>Calibri</vt:lpstr>
      <vt:lpstr>Custom</vt:lpstr>
      <vt:lpstr>Dijital Araç Ruhsatı</vt:lpstr>
      <vt:lpstr>Problem</vt:lpstr>
      <vt:lpstr>Çözüm</vt:lpstr>
      <vt:lpstr>PowerPoint Sunusu</vt:lpstr>
      <vt:lpstr>Temel Özellikler</vt:lpstr>
      <vt:lpstr>Özgün Değer</vt:lpstr>
      <vt:lpstr>Yaygın Etki</vt:lpstr>
      <vt:lpstr>İş Paketleri</vt:lpstr>
      <vt:lpstr>Teşekkürler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2022-06-24T18:38:37Z</dcterms:created>
  <dcterms:modified xsi:type="dcterms:W3CDTF">2024-01-13T20:02:31Z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