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80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0E7A4-04E6-2B42-98CE-55FDEEEEC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7670A5-FC14-ED46-B7E6-902AC8F99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629677-2A5A-EE44-8ACD-E4D807288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B019-C2C1-8F42-B3D6-D791B4D363DA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2B871B-FEB2-7841-8F89-714F923B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B7CF0-81B3-D841-B73D-9CC24B34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E933-6A9C-534C-9B62-C72B821F94B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656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4E913-6C75-D647-B856-E4F871169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376D46-38B4-8F4E-8ED0-8D1D4B8B4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7B18D-EAFA-E844-AADE-957EEA702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B019-C2C1-8F42-B3D6-D791B4D363DA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F8A37-EBD8-8841-BFF2-9675FB58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1DC4C-835C-E346-97F8-D3B2EC2C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E933-6A9C-534C-9B62-C72B821F94B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74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54C46C-A2BD-6644-9BAB-06A328CB8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B03623-2DCE-A546-89F2-9AC62DC67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8159B3-4B59-7A4C-B14E-5A9F2F8F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B019-C2C1-8F42-B3D6-D791B4D363DA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C93CAA-696B-0B44-82C1-8E03C3643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388606-CDC7-7B4D-A048-9190E691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E933-6A9C-534C-9B62-C72B821F94B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25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B2C79-9145-D94E-AA84-C4F89F5B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63EFF9-3DA5-9247-BAAF-549173F3B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8B44CB-EC4E-2F45-AB13-3E619E3E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B019-C2C1-8F42-B3D6-D791B4D363DA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18067F-FD36-5349-94F5-3104F5A1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0C6BE-009C-174E-BE46-4BA7EBC0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E933-6A9C-534C-9B62-C72B821F94B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835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8066A-F8D0-F141-812E-71BD3828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321F64-8738-9843-9F7A-13AE839C5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E74088-C28C-8F46-A711-D94CDD8E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B019-C2C1-8F42-B3D6-D791B4D363DA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902523-9BD5-B240-8683-F8E9C69B7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186E3-81B5-C647-812B-7E47234E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E933-6A9C-534C-9B62-C72B821F94B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621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73339-4C6D-8544-AF0E-23A8D947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BE592-B722-8548-A5EE-6CE98DC8F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D55791-D70E-5A40-993B-723B3F533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8EAF51-B83A-1445-9E55-2827845E8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B019-C2C1-8F42-B3D6-D791B4D363DA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883915-6B19-F749-8279-15CC7C521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728A43-0C1F-FF40-B713-B01B5CFB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E933-6A9C-534C-9B62-C72B821F94B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85804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C8FA6-9626-E24C-A716-7940EAB41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BF285B-98BD-A146-AE7A-532653EE7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28DAD2-BE30-6A40-BEA7-CE55D11CE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E2E9C6-5129-0D42-BF0D-565A118AE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3468EC-D2A3-7D41-A63F-ACAFA7038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05090D-E217-E747-8C08-F35B919E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B019-C2C1-8F42-B3D6-D791B4D363DA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DC27A4-B5D5-B147-BB4A-21D63C2F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BC8FC0-A362-5741-94DB-959B96925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E933-6A9C-534C-9B62-C72B821F94B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062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96812-D8EE-E944-9009-ACEF400E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5BA71B-85A6-DE4D-9D4B-18BB99B8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B019-C2C1-8F42-B3D6-D791B4D363DA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06413B-59E6-2145-AC1B-144731450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5CBAB3-0CCE-3D4B-A42E-4DA59D68A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E933-6A9C-534C-9B62-C72B821F94B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534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C6B495-98F6-3548-AD3A-D6EF12C4E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B019-C2C1-8F42-B3D6-D791B4D363DA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9B063F-6D2E-0B46-B3AA-6CF012ABA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31ACF1-CCF0-694F-A08E-46D2DC5F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E933-6A9C-534C-9B62-C72B821F94B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295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1E7DD-CCC7-2344-A342-B17FBE311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65D575-6E66-1848-B044-656B2F8F5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2884ED-5B1A-4546-A311-DC9CD00A5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6F8DF9-5163-CB45-825E-D46B896A0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B019-C2C1-8F42-B3D6-D791B4D363DA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254513-F7D3-4944-9CBB-E79FC241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BE51C7-BB68-0948-B2DA-EEF62163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E933-6A9C-534C-9B62-C72B821F94B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986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DFFB7-BFB5-9849-AAFB-3CD00EE1D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C184A6-033D-F345-A787-EA31A36CA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6909D4-E1DE-6A48-B590-510CC28C8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47636-DF3E-BF4F-B2DF-E7B430C7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B019-C2C1-8F42-B3D6-D791B4D363DA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16B7FE-9C6E-CF46-823C-4B6740531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1608B2-4ACD-E44C-BD47-2151AB7C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E933-6A9C-534C-9B62-C72B821F94B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401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AAA442-CE2B-204B-B224-7FA4A3DE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484BB6-4966-DF47-8161-97EFC9462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B5A47B-25F5-3A4E-9AD8-3C52E2914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1B019-C2C1-8F42-B3D6-D791B4D363DA}" type="datetimeFigureOut">
              <a:rPr kumimoji="1" lang="ko-KR" altLang="en-US" smtClean="0"/>
              <a:t>2019. 1. 22.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FE30C-D8C8-134A-97C6-DD43490AA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3DC67-1659-1D4B-9994-07B51EC92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0E933-6A9C-534C-9B62-C72B821F94B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0417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BCB03-2B55-F844-885F-DA0896702B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R</a:t>
            </a:r>
            <a:r>
              <a:rPr kumimoji="1" lang="ko-KR" altLang="en-US" dirty="0"/>
              <a:t> </a:t>
            </a:r>
            <a:r>
              <a:rPr kumimoji="1" lang="en-US" altLang="ko-KR" dirty="0"/>
              <a:t>for Data Science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A3B7FC-6819-3448-97C3-F9055CB22D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(</a:t>
            </a:r>
            <a:r>
              <a:rPr kumimoji="1" lang="ko-KR" altLang="en-US" dirty="0"/>
              <a:t>번역서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“R</a:t>
            </a:r>
            <a:r>
              <a:rPr kumimoji="1" lang="ko-KR" altLang="en-US" dirty="0"/>
              <a:t>을 활용한 </a:t>
            </a:r>
            <a:r>
              <a:rPr kumimoji="1" lang="ko-KR" altLang="en-US" dirty="0" err="1"/>
              <a:t>데이터과학</a:t>
            </a:r>
            <a:r>
              <a:rPr kumimoji="1" lang="en-US" altLang="ko-KR" dirty="0"/>
              <a:t>”</a:t>
            </a:r>
            <a:r>
              <a:rPr kumimoji="1" lang="ko-KR" altLang="en-US" dirty="0"/>
              <a:t> 발간에 맞춰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김설기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300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458AD-3E03-BF48-941A-CBA420D06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848FCD-7527-FA42-80B9-8C026191E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B7E6F7-292B-A541-A723-63B81DF55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0"/>
            <a:ext cx="5829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2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D7EC3DB6-B48C-FA48-A47E-D1BF5BA65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947" y="1512392"/>
            <a:ext cx="4938295" cy="193380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E82A11-0882-594E-88DC-E1EF34265311}"/>
              </a:ext>
            </a:extLst>
          </p:cNvPr>
          <p:cNvSpPr txBox="1"/>
          <p:nvPr/>
        </p:nvSpPr>
        <p:spPr>
          <a:xfrm>
            <a:off x="1956580" y="7220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err="1"/>
              <a:t>유전통계학</a:t>
            </a:r>
            <a:endParaRPr kumimoji="1" lang="ko-KR" altLang="en-US" sz="32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7B5674E-97B6-2E40-B4AC-44724B8E8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037" y="1024501"/>
            <a:ext cx="4113799" cy="253684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1B4B42-0C04-9D4A-90A4-3F6B74C24BD2}"/>
              </a:ext>
            </a:extLst>
          </p:cNvPr>
          <p:cNvSpPr/>
          <p:nvPr/>
        </p:nvSpPr>
        <p:spPr>
          <a:xfrm>
            <a:off x="7709193" y="749142"/>
            <a:ext cx="22252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3200" dirty="0"/>
              <a:t>에너지</a:t>
            </a:r>
            <a:r>
              <a:rPr kumimoji="1" lang="en-US" altLang="ko-KR" sz="3200" dirty="0"/>
              <a:t>,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IoT</a:t>
            </a:r>
            <a:endParaRPr kumimoji="1" lang="ko-KR" alt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DBB2C5-B8B7-0641-8A14-5FF513A82438}"/>
              </a:ext>
            </a:extLst>
          </p:cNvPr>
          <p:cNvSpPr txBox="1"/>
          <p:nvPr/>
        </p:nvSpPr>
        <p:spPr>
          <a:xfrm>
            <a:off x="7187002" y="5193634"/>
            <a:ext cx="3805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/>
              <a:t>R </a:t>
            </a:r>
            <a:r>
              <a:rPr kumimoji="1" lang="ko-KR" altLang="en-US" sz="3200" dirty="0"/>
              <a:t>사용자 </a:t>
            </a:r>
            <a:r>
              <a:rPr kumimoji="1" lang="en-US" altLang="ko-KR" sz="3200" dirty="0"/>
              <a:t>(2000</a:t>
            </a:r>
            <a:r>
              <a:rPr kumimoji="1" lang="ko-KR" altLang="en-US" sz="3200" dirty="0"/>
              <a:t>년</a:t>
            </a:r>
            <a:r>
              <a:rPr kumimoji="1" lang="en-US" altLang="ko-KR" sz="3200" dirty="0"/>
              <a:t>~)</a:t>
            </a:r>
            <a:endParaRPr kumimoji="1" lang="ko-KR" alt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CBCD92-11AE-9F4E-8E69-8CA371836A8A}"/>
              </a:ext>
            </a:extLst>
          </p:cNvPr>
          <p:cNvSpPr txBox="1"/>
          <p:nvPr/>
        </p:nvSpPr>
        <p:spPr>
          <a:xfrm>
            <a:off x="8183402" y="6488668"/>
            <a:ext cx="400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이미지 출처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Smart Energy Efficiency</a:t>
            </a:r>
            <a:endParaRPr kumimoji="1"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61FD119-EEB2-1F41-8B39-859A6F33D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589" y="4570855"/>
            <a:ext cx="1917700" cy="10668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5BA4102-CD75-764A-995B-179006C4A0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6579" y="4118837"/>
            <a:ext cx="1919695" cy="19196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AC6AEF4-0DEA-8148-B9CF-2EBACCAD75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855" y="5713916"/>
            <a:ext cx="1790306" cy="77475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3469213-4C30-0F4A-A611-160CE6AAE9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9904" y="5700053"/>
            <a:ext cx="1790274" cy="93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1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458AD-3E03-BF48-941A-CBA420D06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848FCD-7527-FA42-80B9-8C026191E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639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458AD-3E03-BF48-941A-CBA420D06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848FCD-7527-FA42-80B9-8C026191E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17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32</Words>
  <Application>Microsoft Macintosh PowerPoint</Application>
  <PresentationFormat>와이드스크린</PresentationFormat>
  <Paragraphs>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R for Data Science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Sulgi Kim</dc:creator>
  <cp:lastModifiedBy>Sulgi Kim</cp:lastModifiedBy>
  <cp:revision>6</cp:revision>
  <dcterms:created xsi:type="dcterms:W3CDTF">2019-01-22T10:45:04Z</dcterms:created>
  <dcterms:modified xsi:type="dcterms:W3CDTF">2019-01-22T22:52:54Z</dcterms:modified>
</cp:coreProperties>
</file>