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17"/>
  </p:notesMasterIdLst>
  <p:sldIdLst>
    <p:sldId id="257" r:id="rId5"/>
    <p:sldId id="258" r:id="rId6"/>
    <p:sldId id="264" r:id="rId7"/>
    <p:sldId id="267" r:id="rId8"/>
    <p:sldId id="265" r:id="rId9"/>
    <p:sldId id="259" r:id="rId10"/>
    <p:sldId id="260" r:id="rId11"/>
    <p:sldId id="266" r:id="rId12"/>
    <p:sldId id="261" r:id="rId13"/>
    <p:sldId id="263" r:id="rId14"/>
    <p:sldId id="268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</a:t>
            </a:r>
            <a:r>
              <a:rPr lang="en-US" baseline="0" dirty="0"/>
              <a:t> of covid cases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1 - 17 years</c:v>
                </c:pt>
                <c:pt idx="1">
                  <c:v>18 to 49 years</c:v>
                </c:pt>
                <c:pt idx="2">
                  <c:v>50 to 64 years</c:v>
                </c:pt>
                <c:pt idx="3">
                  <c:v>65+ years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16879883</c:v>
                </c:pt>
                <c:pt idx="1">
                  <c:v>50395252</c:v>
                </c:pt>
                <c:pt idx="2">
                  <c:v>18400312</c:v>
                </c:pt>
                <c:pt idx="3">
                  <c:v>13571479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F2-403F-A42B-0D3A28CB6C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Death rate as per age group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BC1-42AF-B40D-F50FD007CF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BC1-42AF-B40D-F50FD007CF7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BC1-42AF-B40D-F50FD007CF7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BC1-42AF-B40D-F50FD007CF7B}"/>
              </c:ext>
            </c:extLst>
          </c:dPt>
          <c:cat>
            <c:strRef>
              <c:f>Sheet1!$A$2:$A$5</c:f>
              <c:strCache>
                <c:ptCount val="4"/>
                <c:pt idx="0">
                  <c:v>1 - 17 years</c:v>
                </c:pt>
                <c:pt idx="1">
                  <c:v>18 to 49 years</c:v>
                </c:pt>
                <c:pt idx="2">
                  <c:v>50 to 64 years</c:v>
                </c:pt>
                <c:pt idx="3">
                  <c:v>65+ years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8746</c:v>
                </c:pt>
                <c:pt idx="2">
                  <c:v>43747</c:v>
                </c:pt>
                <c:pt idx="3">
                  <c:v>409276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BC1-42AF-B40D-F50FD007CF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035E74-CC95-4175-8B9A-6030410780E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BC7C85-6677-4154-8BD2-40B7788240AB}">
      <dgm:prSet phldrT="[Text]"/>
      <dgm:spPr/>
      <dgm:t>
        <a:bodyPr/>
        <a:lstStyle/>
        <a:p>
          <a:r>
            <a:rPr lang="en-US" dirty="0"/>
            <a:t>Data Collection from sources</a:t>
          </a:r>
        </a:p>
      </dgm:t>
    </dgm:pt>
    <dgm:pt modelId="{023C6245-F6AB-4500-81E6-969CB588618B}" type="parTrans" cxnId="{7C04BF47-A9F4-4966-98D7-93C2FB7AD202}">
      <dgm:prSet/>
      <dgm:spPr/>
      <dgm:t>
        <a:bodyPr/>
        <a:lstStyle/>
        <a:p>
          <a:endParaRPr lang="en-US"/>
        </a:p>
      </dgm:t>
    </dgm:pt>
    <dgm:pt modelId="{B069BBBC-AC62-4320-9DD9-2DEE7D8CD23A}" type="sibTrans" cxnId="{7C04BF47-A9F4-4966-98D7-93C2FB7AD202}">
      <dgm:prSet/>
      <dgm:spPr/>
      <dgm:t>
        <a:bodyPr/>
        <a:lstStyle/>
        <a:p>
          <a:endParaRPr lang="en-US"/>
        </a:p>
      </dgm:t>
    </dgm:pt>
    <dgm:pt modelId="{10FB5EE0-76B9-496B-8681-CFFA6CF2671B}">
      <dgm:prSet phldrT="[Text]"/>
      <dgm:spPr/>
      <dgm:t>
        <a:bodyPr/>
        <a:lstStyle/>
        <a:p>
          <a:r>
            <a:rPr lang="en-US" dirty="0"/>
            <a:t>Validation and Cleaning of data</a:t>
          </a:r>
        </a:p>
      </dgm:t>
    </dgm:pt>
    <dgm:pt modelId="{FD7741EA-EC05-4A8A-A93E-298D60F6EF5B}" type="parTrans" cxnId="{46EC9E44-B304-4004-9BA8-5B41E921EBF0}">
      <dgm:prSet/>
      <dgm:spPr/>
      <dgm:t>
        <a:bodyPr/>
        <a:lstStyle/>
        <a:p>
          <a:endParaRPr lang="en-US"/>
        </a:p>
      </dgm:t>
    </dgm:pt>
    <dgm:pt modelId="{B687CD6F-4FC2-4CD6-A987-A4D22C6243EE}" type="sibTrans" cxnId="{46EC9E44-B304-4004-9BA8-5B41E921EBF0}">
      <dgm:prSet/>
      <dgm:spPr/>
      <dgm:t>
        <a:bodyPr/>
        <a:lstStyle/>
        <a:p>
          <a:endParaRPr lang="en-US"/>
        </a:p>
      </dgm:t>
    </dgm:pt>
    <dgm:pt modelId="{63E8CBD7-DBFE-41D3-8AA3-B2D52D846BAF}">
      <dgm:prSet phldrT="[Text]"/>
      <dgm:spPr/>
      <dgm:t>
        <a:bodyPr/>
        <a:lstStyle/>
        <a:p>
          <a:r>
            <a:rPr lang="en-US" dirty="0"/>
            <a:t>Copy data into Hadoop DFS</a:t>
          </a:r>
        </a:p>
      </dgm:t>
    </dgm:pt>
    <dgm:pt modelId="{44E18D8C-51BB-41F9-9718-6D5973F4F8BA}" type="parTrans" cxnId="{A9E87380-EAD1-40CE-802E-F294D65F3999}">
      <dgm:prSet/>
      <dgm:spPr/>
      <dgm:t>
        <a:bodyPr/>
        <a:lstStyle/>
        <a:p>
          <a:endParaRPr lang="en-US"/>
        </a:p>
      </dgm:t>
    </dgm:pt>
    <dgm:pt modelId="{3219F8EA-72EA-43E9-BAE2-D660CAB4D7C8}" type="sibTrans" cxnId="{A9E87380-EAD1-40CE-802E-F294D65F3999}">
      <dgm:prSet/>
      <dgm:spPr/>
      <dgm:t>
        <a:bodyPr/>
        <a:lstStyle/>
        <a:p>
          <a:endParaRPr lang="en-US"/>
        </a:p>
      </dgm:t>
    </dgm:pt>
    <dgm:pt modelId="{ABBD7C30-103B-4E17-A932-6A414858F737}">
      <dgm:prSet phldrT="[Text]"/>
      <dgm:spPr/>
      <dgm:t>
        <a:bodyPr/>
        <a:lstStyle/>
        <a:p>
          <a:r>
            <a:rPr lang="en-US" dirty="0"/>
            <a:t>Run Mapper and Reducer</a:t>
          </a:r>
        </a:p>
      </dgm:t>
    </dgm:pt>
    <dgm:pt modelId="{A756FDE9-1CAF-41D7-8184-978F013C955D}" type="parTrans" cxnId="{A4EBAEF2-F2B5-47E9-A8EF-6E731F76B470}">
      <dgm:prSet/>
      <dgm:spPr/>
      <dgm:t>
        <a:bodyPr/>
        <a:lstStyle/>
        <a:p>
          <a:endParaRPr lang="en-US"/>
        </a:p>
      </dgm:t>
    </dgm:pt>
    <dgm:pt modelId="{655091F4-ED52-4719-A1E0-B672521B6231}" type="sibTrans" cxnId="{A4EBAEF2-F2B5-47E9-A8EF-6E731F76B470}">
      <dgm:prSet/>
      <dgm:spPr/>
      <dgm:t>
        <a:bodyPr/>
        <a:lstStyle/>
        <a:p>
          <a:endParaRPr lang="en-US"/>
        </a:p>
      </dgm:t>
    </dgm:pt>
    <dgm:pt modelId="{8E51AEE7-079F-4D8C-801F-371525D2A2D2}">
      <dgm:prSet phldrT="[Text]"/>
      <dgm:spPr/>
      <dgm:t>
        <a:bodyPr/>
        <a:lstStyle/>
        <a:p>
          <a:r>
            <a:rPr lang="en-US" dirty="0"/>
            <a:t>Analyze the results</a:t>
          </a:r>
        </a:p>
      </dgm:t>
    </dgm:pt>
    <dgm:pt modelId="{D04248D5-5DFD-43D7-82AE-8A67D2E422B9}" type="parTrans" cxnId="{45270774-3C5E-45C0-A6BF-176DD17C953E}">
      <dgm:prSet/>
      <dgm:spPr/>
      <dgm:t>
        <a:bodyPr/>
        <a:lstStyle/>
        <a:p>
          <a:endParaRPr lang="en-US"/>
        </a:p>
      </dgm:t>
    </dgm:pt>
    <dgm:pt modelId="{8BC47521-ADD0-428F-ACC6-F9EB5A3CAC42}" type="sibTrans" cxnId="{45270774-3C5E-45C0-A6BF-176DD17C953E}">
      <dgm:prSet/>
      <dgm:spPr/>
      <dgm:t>
        <a:bodyPr/>
        <a:lstStyle/>
        <a:p>
          <a:endParaRPr lang="en-US"/>
        </a:p>
      </dgm:t>
    </dgm:pt>
    <dgm:pt modelId="{E095DD6D-4F12-442D-88E2-560B1213E3ED}" type="pres">
      <dgm:prSet presAssocID="{15035E74-CC95-4175-8B9A-6030410780E3}" presName="Name0" presStyleCnt="0">
        <dgm:presLayoutVars>
          <dgm:chMax val="7"/>
          <dgm:chPref val="7"/>
          <dgm:dir/>
        </dgm:presLayoutVars>
      </dgm:prSet>
      <dgm:spPr/>
    </dgm:pt>
    <dgm:pt modelId="{766F5732-3592-4866-8673-E1E90EE1D08D}" type="pres">
      <dgm:prSet presAssocID="{15035E74-CC95-4175-8B9A-6030410780E3}" presName="Name1" presStyleCnt="0"/>
      <dgm:spPr/>
    </dgm:pt>
    <dgm:pt modelId="{16C61D68-5DD1-4CAC-A275-B6F0D450CCA7}" type="pres">
      <dgm:prSet presAssocID="{15035E74-CC95-4175-8B9A-6030410780E3}" presName="cycle" presStyleCnt="0"/>
      <dgm:spPr/>
    </dgm:pt>
    <dgm:pt modelId="{D3DD514A-A746-4E18-BCA7-AD622D140629}" type="pres">
      <dgm:prSet presAssocID="{15035E74-CC95-4175-8B9A-6030410780E3}" presName="srcNode" presStyleLbl="node1" presStyleIdx="0" presStyleCnt="5"/>
      <dgm:spPr/>
    </dgm:pt>
    <dgm:pt modelId="{FE5CBE8A-F9F6-47B6-802B-13D295320877}" type="pres">
      <dgm:prSet presAssocID="{15035E74-CC95-4175-8B9A-6030410780E3}" presName="conn" presStyleLbl="parChTrans1D2" presStyleIdx="0" presStyleCnt="1"/>
      <dgm:spPr/>
    </dgm:pt>
    <dgm:pt modelId="{97403922-3F0E-419B-A5CF-2C3FB53E2CAF}" type="pres">
      <dgm:prSet presAssocID="{15035E74-CC95-4175-8B9A-6030410780E3}" presName="extraNode" presStyleLbl="node1" presStyleIdx="0" presStyleCnt="5"/>
      <dgm:spPr/>
    </dgm:pt>
    <dgm:pt modelId="{75727219-B45F-4A95-83EC-F37F022933D1}" type="pres">
      <dgm:prSet presAssocID="{15035E74-CC95-4175-8B9A-6030410780E3}" presName="dstNode" presStyleLbl="node1" presStyleIdx="0" presStyleCnt="5"/>
      <dgm:spPr/>
    </dgm:pt>
    <dgm:pt modelId="{E0351158-DA44-4AFA-AFE2-38A27B75648D}" type="pres">
      <dgm:prSet presAssocID="{6ABC7C85-6677-4154-8BD2-40B7788240AB}" presName="text_1" presStyleLbl="node1" presStyleIdx="0" presStyleCnt="5">
        <dgm:presLayoutVars>
          <dgm:bulletEnabled val="1"/>
        </dgm:presLayoutVars>
      </dgm:prSet>
      <dgm:spPr/>
    </dgm:pt>
    <dgm:pt modelId="{1E9256C0-A1CC-4B77-A51F-CD6EFF69BC8B}" type="pres">
      <dgm:prSet presAssocID="{6ABC7C85-6677-4154-8BD2-40B7788240AB}" presName="accent_1" presStyleCnt="0"/>
      <dgm:spPr/>
    </dgm:pt>
    <dgm:pt modelId="{96F236C8-4902-46BB-AB74-7788961467C9}" type="pres">
      <dgm:prSet presAssocID="{6ABC7C85-6677-4154-8BD2-40B7788240AB}" presName="accentRepeatNode" presStyleLbl="solidFgAcc1" presStyleIdx="0" presStyleCnt="5"/>
      <dgm:spPr/>
    </dgm:pt>
    <dgm:pt modelId="{6C7F194E-3782-4B47-9130-8FBBC37EED45}" type="pres">
      <dgm:prSet presAssocID="{10FB5EE0-76B9-496B-8681-CFFA6CF2671B}" presName="text_2" presStyleLbl="node1" presStyleIdx="1" presStyleCnt="5">
        <dgm:presLayoutVars>
          <dgm:bulletEnabled val="1"/>
        </dgm:presLayoutVars>
      </dgm:prSet>
      <dgm:spPr/>
    </dgm:pt>
    <dgm:pt modelId="{9AACE6BD-0EE5-4814-B24F-E8D3232CA819}" type="pres">
      <dgm:prSet presAssocID="{10FB5EE0-76B9-496B-8681-CFFA6CF2671B}" presName="accent_2" presStyleCnt="0"/>
      <dgm:spPr/>
    </dgm:pt>
    <dgm:pt modelId="{52822139-EBB8-4D60-8519-79FE8A9C8279}" type="pres">
      <dgm:prSet presAssocID="{10FB5EE0-76B9-496B-8681-CFFA6CF2671B}" presName="accentRepeatNode" presStyleLbl="solidFgAcc1" presStyleIdx="1" presStyleCnt="5"/>
      <dgm:spPr/>
    </dgm:pt>
    <dgm:pt modelId="{35BEC0F9-53D1-4053-8B1C-E8F2FB5FB231}" type="pres">
      <dgm:prSet presAssocID="{63E8CBD7-DBFE-41D3-8AA3-B2D52D846BAF}" presName="text_3" presStyleLbl="node1" presStyleIdx="2" presStyleCnt="5">
        <dgm:presLayoutVars>
          <dgm:bulletEnabled val="1"/>
        </dgm:presLayoutVars>
      </dgm:prSet>
      <dgm:spPr/>
    </dgm:pt>
    <dgm:pt modelId="{465A0D24-4AB3-43F3-93B4-EB3462AC54EC}" type="pres">
      <dgm:prSet presAssocID="{63E8CBD7-DBFE-41D3-8AA3-B2D52D846BAF}" presName="accent_3" presStyleCnt="0"/>
      <dgm:spPr/>
    </dgm:pt>
    <dgm:pt modelId="{DEB2570B-4AC3-4718-AFE6-753F163D2663}" type="pres">
      <dgm:prSet presAssocID="{63E8CBD7-DBFE-41D3-8AA3-B2D52D846BAF}" presName="accentRepeatNode" presStyleLbl="solidFgAcc1" presStyleIdx="2" presStyleCnt="5"/>
      <dgm:spPr/>
    </dgm:pt>
    <dgm:pt modelId="{58CFF4D6-AF07-42FD-B5B0-C5DEB5E9E267}" type="pres">
      <dgm:prSet presAssocID="{ABBD7C30-103B-4E17-A932-6A414858F737}" presName="text_4" presStyleLbl="node1" presStyleIdx="3" presStyleCnt="5">
        <dgm:presLayoutVars>
          <dgm:bulletEnabled val="1"/>
        </dgm:presLayoutVars>
      </dgm:prSet>
      <dgm:spPr/>
    </dgm:pt>
    <dgm:pt modelId="{2AADE0AC-60A8-4406-A6D6-3DBE666E7F97}" type="pres">
      <dgm:prSet presAssocID="{ABBD7C30-103B-4E17-A932-6A414858F737}" presName="accent_4" presStyleCnt="0"/>
      <dgm:spPr/>
    </dgm:pt>
    <dgm:pt modelId="{F6467AD7-85E9-4DDD-A185-B86BA277D56E}" type="pres">
      <dgm:prSet presAssocID="{ABBD7C30-103B-4E17-A932-6A414858F737}" presName="accentRepeatNode" presStyleLbl="solidFgAcc1" presStyleIdx="3" presStyleCnt="5"/>
      <dgm:spPr/>
    </dgm:pt>
    <dgm:pt modelId="{004CA43D-4F57-408E-A852-D624E52E9BFE}" type="pres">
      <dgm:prSet presAssocID="{8E51AEE7-079F-4D8C-801F-371525D2A2D2}" presName="text_5" presStyleLbl="node1" presStyleIdx="4" presStyleCnt="5">
        <dgm:presLayoutVars>
          <dgm:bulletEnabled val="1"/>
        </dgm:presLayoutVars>
      </dgm:prSet>
      <dgm:spPr/>
    </dgm:pt>
    <dgm:pt modelId="{7F8B0C9F-1D2B-4652-9326-5AFF5D88C6D9}" type="pres">
      <dgm:prSet presAssocID="{8E51AEE7-079F-4D8C-801F-371525D2A2D2}" presName="accent_5" presStyleCnt="0"/>
      <dgm:spPr/>
    </dgm:pt>
    <dgm:pt modelId="{2B28A9DC-65A7-48BC-9495-C7EE513B2975}" type="pres">
      <dgm:prSet presAssocID="{8E51AEE7-079F-4D8C-801F-371525D2A2D2}" presName="accentRepeatNode" presStyleLbl="solidFgAcc1" presStyleIdx="4" presStyleCnt="5"/>
      <dgm:spPr/>
    </dgm:pt>
  </dgm:ptLst>
  <dgm:cxnLst>
    <dgm:cxn modelId="{280EE611-301D-42D6-9056-98CBEDE3CEDC}" type="presOf" srcId="{10FB5EE0-76B9-496B-8681-CFFA6CF2671B}" destId="{6C7F194E-3782-4B47-9130-8FBBC37EED45}" srcOrd="0" destOrd="0" presId="urn:microsoft.com/office/officeart/2008/layout/VerticalCurvedList"/>
    <dgm:cxn modelId="{C786FB3A-EC36-4899-AAC5-802C15FFD370}" type="presOf" srcId="{8E51AEE7-079F-4D8C-801F-371525D2A2D2}" destId="{004CA43D-4F57-408E-A852-D624E52E9BFE}" srcOrd="0" destOrd="0" presId="urn:microsoft.com/office/officeart/2008/layout/VerticalCurvedList"/>
    <dgm:cxn modelId="{46EC9E44-B304-4004-9BA8-5B41E921EBF0}" srcId="{15035E74-CC95-4175-8B9A-6030410780E3}" destId="{10FB5EE0-76B9-496B-8681-CFFA6CF2671B}" srcOrd="1" destOrd="0" parTransId="{FD7741EA-EC05-4A8A-A93E-298D60F6EF5B}" sibTransId="{B687CD6F-4FC2-4CD6-A987-A4D22C6243EE}"/>
    <dgm:cxn modelId="{7C04BF47-A9F4-4966-98D7-93C2FB7AD202}" srcId="{15035E74-CC95-4175-8B9A-6030410780E3}" destId="{6ABC7C85-6677-4154-8BD2-40B7788240AB}" srcOrd="0" destOrd="0" parTransId="{023C6245-F6AB-4500-81E6-969CB588618B}" sibTransId="{B069BBBC-AC62-4320-9DD9-2DEE7D8CD23A}"/>
    <dgm:cxn modelId="{50BF414B-2083-400D-A8CB-CC348033AB29}" type="presOf" srcId="{6ABC7C85-6677-4154-8BD2-40B7788240AB}" destId="{E0351158-DA44-4AFA-AFE2-38A27B75648D}" srcOrd="0" destOrd="0" presId="urn:microsoft.com/office/officeart/2008/layout/VerticalCurvedList"/>
    <dgm:cxn modelId="{45270774-3C5E-45C0-A6BF-176DD17C953E}" srcId="{15035E74-CC95-4175-8B9A-6030410780E3}" destId="{8E51AEE7-079F-4D8C-801F-371525D2A2D2}" srcOrd="4" destOrd="0" parTransId="{D04248D5-5DFD-43D7-82AE-8A67D2E422B9}" sibTransId="{8BC47521-ADD0-428F-ACC6-F9EB5A3CAC42}"/>
    <dgm:cxn modelId="{D894457D-D5C1-40B8-A46A-B879CF5BF789}" type="presOf" srcId="{B069BBBC-AC62-4320-9DD9-2DEE7D8CD23A}" destId="{FE5CBE8A-F9F6-47B6-802B-13D295320877}" srcOrd="0" destOrd="0" presId="urn:microsoft.com/office/officeart/2008/layout/VerticalCurvedList"/>
    <dgm:cxn modelId="{A9E87380-EAD1-40CE-802E-F294D65F3999}" srcId="{15035E74-CC95-4175-8B9A-6030410780E3}" destId="{63E8CBD7-DBFE-41D3-8AA3-B2D52D846BAF}" srcOrd="2" destOrd="0" parTransId="{44E18D8C-51BB-41F9-9718-6D5973F4F8BA}" sibTransId="{3219F8EA-72EA-43E9-BAE2-D660CAB4D7C8}"/>
    <dgm:cxn modelId="{B5657598-8229-4FDB-B83D-61993CF588B0}" type="presOf" srcId="{ABBD7C30-103B-4E17-A932-6A414858F737}" destId="{58CFF4D6-AF07-42FD-B5B0-C5DEB5E9E267}" srcOrd="0" destOrd="0" presId="urn:microsoft.com/office/officeart/2008/layout/VerticalCurvedList"/>
    <dgm:cxn modelId="{DEF846C8-E56A-434B-A13E-A90951A56C6E}" type="presOf" srcId="{15035E74-CC95-4175-8B9A-6030410780E3}" destId="{E095DD6D-4F12-442D-88E2-560B1213E3ED}" srcOrd="0" destOrd="0" presId="urn:microsoft.com/office/officeart/2008/layout/VerticalCurvedList"/>
    <dgm:cxn modelId="{2B9D19DA-FB6E-4D7F-A2E5-70E5DF2A93F4}" type="presOf" srcId="{63E8CBD7-DBFE-41D3-8AA3-B2D52D846BAF}" destId="{35BEC0F9-53D1-4053-8B1C-E8F2FB5FB231}" srcOrd="0" destOrd="0" presId="urn:microsoft.com/office/officeart/2008/layout/VerticalCurvedList"/>
    <dgm:cxn modelId="{A4EBAEF2-F2B5-47E9-A8EF-6E731F76B470}" srcId="{15035E74-CC95-4175-8B9A-6030410780E3}" destId="{ABBD7C30-103B-4E17-A932-6A414858F737}" srcOrd="3" destOrd="0" parTransId="{A756FDE9-1CAF-41D7-8184-978F013C955D}" sibTransId="{655091F4-ED52-4719-A1E0-B672521B6231}"/>
    <dgm:cxn modelId="{B7BB365D-A41A-4B16-B78E-918ED2622909}" type="presParOf" srcId="{E095DD6D-4F12-442D-88E2-560B1213E3ED}" destId="{766F5732-3592-4866-8673-E1E90EE1D08D}" srcOrd="0" destOrd="0" presId="urn:microsoft.com/office/officeart/2008/layout/VerticalCurvedList"/>
    <dgm:cxn modelId="{5C1C9173-110A-4208-ACBE-6C2112638046}" type="presParOf" srcId="{766F5732-3592-4866-8673-E1E90EE1D08D}" destId="{16C61D68-5DD1-4CAC-A275-B6F0D450CCA7}" srcOrd="0" destOrd="0" presId="urn:microsoft.com/office/officeart/2008/layout/VerticalCurvedList"/>
    <dgm:cxn modelId="{8B9D0D27-1FE7-40E0-9D7C-7A122928D57E}" type="presParOf" srcId="{16C61D68-5DD1-4CAC-A275-B6F0D450CCA7}" destId="{D3DD514A-A746-4E18-BCA7-AD622D140629}" srcOrd="0" destOrd="0" presId="urn:microsoft.com/office/officeart/2008/layout/VerticalCurvedList"/>
    <dgm:cxn modelId="{0D58CBE6-2104-4DB2-98FA-4FA5F21B9E97}" type="presParOf" srcId="{16C61D68-5DD1-4CAC-A275-B6F0D450CCA7}" destId="{FE5CBE8A-F9F6-47B6-802B-13D295320877}" srcOrd="1" destOrd="0" presId="urn:microsoft.com/office/officeart/2008/layout/VerticalCurvedList"/>
    <dgm:cxn modelId="{AC654620-F9AB-48C1-9C50-050DC6CF1515}" type="presParOf" srcId="{16C61D68-5DD1-4CAC-A275-B6F0D450CCA7}" destId="{97403922-3F0E-419B-A5CF-2C3FB53E2CAF}" srcOrd="2" destOrd="0" presId="urn:microsoft.com/office/officeart/2008/layout/VerticalCurvedList"/>
    <dgm:cxn modelId="{72EEFD39-09E0-4273-9821-B0478D95F70C}" type="presParOf" srcId="{16C61D68-5DD1-4CAC-A275-B6F0D450CCA7}" destId="{75727219-B45F-4A95-83EC-F37F022933D1}" srcOrd="3" destOrd="0" presId="urn:microsoft.com/office/officeart/2008/layout/VerticalCurvedList"/>
    <dgm:cxn modelId="{BE895739-340E-48C4-BDF7-E8978547982D}" type="presParOf" srcId="{766F5732-3592-4866-8673-E1E90EE1D08D}" destId="{E0351158-DA44-4AFA-AFE2-38A27B75648D}" srcOrd="1" destOrd="0" presId="urn:microsoft.com/office/officeart/2008/layout/VerticalCurvedList"/>
    <dgm:cxn modelId="{C702AD46-1F02-45AE-8E94-85C888554B27}" type="presParOf" srcId="{766F5732-3592-4866-8673-E1E90EE1D08D}" destId="{1E9256C0-A1CC-4B77-A51F-CD6EFF69BC8B}" srcOrd="2" destOrd="0" presId="urn:microsoft.com/office/officeart/2008/layout/VerticalCurvedList"/>
    <dgm:cxn modelId="{AB83D797-6452-40D5-A041-6FEB2B06482A}" type="presParOf" srcId="{1E9256C0-A1CC-4B77-A51F-CD6EFF69BC8B}" destId="{96F236C8-4902-46BB-AB74-7788961467C9}" srcOrd="0" destOrd="0" presId="urn:microsoft.com/office/officeart/2008/layout/VerticalCurvedList"/>
    <dgm:cxn modelId="{BF20FE20-88D4-49BE-8E8B-5CB46B063FA5}" type="presParOf" srcId="{766F5732-3592-4866-8673-E1E90EE1D08D}" destId="{6C7F194E-3782-4B47-9130-8FBBC37EED45}" srcOrd="3" destOrd="0" presId="urn:microsoft.com/office/officeart/2008/layout/VerticalCurvedList"/>
    <dgm:cxn modelId="{D3C74E49-EF9A-40A9-B370-4341F944574A}" type="presParOf" srcId="{766F5732-3592-4866-8673-E1E90EE1D08D}" destId="{9AACE6BD-0EE5-4814-B24F-E8D3232CA819}" srcOrd="4" destOrd="0" presId="urn:microsoft.com/office/officeart/2008/layout/VerticalCurvedList"/>
    <dgm:cxn modelId="{8D384AAF-A042-4727-B203-5B378D54D816}" type="presParOf" srcId="{9AACE6BD-0EE5-4814-B24F-E8D3232CA819}" destId="{52822139-EBB8-4D60-8519-79FE8A9C8279}" srcOrd="0" destOrd="0" presId="urn:microsoft.com/office/officeart/2008/layout/VerticalCurvedList"/>
    <dgm:cxn modelId="{6934AEF2-4F05-4A73-97B6-C9E7A8D4D2D0}" type="presParOf" srcId="{766F5732-3592-4866-8673-E1E90EE1D08D}" destId="{35BEC0F9-53D1-4053-8B1C-E8F2FB5FB231}" srcOrd="5" destOrd="0" presId="urn:microsoft.com/office/officeart/2008/layout/VerticalCurvedList"/>
    <dgm:cxn modelId="{FEBB1545-6EC3-431B-9963-85B7CC5DDE75}" type="presParOf" srcId="{766F5732-3592-4866-8673-E1E90EE1D08D}" destId="{465A0D24-4AB3-43F3-93B4-EB3462AC54EC}" srcOrd="6" destOrd="0" presId="urn:microsoft.com/office/officeart/2008/layout/VerticalCurvedList"/>
    <dgm:cxn modelId="{AB5AB271-D0D7-4835-8381-028F53BD0546}" type="presParOf" srcId="{465A0D24-4AB3-43F3-93B4-EB3462AC54EC}" destId="{DEB2570B-4AC3-4718-AFE6-753F163D2663}" srcOrd="0" destOrd="0" presId="urn:microsoft.com/office/officeart/2008/layout/VerticalCurvedList"/>
    <dgm:cxn modelId="{E0025BBA-B9F2-487F-889D-ABFBE47FD311}" type="presParOf" srcId="{766F5732-3592-4866-8673-E1E90EE1D08D}" destId="{58CFF4D6-AF07-42FD-B5B0-C5DEB5E9E267}" srcOrd="7" destOrd="0" presId="urn:microsoft.com/office/officeart/2008/layout/VerticalCurvedList"/>
    <dgm:cxn modelId="{3114CAF2-34F9-4130-9FA1-5AC50E4CB463}" type="presParOf" srcId="{766F5732-3592-4866-8673-E1E90EE1D08D}" destId="{2AADE0AC-60A8-4406-A6D6-3DBE666E7F97}" srcOrd="8" destOrd="0" presId="urn:microsoft.com/office/officeart/2008/layout/VerticalCurvedList"/>
    <dgm:cxn modelId="{9DF7989D-E97E-4405-9A98-1A9A3A406823}" type="presParOf" srcId="{2AADE0AC-60A8-4406-A6D6-3DBE666E7F97}" destId="{F6467AD7-85E9-4DDD-A185-B86BA277D56E}" srcOrd="0" destOrd="0" presId="urn:microsoft.com/office/officeart/2008/layout/VerticalCurvedList"/>
    <dgm:cxn modelId="{642B5237-F349-430A-94A2-9EAB5A26E329}" type="presParOf" srcId="{766F5732-3592-4866-8673-E1E90EE1D08D}" destId="{004CA43D-4F57-408E-A852-D624E52E9BFE}" srcOrd="9" destOrd="0" presId="urn:microsoft.com/office/officeart/2008/layout/VerticalCurvedList"/>
    <dgm:cxn modelId="{8D04EAD0-D179-468E-B7B3-B80A779A2B7B}" type="presParOf" srcId="{766F5732-3592-4866-8673-E1E90EE1D08D}" destId="{7F8B0C9F-1D2B-4652-9326-5AFF5D88C6D9}" srcOrd="10" destOrd="0" presId="urn:microsoft.com/office/officeart/2008/layout/VerticalCurvedList"/>
    <dgm:cxn modelId="{2BF9EA9A-120C-4EF5-AD45-2C2E2BB8212D}" type="presParOf" srcId="{7F8B0C9F-1D2B-4652-9326-5AFF5D88C6D9}" destId="{2B28A9DC-65A7-48BC-9495-C7EE513B297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CBE8A-F9F6-47B6-802B-13D295320877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351158-DA44-4AFA-AFE2-38A27B75648D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Data Collection from sources</a:t>
          </a:r>
        </a:p>
      </dsp:txBody>
      <dsp:txXfrm>
        <a:off x="509717" y="338558"/>
        <a:ext cx="7541700" cy="677550"/>
      </dsp:txXfrm>
    </dsp:sp>
    <dsp:sp modelId="{96F236C8-4902-46BB-AB74-7788961467C9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F194E-3782-4B47-9130-8FBBC37EED45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Validation and Cleaning of data</a:t>
          </a:r>
        </a:p>
      </dsp:txBody>
      <dsp:txXfrm>
        <a:off x="995230" y="1354558"/>
        <a:ext cx="7056187" cy="677550"/>
      </dsp:txXfrm>
    </dsp:sp>
    <dsp:sp modelId="{52822139-EBB8-4D60-8519-79FE8A9C8279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EC0F9-53D1-4053-8B1C-E8F2FB5FB231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Copy data into Hadoop DFS</a:t>
          </a:r>
        </a:p>
      </dsp:txBody>
      <dsp:txXfrm>
        <a:off x="1144243" y="2370558"/>
        <a:ext cx="6907174" cy="677550"/>
      </dsp:txXfrm>
    </dsp:sp>
    <dsp:sp modelId="{DEB2570B-4AC3-4718-AFE6-753F163D2663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FF4D6-AF07-42FD-B5B0-C5DEB5E9E267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Run Mapper and Reducer</a:t>
          </a:r>
        </a:p>
      </dsp:txBody>
      <dsp:txXfrm>
        <a:off x="995230" y="3386558"/>
        <a:ext cx="7056187" cy="677550"/>
      </dsp:txXfrm>
    </dsp:sp>
    <dsp:sp modelId="{F6467AD7-85E9-4DDD-A185-B86BA277D56E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CA43D-4F57-408E-A852-D624E52E9BFE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Analyze the results</a:t>
          </a:r>
        </a:p>
      </dsp:txBody>
      <dsp:txXfrm>
        <a:off x="509717" y="4402558"/>
        <a:ext cx="7541700" cy="677550"/>
      </dsp:txXfrm>
    </dsp:sp>
    <dsp:sp modelId="{2B28A9DC-65A7-48BC-9495-C7EE513B2975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68F73-9655-4047-9310-6987E79A7F9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DC500-494B-42BB-B31F-C3F34362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48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DC500-494B-42BB-B31F-C3F3436225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36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dc.gov/Case-Surveillance/COVID-19-Case-Surveillance-Public-Use-Data-with-Ge/n8mc-b4w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385337"/>
            <a:ext cx="6253317" cy="2139851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Big-data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0969" y="2525188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/>
              <a:t>Covid-19 | Using </a:t>
            </a:r>
            <a:r>
              <a:rPr lang="en-US" sz="2400" dirty="0" err="1"/>
              <a:t>hadoop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086D544-9431-95A3-1E9A-1E51BD963697}"/>
              </a:ext>
            </a:extLst>
          </p:cNvPr>
          <p:cNvSpPr txBox="1"/>
          <p:nvPr/>
        </p:nvSpPr>
        <p:spPr>
          <a:xfrm>
            <a:off x="5427754" y="3244334"/>
            <a:ext cx="25808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by:</a:t>
            </a:r>
            <a:br>
              <a:rPr lang="en-US" dirty="0"/>
            </a:br>
            <a:r>
              <a:rPr lang="en-US" dirty="0"/>
              <a:t>Akshaya Kumar Puvvada</a:t>
            </a:r>
            <a:br>
              <a:rPr lang="en-US" dirty="0"/>
            </a:br>
            <a:r>
              <a:rPr lang="en-US" dirty="0"/>
              <a:t>Monika Bondala</a:t>
            </a:r>
          </a:p>
          <a:p>
            <a:r>
              <a:rPr lang="en-US" dirty="0"/>
              <a:t>Haswanth </a:t>
            </a:r>
            <a:r>
              <a:rPr lang="en-US" dirty="0" err="1"/>
              <a:t>Tummala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F1440-28DB-E06D-5A14-5F02881394CC}"/>
              </a:ext>
            </a:extLst>
          </p:cNvPr>
          <p:cNvSpPr txBox="1"/>
          <p:nvPr/>
        </p:nvSpPr>
        <p:spPr>
          <a:xfrm>
            <a:off x="5548449" y="4937760"/>
            <a:ext cx="5636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DASC – 5433 Research topics in CIS (Big Data Analytics)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Instructor – Dr. Yalong Wu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5654-8B96-BC0D-08D6-AD85E3D0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deaths registered in each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38014-245D-4201-0D14-99BDEEA59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{'AK': 109, 'AL': 5189, 'AR': 3789, 'AZ': 22987, 'CA': 72269, 'CO': 4639, 'CT': 5407, 'DC': 712, 'FL': 50381, 'GA': 897, 'IA': 907, 'ID': 1900, 'IL': 23782, 'IN': 6271, 'KS': 4368, 'KY': 5986, 'LA': 2616, 'MA': 16640, 'MD': 2908, 'ME': 507, 'MI': 18872, 'MN': 6117, 'MO': 8499, 'MS': 1027, 'MT': 1319, 'NC': 5387, 'ND': 1031, 'NE': 222, 'NH': 1120, 'NJ': 20755, 'NM': 2576, 'NV': 10624, 'NY': 42682, 'OH': 22517, 'OK': 3920, 'OR': 1540, 'PA': 23112, 'PR': 4893, 'RI': 605, 'SC': 5385, 'SD': 81, 'TN': 9428, 'TX': 21050, 'UT': 1339, 'VA': 6030, 'VT': 44, 'WA': 5278, 'WI': 5400, 'WY': 344}</a:t>
            </a:r>
          </a:p>
        </p:txBody>
      </p:sp>
    </p:spTree>
    <p:extLst>
      <p:ext uri="{BB962C8B-B14F-4D97-AF65-F5344CB8AC3E}">
        <p14:creationId xmlns:p14="http://schemas.microsoft.com/office/powerpoint/2010/main" val="394009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0CD56-4E07-35BB-55AE-D0C68C22AFE9}"/>
              </a:ext>
            </a:extLst>
          </p:cNvPr>
          <p:cNvSpPr txBox="1"/>
          <p:nvPr/>
        </p:nvSpPr>
        <p:spPr>
          <a:xfrm>
            <a:off x="3462391" y="2414427"/>
            <a:ext cx="5589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Future Exploration?</a:t>
            </a:r>
          </a:p>
        </p:txBody>
      </p:sp>
    </p:spTree>
    <p:extLst>
      <p:ext uri="{BB962C8B-B14F-4D97-AF65-F5344CB8AC3E}">
        <p14:creationId xmlns:p14="http://schemas.microsoft.com/office/powerpoint/2010/main" val="38418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Thank You Slide | Slidebazaar">
            <a:extLst>
              <a:ext uri="{FF2B5EF4-FFF2-40B4-BE49-F238E27FC236}">
                <a16:creationId xmlns:a16="http://schemas.microsoft.com/office/drawing/2014/main" id="{7FD2DD50-D2DF-72D1-C2E0-ED865EBBE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96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766C-50AA-A436-ECB1-AA21D0EC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06299-1252-FC74-4EF9-54D89E04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Number of cases registered as per age group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Number of deaths as per age group – Death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Number of covid cases in different states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Number of deaths in each state</a:t>
            </a:r>
          </a:p>
        </p:txBody>
      </p:sp>
    </p:spTree>
    <p:extLst>
      <p:ext uri="{BB962C8B-B14F-4D97-AF65-F5344CB8AC3E}">
        <p14:creationId xmlns:p14="http://schemas.microsoft.com/office/powerpoint/2010/main" val="104365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5061-1D3B-774B-4B1D-9706BCAA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C1BFE-0BA0-FBED-0985-E97DFCCD9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is available at CDC website. (</a:t>
            </a:r>
            <a:r>
              <a:rPr lang="en-US" dirty="0">
                <a:hlinkClick r:id="rId2"/>
              </a:rPr>
              <a:t>Data from CDC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Number of rows available 102 Million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Number of columns available 19</a:t>
            </a:r>
          </a:p>
        </p:txBody>
      </p:sp>
    </p:spTree>
    <p:extLst>
      <p:ext uri="{BB962C8B-B14F-4D97-AF65-F5344CB8AC3E}">
        <p14:creationId xmlns:p14="http://schemas.microsoft.com/office/powerpoint/2010/main" val="423060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4FCF66-710E-3F75-19AA-95FF29978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2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214697C-1D51-0B0E-B317-2529184625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94321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671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FB1D-35AC-CBBE-8DEB-8A657E23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cases registered as per age group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61156F-25C8-0AC9-9A16-3C1348F18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8726" y="2130823"/>
            <a:ext cx="5454020" cy="3269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7156F3-8C45-D0BB-7BB3-6BDC7788FDE2}"/>
              </a:ext>
            </a:extLst>
          </p:cNvPr>
          <p:cNvSpPr txBox="1"/>
          <p:nvPr/>
        </p:nvSpPr>
        <p:spPr>
          <a:xfrm>
            <a:off x="1191802" y="2311685"/>
            <a:ext cx="42432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Percentage of cases in as per age group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– 17 years =&gt; 16.67%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18 - 49 years =&gt; 49.78%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 to 64 years =&gt; 18.17%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65+ years =&gt; 13.40%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data =&gt; 1.9%</a:t>
            </a:r>
          </a:p>
          <a:p>
            <a:endParaRPr lang="en-US" dirty="0"/>
          </a:p>
          <a:p>
            <a:r>
              <a:rPr lang="en-US" dirty="0"/>
              <a:t>From the analysis it is evident that age group 18 – 49 has most number of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4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A015-ADA9-D18D-95F5-BF02DA6D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Death rate as per age group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04A425-5B18-65E6-BF57-22C18034F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deaths registered in a group / Number of cases registered for a particular group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65 + years =&gt; 3.1%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50 – 64 years =&gt; 0.23%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18 – 49 years =&gt; 0.1%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0 – 17 years =&gt; 0</a:t>
            </a:r>
          </a:p>
          <a:p>
            <a:pPr marL="0" indent="0">
              <a:buNone/>
            </a:pPr>
            <a:r>
              <a:rPr lang="en-US" dirty="0"/>
              <a:t>From the results it is clear that people with 65+ years have more risk.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8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BF0C001-E225-EE54-7ECC-CAA170CD89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8914048"/>
              </p:ext>
            </p:extLst>
          </p:nvPr>
        </p:nvGraphicFramePr>
        <p:xfrm>
          <a:off x="0" y="185411"/>
          <a:ext cx="4861960" cy="3965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553368B3-C734-0683-81AA-5572C43EDB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6938251"/>
              </p:ext>
            </p:extLst>
          </p:nvPr>
        </p:nvGraphicFramePr>
        <p:xfrm>
          <a:off x="6096000" y="132331"/>
          <a:ext cx="4861960" cy="3965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6270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703D-356F-EAD1-7492-0DB513A6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covid cases in different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C5ED8-12C9-FF2D-DB99-DAC5AF549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'AK'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302397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'AL'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1710458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'AR'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1021595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'AZ'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2525978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'CA'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12489810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'CO'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1805662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'CT'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728115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'DC'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179229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'DE'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330578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'FL'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5927547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'GA'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2707870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'GU'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54224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'HI'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331040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'IA'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503717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529487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'IL'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4212196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'IN'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2104148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'KS'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952290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'KY'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1739148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'LA'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1668554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'MA'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2292748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'MD'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1655280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'ME'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327523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'MI'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3004872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'MN'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1819165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'MO'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1821721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'MS'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477972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'MT'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267982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'NA'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1704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'NC'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3543183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'ND'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294373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'NE'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531004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'NH'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383080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'NJ'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3192933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'NM'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701436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'NV'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819245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'NY'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7214608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'OH'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3528174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'OK'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772176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'OR'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977833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'PA'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3613663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'PR'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178400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'RI'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341591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'SC'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1960618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'SD'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302659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'TN'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2557214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'TX'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9172843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'UT'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1112638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'VA'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2363374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'VI'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24635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'VT'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143988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'WA'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2000719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'WI'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1800516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'WV'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11002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'WY'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189564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691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{DEAFA136-875D-47AD-A2F5-565C41334C30}tf56160789_win32</Template>
  <TotalTime>3559</TotalTime>
  <Words>696</Words>
  <Application>Microsoft Office PowerPoint</Application>
  <PresentationFormat>Widescreen</PresentationFormat>
  <Paragraphs>44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Consolas</vt:lpstr>
      <vt:lpstr>Franklin Gothic Book</vt:lpstr>
      <vt:lpstr>Custom</vt:lpstr>
      <vt:lpstr>Big-data analytics</vt:lpstr>
      <vt:lpstr>Main Goals </vt:lpstr>
      <vt:lpstr>Analysis of data </vt:lpstr>
      <vt:lpstr>PowerPoint Presentation</vt:lpstr>
      <vt:lpstr>PowerPoint Presentation</vt:lpstr>
      <vt:lpstr>Number of cases registered as per age group</vt:lpstr>
      <vt:lpstr>Death rate as per age group</vt:lpstr>
      <vt:lpstr>PowerPoint Presentation</vt:lpstr>
      <vt:lpstr>Number of covid cases in different states</vt:lpstr>
      <vt:lpstr>Number of deaths registered in each state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Big-data analytics</dc:title>
  <dc:creator>Akshay Kumar</dc:creator>
  <cp:lastModifiedBy>Akshay Kumar</cp:lastModifiedBy>
  <cp:revision>25</cp:revision>
  <dcterms:created xsi:type="dcterms:W3CDTF">2023-11-18T04:29:12Z</dcterms:created>
  <dcterms:modified xsi:type="dcterms:W3CDTF">2023-11-20T19:19:35Z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