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яывапрол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ываплорпа</a:t>
            </a:r>
            <a:endParaRPr lang="ru-RU" dirty="0"/>
          </a:p>
        </p:txBody>
      </p:sp>
      <p:sp>
        <p:nvSpPr>
          <p:cNvPr id="4" name="Прямоугольник с одним скругленным углом 3"/>
          <p:cNvSpPr/>
          <p:nvPr/>
        </p:nvSpPr>
        <p:spPr>
          <a:xfrm>
            <a:off x="4143372" y="2643182"/>
            <a:ext cx="3214710" cy="128588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яывапрол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яывапрол</dc:title>
  <dc:creator>user</dc:creator>
  <cp:lastModifiedBy>user</cp:lastModifiedBy>
  <cp:revision>1</cp:revision>
  <dcterms:created xsi:type="dcterms:W3CDTF">2022-04-11T09:22:54Z</dcterms:created>
  <dcterms:modified xsi:type="dcterms:W3CDTF">2022-04-11T09:23:17Z</dcterms:modified>
</cp:coreProperties>
</file>