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2" r:id="rId15"/>
    <p:sldId id="263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D324B-AE8D-2AAD-F41A-2FA466BBAC07}" v="47" dt="2021-11-23T09:17:43.068"/>
    <p1510:client id="{507C74F0-1D9D-7E2A-F1B6-3FD1C0589036}" v="62" dt="2021-11-22T16:10:58.055"/>
    <p1510:client id="{78E4F634-F4D4-912B-5313-A5D89F8E5CA2}" v="15" dt="2021-11-22T12:38:18.846"/>
    <p1510:client id="{BF4ACDEB-FE46-9126-EF5B-E67C31BB4E88}" v="336" dt="2021-11-22T12:18:27.413"/>
    <p1510:client id="{E04204AC-DD87-A4B8-5EEC-3127BD339D93}" v="863" dt="2021-11-23T07:23:13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92" d="100"/>
          <a:sy n="92" d="100"/>
        </p:scale>
        <p:origin x="-11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 Shukla" userId="S::manushukla21@iitk.ac.in::0796544c-2805-4905-a7fb-b805b5f43504" providerId="AD" clId="Web-{147D324B-AE8D-2AAD-F41A-2FA466BBAC07}"/>
    <pc:docChg chg="modSld">
      <pc:chgData name="Manu Shukla" userId="S::manushukla21@iitk.ac.in::0796544c-2805-4905-a7fb-b805b5f43504" providerId="AD" clId="Web-{147D324B-AE8D-2AAD-F41A-2FA466BBAC07}" dt="2021-11-23T09:17:43.068" v="49" actId="14100"/>
      <pc:docMkLst>
        <pc:docMk/>
      </pc:docMkLst>
      <pc:sldChg chg="modSp">
        <pc:chgData name="Manu Shukla" userId="S::manushukla21@iitk.ac.in::0796544c-2805-4905-a7fb-b805b5f43504" providerId="AD" clId="Web-{147D324B-AE8D-2AAD-F41A-2FA466BBAC07}" dt="2021-11-23T09:17:43.068" v="49" actId="14100"/>
        <pc:sldMkLst>
          <pc:docMk/>
          <pc:sldMk cId="3624982681" sldId="257"/>
        </pc:sldMkLst>
        <pc:spChg chg="mod">
          <ac:chgData name="Manu Shukla" userId="S::manushukla21@iitk.ac.in::0796544c-2805-4905-a7fb-b805b5f43504" providerId="AD" clId="Web-{147D324B-AE8D-2AAD-F41A-2FA466BBAC07}" dt="2021-11-23T09:17:43.068" v="49" actId="14100"/>
          <ac:spMkLst>
            <pc:docMk/>
            <pc:sldMk cId="3624982681" sldId="257"/>
            <ac:spMk id="3" creationId="{D4D83736-3BD2-4876-BADB-D232AD0BE8FD}"/>
          </ac:spMkLst>
        </pc:spChg>
      </pc:sldChg>
      <pc:sldChg chg="addSp delSp modSp">
        <pc:chgData name="Manu Shukla" userId="S::manushukla21@iitk.ac.in::0796544c-2805-4905-a7fb-b805b5f43504" providerId="AD" clId="Web-{147D324B-AE8D-2AAD-F41A-2FA466BBAC07}" dt="2021-11-23T09:16:01.736" v="47" actId="1076"/>
        <pc:sldMkLst>
          <pc:docMk/>
          <pc:sldMk cId="3442709138" sldId="269"/>
        </pc:sldMkLst>
        <pc:spChg chg="mod">
          <ac:chgData name="Manu Shukla" userId="S::manushukla21@iitk.ac.in::0796544c-2805-4905-a7fb-b805b5f43504" providerId="AD" clId="Web-{147D324B-AE8D-2AAD-F41A-2FA466BBAC07}" dt="2021-11-23T09:16:01.736" v="47" actId="1076"/>
          <ac:spMkLst>
            <pc:docMk/>
            <pc:sldMk cId="3442709138" sldId="269"/>
            <ac:spMk id="2" creationId="{607D1B04-E104-466F-B288-0F00D95D4904}"/>
          </ac:spMkLst>
        </pc:spChg>
        <pc:spChg chg="mod">
          <ac:chgData name="Manu Shukla" userId="S::manushukla21@iitk.ac.in::0796544c-2805-4905-a7fb-b805b5f43504" providerId="AD" clId="Web-{147D324B-AE8D-2AAD-F41A-2FA466BBAC07}" dt="2021-11-23T09:15:37.908" v="44" actId="20577"/>
          <ac:spMkLst>
            <pc:docMk/>
            <pc:sldMk cId="3442709138" sldId="269"/>
            <ac:spMk id="3" creationId="{1D3B7359-A76F-40AD-B0D6-9CED88748008}"/>
          </ac:spMkLst>
        </pc:spChg>
        <pc:spChg chg="del">
          <ac:chgData name="Manu Shukla" userId="S::manushukla21@iitk.ac.in::0796544c-2805-4905-a7fb-b805b5f43504" providerId="AD" clId="Web-{147D324B-AE8D-2AAD-F41A-2FA466BBAC07}" dt="2021-11-23T09:14:22.296" v="32"/>
          <ac:spMkLst>
            <pc:docMk/>
            <pc:sldMk cId="3442709138" sldId="269"/>
            <ac:spMk id="9" creationId="{A5931BE0-4B93-4D6C-878E-ACC59D6B4587}"/>
          </ac:spMkLst>
        </pc:spChg>
        <pc:spChg chg="del">
          <ac:chgData name="Manu Shukla" userId="S::manushukla21@iitk.ac.in::0796544c-2805-4905-a7fb-b805b5f43504" providerId="AD" clId="Web-{147D324B-AE8D-2AAD-F41A-2FA466BBAC07}" dt="2021-11-23T09:14:22.296" v="32"/>
          <ac:spMkLst>
            <pc:docMk/>
            <pc:sldMk cId="3442709138" sldId="269"/>
            <ac:spMk id="16" creationId="{D166A8AB-8924-421C-BCED-B54DBC4054E0}"/>
          </ac:spMkLst>
        </pc:spChg>
        <pc:spChg chg="add del">
          <ac:chgData name="Manu Shukla" userId="S::manushukla21@iitk.ac.in::0796544c-2805-4905-a7fb-b805b5f43504" providerId="AD" clId="Web-{147D324B-AE8D-2AAD-F41A-2FA466BBAC07}" dt="2021-11-23T09:14:49.500" v="35"/>
          <ac:spMkLst>
            <pc:docMk/>
            <pc:sldMk cId="3442709138" sldId="269"/>
            <ac:spMk id="21" creationId="{A5931BE0-4B93-4D6C-878E-ACC59D6B4587}"/>
          </ac:spMkLst>
        </pc:spChg>
        <pc:spChg chg="add del">
          <ac:chgData name="Manu Shukla" userId="S::manushukla21@iitk.ac.in::0796544c-2805-4905-a7fb-b805b5f43504" providerId="AD" clId="Web-{147D324B-AE8D-2AAD-F41A-2FA466BBAC07}" dt="2021-11-23T09:14:49.500" v="35"/>
          <ac:spMkLst>
            <pc:docMk/>
            <pc:sldMk cId="3442709138" sldId="269"/>
            <ac:spMk id="23" creationId="{DE950493-A53F-4D4C-9157-A238C4B2A731}"/>
          </ac:spMkLst>
        </pc:spChg>
        <pc:spChg chg="del topLvl">
          <ac:chgData name="Manu Shukla" userId="S::manushukla21@iitk.ac.in::0796544c-2805-4905-a7fb-b805b5f43504" providerId="AD" clId="Web-{147D324B-AE8D-2AAD-F41A-2FA466BBAC07}" dt="2021-11-23T09:15:09.954" v="37"/>
          <ac:spMkLst>
            <pc:docMk/>
            <pc:sldMk cId="3442709138" sldId="269"/>
            <ac:spMk id="26" creationId="{8111FAA4-0B90-446B-9555-B7A9CB2C9134}"/>
          </ac:spMkLst>
        </pc:spChg>
        <pc:spChg chg="del topLvl">
          <ac:chgData name="Manu Shukla" userId="S::manushukla21@iitk.ac.in::0796544c-2805-4905-a7fb-b805b5f43504" providerId="AD" clId="Web-{147D324B-AE8D-2AAD-F41A-2FA466BBAC07}" dt="2021-11-23T09:15:16.048" v="38"/>
          <ac:spMkLst>
            <pc:docMk/>
            <pc:sldMk cId="3442709138" sldId="269"/>
            <ac:spMk id="27" creationId="{A88E536E-9DE6-4085-9258-450A10AD0914}"/>
          </ac:spMkLst>
        </pc:spChg>
        <pc:spChg chg="add del">
          <ac:chgData name="Manu Shukla" userId="S::manushukla21@iitk.ac.in::0796544c-2805-4905-a7fb-b805b5f43504" providerId="AD" clId="Web-{147D324B-AE8D-2AAD-F41A-2FA466BBAC07}" dt="2021-11-23T09:14:49.500" v="35"/>
          <ac:spMkLst>
            <pc:docMk/>
            <pc:sldMk cId="3442709138" sldId="269"/>
            <ac:spMk id="29" creationId="{D20AE261-8977-4583-A036-88CC1CE1AEBF}"/>
          </ac:spMkLst>
        </pc:spChg>
        <pc:spChg chg="add del">
          <ac:chgData name="Manu Shukla" userId="S::manushukla21@iitk.ac.in::0796544c-2805-4905-a7fb-b805b5f43504" providerId="AD" clId="Web-{147D324B-AE8D-2AAD-F41A-2FA466BBAC07}" dt="2021-11-23T09:14:49.500" v="35"/>
          <ac:spMkLst>
            <pc:docMk/>
            <pc:sldMk cId="3442709138" sldId="269"/>
            <ac:spMk id="34" creationId="{A5931BE0-4B93-4D6C-878E-ACC59D6B4587}"/>
          </ac:spMkLst>
        </pc:spChg>
        <pc:grpChg chg="del">
          <ac:chgData name="Manu Shukla" userId="S::manushukla21@iitk.ac.in::0796544c-2805-4905-a7fb-b805b5f43504" providerId="AD" clId="Web-{147D324B-AE8D-2AAD-F41A-2FA466BBAC07}" dt="2021-11-23T09:14:22.296" v="32"/>
          <ac:grpSpMkLst>
            <pc:docMk/>
            <pc:sldMk cId="3442709138" sldId="269"/>
            <ac:grpSpMk id="11" creationId="{9F2D4ED5-DC78-4C88-97AA-483206C53E90}"/>
          </ac:grpSpMkLst>
        </pc:grpChg>
        <pc:grpChg chg="add del">
          <ac:chgData name="Manu Shukla" userId="S::manushukla21@iitk.ac.in::0796544c-2805-4905-a7fb-b805b5f43504" providerId="AD" clId="Web-{147D324B-AE8D-2AAD-F41A-2FA466BBAC07}" dt="2021-11-23T09:15:09.954" v="37"/>
          <ac:grpSpMkLst>
            <pc:docMk/>
            <pc:sldMk cId="3442709138" sldId="269"/>
            <ac:grpSpMk id="25" creationId="{FF1EAF9B-8869-450E-98BF-FD6EA6564B03}"/>
          </ac:grpSpMkLst>
        </pc:grpChg>
        <pc:grpChg chg="add del">
          <ac:chgData name="Manu Shukla" userId="S::manushukla21@iitk.ac.in::0796544c-2805-4905-a7fb-b805b5f43504" providerId="AD" clId="Web-{147D324B-AE8D-2AAD-F41A-2FA466BBAC07}" dt="2021-11-23T09:14:49.500" v="35"/>
          <ac:grpSpMkLst>
            <pc:docMk/>
            <pc:sldMk cId="3442709138" sldId="269"/>
            <ac:grpSpMk id="36" creationId="{F4BF4F49-03E6-41CC-AF55-AD65DEBF06C6}"/>
          </ac:grpSpMkLst>
        </pc:grpChg>
        <pc:grpChg chg="add del">
          <ac:chgData name="Manu Shukla" userId="S::manushukla21@iitk.ac.in::0796544c-2805-4905-a7fb-b805b5f43504" providerId="AD" clId="Web-{147D324B-AE8D-2AAD-F41A-2FA466BBAC07}" dt="2021-11-23T09:14:49.500" v="35"/>
          <ac:grpSpMkLst>
            <pc:docMk/>
            <pc:sldMk cId="3442709138" sldId="269"/>
            <ac:grpSpMk id="40" creationId="{DA51DAFE-3CF2-44EC-B173-C51A29866644}"/>
          </ac:grpSpMkLst>
        </pc:grpChg>
        <pc:picChg chg="del">
          <ac:chgData name="Manu Shukla" userId="S::manushukla21@iitk.ac.in::0796544c-2805-4905-a7fb-b805b5f43504" providerId="AD" clId="Web-{147D324B-AE8D-2AAD-F41A-2FA466BBAC07}" dt="2021-11-23T09:09:23.912" v="2"/>
          <ac:picMkLst>
            <pc:docMk/>
            <pc:sldMk cId="3442709138" sldId="269"/>
            <ac:picMk id="4" creationId="{D554DA5A-69B4-4EDE-A3DE-94C14C1EA1FB}"/>
          </ac:picMkLst>
        </pc:picChg>
        <pc:picChg chg="add mod">
          <ac:chgData name="Manu Shukla" userId="S::manushukla21@iitk.ac.in::0796544c-2805-4905-a7fb-b805b5f43504" providerId="AD" clId="Web-{147D324B-AE8D-2AAD-F41A-2FA466BBAC07}" dt="2021-11-23T09:14:52.031" v="36" actId="1076"/>
          <ac:picMkLst>
            <pc:docMk/>
            <pc:sldMk cId="3442709138" sldId="269"/>
            <ac:picMk id="5" creationId="{38C94768-EE49-4D24-A21E-AE41069116A9}"/>
          </ac:picMkLst>
        </pc:picChg>
      </pc:sldChg>
      <pc:sldChg chg="addSp delSp modSp">
        <pc:chgData name="Manu Shukla" userId="S::manushukla21@iitk.ac.in::0796544c-2805-4905-a7fb-b805b5f43504" providerId="AD" clId="Web-{147D324B-AE8D-2AAD-F41A-2FA466BBAC07}" dt="2021-11-23T09:13:45.576" v="30" actId="14100"/>
        <pc:sldMkLst>
          <pc:docMk/>
          <pc:sldMk cId="3933688667" sldId="270"/>
        </pc:sldMkLst>
        <pc:spChg chg="mod">
          <ac:chgData name="Manu Shukla" userId="S::manushukla21@iitk.ac.in::0796544c-2805-4905-a7fb-b805b5f43504" providerId="AD" clId="Web-{147D324B-AE8D-2AAD-F41A-2FA466BBAC07}" dt="2021-11-23T09:13:14.091" v="22" actId="14100"/>
          <ac:spMkLst>
            <pc:docMk/>
            <pc:sldMk cId="3933688667" sldId="270"/>
            <ac:spMk id="2" creationId="{13802BFC-F307-4357-A4E1-82A3441456E1}"/>
          </ac:spMkLst>
        </pc:spChg>
        <pc:spChg chg="mod">
          <ac:chgData name="Manu Shukla" userId="S::manushukla21@iitk.ac.in::0796544c-2805-4905-a7fb-b805b5f43504" providerId="AD" clId="Web-{147D324B-AE8D-2AAD-F41A-2FA466BBAC07}" dt="2021-11-23T09:13:32.076" v="28" actId="20577"/>
          <ac:spMkLst>
            <pc:docMk/>
            <pc:sldMk cId="3933688667" sldId="270"/>
            <ac:spMk id="3" creationId="{C5E56B4B-0AF9-4977-8CEF-9A112DE0C835}"/>
          </ac:spMkLst>
        </pc:spChg>
        <pc:spChg chg="del">
          <ac:chgData name="Manu Shukla" userId="S::manushukla21@iitk.ac.in::0796544c-2805-4905-a7fb-b805b5f43504" providerId="AD" clId="Web-{147D324B-AE8D-2AAD-F41A-2FA466BBAC07}" dt="2021-11-23T09:12:20.667" v="7"/>
          <ac:spMkLst>
            <pc:docMk/>
            <pc:sldMk cId="3933688667" sldId="270"/>
            <ac:spMk id="9" creationId="{A5931BE0-4B93-4D6C-878E-ACC59D6B4587}"/>
          </ac:spMkLst>
        </pc:spChg>
        <pc:spChg chg="del">
          <ac:chgData name="Manu Shukla" userId="S::manushukla21@iitk.ac.in::0796544c-2805-4905-a7fb-b805b5f43504" providerId="AD" clId="Web-{147D324B-AE8D-2AAD-F41A-2FA466BBAC07}" dt="2021-11-23T09:12:20.667" v="7"/>
          <ac:spMkLst>
            <pc:docMk/>
            <pc:sldMk cId="3933688667" sldId="270"/>
            <ac:spMk id="11" creationId="{DE950493-A53F-4D4C-9157-A238C4B2A731}"/>
          </ac:spMkLst>
        </pc:spChg>
        <pc:spChg chg="del">
          <ac:chgData name="Manu Shukla" userId="S::manushukla21@iitk.ac.in::0796544c-2805-4905-a7fb-b805b5f43504" providerId="AD" clId="Web-{147D324B-AE8D-2AAD-F41A-2FA466BBAC07}" dt="2021-11-23T09:12:20.667" v="7"/>
          <ac:spMkLst>
            <pc:docMk/>
            <pc:sldMk cId="3933688667" sldId="270"/>
            <ac:spMk id="17" creationId="{D20AE261-8977-4583-A036-88CC1CE1AEBF}"/>
          </ac:spMkLst>
        </pc:spChg>
        <pc:spChg chg="add">
          <ac:chgData name="Manu Shukla" userId="S::manushukla21@iitk.ac.in::0796544c-2805-4905-a7fb-b805b5f43504" providerId="AD" clId="Web-{147D324B-AE8D-2AAD-F41A-2FA466BBAC07}" dt="2021-11-23T09:12:20.667" v="7"/>
          <ac:spMkLst>
            <pc:docMk/>
            <pc:sldMk cId="3933688667" sldId="270"/>
            <ac:spMk id="22" creationId="{A5931BE0-4B93-4D6C-878E-ACC59D6B4587}"/>
          </ac:spMkLst>
        </pc:spChg>
        <pc:spChg chg="add">
          <ac:chgData name="Manu Shukla" userId="S::manushukla21@iitk.ac.in::0796544c-2805-4905-a7fb-b805b5f43504" providerId="AD" clId="Web-{147D324B-AE8D-2AAD-F41A-2FA466BBAC07}" dt="2021-11-23T09:12:20.667" v="7"/>
          <ac:spMkLst>
            <pc:docMk/>
            <pc:sldMk cId="3933688667" sldId="270"/>
            <ac:spMk id="24" creationId="{48D4D7BC-3265-4CC9-A041-F7BAB258149A}"/>
          </ac:spMkLst>
        </pc:spChg>
        <pc:grpChg chg="del">
          <ac:chgData name="Manu Shukla" userId="S::manushukla21@iitk.ac.in::0796544c-2805-4905-a7fb-b805b5f43504" providerId="AD" clId="Web-{147D324B-AE8D-2AAD-F41A-2FA466BBAC07}" dt="2021-11-23T09:12:20.667" v="7"/>
          <ac:grpSpMkLst>
            <pc:docMk/>
            <pc:sldMk cId="3933688667" sldId="270"/>
            <ac:grpSpMk id="13" creationId="{FF1EAF9B-8869-450E-98BF-FD6EA6564B03}"/>
          </ac:grpSpMkLst>
        </pc:grpChg>
        <pc:grpChg chg="add">
          <ac:chgData name="Manu Shukla" userId="S::manushukla21@iitk.ac.in::0796544c-2805-4905-a7fb-b805b5f43504" providerId="AD" clId="Web-{147D324B-AE8D-2AAD-F41A-2FA466BBAC07}" dt="2021-11-23T09:12:20.667" v="7"/>
          <ac:grpSpMkLst>
            <pc:docMk/>
            <pc:sldMk cId="3933688667" sldId="270"/>
            <ac:grpSpMk id="26" creationId="{17FE0127-8AF5-4BFA-BC26-8660D1E04F75}"/>
          </ac:grpSpMkLst>
        </pc:grpChg>
        <pc:picChg chg="mod ord">
          <ac:chgData name="Manu Shukla" userId="S::manushukla21@iitk.ac.in::0796544c-2805-4905-a7fb-b805b5f43504" providerId="AD" clId="Web-{147D324B-AE8D-2AAD-F41A-2FA466BBAC07}" dt="2021-11-23T09:13:45.576" v="30" actId="14100"/>
          <ac:picMkLst>
            <pc:docMk/>
            <pc:sldMk cId="3933688667" sldId="270"/>
            <ac:picMk id="4" creationId="{88B7A813-96FB-4B21-B193-05E12AC65D91}"/>
          </ac:picMkLst>
        </pc:picChg>
        <pc:picChg chg="add del mod">
          <ac:chgData name="Manu Shukla" userId="S::manushukla21@iitk.ac.in::0796544c-2805-4905-a7fb-b805b5f43504" providerId="AD" clId="Web-{147D324B-AE8D-2AAD-F41A-2FA466BBAC07}" dt="2021-11-23T09:09:42.210" v="4"/>
          <ac:picMkLst>
            <pc:docMk/>
            <pc:sldMk cId="3933688667" sldId="270"/>
            <ac:picMk id="5" creationId="{B2074D67-89DC-4DC2-B79A-E0EA746F04E7}"/>
          </ac:picMkLst>
        </pc:picChg>
        <pc:picChg chg="add mod">
          <ac:chgData name="Manu Shukla" userId="S::manushukla21@iitk.ac.in::0796544c-2805-4905-a7fb-b805b5f43504" providerId="AD" clId="Web-{147D324B-AE8D-2AAD-F41A-2FA466BBAC07}" dt="2021-11-23T09:13:40.373" v="29" actId="1076"/>
          <ac:picMkLst>
            <pc:docMk/>
            <pc:sldMk cId="3933688667" sldId="270"/>
            <ac:picMk id="6" creationId="{C40D09A3-7B46-4252-AC38-14F48E8BBE5C}"/>
          </ac:picMkLst>
        </pc:picChg>
      </pc:sldChg>
      <pc:sldChg chg="addSp delSp">
        <pc:chgData name="Manu Shukla" userId="S::manushukla21@iitk.ac.in::0796544c-2805-4905-a7fb-b805b5f43504" providerId="AD" clId="Web-{147D324B-AE8D-2AAD-F41A-2FA466BBAC07}" dt="2021-11-23T07:30:19.855" v="1"/>
        <pc:sldMkLst>
          <pc:docMk/>
          <pc:sldMk cId="1558614988" sldId="272"/>
        </pc:sldMkLst>
        <pc:spChg chg="add del">
          <ac:chgData name="Manu Shukla" userId="S::manushukla21@iitk.ac.in::0796544c-2805-4905-a7fb-b805b5f43504" providerId="AD" clId="Web-{147D324B-AE8D-2AAD-F41A-2FA466BBAC07}" dt="2021-11-23T07:30:19.855" v="1"/>
          <ac:spMkLst>
            <pc:docMk/>
            <pc:sldMk cId="1558614988" sldId="272"/>
            <ac:spMk id="2" creationId="{71B36158-7BD5-4D44-8838-011A805FAFCA}"/>
          </ac:spMkLst>
        </pc:spChg>
      </pc:sldChg>
    </pc:docChg>
  </pc:docChgLst>
  <pc:docChgLst>
    <pc:chgData name="Manu Shukla" userId="S::manushukla21@iitk.ac.in::0796544c-2805-4905-a7fb-b805b5f43504" providerId="AD" clId="Web-{BF4ACDEB-FE46-9126-EF5B-E67C31BB4E88}"/>
    <pc:docChg chg="addSld modSld sldOrd addMainMaster delMainMaster">
      <pc:chgData name="Manu Shukla" userId="S::manushukla21@iitk.ac.in::0796544c-2805-4905-a7fb-b805b5f43504" providerId="AD" clId="Web-{BF4ACDEB-FE46-9126-EF5B-E67C31BB4E88}" dt="2021-11-22T12:18:48.054" v="421"/>
      <pc:docMkLst>
        <pc:docMk/>
      </pc:docMkLst>
      <pc:sldChg chg="addSp delSp modSp mod setBg modClrScheme addAnim delAnim setClrOvrMap chgLayout">
        <pc:chgData name="Manu Shukla" userId="S::manushukla21@iitk.ac.in::0796544c-2805-4905-a7fb-b805b5f43504" providerId="AD" clId="Web-{BF4ACDEB-FE46-9126-EF5B-E67C31BB4E88}" dt="2021-11-22T11:04:55.778" v="50" actId="20577"/>
        <pc:sldMkLst>
          <pc:docMk/>
          <pc:sldMk cId="109857222" sldId="256"/>
        </pc:sldMkLst>
        <pc:spChg chg="mod">
          <ac:chgData name="Manu Shukla" userId="S::manushukla21@iitk.ac.in::0796544c-2805-4905-a7fb-b805b5f43504" providerId="AD" clId="Web-{BF4ACDEB-FE46-9126-EF5B-E67C31BB4E88}" dt="2021-11-22T11:04:34.996" v="4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nu Shukla" userId="S::manushukla21@iitk.ac.in::0796544c-2805-4905-a7fb-b805b5f43504" providerId="AD" clId="Web-{BF4ACDEB-FE46-9126-EF5B-E67C31BB4E88}" dt="2021-11-22T11:04:55.778" v="50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03:38.714" v="34"/>
          <ac:spMkLst>
            <pc:docMk/>
            <pc:sldMk cId="109857222" sldId="256"/>
            <ac:spMk id="9" creationId="{19F9BF86-FE94-4517-B97D-026C7515E589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03:38.714" v="34"/>
          <ac:spMkLst>
            <pc:docMk/>
            <pc:sldMk cId="109857222" sldId="256"/>
            <ac:spMk id="11" creationId="{F8B2ECD5-47B1-47AD-AC9D-045064631A65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04:34.996" v="46"/>
          <ac:spMkLst>
            <pc:docMk/>
            <pc:sldMk cId="109857222" sldId="256"/>
            <ac:spMk id="18" creationId="{E6C8E6EB-4C59-429B-97E4-72A058CFC4FB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04:34.996" v="46"/>
          <ac:spMkLst>
            <pc:docMk/>
            <pc:sldMk cId="109857222" sldId="256"/>
            <ac:spMk id="20" creationId="{B5B90362-AFCC-46A9-B41C-A257A8C5B314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04:34.996" v="46"/>
          <ac:spMkLst>
            <pc:docMk/>
            <pc:sldMk cId="109857222" sldId="256"/>
            <ac:spMk id="22" creationId="{F71EF7F1-38BA-471D-8CD4-2A9AE8E3552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04:34.996" v="46"/>
          <ac:spMkLst>
            <pc:docMk/>
            <pc:sldMk cId="109857222" sldId="256"/>
            <ac:spMk id="24" creationId="{1BB56EB9-078F-4952-AC1F-149C7A0AE4D5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04:34.996" v="46"/>
          <ac:spMkLst>
            <pc:docMk/>
            <pc:sldMk cId="109857222" sldId="256"/>
            <ac:spMk id="26" creationId="{D3772EE4-ED5E-4D3A-A306-B22CF866786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04:34.996" v="46"/>
          <ac:spMkLst>
            <pc:docMk/>
            <pc:sldMk cId="109857222" sldId="256"/>
            <ac:spMk id="28" creationId="{10058680-D07C-4893-B2B7-91543F18AB32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04:34.996" v="46"/>
          <ac:spMkLst>
            <pc:docMk/>
            <pc:sldMk cId="109857222" sldId="256"/>
            <ac:spMk id="30" creationId="{7B42427A-0A1F-4A55-8705-D9179F1E0CFB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04:34.996" v="46"/>
          <ac:spMkLst>
            <pc:docMk/>
            <pc:sldMk cId="109857222" sldId="256"/>
            <ac:spMk id="32" creationId="{EE54A6FE-D8CB-48A3-900B-053D4EBD3B85}"/>
          </ac:spMkLst>
        </pc:spChg>
        <pc:spChg chg="add">
          <ac:chgData name="Manu Shukla" userId="S::manushukla21@iitk.ac.in::0796544c-2805-4905-a7fb-b805b5f43504" providerId="AD" clId="Web-{BF4ACDEB-FE46-9126-EF5B-E67C31BB4E88}" dt="2021-11-22T11:04:34.996" v="46"/>
          <ac:spMkLst>
            <pc:docMk/>
            <pc:sldMk cId="109857222" sldId="256"/>
            <ac:spMk id="43" creationId="{A5931BE0-4B93-4D6C-878E-ACC59D6B4587}"/>
          </ac:spMkLst>
        </pc:spChg>
        <pc:grpChg chg="add">
          <ac:chgData name="Manu Shukla" userId="S::manushukla21@iitk.ac.in::0796544c-2805-4905-a7fb-b805b5f43504" providerId="AD" clId="Web-{BF4ACDEB-FE46-9126-EF5B-E67C31BB4E88}" dt="2021-11-22T11:04:34.996" v="46"/>
          <ac:grpSpMkLst>
            <pc:docMk/>
            <pc:sldMk cId="109857222" sldId="256"/>
            <ac:grpSpMk id="37" creationId="{3BDBC526-6DCD-4FF6-8395-D8C22E46E527}"/>
          </ac:grpSpMkLst>
        </pc:grpChg>
        <pc:picChg chg="add mod ord">
          <ac:chgData name="Manu Shukla" userId="S::manushukla21@iitk.ac.in::0796544c-2805-4905-a7fb-b805b5f43504" providerId="AD" clId="Web-{BF4ACDEB-FE46-9126-EF5B-E67C31BB4E88}" dt="2021-11-22T11:04:34.996" v="46"/>
          <ac:picMkLst>
            <pc:docMk/>
            <pc:sldMk cId="109857222" sldId="256"/>
            <ac:picMk id="4" creationId="{43ABBFC1-936C-437B-806B-7642C08E4D70}"/>
          </ac:picMkLst>
        </pc:picChg>
        <pc:cxnChg chg="add del">
          <ac:chgData name="Manu Shukla" userId="S::manushukla21@iitk.ac.in::0796544c-2805-4905-a7fb-b805b5f43504" providerId="AD" clId="Web-{BF4ACDEB-FE46-9126-EF5B-E67C31BB4E88}" dt="2021-11-22T11:03:38.714" v="34"/>
          <ac:cxnSpMkLst>
            <pc:docMk/>
            <pc:sldMk cId="109857222" sldId="256"/>
            <ac:cxnSpMk id="13" creationId="{F0CE0765-E93C-4D37-9D5F-D464EFB10FA7}"/>
          </ac:cxnSpMkLst>
        </pc:cxnChg>
      </pc:sldChg>
      <pc:sldChg chg="addSp delSp modSp new mod setBg">
        <pc:chgData name="Manu Shukla" userId="S::manushukla21@iitk.ac.in::0796544c-2805-4905-a7fb-b805b5f43504" providerId="AD" clId="Web-{BF4ACDEB-FE46-9126-EF5B-E67C31BB4E88}" dt="2021-11-22T11:29:49.865" v="209" actId="20577"/>
        <pc:sldMkLst>
          <pc:docMk/>
          <pc:sldMk cId="3624982681" sldId="257"/>
        </pc:sldMkLst>
        <pc:spChg chg="mod">
          <ac:chgData name="Manu Shukla" userId="S::manushukla21@iitk.ac.in::0796544c-2805-4905-a7fb-b805b5f43504" providerId="AD" clId="Web-{BF4ACDEB-FE46-9126-EF5B-E67C31BB4E88}" dt="2021-11-22T11:29:03.957" v="208"/>
          <ac:spMkLst>
            <pc:docMk/>
            <pc:sldMk cId="3624982681" sldId="257"/>
            <ac:spMk id="2" creationId="{887D251F-0B7E-42F6-99F3-ED5FB87D9790}"/>
          </ac:spMkLst>
        </pc:spChg>
        <pc:spChg chg="mod">
          <ac:chgData name="Manu Shukla" userId="S::manushukla21@iitk.ac.in::0796544c-2805-4905-a7fb-b805b5f43504" providerId="AD" clId="Web-{BF4ACDEB-FE46-9126-EF5B-E67C31BB4E88}" dt="2021-11-22T11:29:49.865" v="209" actId="20577"/>
          <ac:spMkLst>
            <pc:docMk/>
            <pc:sldMk cId="3624982681" sldId="257"/>
            <ac:spMk id="3" creationId="{D4D83736-3BD2-4876-BADB-D232AD0BE8F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29:03.957" v="208"/>
          <ac:spMkLst>
            <pc:docMk/>
            <pc:sldMk cId="3624982681" sldId="257"/>
            <ac:spMk id="5" creationId="{A5931BE0-4B93-4D6C-878E-ACC59D6B458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29:03.957" v="208"/>
          <ac:spMkLst>
            <pc:docMk/>
            <pc:sldMk cId="3624982681" sldId="257"/>
            <ac:spMk id="6" creationId="{3D9C5E96-4B08-49CB-9B3B-C1AAEF4786DF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29:03.957" v="208"/>
          <ac:spMkLst>
            <pc:docMk/>
            <pc:sldMk cId="3624982681" sldId="257"/>
            <ac:spMk id="7" creationId="{34BC7717-08D0-4F8E-ABDE-EB0EA3FE9D0C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08:08.627" v="61"/>
          <ac:spMkLst>
            <pc:docMk/>
            <pc:sldMk cId="3624982681" sldId="257"/>
            <ac:spMk id="8" creationId="{A5931BE0-4B93-4D6C-878E-ACC59D6B458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08:08.627" v="61"/>
          <ac:spMkLst>
            <pc:docMk/>
            <pc:sldMk cId="3624982681" sldId="257"/>
            <ac:spMk id="10" creationId="{6959C3E7-D59B-44C4-9BBD-3BC2A41A0CB1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29:03.957" v="208"/>
          <ac:spMkLst>
            <pc:docMk/>
            <pc:sldMk cId="3624982681" sldId="257"/>
            <ac:spMk id="14" creationId="{63872C46-B8EE-4180-9880-92D40973450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29:03.957" v="208"/>
          <ac:spMkLst>
            <pc:docMk/>
            <pc:sldMk cId="3624982681" sldId="257"/>
            <ac:spMk id="16" creationId="{7A0E4EDF-8C5D-4DBA-A24A-4F3531B437A3}"/>
          </ac:spMkLst>
        </pc:spChg>
        <pc:grpChg chg="add del">
          <ac:chgData name="Manu Shukla" userId="S::manushukla21@iitk.ac.in::0796544c-2805-4905-a7fb-b805b5f43504" providerId="AD" clId="Web-{BF4ACDEB-FE46-9126-EF5B-E67C31BB4E88}" dt="2021-11-22T11:08:08.627" v="61"/>
          <ac:grpSpMkLst>
            <pc:docMk/>
            <pc:sldMk cId="3624982681" sldId="257"/>
            <ac:grpSpMk id="12" creationId="{3654876B-FB01-4E58-9C9F-3D510011B13A}"/>
          </ac:grpSpMkLst>
        </pc:grpChg>
      </pc:sldChg>
      <pc:sldChg chg="addSp delSp modSp new mod setBg">
        <pc:chgData name="Manu Shukla" userId="S::manushukla21@iitk.ac.in::0796544c-2805-4905-a7fb-b805b5f43504" providerId="AD" clId="Web-{BF4ACDEB-FE46-9126-EF5B-E67C31BB4E88}" dt="2021-11-22T11:25:51.015" v="165" actId="20577"/>
        <pc:sldMkLst>
          <pc:docMk/>
          <pc:sldMk cId="481169790" sldId="258"/>
        </pc:sldMkLst>
        <pc:spChg chg="mod">
          <ac:chgData name="Manu Shukla" userId="S::manushukla21@iitk.ac.in::0796544c-2805-4905-a7fb-b805b5f43504" providerId="AD" clId="Web-{BF4ACDEB-FE46-9126-EF5B-E67C31BB4E88}" dt="2021-11-22T11:11:03.757" v="69"/>
          <ac:spMkLst>
            <pc:docMk/>
            <pc:sldMk cId="481169790" sldId="258"/>
            <ac:spMk id="2" creationId="{0717AF80-981C-41DC-B8FD-BE6E208CECF3}"/>
          </ac:spMkLst>
        </pc:spChg>
        <pc:spChg chg="mod">
          <ac:chgData name="Manu Shukla" userId="S::manushukla21@iitk.ac.in::0796544c-2805-4905-a7fb-b805b5f43504" providerId="AD" clId="Web-{BF4ACDEB-FE46-9126-EF5B-E67C31BB4E88}" dt="2021-11-22T11:25:51.015" v="165" actId="20577"/>
          <ac:spMkLst>
            <pc:docMk/>
            <pc:sldMk cId="481169790" sldId="258"/>
            <ac:spMk id="3" creationId="{65BA2AC3-41D0-489F-A61F-D1F64BFB91BD}"/>
          </ac:spMkLst>
        </pc:spChg>
        <pc:spChg chg="add">
          <ac:chgData name="Manu Shukla" userId="S::manushukla21@iitk.ac.in::0796544c-2805-4905-a7fb-b805b5f43504" providerId="AD" clId="Web-{BF4ACDEB-FE46-9126-EF5B-E67C31BB4E88}" dt="2021-11-22T11:11:03.757" v="69"/>
          <ac:spMkLst>
            <pc:docMk/>
            <pc:sldMk cId="481169790" sldId="258"/>
            <ac:spMk id="6" creationId="{A5931BE0-4B93-4D6C-878E-ACC59D6B4587}"/>
          </ac:spMkLst>
        </pc:spChg>
        <pc:spChg chg="add">
          <ac:chgData name="Manu Shukla" userId="S::manushukla21@iitk.ac.in::0796544c-2805-4905-a7fb-b805b5f43504" providerId="AD" clId="Web-{BF4ACDEB-FE46-9126-EF5B-E67C31BB4E88}" dt="2021-11-22T11:11:03.757" v="69"/>
          <ac:spMkLst>
            <pc:docMk/>
            <pc:sldMk cId="481169790" sldId="258"/>
            <ac:spMk id="7" creationId="{DE950493-A53F-4D4C-9157-A238C4B2A731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11:03.710" v="68"/>
          <ac:spMkLst>
            <pc:docMk/>
            <pc:sldMk cId="481169790" sldId="258"/>
            <ac:spMk id="9" creationId="{A5931BE0-4B93-4D6C-878E-ACC59D6B458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11:03.710" v="68"/>
          <ac:spMkLst>
            <pc:docMk/>
            <pc:sldMk cId="481169790" sldId="258"/>
            <ac:spMk id="11" creationId="{C5D31EF7-7A67-43B2-8B5E-B4A6241B1A83}"/>
          </ac:spMkLst>
        </pc:spChg>
        <pc:spChg chg="add">
          <ac:chgData name="Manu Shukla" userId="S::manushukla21@iitk.ac.in::0796544c-2805-4905-a7fb-b805b5f43504" providerId="AD" clId="Web-{BF4ACDEB-FE46-9126-EF5B-E67C31BB4E88}" dt="2021-11-22T11:11:03.757" v="69"/>
          <ac:spMkLst>
            <pc:docMk/>
            <pc:sldMk cId="481169790" sldId="258"/>
            <ac:spMk id="17" creationId="{D20AE261-8977-4583-A036-88CC1CE1AEBF}"/>
          </ac:spMkLst>
        </pc:spChg>
        <pc:grpChg chg="add">
          <ac:chgData name="Manu Shukla" userId="S::manushukla21@iitk.ac.in::0796544c-2805-4905-a7fb-b805b5f43504" providerId="AD" clId="Web-{BF4ACDEB-FE46-9126-EF5B-E67C31BB4E88}" dt="2021-11-22T11:11:03.757" v="69"/>
          <ac:grpSpMkLst>
            <pc:docMk/>
            <pc:sldMk cId="481169790" sldId="258"/>
            <ac:grpSpMk id="13" creationId="{FF1EAF9B-8869-450E-98BF-FD6EA6564B03}"/>
          </ac:grpSpMkLst>
        </pc:grpChg>
        <pc:picChg chg="add del">
          <ac:chgData name="Manu Shukla" userId="S::manushukla21@iitk.ac.in::0796544c-2805-4905-a7fb-b805b5f43504" providerId="AD" clId="Web-{BF4ACDEB-FE46-9126-EF5B-E67C31BB4E88}" dt="2021-11-22T11:11:03.710" v="68"/>
          <ac:picMkLst>
            <pc:docMk/>
            <pc:sldMk cId="481169790" sldId="258"/>
            <ac:picMk id="5" creationId="{6AECDA74-AA79-4E48-A4AC-9DC77281CDB6}"/>
          </ac:picMkLst>
        </pc:picChg>
        <pc:picChg chg="add del">
          <ac:chgData name="Manu Shukla" userId="S::manushukla21@iitk.ac.in::0796544c-2805-4905-a7fb-b805b5f43504" providerId="AD" clId="Web-{BF4ACDEB-FE46-9126-EF5B-E67C31BB4E88}" dt="2021-11-22T11:23:57.199" v="147"/>
          <ac:picMkLst>
            <pc:docMk/>
            <pc:sldMk cId="481169790" sldId="258"/>
            <ac:picMk id="8" creationId="{DE048657-478F-411C-BCB2-760F1A3DD269}"/>
          </ac:picMkLst>
        </pc:picChg>
      </pc:sldChg>
      <pc:sldChg chg="addSp delSp modSp new mod setBg">
        <pc:chgData name="Manu Shukla" userId="S::manushukla21@iitk.ac.in::0796544c-2805-4905-a7fb-b805b5f43504" providerId="AD" clId="Web-{BF4ACDEB-FE46-9126-EF5B-E67C31BB4E88}" dt="2021-11-22T11:12:16.821" v="76"/>
        <pc:sldMkLst>
          <pc:docMk/>
          <pc:sldMk cId="488250594" sldId="259"/>
        </pc:sldMkLst>
        <pc:spChg chg="mod">
          <ac:chgData name="Manu Shukla" userId="S::manushukla21@iitk.ac.in::0796544c-2805-4905-a7fb-b805b5f43504" providerId="AD" clId="Web-{BF4ACDEB-FE46-9126-EF5B-E67C31BB4E88}" dt="2021-11-22T11:12:16.821" v="76"/>
          <ac:spMkLst>
            <pc:docMk/>
            <pc:sldMk cId="488250594" sldId="259"/>
            <ac:spMk id="2" creationId="{FE98A0BD-DD52-4199-BA3C-A3AF44376E89}"/>
          </ac:spMkLst>
        </pc:spChg>
        <pc:spChg chg="del mod">
          <ac:chgData name="Manu Shukla" userId="S::manushukla21@iitk.ac.in::0796544c-2805-4905-a7fb-b805b5f43504" providerId="AD" clId="Web-{BF4ACDEB-FE46-9126-EF5B-E67C31BB4E88}" dt="2021-11-22T11:12:16.821" v="76"/>
          <ac:spMkLst>
            <pc:docMk/>
            <pc:sldMk cId="488250594" sldId="259"/>
            <ac:spMk id="3" creationId="{43D05C85-B415-4020-B0D5-BF7EB71353B6}"/>
          </ac:spMkLst>
        </pc:spChg>
        <pc:spChg chg="add">
          <ac:chgData name="Manu Shukla" userId="S::manushukla21@iitk.ac.in::0796544c-2805-4905-a7fb-b805b5f43504" providerId="AD" clId="Web-{BF4ACDEB-FE46-9126-EF5B-E67C31BB4E88}" dt="2021-11-22T11:12:16.821" v="76"/>
          <ac:spMkLst>
            <pc:docMk/>
            <pc:sldMk cId="488250594" sldId="259"/>
            <ac:spMk id="9" creationId="{60B7752B-728D-4CA3-8923-C4F7F77029E3}"/>
          </ac:spMkLst>
        </pc:spChg>
        <pc:spChg chg="add">
          <ac:chgData name="Manu Shukla" userId="S::manushukla21@iitk.ac.in::0796544c-2805-4905-a7fb-b805b5f43504" providerId="AD" clId="Web-{BF4ACDEB-FE46-9126-EF5B-E67C31BB4E88}" dt="2021-11-22T11:12:16.821" v="76"/>
          <ac:spMkLst>
            <pc:docMk/>
            <pc:sldMk cId="488250594" sldId="259"/>
            <ac:spMk id="11" creationId="{88392DC7-0988-443B-A0D0-E726C7DB622B}"/>
          </ac:spMkLst>
        </pc:spChg>
        <pc:graphicFrameChg chg="add">
          <ac:chgData name="Manu Shukla" userId="S::manushukla21@iitk.ac.in::0796544c-2805-4905-a7fb-b805b5f43504" providerId="AD" clId="Web-{BF4ACDEB-FE46-9126-EF5B-E67C31BB4E88}" dt="2021-11-22T11:12:16.821" v="76"/>
          <ac:graphicFrameMkLst>
            <pc:docMk/>
            <pc:sldMk cId="488250594" sldId="259"/>
            <ac:graphicFrameMk id="5" creationId="{7ADCA586-7C87-4FBC-931B-11FAD8C06ACD}"/>
          </ac:graphicFrameMkLst>
        </pc:graphicFrameChg>
      </pc:sldChg>
      <pc:sldChg chg="addSp delSp modSp new mod setBg">
        <pc:chgData name="Manu Shukla" userId="S::manushukla21@iitk.ac.in::0796544c-2805-4905-a7fb-b805b5f43504" providerId="AD" clId="Web-{BF4ACDEB-FE46-9126-EF5B-E67C31BB4E88}" dt="2021-11-22T11:13:44.464" v="84" actId="14100"/>
        <pc:sldMkLst>
          <pc:docMk/>
          <pc:sldMk cId="1372163774" sldId="260"/>
        </pc:sldMkLst>
        <pc:spChg chg="mod">
          <ac:chgData name="Manu Shukla" userId="S::manushukla21@iitk.ac.in::0796544c-2805-4905-a7fb-b805b5f43504" providerId="AD" clId="Web-{BF4ACDEB-FE46-9126-EF5B-E67C31BB4E88}" dt="2021-11-22T11:13:31.167" v="81"/>
          <ac:spMkLst>
            <pc:docMk/>
            <pc:sldMk cId="1372163774" sldId="260"/>
            <ac:spMk id="2" creationId="{8675064B-F5AC-420D-B24F-0BCFBA841275}"/>
          </ac:spMkLst>
        </pc:spChg>
        <pc:spChg chg="del">
          <ac:chgData name="Manu Shukla" userId="S::manushukla21@iitk.ac.in::0796544c-2805-4905-a7fb-b805b5f43504" providerId="AD" clId="Web-{BF4ACDEB-FE46-9126-EF5B-E67C31BB4E88}" dt="2021-11-22T11:12:45.291" v="78"/>
          <ac:spMkLst>
            <pc:docMk/>
            <pc:sldMk cId="1372163774" sldId="260"/>
            <ac:spMk id="3" creationId="{80F1651C-5087-43F2-A0AA-AAC981441451}"/>
          </ac:spMkLst>
        </pc:spChg>
        <pc:spChg chg="add">
          <ac:chgData name="Manu Shukla" userId="S::manushukla21@iitk.ac.in::0796544c-2805-4905-a7fb-b805b5f43504" providerId="AD" clId="Web-{BF4ACDEB-FE46-9126-EF5B-E67C31BB4E88}" dt="2021-11-22T11:13:31.167" v="81"/>
          <ac:spMkLst>
            <pc:docMk/>
            <pc:sldMk cId="1372163774" sldId="260"/>
            <ac:spMk id="9" creationId="{82184FF4-7029-4ED7-813A-192E60608764}"/>
          </ac:spMkLst>
        </pc:spChg>
        <pc:spChg chg="add">
          <ac:chgData name="Manu Shukla" userId="S::manushukla21@iitk.ac.in::0796544c-2805-4905-a7fb-b805b5f43504" providerId="AD" clId="Web-{BF4ACDEB-FE46-9126-EF5B-E67C31BB4E88}" dt="2021-11-22T11:13:31.167" v="81"/>
          <ac:spMkLst>
            <pc:docMk/>
            <pc:sldMk cId="1372163774" sldId="260"/>
            <ac:spMk id="11" creationId="{AAA7AB09-557C-41AD-9113-FF9F68FA1035}"/>
          </ac:spMkLst>
        </pc:spChg>
        <pc:spChg chg="add">
          <ac:chgData name="Manu Shukla" userId="S::manushukla21@iitk.ac.in::0796544c-2805-4905-a7fb-b805b5f43504" providerId="AD" clId="Web-{BF4ACDEB-FE46-9126-EF5B-E67C31BB4E88}" dt="2021-11-22T11:13:31.167" v="81"/>
          <ac:spMkLst>
            <pc:docMk/>
            <pc:sldMk cId="1372163774" sldId="260"/>
            <ac:spMk id="13" creationId="{EF99ECAA-1F11-4937-BBA6-51935AB44C9D}"/>
          </ac:spMkLst>
        </pc:spChg>
        <pc:spChg chg="add">
          <ac:chgData name="Manu Shukla" userId="S::manushukla21@iitk.ac.in::0796544c-2805-4905-a7fb-b805b5f43504" providerId="AD" clId="Web-{BF4ACDEB-FE46-9126-EF5B-E67C31BB4E88}" dt="2021-11-22T11:13:31.167" v="81"/>
          <ac:spMkLst>
            <pc:docMk/>
            <pc:sldMk cId="1372163774" sldId="260"/>
            <ac:spMk id="21" creationId="{1DB043B4-68C6-45B9-82AC-A5800EADB8DB}"/>
          </ac:spMkLst>
        </pc:spChg>
        <pc:spChg chg="add">
          <ac:chgData name="Manu Shukla" userId="S::manushukla21@iitk.ac.in::0796544c-2805-4905-a7fb-b805b5f43504" providerId="AD" clId="Web-{BF4ACDEB-FE46-9126-EF5B-E67C31BB4E88}" dt="2021-11-22T11:13:31.167" v="81"/>
          <ac:spMkLst>
            <pc:docMk/>
            <pc:sldMk cId="1372163774" sldId="260"/>
            <ac:spMk id="23" creationId="{BEBFBB3C-FA07-4A06-A8D8-D690F92A2817}"/>
          </ac:spMkLst>
        </pc:spChg>
        <pc:grpChg chg="add">
          <ac:chgData name="Manu Shukla" userId="S::manushukla21@iitk.ac.in::0796544c-2805-4905-a7fb-b805b5f43504" providerId="AD" clId="Web-{BF4ACDEB-FE46-9126-EF5B-E67C31BB4E88}" dt="2021-11-22T11:13:31.167" v="81"/>
          <ac:grpSpMkLst>
            <pc:docMk/>
            <pc:sldMk cId="1372163774" sldId="260"/>
            <ac:grpSpMk id="15" creationId="{79DE9FAB-6BBA-4CFE-B67D-77B47F01ECA4}"/>
          </ac:grpSpMkLst>
        </pc:grpChg>
        <pc:picChg chg="add mod ord">
          <ac:chgData name="Manu Shukla" userId="S::manushukla21@iitk.ac.in::0796544c-2805-4905-a7fb-b805b5f43504" providerId="AD" clId="Web-{BF4ACDEB-FE46-9126-EF5B-E67C31BB4E88}" dt="2021-11-22T11:13:44.464" v="84" actId="14100"/>
          <ac:picMkLst>
            <pc:docMk/>
            <pc:sldMk cId="1372163774" sldId="260"/>
            <ac:picMk id="4" creationId="{197D4182-F8B9-47FC-A716-40C17B13B5B0}"/>
          </ac:picMkLst>
        </pc:picChg>
      </pc:sldChg>
      <pc:sldChg chg="addSp delSp modSp new mod setBg">
        <pc:chgData name="Manu Shukla" userId="S::manushukla21@iitk.ac.in::0796544c-2805-4905-a7fb-b805b5f43504" providerId="AD" clId="Web-{BF4ACDEB-FE46-9126-EF5B-E67C31BB4E88}" dt="2021-11-22T11:18:15.909" v="119" actId="20577"/>
        <pc:sldMkLst>
          <pc:docMk/>
          <pc:sldMk cId="3570537550" sldId="261"/>
        </pc:sldMkLst>
        <pc:spChg chg="mod">
          <ac:chgData name="Manu Shukla" userId="S::manushukla21@iitk.ac.in::0796544c-2805-4905-a7fb-b805b5f43504" providerId="AD" clId="Web-{BF4ACDEB-FE46-9126-EF5B-E67C31BB4E88}" dt="2021-11-22T11:17:42.033" v="115"/>
          <ac:spMkLst>
            <pc:docMk/>
            <pc:sldMk cId="3570537550" sldId="261"/>
            <ac:spMk id="2" creationId="{24805289-163F-43A5-81D6-5B846C0885D2}"/>
          </ac:spMkLst>
        </pc:spChg>
        <pc:spChg chg="add del mod">
          <ac:chgData name="Manu Shukla" userId="S::manushukla21@iitk.ac.in::0796544c-2805-4905-a7fb-b805b5f43504" providerId="AD" clId="Web-{BF4ACDEB-FE46-9126-EF5B-E67C31BB4E88}" dt="2021-11-22T11:18:15.909" v="119" actId="20577"/>
          <ac:spMkLst>
            <pc:docMk/>
            <pc:sldMk cId="3570537550" sldId="261"/>
            <ac:spMk id="3" creationId="{15F237D5-D703-4D21-B6E8-C15ABB398B1B}"/>
          </ac:spMkLst>
        </pc:spChg>
        <pc:spChg chg="add">
          <ac:chgData name="Manu Shukla" userId="S::manushukla21@iitk.ac.in::0796544c-2805-4905-a7fb-b805b5f43504" providerId="AD" clId="Web-{BF4ACDEB-FE46-9126-EF5B-E67C31BB4E88}" dt="2021-11-22T11:17:42.033" v="115"/>
          <ac:spMkLst>
            <pc:docMk/>
            <pc:sldMk cId="3570537550" sldId="261"/>
            <ac:spMk id="6" creationId="{A5931BE0-4B93-4D6C-878E-ACC59D6B458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16:52.313" v="110"/>
          <ac:spMkLst>
            <pc:docMk/>
            <pc:sldMk cId="3570537550" sldId="261"/>
            <ac:spMk id="9" creationId="{60B7752B-728D-4CA3-8923-C4F7F77029E3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16:11.734" v="108"/>
          <ac:spMkLst>
            <pc:docMk/>
            <pc:sldMk cId="3570537550" sldId="261"/>
            <ac:spMk id="10" creationId="{A5931BE0-4B93-4D6C-878E-ACC59D6B458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16:52.313" v="110"/>
          <ac:spMkLst>
            <pc:docMk/>
            <pc:sldMk cId="3570537550" sldId="261"/>
            <ac:spMk id="15" creationId="{52D58DC7-20C8-4471-BAA7-B296A2AEC3F6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16:52.313" v="110"/>
          <ac:spMkLst>
            <pc:docMk/>
            <pc:sldMk cId="3570537550" sldId="261"/>
            <ac:spMk id="17" creationId="{8E4AABAC-100B-437F-86D3-981412859411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16:52.313" v="110"/>
          <ac:spMkLst>
            <pc:docMk/>
            <pc:sldMk cId="3570537550" sldId="261"/>
            <ac:spMk id="19" creationId="{1DFD33E0-4D46-4176-BAE2-6AED15231C59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16:52.313" v="110"/>
          <ac:spMkLst>
            <pc:docMk/>
            <pc:sldMk cId="3570537550" sldId="261"/>
            <ac:spMk id="21" creationId="{022B5D87-7689-4E7F-B03A-7F803B5DF799}"/>
          </ac:spMkLst>
        </pc:spChg>
        <pc:grpChg chg="add del">
          <ac:chgData name="Manu Shukla" userId="S::manushukla21@iitk.ac.in::0796544c-2805-4905-a7fb-b805b5f43504" providerId="AD" clId="Web-{BF4ACDEB-FE46-9126-EF5B-E67C31BB4E88}" dt="2021-11-22T11:16:52.313" v="110"/>
          <ac:grpSpMkLst>
            <pc:docMk/>
            <pc:sldMk cId="3570537550" sldId="261"/>
            <ac:grpSpMk id="11" creationId="{20205E53-D75C-4F15-A4A3-21DA0826FCE9}"/>
          </ac:grpSpMkLst>
        </pc:grpChg>
        <pc:graphicFrameChg chg="add del">
          <ac:chgData name="Manu Shukla" userId="S::manushukla21@iitk.ac.in::0796544c-2805-4905-a7fb-b805b5f43504" providerId="AD" clId="Web-{BF4ACDEB-FE46-9126-EF5B-E67C31BB4E88}" dt="2021-11-22T11:16:52.313" v="110"/>
          <ac:graphicFrameMkLst>
            <pc:docMk/>
            <pc:sldMk cId="3570537550" sldId="261"/>
            <ac:graphicFrameMk id="5" creationId="{A124B310-FB04-4FF4-AC82-9EC26DAF2910}"/>
          </ac:graphicFrameMkLst>
        </pc:graphicFrameChg>
        <pc:picChg chg="add del mod">
          <ac:chgData name="Manu Shukla" userId="S::manushukla21@iitk.ac.in::0796544c-2805-4905-a7fb-b805b5f43504" providerId="AD" clId="Web-{BF4ACDEB-FE46-9126-EF5B-E67C31BB4E88}" dt="2021-11-22T11:16:11.734" v="108"/>
          <ac:picMkLst>
            <pc:docMk/>
            <pc:sldMk cId="3570537550" sldId="261"/>
            <ac:picMk id="7" creationId="{A816182D-0CD1-4AD9-A40D-FC355446F923}"/>
          </ac:picMkLst>
        </pc:picChg>
        <pc:picChg chg="add">
          <ac:chgData name="Manu Shukla" userId="S::manushukla21@iitk.ac.in::0796544c-2805-4905-a7fb-b805b5f43504" providerId="AD" clId="Web-{BF4ACDEB-FE46-9126-EF5B-E67C31BB4E88}" dt="2021-11-22T11:17:42.033" v="115"/>
          <ac:picMkLst>
            <pc:docMk/>
            <pc:sldMk cId="3570537550" sldId="261"/>
            <ac:picMk id="8" creationId="{727F3515-9734-4BF7-91F1-2C7898F053BA}"/>
          </ac:picMkLst>
        </pc:picChg>
      </pc:sldChg>
      <pc:sldChg chg="addSp delSp modSp new mod setBg">
        <pc:chgData name="Manu Shukla" userId="S::manushukla21@iitk.ac.in::0796544c-2805-4905-a7fb-b805b5f43504" providerId="AD" clId="Web-{BF4ACDEB-FE46-9126-EF5B-E67C31BB4E88}" dt="2021-11-22T12:15:46.065" v="354" actId="20577"/>
        <pc:sldMkLst>
          <pc:docMk/>
          <pc:sldMk cId="1093782151" sldId="262"/>
        </pc:sldMkLst>
        <pc:spChg chg="mod">
          <ac:chgData name="Manu Shukla" userId="S::manushukla21@iitk.ac.in::0796544c-2805-4905-a7fb-b805b5f43504" providerId="AD" clId="Web-{BF4ACDEB-FE46-9126-EF5B-E67C31BB4E88}" dt="2021-11-22T11:19:35.880" v="125"/>
          <ac:spMkLst>
            <pc:docMk/>
            <pc:sldMk cId="1093782151" sldId="262"/>
            <ac:spMk id="2" creationId="{90334147-F9AC-4BA8-AA76-A6A16145C288}"/>
          </ac:spMkLst>
        </pc:spChg>
        <pc:spChg chg="del mod">
          <ac:chgData name="Manu Shukla" userId="S::manushukla21@iitk.ac.in::0796544c-2805-4905-a7fb-b805b5f43504" providerId="AD" clId="Web-{BF4ACDEB-FE46-9126-EF5B-E67C31BB4E88}" dt="2021-11-22T11:19:35.880" v="125"/>
          <ac:spMkLst>
            <pc:docMk/>
            <pc:sldMk cId="1093782151" sldId="262"/>
            <ac:spMk id="3" creationId="{514F5D4F-3CD2-4DB8-B9BA-F304F61C0862}"/>
          </ac:spMkLst>
        </pc:spChg>
        <pc:spChg chg="add">
          <ac:chgData name="Manu Shukla" userId="S::manushukla21@iitk.ac.in::0796544c-2805-4905-a7fb-b805b5f43504" providerId="AD" clId="Web-{BF4ACDEB-FE46-9126-EF5B-E67C31BB4E88}" dt="2021-11-22T11:19:35.880" v="125"/>
          <ac:spMkLst>
            <pc:docMk/>
            <pc:sldMk cId="1093782151" sldId="262"/>
            <ac:spMk id="9" creationId="{60B7752B-728D-4CA3-8923-C4F7F77029E3}"/>
          </ac:spMkLst>
        </pc:spChg>
        <pc:spChg chg="add">
          <ac:chgData name="Manu Shukla" userId="S::manushukla21@iitk.ac.in::0796544c-2805-4905-a7fb-b805b5f43504" providerId="AD" clId="Web-{BF4ACDEB-FE46-9126-EF5B-E67C31BB4E88}" dt="2021-11-22T11:19:35.880" v="125"/>
          <ac:spMkLst>
            <pc:docMk/>
            <pc:sldMk cId="1093782151" sldId="262"/>
            <ac:spMk id="15" creationId="{52D58DC7-20C8-4471-BAA7-B296A2AEC3F6}"/>
          </ac:spMkLst>
        </pc:spChg>
        <pc:spChg chg="add">
          <ac:chgData name="Manu Shukla" userId="S::manushukla21@iitk.ac.in::0796544c-2805-4905-a7fb-b805b5f43504" providerId="AD" clId="Web-{BF4ACDEB-FE46-9126-EF5B-E67C31BB4E88}" dt="2021-11-22T11:19:35.880" v="125"/>
          <ac:spMkLst>
            <pc:docMk/>
            <pc:sldMk cId="1093782151" sldId="262"/>
            <ac:spMk id="17" creationId="{8E4AABAC-100B-437F-86D3-981412859411}"/>
          </ac:spMkLst>
        </pc:spChg>
        <pc:spChg chg="add">
          <ac:chgData name="Manu Shukla" userId="S::manushukla21@iitk.ac.in::0796544c-2805-4905-a7fb-b805b5f43504" providerId="AD" clId="Web-{BF4ACDEB-FE46-9126-EF5B-E67C31BB4E88}" dt="2021-11-22T11:19:35.880" v="125"/>
          <ac:spMkLst>
            <pc:docMk/>
            <pc:sldMk cId="1093782151" sldId="262"/>
            <ac:spMk id="19" creationId="{1DFD33E0-4D46-4176-BAE2-6AED15231C59}"/>
          </ac:spMkLst>
        </pc:spChg>
        <pc:spChg chg="add">
          <ac:chgData name="Manu Shukla" userId="S::manushukla21@iitk.ac.in::0796544c-2805-4905-a7fb-b805b5f43504" providerId="AD" clId="Web-{BF4ACDEB-FE46-9126-EF5B-E67C31BB4E88}" dt="2021-11-22T11:19:35.880" v="125"/>
          <ac:spMkLst>
            <pc:docMk/>
            <pc:sldMk cId="1093782151" sldId="262"/>
            <ac:spMk id="21" creationId="{022B5D87-7689-4E7F-B03A-7F803B5DF799}"/>
          </ac:spMkLst>
        </pc:spChg>
        <pc:grpChg chg="add">
          <ac:chgData name="Manu Shukla" userId="S::manushukla21@iitk.ac.in::0796544c-2805-4905-a7fb-b805b5f43504" providerId="AD" clId="Web-{BF4ACDEB-FE46-9126-EF5B-E67C31BB4E88}" dt="2021-11-22T11:19:35.880" v="125"/>
          <ac:grpSpMkLst>
            <pc:docMk/>
            <pc:sldMk cId="1093782151" sldId="262"/>
            <ac:grpSpMk id="11" creationId="{20205E53-D75C-4F15-A4A3-21DA0826FCE9}"/>
          </ac:grpSpMkLst>
        </pc:grpChg>
        <pc:graphicFrameChg chg="add modGraphic">
          <ac:chgData name="Manu Shukla" userId="S::manushukla21@iitk.ac.in::0796544c-2805-4905-a7fb-b805b5f43504" providerId="AD" clId="Web-{BF4ACDEB-FE46-9126-EF5B-E67C31BB4E88}" dt="2021-11-22T12:15:46.065" v="354" actId="20577"/>
          <ac:graphicFrameMkLst>
            <pc:docMk/>
            <pc:sldMk cId="1093782151" sldId="262"/>
            <ac:graphicFrameMk id="5" creationId="{146DDA37-C781-492C-A930-3C1F90D45731}"/>
          </ac:graphicFrameMkLst>
        </pc:graphicFrameChg>
      </pc:sldChg>
      <pc:sldChg chg="addSp delSp modSp new mod ord setBg">
        <pc:chgData name="Manu Shukla" userId="S::manushukla21@iitk.ac.in::0796544c-2805-4905-a7fb-b805b5f43504" providerId="AD" clId="Web-{BF4ACDEB-FE46-9126-EF5B-E67C31BB4E88}" dt="2021-11-22T11:22:59.573" v="142"/>
        <pc:sldMkLst>
          <pc:docMk/>
          <pc:sldMk cId="3954994649" sldId="263"/>
        </pc:sldMkLst>
        <pc:spChg chg="mod">
          <ac:chgData name="Manu Shukla" userId="S::manushukla21@iitk.ac.in::0796544c-2805-4905-a7fb-b805b5f43504" providerId="AD" clId="Web-{BF4ACDEB-FE46-9126-EF5B-E67C31BB4E88}" dt="2021-11-22T11:20:22.818" v="132"/>
          <ac:spMkLst>
            <pc:docMk/>
            <pc:sldMk cId="3954994649" sldId="263"/>
            <ac:spMk id="2" creationId="{CAFA3BD2-010A-4360-8C9C-61DC24844F99}"/>
          </ac:spMkLst>
        </pc:spChg>
        <pc:spChg chg="del mod">
          <ac:chgData name="Manu Shukla" userId="S::manushukla21@iitk.ac.in::0796544c-2805-4905-a7fb-b805b5f43504" providerId="AD" clId="Web-{BF4ACDEB-FE46-9126-EF5B-E67C31BB4E88}" dt="2021-11-22T11:20:22.818" v="132"/>
          <ac:spMkLst>
            <pc:docMk/>
            <pc:sldMk cId="3954994649" sldId="263"/>
            <ac:spMk id="3" creationId="{EA15EA08-3378-48AD-B56E-8F5C7F446131}"/>
          </ac:spMkLst>
        </pc:spChg>
        <pc:spChg chg="add">
          <ac:chgData name="Manu Shukla" userId="S::manushukla21@iitk.ac.in::0796544c-2805-4905-a7fb-b805b5f43504" providerId="AD" clId="Web-{BF4ACDEB-FE46-9126-EF5B-E67C31BB4E88}" dt="2021-11-22T11:20:22.818" v="132"/>
          <ac:spMkLst>
            <pc:docMk/>
            <pc:sldMk cId="3954994649" sldId="263"/>
            <ac:spMk id="9" creationId="{60B7752B-728D-4CA3-8923-C4F7F77029E3}"/>
          </ac:spMkLst>
        </pc:spChg>
        <pc:spChg chg="add">
          <ac:chgData name="Manu Shukla" userId="S::manushukla21@iitk.ac.in::0796544c-2805-4905-a7fb-b805b5f43504" providerId="AD" clId="Web-{BF4ACDEB-FE46-9126-EF5B-E67C31BB4E88}" dt="2021-11-22T11:20:22.818" v="132"/>
          <ac:spMkLst>
            <pc:docMk/>
            <pc:sldMk cId="3954994649" sldId="263"/>
            <ac:spMk id="11" creationId="{429899A3-416E-4DB5-846D-023526052013}"/>
          </ac:spMkLst>
        </pc:spChg>
        <pc:graphicFrameChg chg="add">
          <ac:chgData name="Manu Shukla" userId="S::manushukla21@iitk.ac.in::0796544c-2805-4905-a7fb-b805b5f43504" providerId="AD" clId="Web-{BF4ACDEB-FE46-9126-EF5B-E67C31BB4E88}" dt="2021-11-22T11:20:22.818" v="132"/>
          <ac:graphicFrameMkLst>
            <pc:docMk/>
            <pc:sldMk cId="3954994649" sldId="263"/>
            <ac:graphicFrameMk id="5" creationId="{AF9C0E3B-5650-42DA-9B2C-45A2AFADCE47}"/>
          </ac:graphicFrameMkLst>
        </pc:graphicFrameChg>
      </pc:sldChg>
      <pc:sldChg chg="addSp delSp modSp new mod setBg modClrScheme addAnim delAnim chgLayout">
        <pc:chgData name="Manu Shukla" userId="S::manushukla21@iitk.ac.in::0796544c-2805-4905-a7fb-b805b5f43504" providerId="AD" clId="Web-{BF4ACDEB-FE46-9126-EF5B-E67C31BB4E88}" dt="2021-11-22T12:14:07.859" v="350"/>
        <pc:sldMkLst>
          <pc:docMk/>
          <pc:sldMk cId="909560344" sldId="264"/>
        </pc:sldMkLst>
        <pc:spChg chg="mod ord">
          <ac:chgData name="Manu Shukla" userId="S::manushukla21@iitk.ac.in::0796544c-2805-4905-a7fb-b805b5f43504" providerId="AD" clId="Web-{BF4ACDEB-FE46-9126-EF5B-E67C31BB4E88}" dt="2021-11-22T12:14:07.859" v="350"/>
          <ac:spMkLst>
            <pc:docMk/>
            <pc:sldMk cId="909560344" sldId="264"/>
            <ac:spMk id="2" creationId="{99A0AD1B-0B18-4BB1-9895-23B405B8E7C3}"/>
          </ac:spMkLst>
        </pc:spChg>
        <pc:spChg chg="del">
          <ac:chgData name="Manu Shukla" userId="S::manushukla21@iitk.ac.in::0796544c-2805-4905-a7fb-b805b5f43504" providerId="AD" clId="Web-{BF4ACDEB-FE46-9126-EF5B-E67C31BB4E88}" dt="2021-11-22T11:21:05.835" v="134"/>
          <ac:spMkLst>
            <pc:docMk/>
            <pc:sldMk cId="909560344" sldId="264"/>
            <ac:spMk id="3" creationId="{E8917CCD-7C44-4CEF-AE08-D89E9D846D05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8.201" v="341"/>
          <ac:spMkLst>
            <pc:docMk/>
            <pc:sldMk cId="909560344" sldId="264"/>
            <ac:spMk id="5" creationId="{82184FF4-7029-4ED7-813A-192E60608764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8.201" v="341"/>
          <ac:spMkLst>
            <pc:docMk/>
            <pc:sldMk cId="909560344" sldId="264"/>
            <ac:spMk id="6" creationId="{AAA7AB09-557C-41AD-9113-FF9F68FA1035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8.201" v="341"/>
          <ac:spMkLst>
            <pc:docMk/>
            <pc:sldMk cId="909560344" sldId="264"/>
            <ac:spMk id="7" creationId="{EF99ECAA-1F11-4937-BBA6-51935AB44C9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22:04.727" v="139"/>
          <ac:spMkLst>
            <pc:docMk/>
            <pc:sldMk cId="909560344" sldId="264"/>
            <ac:spMk id="8" creationId="{82184FF4-7029-4ED7-813A-192E60608764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22:04.727" v="139"/>
          <ac:spMkLst>
            <pc:docMk/>
            <pc:sldMk cId="909560344" sldId="264"/>
            <ac:spMk id="10" creationId="{AAA7AB09-557C-41AD-9113-FF9F68FA1035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8.201" v="341"/>
          <ac:spMkLst>
            <pc:docMk/>
            <pc:sldMk cId="909560344" sldId="264"/>
            <ac:spMk id="11" creationId="{1DB043B4-68C6-45B9-82AC-A5800EADB8DB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22:04.727" v="139"/>
          <ac:spMkLst>
            <pc:docMk/>
            <pc:sldMk cId="909560344" sldId="264"/>
            <ac:spMk id="12" creationId="{EF99ECAA-1F11-4937-BBA6-51935AB44C9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8.201" v="341"/>
          <ac:spMkLst>
            <pc:docMk/>
            <pc:sldMk cId="909560344" sldId="264"/>
            <ac:spMk id="19" creationId="{AD4EA4DF-0E7C-4098-86F6-7D0ACAEFC0BF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22:04.727" v="139"/>
          <ac:spMkLst>
            <pc:docMk/>
            <pc:sldMk cId="909560344" sldId="264"/>
            <ac:spMk id="20" creationId="{1DB043B4-68C6-45B9-82AC-A5800EADB8DB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8.201" v="341"/>
          <ac:spMkLst>
            <pc:docMk/>
            <pc:sldMk cId="909560344" sldId="264"/>
            <ac:spMk id="21" creationId="{FE05BC49-0F00-4C85-9AF5-A0CC5B39C8D2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22:04.727" v="139"/>
          <ac:spMkLst>
            <pc:docMk/>
            <pc:sldMk cId="909560344" sldId="264"/>
            <ac:spMk id="22" creationId="{AD4EA4DF-0E7C-4098-86F6-7D0ACAEFC0BF}"/>
          </ac:spMkLst>
        </pc:spChg>
        <pc:spChg chg="add del">
          <ac:chgData name="Manu Shukla" userId="S::manushukla21@iitk.ac.in::0796544c-2805-4905-a7fb-b805b5f43504" providerId="AD" clId="Web-{BF4ACDEB-FE46-9126-EF5B-E67C31BB4E88}" dt="2021-11-22T11:22:04.727" v="139"/>
          <ac:spMkLst>
            <pc:docMk/>
            <pc:sldMk cId="909560344" sldId="264"/>
            <ac:spMk id="24" creationId="{FE05BC49-0F00-4C85-9AF5-A0CC5B39C8D2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06.357" v="332"/>
          <ac:spMkLst>
            <pc:docMk/>
            <pc:sldMk cId="909560344" sldId="264"/>
            <ac:spMk id="25" creationId="{82184FF4-7029-4ED7-813A-192E60608764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06.357" v="332"/>
          <ac:spMkLst>
            <pc:docMk/>
            <pc:sldMk cId="909560344" sldId="264"/>
            <ac:spMk id="26" creationId="{AAA7AB09-557C-41AD-9113-FF9F68FA1035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2:59.466" v="328"/>
          <ac:spMkLst>
            <pc:docMk/>
            <pc:sldMk cId="909560344" sldId="264"/>
            <ac:spMk id="27" creationId="{82184FF4-7029-4ED7-813A-192E60608764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06.357" v="332"/>
          <ac:spMkLst>
            <pc:docMk/>
            <pc:sldMk cId="909560344" sldId="264"/>
            <ac:spMk id="28" creationId="{EF99ECAA-1F11-4937-BBA6-51935AB44C9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2:59.466" v="328"/>
          <ac:spMkLst>
            <pc:docMk/>
            <pc:sldMk cId="909560344" sldId="264"/>
            <ac:spMk id="29" creationId="{AAA7AB09-557C-41AD-9113-FF9F68FA1035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2:59.466" v="328"/>
          <ac:spMkLst>
            <pc:docMk/>
            <pc:sldMk cId="909560344" sldId="264"/>
            <ac:spMk id="31" creationId="{EF99ECAA-1F11-4937-BBA6-51935AB44C9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06.357" v="332"/>
          <ac:spMkLst>
            <pc:docMk/>
            <pc:sldMk cId="909560344" sldId="264"/>
            <ac:spMk id="32" creationId="{E76424EA-2FE7-47E5-99E5-7EDD3063F712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2:59.466" v="328"/>
          <ac:spMkLst>
            <pc:docMk/>
            <pc:sldMk cId="909560344" sldId="264"/>
            <ac:spMk id="39" creationId="{1DB043B4-68C6-45B9-82AC-A5800EADB8DB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06.357" v="332"/>
          <ac:spMkLst>
            <pc:docMk/>
            <pc:sldMk cId="909560344" sldId="264"/>
            <ac:spMk id="40" creationId="{1DB043B4-68C6-45B9-82AC-A5800EADB8DB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2:59.466" v="328"/>
          <ac:spMkLst>
            <pc:docMk/>
            <pc:sldMk cId="909560344" sldId="264"/>
            <ac:spMk id="41" creationId="{AD4EA4DF-0E7C-4098-86F6-7D0ACAEFC0BF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2:59.466" v="328"/>
          <ac:spMkLst>
            <pc:docMk/>
            <pc:sldMk cId="909560344" sldId="264"/>
            <ac:spMk id="43" creationId="{FE05BC49-0F00-4C85-9AF5-A0CC5B39C8D2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2.404" v="336"/>
          <ac:spMkLst>
            <pc:docMk/>
            <pc:sldMk cId="909560344" sldId="264"/>
            <ac:spMk id="44" creationId="{82184FF4-7029-4ED7-813A-192E60608764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2.404" v="336"/>
          <ac:spMkLst>
            <pc:docMk/>
            <pc:sldMk cId="909560344" sldId="264"/>
            <ac:spMk id="45" creationId="{AAA7AB09-557C-41AD-9113-FF9F68FA1035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2.404" v="336"/>
          <ac:spMkLst>
            <pc:docMk/>
            <pc:sldMk cId="909560344" sldId="264"/>
            <ac:spMk id="46" creationId="{EF99ECAA-1F11-4937-BBA6-51935AB44C9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06.357" v="332"/>
          <ac:spMkLst>
            <pc:docMk/>
            <pc:sldMk cId="909560344" sldId="264"/>
            <ac:spMk id="47" creationId="{34520CD9-5C02-4804-B8B5-9D167FDA985E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06.357" v="332"/>
          <ac:spMkLst>
            <pc:docMk/>
            <pc:sldMk cId="909560344" sldId="264"/>
            <ac:spMk id="49" creationId="{7AEC842D-C905-4DEA-B1C3-CA51995C572A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2.404" v="336"/>
          <ac:spMkLst>
            <pc:docMk/>
            <pc:sldMk cId="909560344" sldId="264"/>
            <ac:spMk id="50" creationId="{1DB043B4-68C6-45B9-82AC-A5800EADB8DB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2.404" v="336"/>
          <ac:spMkLst>
            <pc:docMk/>
            <pc:sldMk cId="909560344" sldId="264"/>
            <ac:spMk id="52" creationId="{AD4EA4DF-0E7C-4098-86F6-7D0ACAEFC0BF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2.404" v="336"/>
          <ac:spMkLst>
            <pc:docMk/>
            <pc:sldMk cId="909560344" sldId="264"/>
            <ac:spMk id="53" creationId="{FE05BC49-0F00-4C85-9AF5-A0CC5B39C8D2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8.170" v="340"/>
          <ac:spMkLst>
            <pc:docMk/>
            <pc:sldMk cId="909560344" sldId="264"/>
            <ac:spMk id="54" creationId="{82184FF4-7029-4ED7-813A-192E60608764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8.170" v="340"/>
          <ac:spMkLst>
            <pc:docMk/>
            <pc:sldMk cId="909560344" sldId="264"/>
            <ac:spMk id="55" creationId="{AAA7AB09-557C-41AD-9113-FF9F68FA1035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8.170" v="340"/>
          <ac:spMkLst>
            <pc:docMk/>
            <pc:sldMk cId="909560344" sldId="264"/>
            <ac:spMk id="56" creationId="{EF99ECAA-1F11-4937-BBA6-51935AB44C9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8.170" v="340"/>
          <ac:spMkLst>
            <pc:docMk/>
            <pc:sldMk cId="909560344" sldId="264"/>
            <ac:spMk id="58" creationId="{1DB043B4-68C6-45B9-82AC-A5800EADB8DB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8.170" v="340"/>
          <ac:spMkLst>
            <pc:docMk/>
            <pc:sldMk cId="909560344" sldId="264"/>
            <ac:spMk id="60" creationId="{E49CA12F-6E27-4C54-88C4-EE6CE7C473F1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3:18.170" v="340"/>
          <ac:spMkLst>
            <pc:docMk/>
            <pc:sldMk cId="909560344" sldId="264"/>
            <ac:spMk id="61" creationId="{5337EA23-6703-4C96-9EEB-A408CBDD67B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4:07.859" v="350"/>
          <ac:spMkLst>
            <pc:docMk/>
            <pc:sldMk cId="909560344" sldId="264"/>
            <ac:spMk id="62" creationId="{82184FF4-7029-4ED7-813A-192E60608764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4:07.859" v="350"/>
          <ac:spMkLst>
            <pc:docMk/>
            <pc:sldMk cId="909560344" sldId="264"/>
            <ac:spMk id="63" creationId="{AAA7AB09-557C-41AD-9113-FF9F68FA1035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4:07.859" v="350"/>
          <ac:spMkLst>
            <pc:docMk/>
            <pc:sldMk cId="909560344" sldId="264"/>
            <ac:spMk id="64" creationId="{EF99ECAA-1F11-4937-BBA6-51935AB44C9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4:07.859" v="350"/>
          <ac:spMkLst>
            <pc:docMk/>
            <pc:sldMk cId="909560344" sldId="264"/>
            <ac:spMk id="66" creationId="{1DB043B4-68C6-45B9-82AC-A5800EADB8DB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4:07.859" v="350"/>
          <ac:spMkLst>
            <pc:docMk/>
            <pc:sldMk cId="909560344" sldId="264"/>
            <ac:spMk id="68" creationId="{AD4EA4DF-0E7C-4098-86F6-7D0ACAEFC0BF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4:07.859" v="350"/>
          <ac:spMkLst>
            <pc:docMk/>
            <pc:sldMk cId="909560344" sldId="264"/>
            <ac:spMk id="69" creationId="{FE05BC49-0F00-4C85-9AF5-A0CC5B39C8D2}"/>
          </ac:spMkLst>
        </pc:spChg>
        <pc:spChg chg="add">
          <ac:chgData name="Manu Shukla" userId="S::manushukla21@iitk.ac.in::0796544c-2805-4905-a7fb-b805b5f43504" providerId="AD" clId="Web-{BF4ACDEB-FE46-9126-EF5B-E67C31BB4E88}" dt="2021-11-22T12:14:07.859" v="350"/>
          <ac:spMkLst>
            <pc:docMk/>
            <pc:sldMk cId="909560344" sldId="264"/>
            <ac:spMk id="74" creationId="{82184FF4-7029-4ED7-813A-192E60608764}"/>
          </ac:spMkLst>
        </pc:spChg>
        <pc:spChg chg="add">
          <ac:chgData name="Manu Shukla" userId="S::manushukla21@iitk.ac.in::0796544c-2805-4905-a7fb-b805b5f43504" providerId="AD" clId="Web-{BF4ACDEB-FE46-9126-EF5B-E67C31BB4E88}" dt="2021-11-22T12:14:07.859" v="350"/>
          <ac:spMkLst>
            <pc:docMk/>
            <pc:sldMk cId="909560344" sldId="264"/>
            <ac:spMk id="76" creationId="{AAA7AB09-557C-41AD-9113-FF9F68FA1035}"/>
          </ac:spMkLst>
        </pc:spChg>
        <pc:spChg chg="add">
          <ac:chgData name="Manu Shukla" userId="S::manushukla21@iitk.ac.in::0796544c-2805-4905-a7fb-b805b5f43504" providerId="AD" clId="Web-{BF4ACDEB-FE46-9126-EF5B-E67C31BB4E88}" dt="2021-11-22T12:14:07.859" v="350"/>
          <ac:spMkLst>
            <pc:docMk/>
            <pc:sldMk cId="909560344" sldId="264"/>
            <ac:spMk id="78" creationId="{EF99ECAA-1F11-4937-BBA6-51935AB44C9D}"/>
          </ac:spMkLst>
        </pc:spChg>
        <pc:spChg chg="add">
          <ac:chgData name="Manu Shukla" userId="S::manushukla21@iitk.ac.in::0796544c-2805-4905-a7fb-b805b5f43504" providerId="AD" clId="Web-{BF4ACDEB-FE46-9126-EF5B-E67C31BB4E88}" dt="2021-11-22T12:14:07.859" v="350"/>
          <ac:spMkLst>
            <pc:docMk/>
            <pc:sldMk cId="909560344" sldId="264"/>
            <ac:spMk id="86" creationId="{1DB043B4-68C6-45B9-82AC-A5800EADB8DB}"/>
          </ac:spMkLst>
        </pc:spChg>
        <pc:spChg chg="add">
          <ac:chgData name="Manu Shukla" userId="S::manushukla21@iitk.ac.in::0796544c-2805-4905-a7fb-b805b5f43504" providerId="AD" clId="Web-{BF4ACDEB-FE46-9126-EF5B-E67C31BB4E88}" dt="2021-11-22T12:14:07.859" v="350"/>
          <ac:spMkLst>
            <pc:docMk/>
            <pc:sldMk cId="909560344" sldId="264"/>
            <ac:spMk id="88" creationId="{3C64A91D-E535-4C24-A0E3-96A3810E3FDC}"/>
          </ac:spMkLst>
        </pc:spChg>
        <pc:spChg chg="add">
          <ac:chgData name="Manu Shukla" userId="S::manushukla21@iitk.ac.in::0796544c-2805-4905-a7fb-b805b5f43504" providerId="AD" clId="Web-{BF4ACDEB-FE46-9126-EF5B-E67C31BB4E88}" dt="2021-11-22T12:14:07.859" v="350"/>
          <ac:spMkLst>
            <pc:docMk/>
            <pc:sldMk cId="909560344" sldId="264"/>
            <ac:spMk id="90" creationId="{26FC4867-BA3E-4F8E-AB23-684F34DF3D31}"/>
          </ac:spMkLst>
        </pc:spChg>
        <pc:grpChg chg="add del">
          <ac:chgData name="Manu Shukla" userId="S::manushukla21@iitk.ac.in::0796544c-2805-4905-a7fb-b805b5f43504" providerId="AD" clId="Web-{BF4ACDEB-FE46-9126-EF5B-E67C31BB4E88}" dt="2021-11-22T12:13:18.201" v="341"/>
          <ac:grpSpMkLst>
            <pc:docMk/>
            <pc:sldMk cId="909560344" sldId="264"/>
            <ac:grpSpMk id="9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BF4ACDEB-FE46-9126-EF5B-E67C31BB4E88}" dt="2021-11-22T11:22:04.727" v="139"/>
          <ac:grpSpMkLst>
            <pc:docMk/>
            <pc:sldMk cId="909560344" sldId="264"/>
            <ac:grpSpMk id="14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BF4ACDEB-FE46-9126-EF5B-E67C31BB4E88}" dt="2021-11-22T12:13:06.357" v="332"/>
          <ac:grpSpMkLst>
            <pc:docMk/>
            <pc:sldMk cId="909560344" sldId="264"/>
            <ac:grpSpMk id="30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BF4ACDEB-FE46-9126-EF5B-E67C31BB4E88}" dt="2021-11-22T12:12:59.466" v="328"/>
          <ac:grpSpMkLst>
            <pc:docMk/>
            <pc:sldMk cId="909560344" sldId="264"/>
            <ac:grpSpMk id="33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BF4ACDEB-FE46-9126-EF5B-E67C31BB4E88}" dt="2021-11-22T12:13:06.357" v="332"/>
          <ac:grpSpMkLst>
            <pc:docMk/>
            <pc:sldMk cId="909560344" sldId="264"/>
            <ac:grpSpMk id="42" creationId="{4592A8CB-0B0A-43A5-86F4-712B0C469671}"/>
          </ac:grpSpMkLst>
        </pc:grpChg>
        <pc:grpChg chg="add del">
          <ac:chgData name="Manu Shukla" userId="S::manushukla21@iitk.ac.in::0796544c-2805-4905-a7fb-b805b5f43504" providerId="AD" clId="Web-{BF4ACDEB-FE46-9126-EF5B-E67C31BB4E88}" dt="2021-11-22T12:13:12.404" v="336"/>
          <ac:grpSpMkLst>
            <pc:docMk/>
            <pc:sldMk cId="909560344" sldId="264"/>
            <ac:grpSpMk id="48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BF4ACDEB-FE46-9126-EF5B-E67C31BB4E88}" dt="2021-11-22T12:13:18.170" v="340"/>
          <ac:grpSpMkLst>
            <pc:docMk/>
            <pc:sldMk cId="909560344" sldId="264"/>
            <ac:grpSpMk id="57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BF4ACDEB-FE46-9126-EF5B-E67C31BB4E88}" dt="2021-11-22T12:14:07.859" v="350"/>
          <ac:grpSpMkLst>
            <pc:docMk/>
            <pc:sldMk cId="909560344" sldId="264"/>
            <ac:grpSpMk id="65" creationId="{79DE9FAB-6BBA-4CFE-B67D-77B47F01ECA4}"/>
          </ac:grpSpMkLst>
        </pc:grpChg>
        <pc:grpChg chg="add">
          <ac:chgData name="Manu Shukla" userId="S::manushukla21@iitk.ac.in::0796544c-2805-4905-a7fb-b805b5f43504" providerId="AD" clId="Web-{BF4ACDEB-FE46-9126-EF5B-E67C31BB4E88}" dt="2021-11-22T12:14:07.859" v="350"/>
          <ac:grpSpMkLst>
            <pc:docMk/>
            <pc:sldMk cId="909560344" sldId="264"/>
            <ac:grpSpMk id="80" creationId="{79DE9FAB-6BBA-4CFE-B67D-77B47F01ECA4}"/>
          </ac:grpSpMkLst>
        </pc:grpChg>
        <pc:picChg chg="add del">
          <ac:chgData name="Manu Shukla" userId="S::manushukla21@iitk.ac.in::0796544c-2805-4905-a7fb-b805b5f43504" providerId="AD" clId="Web-{BF4ACDEB-FE46-9126-EF5B-E67C31BB4E88}" dt="2021-11-22T11:22:04.727" v="139"/>
          <ac:picMkLst>
            <pc:docMk/>
            <pc:sldMk cId="909560344" sldId="264"/>
            <ac:picMk id="4" creationId="{4318C0AD-6473-4F21-A38A-288B0A0BCA23}"/>
          </ac:picMkLst>
        </pc:picChg>
        <pc:picChg chg="add del">
          <ac:chgData name="Manu Shukla" userId="S::manushukla21@iitk.ac.in::0796544c-2805-4905-a7fb-b805b5f43504" providerId="AD" clId="Web-{BF4ACDEB-FE46-9126-EF5B-E67C31BB4E88}" dt="2021-11-22T12:12:24.075" v="324"/>
          <ac:picMkLst>
            <pc:docMk/>
            <pc:sldMk cId="909560344" sldId="264"/>
            <ac:picMk id="13" creationId="{73A6CB43-04AC-4369-B3DC-D852B6345E20}"/>
          </ac:picMkLst>
        </pc:picChg>
        <pc:picChg chg="add del">
          <ac:chgData name="Manu Shukla" userId="S::manushukla21@iitk.ac.in::0796544c-2805-4905-a7fb-b805b5f43504" providerId="AD" clId="Web-{BF4ACDEB-FE46-9126-EF5B-E67C31BB4E88}" dt="2021-11-22T12:12:59.466" v="328"/>
          <ac:picMkLst>
            <pc:docMk/>
            <pc:sldMk cId="909560344" sldId="264"/>
            <ac:picMk id="23" creationId="{24A743E3-8C72-4CFA-A042-CA52BFE57FBD}"/>
          </ac:picMkLst>
        </pc:picChg>
        <pc:picChg chg="add del">
          <ac:chgData name="Manu Shukla" userId="S::manushukla21@iitk.ac.in::0796544c-2805-4905-a7fb-b805b5f43504" providerId="AD" clId="Web-{BF4ACDEB-FE46-9126-EF5B-E67C31BB4E88}" dt="2021-11-22T12:13:06.357" v="332"/>
          <ac:picMkLst>
            <pc:docMk/>
            <pc:sldMk cId="909560344" sldId="264"/>
            <ac:picMk id="38" creationId="{3F39A3F7-45D1-48AA-B509-DFA3D59E71A9}"/>
          </ac:picMkLst>
        </pc:picChg>
        <pc:picChg chg="add del">
          <ac:chgData name="Manu Shukla" userId="S::manushukla21@iitk.ac.in::0796544c-2805-4905-a7fb-b805b5f43504" providerId="AD" clId="Web-{BF4ACDEB-FE46-9126-EF5B-E67C31BB4E88}" dt="2021-11-22T12:13:12.404" v="336"/>
          <ac:picMkLst>
            <pc:docMk/>
            <pc:sldMk cId="909560344" sldId="264"/>
            <ac:picMk id="51" creationId="{24A743E3-8C72-4CFA-A042-CA52BFE57FBD}"/>
          </ac:picMkLst>
        </pc:picChg>
        <pc:picChg chg="add del">
          <ac:chgData name="Manu Shukla" userId="S::manushukla21@iitk.ac.in::0796544c-2805-4905-a7fb-b805b5f43504" providerId="AD" clId="Web-{BF4ACDEB-FE46-9126-EF5B-E67C31BB4E88}" dt="2021-11-22T12:13:18.170" v="340"/>
          <ac:picMkLst>
            <pc:docMk/>
            <pc:sldMk cId="909560344" sldId="264"/>
            <ac:picMk id="59" creationId="{13763459-448C-4880-9334-E5D936D29CF3}"/>
          </ac:picMkLst>
        </pc:picChg>
        <pc:picChg chg="add mod">
          <ac:chgData name="Manu Shukla" userId="S::manushukla21@iitk.ac.in::0796544c-2805-4905-a7fb-b805b5f43504" providerId="AD" clId="Web-{BF4ACDEB-FE46-9126-EF5B-E67C31BB4E88}" dt="2021-11-22T12:14:07.859" v="350"/>
          <ac:picMkLst>
            <pc:docMk/>
            <pc:sldMk cId="909560344" sldId="264"/>
            <ac:picMk id="67" creationId="{24A743E3-8C72-4CFA-A042-CA52BFE57FBD}"/>
          </ac:picMkLst>
        </pc:picChg>
      </pc:sldChg>
      <pc:sldChg chg="addSp delSp modSp new mod setBg">
        <pc:chgData name="Manu Shukla" userId="S::manushukla21@iitk.ac.in::0796544c-2805-4905-a7fb-b805b5f43504" providerId="AD" clId="Web-{BF4ACDEB-FE46-9126-EF5B-E67C31BB4E88}" dt="2021-11-22T12:00:02.100" v="226" actId="20577"/>
        <pc:sldMkLst>
          <pc:docMk/>
          <pc:sldMk cId="1911491725" sldId="265"/>
        </pc:sldMkLst>
        <pc:spChg chg="mod">
          <ac:chgData name="Manu Shukla" userId="S::manushukla21@iitk.ac.in::0796544c-2805-4905-a7fb-b805b5f43504" providerId="AD" clId="Web-{BF4ACDEB-FE46-9126-EF5B-E67C31BB4E88}" dt="2021-11-22T12:00:02.100" v="226" actId="20577"/>
          <ac:spMkLst>
            <pc:docMk/>
            <pc:sldMk cId="1911491725" sldId="265"/>
            <ac:spMk id="2" creationId="{69F2E3BD-3E7B-4142-BDA0-0B6F2129C1D1}"/>
          </ac:spMkLst>
        </pc:spChg>
        <pc:spChg chg="mod">
          <ac:chgData name="Manu Shukla" userId="S::manushukla21@iitk.ac.in::0796544c-2805-4905-a7fb-b805b5f43504" providerId="AD" clId="Web-{BF4ACDEB-FE46-9126-EF5B-E67C31BB4E88}" dt="2021-11-22T11:59:52.819" v="222" actId="20577"/>
          <ac:spMkLst>
            <pc:docMk/>
            <pc:sldMk cId="1911491725" sldId="265"/>
            <ac:spMk id="3" creationId="{E9EE1874-D914-48E9-AA23-0BA5AD353FC0}"/>
          </ac:spMkLst>
        </pc:spChg>
        <pc:spChg chg="add">
          <ac:chgData name="Manu Shukla" userId="S::manushukla21@iitk.ac.in::0796544c-2805-4905-a7fb-b805b5f43504" providerId="AD" clId="Web-{BF4ACDEB-FE46-9126-EF5B-E67C31BB4E88}" dt="2021-11-22T11:59:26.537" v="220"/>
          <ac:spMkLst>
            <pc:docMk/>
            <pc:sldMk cId="1911491725" sldId="265"/>
            <ac:spMk id="10" creationId="{82184FF4-7029-4ED7-813A-192E60608764}"/>
          </ac:spMkLst>
        </pc:spChg>
        <pc:spChg chg="add">
          <ac:chgData name="Manu Shukla" userId="S::manushukla21@iitk.ac.in::0796544c-2805-4905-a7fb-b805b5f43504" providerId="AD" clId="Web-{BF4ACDEB-FE46-9126-EF5B-E67C31BB4E88}" dt="2021-11-22T11:59:26.537" v="220"/>
          <ac:spMkLst>
            <pc:docMk/>
            <pc:sldMk cId="1911491725" sldId="265"/>
            <ac:spMk id="12" creationId="{AAA7AB09-557C-41AD-9113-FF9F68FA1035}"/>
          </ac:spMkLst>
        </pc:spChg>
        <pc:spChg chg="add">
          <ac:chgData name="Manu Shukla" userId="S::manushukla21@iitk.ac.in::0796544c-2805-4905-a7fb-b805b5f43504" providerId="AD" clId="Web-{BF4ACDEB-FE46-9126-EF5B-E67C31BB4E88}" dt="2021-11-22T11:59:26.537" v="220"/>
          <ac:spMkLst>
            <pc:docMk/>
            <pc:sldMk cId="1911491725" sldId="265"/>
            <ac:spMk id="14" creationId="{EF99ECAA-1F11-4937-BBA6-51935AB44C9D}"/>
          </ac:spMkLst>
        </pc:spChg>
        <pc:spChg chg="add">
          <ac:chgData name="Manu Shukla" userId="S::manushukla21@iitk.ac.in::0796544c-2805-4905-a7fb-b805b5f43504" providerId="AD" clId="Web-{BF4ACDEB-FE46-9126-EF5B-E67C31BB4E88}" dt="2021-11-22T11:59:26.537" v="220"/>
          <ac:spMkLst>
            <pc:docMk/>
            <pc:sldMk cId="1911491725" sldId="265"/>
            <ac:spMk id="22" creationId="{1DB043B4-68C6-45B9-82AC-A5800EADB8DB}"/>
          </ac:spMkLst>
        </pc:spChg>
        <pc:spChg chg="add">
          <ac:chgData name="Manu Shukla" userId="S::manushukla21@iitk.ac.in::0796544c-2805-4905-a7fb-b805b5f43504" providerId="AD" clId="Web-{BF4ACDEB-FE46-9126-EF5B-E67C31BB4E88}" dt="2021-11-22T11:59:26.537" v="220"/>
          <ac:spMkLst>
            <pc:docMk/>
            <pc:sldMk cId="1911491725" sldId="265"/>
            <ac:spMk id="24" creationId="{5337EA23-6703-4C96-9EEB-A408CBDD67BD}"/>
          </ac:spMkLst>
        </pc:spChg>
        <pc:grpChg chg="add">
          <ac:chgData name="Manu Shukla" userId="S::manushukla21@iitk.ac.in::0796544c-2805-4905-a7fb-b805b5f43504" providerId="AD" clId="Web-{BF4ACDEB-FE46-9126-EF5B-E67C31BB4E88}" dt="2021-11-22T11:59:26.537" v="220"/>
          <ac:grpSpMkLst>
            <pc:docMk/>
            <pc:sldMk cId="1911491725" sldId="265"/>
            <ac:grpSpMk id="16" creationId="{79DE9FAB-6BBA-4CFE-B67D-77B47F01ECA4}"/>
          </ac:grpSpMkLst>
        </pc:grpChg>
        <pc:picChg chg="add del mod">
          <ac:chgData name="Manu Shukla" userId="S::manushukla21@iitk.ac.in::0796544c-2805-4905-a7fb-b805b5f43504" providerId="AD" clId="Web-{BF4ACDEB-FE46-9126-EF5B-E67C31BB4E88}" dt="2021-11-22T11:58:27.379" v="216"/>
          <ac:picMkLst>
            <pc:docMk/>
            <pc:sldMk cId="1911491725" sldId="265"/>
            <ac:picMk id="4" creationId="{08A21670-A8B7-44F9-BED1-FBE1C64025E2}"/>
          </ac:picMkLst>
        </pc:picChg>
        <pc:picChg chg="add mod">
          <ac:chgData name="Manu Shukla" userId="S::manushukla21@iitk.ac.in::0796544c-2805-4905-a7fb-b805b5f43504" providerId="AD" clId="Web-{BF4ACDEB-FE46-9126-EF5B-E67C31BB4E88}" dt="2021-11-22T11:59:44.241" v="221" actId="14100"/>
          <ac:picMkLst>
            <pc:docMk/>
            <pc:sldMk cId="1911491725" sldId="265"/>
            <ac:picMk id="5" creationId="{829ED852-F7AA-499C-9D26-5C68E2DD3539}"/>
          </ac:picMkLst>
        </pc:picChg>
      </pc:sldChg>
      <pc:sldChg chg="addSp delSp modSp new mod setBg">
        <pc:chgData name="Manu Shukla" userId="S::manushukla21@iitk.ac.in::0796544c-2805-4905-a7fb-b805b5f43504" providerId="AD" clId="Web-{BF4ACDEB-FE46-9126-EF5B-E67C31BB4E88}" dt="2021-11-22T12:02:26.385" v="250" actId="14100"/>
        <pc:sldMkLst>
          <pc:docMk/>
          <pc:sldMk cId="1039094826" sldId="266"/>
        </pc:sldMkLst>
        <pc:spChg chg="mod">
          <ac:chgData name="Manu Shukla" userId="S::manushukla21@iitk.ac.in::0796544c-2805-4905-a7fb-b805b5f43504" providerId="AD" clId="Web-{BF4ACDEB-FE46-9126-EF5B-E67C31BB4E88}" dt="2021-11-22T12:02:21.745" v="249" actId="20577"/>
          <ac:spMkLst>
            <pc:docMk/>
            <pc:sldMk cId="1039094826" sldId="266"/>
            <ac:spMk id="2" creationId="{693A4024-C664-484A-8865-90FCA69E77AE}"/>
          </ac:spMkLst>
        </pc:spChg>
        <pc:spChg chg="mod">
          <ac:chgData name="Manu Shukla" userId="S::manushukla21@iitk.ac.in::0796544c-2805-4905-a7fb-b805b5f43504" providerId="AD" clId="Web-{BF4ACDEB-FE46-9126-EF5B-E67C31BB4E88}" dt="2021-11-22T12:02:26.385" v="250" actId="14100"/>
          <ac:spMkLst>
            <pc:docMk/>
            <pc:sldMk cId="1039094826" sldId="266"/>
            <ac:spMk id="3" creationId="{7DF697AC-D33B-4824-83D3-A2329A384689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01:08.930" v="236"/>
          <ac:spMkLst>
            <pc:docMk/>
            <pc:sldMk cId="1039094826" sldId="266"/>
            <ac:spMk id="6" creationId="{A5931BE0-4B93-4D6C-878E-ACC59D6B458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01:24.774" v="239"/>
          <ac:spMkLst>
            <pc:docMk/>
            <pc:sldMk cId="1039094826" sldId="266"/>
            <ac:spMk id="7" creationId="{A5931BE0-4B93-4D6C-878E-ACC59D6B458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01:05.586" v="234"/>
          <ac:spMkLst>
            <pc:docMk/>
            <pc:sldMk cId="1039094826" sldId="266"/>
            <ac:spMk id="9" creationId="{A5931BE0-4B93-4D6C-878E-ACC59D6B458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01:24.774" v="239"/>
          <ac:spMkLst>
            <pc:docMk/>
            <pc:sldMk cId="1039094826" sldId="266"/>
            <ac:spMk id="10" creationId="{D166A8AB-8924-421C-BCED-B54DBC4054E0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01:05.586" v="234"/>
          <ac:spMkLst>
            <pc:docMk/>
            <pc:sldMk cId="1039094826" sldId="266"/>
            <ac:spMk id="16" creationId="{D166A8AB-8924-421C-BCED-B54DBC4054E0}"/>
          </ac:spMkLst>
        </pc:spChg>
        <pc:spChg chg="add">
          <ac:chgData name="Manu Shukla" userId="S::manushukla21@iitk.ac.in::0796544c-2805-4905-a7fb-b805b5f43504" providerId="AD" clId="Web-{BF4ACDEB-FE46-9126-EF5B-E67C31BB4E88}" dt="2021-11-22T12:01:24.774" v="239"/>
          <ac:spMkLst>
            <pc:docMk/>
            <pc:sldMk cId="1039094826" sldId="266"/>
            <ac:spMk id="19" creationId="{A5931BE0-4B93-4D6C-878E-ACC59D6B4587}"/>
          </ac:spMkLst>
        </pc:spChg>
        <pc:spChg chg="add">
          <ac:chgData name="Manu Shukla" userId="S::manushukla21@iitk.ac.in::0796544c-2805-4905-a7fb-b805b5f43504" providerId="AD" clId="Web-{BF4ACDEB-FE46-9126-EF5B-E67C31BB4E88}" dt="2021-11-22T12:01:24.774" v="239"/>
          <ac:spMkLst>
            <pc:docMk/>
            <pc:sldMk cId="1039094826" sldId="266"/>
            <ac:spMk id="26" creationId="{D166A8AB-8924-421C-BCED-B54DBC4054E0}"/>
          </ac:spMkLst>
        </pc:spChg>
        <pc:grpChg chg="add del">
          <ac:chgData name="Manu Shukla" userId="S::manushukla21@iitk.ac.in::0796544c-2805-4905-a7fb-b805b5f43504" providerId="AD" clId="Web-{BF4ACDEB-FE46-9126-EF5B-E67C31BB4E88}" dt="2021-11-22T12:01:24.774" v="239"/>
          <ac:grpSpMkLst>
            <pc:docMk/>
            <pc:sldMk cId="1039094826" sldId="266"/>
            <ac:grpSpMk id="8" creationId="{9F2D4ED5-DC78-4C88-97AA-483206C53E90}"/>
          </ac:grpSpMkLst>
        </pc:grpChg>
        <pc:grpChg chg="add del">
          <ac:chgData name="Manu Shukla" userId="S::manushukla21@iitk.ac.in::0796544c-2805-4905-a7fb-b805b5f43504" providerId="AD" clId="Web-{BF4ACDEB-FE46-9126-EF5B-E67C31BB4E88}" dt="2021-11-22T12:01:05.586" v="234"/>
          <ac:grpSpMkLst>
            <pc:docMk/>
            <pc:sldMk cId="1039094826" sldId="266"/>
            <ac:grpSpMk id="11" creationId="{9F2D4ED5-DC78-4C88-97AA-483206C53E90}"/>
          </ac:grpSpMkLst>
        </pc:grpChg>
        <pc:grpChg chg="add">
          <ac:chgData name="Manu Shukla" userId="S::manushukla21@iitk.ac.in::0796544c-2805-4905-a7fb-b805b5f43504" providerId="AD" clId="Web-{BF4ACDEB-FE46-9126-EF5B-E67C31BB4E88}" dt="2021-11-22T12:01:24.774" v="239"/>
          <ac:grpSpMkLst>
            <pc:docMk/>
            <pc:sldMk cId="1039094826" sldId="266"/>
            <ac:grpSpMk id="21" creationId="{9F2D4ED5-DC78-4C88-97AA-483206C53E90}"/>
          </ac:grpSpMkLst>
        </pc:grpChg>
        <pc:picChg chg="add mod">
          <ac:chgData name="Manu Shukla" userId="S::manushukla21@iitk.ac.in::0796544c-2805-4905-a7fb-b805b5f43504" providerId="AD" clId="Web-{BF4ACDEB-FE46-9126-EF5B-E67C31BB4E88}" dt="2021-11-22T12:01:19.931" v="238" actId="14100"/>
          <ac:picMkLst>
            <pc:docMk/>
            <pc:sldMk cId="1039094826" sldId="266"/>
            <ac:picMk id="4" creationId="{E84E614F-8C0C-43C3-91E7-FF8F958D320F}"/>
          </ac:picMkLst>
        </pc:picChg>
      </pc:sldChg>
      <pc:sldChg chg="addSp modSp new mod setBg">
        <pc:chgData name="Manu Shukla" userId="S::manushukla21@iitk.ac.in::0796544c-2805-4905-a7fb-b805b5f43504" providerId="AD" clId="Web-{BF4ACDEB-FE46-9126-EF5B-E67C31BB4E88}" dt="2021-11-22T12:04:10.279" v="262" actId="20577"/>
        <pc:sldMkLst>
          <pc:docMk/>
          <pc:sldMk cId="14874797" sldId="267"/>
        </pc:sldMkLst>
        <pc:spChg chg="mod">
          <ac:chgData name="Manu Shukla" userId="S::manushukla21@iitk.ac.in::0796544c-2805-4905-a7fb-b805b5f43504" providerId="AD" clId="Web-{BF4ACDEB-FE46-9126-EF5B-E67C31BB4E88}" dt="2021-11-22T12:04:10.279" v="262" actId="20577"/>
          <ac:spMkLst>
            <pc:docMk/>
            <pc:sldMk cId="14874797" sldId="267"/>
            <ac:spMk id="2" creationId="{85FBCA48-C06C-4C30-B02F-6B8D54B363D3}"/>
          </ac:spMkLst>
        </pc:spChg>
        <pc:spChg chg="mod">
          <ac:chgData name="Manu Shukla" userId="S::manushukla21@iitk.ac.in::0796544c-2805-4905-a7fb-b805b5f43504" providerId="AD" clId="Web-{BF4ACDEB-FE46-9126-EF5B-E67C31BB4E88}" dt="2021-11-22T12:04:06.326" v="261" actId="20577"/>
          <ac:spMkLst>
            <pc:docMk/>
            <pc:sldMk cId="14874797" sldId="267"/>
            <ac:spMk id="3" creationId="{3484361B-C5DC-4D98-8FC1-D37A5C0F35BE}"/>
          </ac:spMkLst>
        </pc:spChg>
        <pc:spChg chg="add">
          <ac:chgData name="Manu Shukla" userId="S::manushukla21@iitk.ac.in::0796544c-2805-4905-a7fb-b805b5f43504" providerId="AD" clId="Web-{BF4ACDEB-FE46-9126-EF5B-E67C31BB4E88}" dt="2021-11-22T12:03:50.278" v="257"/>
          <ac:spMkLst>
            <pc:docMk/>
            <pc:sldMk cId="14874797" sldId="267"/>
            <ac:spMk id="9" creationId="{A5931BE0-4B93-4D6C-878E-ACC59D6B4587}"/>
          </ac:spMkLst>
        </pc:spChg>
        <pc:spChg chg="add">
          <ac:chgData name="Manu Shukla" userId="S::manushukla21@iitk.ac.in::0796544c-2805-4905-a7fb-b805b5f43504" providerId="AD" clId="Web-{BF4ACDEB-FE46-9126-EF5B-E67C31BB4E88}" dt="2021-11-22T12:03:50.278" v="257"/>
          <ac:spMkLst>
            <pc:docMk/>
            <pc:sldMk cId="14874797" sldId="267"/>
            <ac:spMk id="11" creationId="{DE950493-A53F-4D4C-9157-A238C4B2A731}"/>
          </ac:spMkLst>
        </pc:spChg>
        <pc:spChg chg="add">
          <ac:chgData name="Manu Shukla" userId="S::manushukla21@iitk.ac.in::0796544c-2805-4905-a7fb-b805b5f43504" providerId="AD" clId="Web-{BF4ACDEB-FE46-9126-EF5B-E67C31BB4E88}" dt="2021-11-22T12:03:50.278" v="257"/>
          <ac:spMkLst>
            <pc:docMk/>
            <pc:sldMk cId="14874797" sldId="267"/>
            <ac:spMk id="17" creationId="{D20AE261-8977-4583-A036-88CC1CE1AEBF}"/>
          </ac:spMkLst>
        </pc:spChg>
        <pc:grpChg chg="add">
          <ac:chgData name="Manu Shukla" userId="S::manushukla21@iitk.ac.in::0796544c-2805-4905-a7fb-b805b5f43504" providerId="AD" clId="Web-{BF4ACDEB-FE46-9126-EF5B-E67C31BB4E88}" dt="2021-11-22T12:03:50.278" v="257"/>
          <ac:grpSpMkLst>
            <pc:docMk/>
            <pc:sldMk cId="14874797" sldId="267"/>
            <ac:grpSpMk id="13" creationId="{FF1EAF9B-8869-450E-98BF-FD6EA6564B03}"/>
          </ac:grpSpMkLst>
        </pc:grpChg>
        <pc:picChg chg="add mod">
          <ac:chgData name="Manu Shukla" userId="S::manushukla21@iitk.ac.in::0796544c-2805-4905-a7fb-b805b5f43504" providerId="AD" clId="Web-{BF4ACDEB-FE46-9126-EF5B-E67C31BB4E88}" dt="2021-11-22T12:03:50.278" v="257"/>
          <ac:picMkLst>
            <pc:docMk/>
            <pc:sldMk cId="14874797" sldId="267"/>
            <ac:picMk id="4" creationId="{836B3DE8-6A73-4209-9CBC-681D44D2BE6A}"/>
          </ac:picMkLst>
        </pc:picChg>
      </pc:sldChg>
      <pc:sldChg chg="addSp delSp modSp new mod setBg">
        <pc:chgData name="Manu Shukla" userId="S::manushukla21@iitk.ac.in::0796544c-2805-4905-a7fb-b805b5f43504" providerId="AD" clId="Web-{BF4ACDEB-FE46-9126-EF5B-E67C31BB4E88}" dt="2021-11-22T12:06:23.970" v="283" actId="20577"/>
        <pc:sldMkLst>
          <pc:docMk/>
          <pc:sldMk cId="2543209087" sldId="268"/>
        </pc:sldMkLst>
        <pc:spChg chg="mod">
          <ac:chgData name="Manu Shukla" userId="S::manushukla21@iitk.ac.in::0796544c-2805-4905-a7fb-b805b5f43504" providerId="AD" clId="Web-{BF4ACDEB-FE46-9126-EF5B-E67C31BB4E88}" dt="2021-11-22T12:06:14.954" v="281" actId="20577"/>
          <ac:spMkLst>
            <pc:docMk/>
            <pc:sldMk cId="2543209087" sldId="268"/>
            <ac:spMk id="2" creationId="{A3A0D54F-AAF8-4C61-B7B8-79469BB11FBF}"/>
          </ac:spMkLst>
        </pc:spChg>
        <pc:spChg chg="mod">
          <ac:chgData name="Manu Shukla" userId="S::manushukla21@iitk.ac.in::0796544c-2805-4905-a7fb-b805b5f43504" providerId="AD" clId="Web-{BF4ACDEB-FE46-9126-EF5B-E67C31BB4E88}" dt="2021-11-22T12:06:23.970" v="283" actId="20577"/>
          <ac:spMkLst>
            <pc:docMk/>
            <pc:sldMk cId="2543209087" sldId="268"/>
            <ac:spMk id="3" creationId="{E41F3FDF-44EB-4954-B1C7-799F55FCC061}"/>
          </ac:spMkLst>
        </pc:spChg>
        <pc:spChg chg="add">
          <ac:chgData name="Manu Shukla" userId="S::manushukla21@iitk.ac.in::0796544c-2805-4905-a7fb-b805b5f43504" providerId="AD" clId="Web-{BF4ACDEB-FE46-9126-EF5B-E67C31BB4E88}" dt="2021-11-22T12:05:16.281" v="273"/>
          <ac:spMkLst>
            <pc:docMk/>
            <pc:sldMk cId="2543209087" sldId="268"/>
            <ac:spMk id="6" creationId="{A5931BE0-4B93-4D6C-878E-ACC59D6B458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05:10.577" v="272"/>
          <ac:spMkLst>
            <pc:docMk/>
            <pc:sldMk cId="2543209087" sldId="268"/>
            <ac:spMk id="9" creationId="{A5931BE0-4B93-4D6C-878E-ACC59D6B458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05:10.577" v="272"/>
          <ac:spMkLst>
            <pc:docMk/>
            <pc:sldMk cId="2543209087" sldId="268"/>
            <ac:spMk id="11" creationId="{6FF3A87B-2255-45E0-A551-C11FAF93290C}"/>
          </ac:spMkLst>
        </pc:spChg>
        <pc:spChg chg="add">
          <ac:chgData name="Manu Shukla" userId="S::manushukla21@iitk.ac.in::0796544c-2805-4905-a7fb-b805b5f43504" providerId="AD" clId="Web-{BF4ACDEB-FE46-9126-EF5B-E67C31BB4E88}" dt="2021-11-22T12:05:16.281" v="273"/>
          <ac:spMkLst>
            <pc:docMk/>
            <pc:sldMk cId="2543209087" sldId="268"/>
            <ac:spMk id="16" creationId="{D166A8AB-8924-421C-BCED-B54DBC4054E0}"/>
          </ac:spMkLst>
        </pc:spChg>
        <pc:grpChg chg="add">
          <ac:chgData name="Manu Shukla" userId="S::manushukla21@iitk.ac.in::0796544c-2805-4905-a7fb-b805b5f43504" providerId="AD" clId="Web-{BF4ACDEB-FE46-9126-EF5B-E67C31BB4E88}" dt="2021-11-22T12:05:16.281" v="273"/>
          <ac:grpSpMkLst>
            <pc:docMk/>
            <pc:sldMk cId="2543209087" sldId="268"/>
            <ac:grpSpMk id="7" creationId="{9F2D4ED5-DC78-4C88-97AA-483206C53E90}"/>
          </ac:grpSpMkLst>
        </pc:grpChg>
        <pc:picChg chg="add mod">
          <ac:chgData name="Manu Shukla" userId="S::manushukla21@iitk.ac.in::0796544c-2805-4905-a7fb-b805b5f43504" providerId="AD" clId="Web-{BF4ACDEB-FE46-9126-EF5B-E67C31BB4E88}" dt="2021-11-22T12:06:00.625" v="278" actId="1076"/>
          <ac:picMkLst>
            <pc:docMk/>
            <pc:sldMk cId="2543209087" sldId="268"/>
            <ac:picMk id="4" creationId="{1FB8573B-1D3F-4C61-9D34-8B549C4D1BD9}"/>
          </ac:picMkLst>
        </pc:picChg>
      </pc:sldChg>
      <pc:sldChg chg="addSp modSp new mod setBg">
        <pc:chgData name="Manu Shukla" userId="S::manushukla21@iitk.ac.in::0796544c-2805-4905-a7fb-b805b5f43504" providerId="AD" clId="Web-{BF4ACDEB-FE46-9126-EF5B-E67C31BB4E88}" dt="2021-11-22T12:08:35.583" v="304" actId="20577"/>
        <pc:sldMkLst>
          <pc:docMk/>
          <pc:sldMk cId="3442709138" sldId="269"/>
        </pc:sldMkLst>
        <pc:spChg chg="mod">
          <ac:chgData name="Manu Shukla" userId="S::manushukla21@iitk.ac.in::0796544c-2805-4905-a7fb-b805b5f43504" providerId="AD" clId="Web-{BF4ACDEB-FE46-9126-EF5B-E67C31BB4E88}" dt="2021-11-22T12:08:25.473" v="302" actId="1076"/>
          <ac:spMkLst>
            <pc:docMk/>
            <pc:sldMk cId="3442709138" sldId="269"/>
            <ac:spMk id="2" creationId="{607D1B04-E104-466F-B288-0F00D95D4904}"/>
          </ac:spMkLst>
        </pc:spChg>
        <pc:spChg chg="mod">
          <ac:chgData name="Manu Shukla" userId="S::manushukla21@iitk.ac.in::0796544c-2805-4905-a7fb-b805b5f43504" providerId="AD" clId="Web-{BF4ACDEB-FE46-9126-EF5B-E67C31BB4E88}" dt="2021-11-22T12:08:35.583" v="304" actId="20577"/>
          <ac:spMkLst>
            <pc:docMk/>
            <pc:sldMk cId="3442709138" sldId="269"/>
            <ac:spMk id="3" creationId="{1D3B7359-A76F-40AD-B0D6-9CED88748008}"/>
          </ac:spMkLst>
        </pc:spChg>
        <pc:spChg chg="add">
          <ac:chgData name="Manu Shukla" userId="S::manushukla21@iitk.ac.in::0796544c-2805-4905-a7fb-b805b5f43504" providerId="AD" clId="Web-{BF4ACDEB-FE46-9126-EF5B-E67C31BB4E88}" dt="2021-11-22T12:07:47.456" v="294"/>
          <ac:spMkLst>
            <pc:docMk/>
            <pc:sldMk cId="3442709138" sldId="269"/>
            <ac:spMk id="9" creationId="{A5931BE0-4B93-4D6C-878E-ACC59D6B4587}"/>
          </ac:spMkLst>
        </pc:spChg>
        <pc:spChg chg="add">
          <ac:chgData name="Manu Shukla" userId="S::manushukla21@iitk.ac.in::0796544c-2805-4905-a7fb-b805b5f43504" providerId="AD" clId="Web-{BF4ACDEB-FE46-9126-EF5B-E67C31BB4E88}" dt="2021-11-22T12:07:47.456" v="294"/>
          <ac:spMkLst>
            <pc:docMk/>
            <pc:sldMk cId="3442709138" sldId="269"/>
            <ac:spMk id="16" creationId="{D166A8AB-8924-421C-BCED-B54DBC4054E0}"/>
          </ac:spMkLst>
        </pc:spChg>
        <pc:grpChg chg="add">
          <ac:chgData name="Manu Shukla" userId="S::manushukla21@iitk.ac.in::0796544c-2805-4905-a7fb-b805b5f43504" providerId="AD" clId="Web-{BF4ACDEB-FE46-9126-EF5B-E67C31BB4E88}" dt="2021-11-22T12:07:47.456" v="294"/>
          <ac:grpSpMkLst>
            <pc:docMk/>
            <pc:sldMk cId="3442709138" sldId="269"/>
            <ac:grpSpMk id="11" creationId="{9F2D4ED5-DC78-4C88-97AA-483206C53E90}"/>
          </ac:grpSpMkLst>
        </pc:grpChg>
        <pc:picChg chg="add mod">
          <ac:chgData name="Manu Shukla" userId="S::manushukla21@iitk.ac.in::0796544c-2805-4905-a7fb-b805b5f43504" providerId="AD" clId="Web-{BF4ACDEB-FE46-9126-EF5B-E67C31BB4E88}" dt="2021-11-22T12:07:47.456" v="294"/>
          <ac:picMkLst>
            <pc:docMk/>
            <pc:sldMk cId="3442709138" sldId="269"/>
            <ac:picMk id="4" creationId="{D554DA5A-69B4-4EDE-A3DE-94C14C1EA1FB}"/>
          </ac:picMkLst>
        </pc:picChg>
      </pc:sldChg>
      <pc:sldChg chg="addSp modSp new mod setBg">
        <pc:chgData name="Manu Shukla" userId="S::manushukla21@iitk.ac.in::0796544c-2805-4905-a7fb-b805b5f43504" providerId="AD" clId="Web-{BF4ACDEB-FE46-9126-EF5B-E67C31BB4E88}" dt="2021-11-22T12:11:44.652" v="323" actId="14100"/>
        <pc:sldMkLst>
          <pc:docMk/>
          <pc:sldMk cId="3933688667" sldId="270"/>
        </pc:sldMkLst>
        <pc:spChg chg="mod">
          <ac:chgData name="Manu Shukla" userId="S::manushukla21@iitk.ac.in::0796544c-2805-4905-a7fb-b805b5f43504" providerId="AD" clId="Web-{BF4ACDEB-FE46-9126-EF5B-E67C31BB4E88}" dt="2021-11-22T12:11:44.652" v="323" actId="14100"/>
          <ac:spMkLst>
            <pc:docMk/>
            <pc:sldMk cId="3933688667" sldId="270"/>
            <ac:spMk id="2" creationId="{13802BFC-F307-4357-A4E1-82A3441456E1}"/>
          </ac:spMkLst>
        </pc:spChg>
        <pc:spChg chg="mod">
          <ac:chgData name="Manu Shukla" userId="S::manushukla21@iitk.ac.in::0796544c-2805-4905-a7fb-b805b5f43504" providerId="AD" clId="Web-{BF4ACDEB-FE46-9126-EF5B-E67C31BB4E88}" dt="2021-11-22T12:10:37.445" v="319" actId="20577"/>
          <ac:spMkLst>
            <pc:docMk/>
            <pc:sldMk cId="3933688667" sldId="270"/>
            <ac:spMk id="3" creationId="{C5E56B4B-0AF9-4977-8CEF-9A112DE0C835}"/>
          </ac:spMkLst>
        </pc:spChg>
        <pc:spChg chg="add">
          <ac:chgData name="Manu Shukla" userId="S::manushukla21@iitk.ac.in::0796544c-2805-4905-a7fb-b805b5f43504" providerId="AD" clId="Web-{BF4ACDEB-FE46-9126-EF5B-E67C31BB4E88}" dt="2021-11-22T12:10:12.148" v="313"/>
          <ac:spMkLst>
            <pc:docMk/>
            <pc:sldMk cId="3933688667" sldId="270"/>
            <ac:spMk id="9" creationId="{A5931BE0-4B93-4D6C-878E-ACC59D6B4587}"/>
          </ac:spMkLst>
        </pc:spChg>
        <pc:spChg chg="add">
          <ac:chgData name="Manu Shukla" userId="S::manushukla21@iitk.ac.in::0796544c-2805-4905-a7fb-b805b5f43504" providerId="AD" clId="Web-{BF4ACDEB-FE46-9126-EF5B-E67C31BB4E88}" dt="2021-11-22T12:10:12.148" v="313"/>
          <ac:spMkLst>
            <pc:docMk/>
            <pc:sldMk cId="3933688667" sldId="270"/>
            <ac:spMk id="11" creationId="{DE950493-A53F-4D4C-9157-A238C4B2A731}"/>
          </ac:spMkLst>
        </pc:spChg>
        <pc:spChg chg="add">
          <ac:chgData name="Manu Shukla" userId="S::manushukla21@iitk.ac.in::0796544c-2805-4905-a7fb-b805b5f43504" providerId="AD" clId="Web-{BF4ACDEB-FE46-9126-EF5B-E67C31BB4E88}" dt="2021-11-22T12:10:12.148" v="313"/>
          <ac:spMkLst>
            <pc:docMk/>
            <pc:sldMk cId="3933688667" sldId="270"/>
            <ac:spMk id="17" creationId="{D20AE261-8977-4583-A036-88CC1CE1AEBF}"/>
          </ac:spMkLst>
        </pc:spChg>
        <pc:grpChg chg="add">
          <ac:chgData name="Manu Shukla" userId="S::manushukla21@iitk.ac.in::0796544c-2805-4905-a7fb-b805b5f43504" providerId="AD" clId="Web-{BF4ACDEB-FE46-9126-EF5B-E67C31BB4E88}" dt="2021-11-22T12:10:12.148" v="313"/>
          <ac:grpSpMkLst>
            <pc:docMk/>
            <pc:sldMk cId="3933688667" sldId="270"/>
            <ac:grpSpMk id="13" creationId="{FF1EAF9B-8869-450E-98BF-FD6EA6564B03}"/>
          </ac:grpSpMkLst>
        </pc:grpChg>
        <pc:picChg chg="add mod">
          <ac:chgData name="Manu Shukla" userId="S::manushukla21@iitk.ac.in::0796544c-2805-4905-a7fb-b805b5f43504" providerId="AD" clId="Web-{BF4ACDEB-FE46-9126-EF5B-E67C31BB4E88}" dt="2021-11-22T12:10:12.148" v="313"/>
          <ac:picMkLst>
            <pc:docMk/>
            <pc:sldMk cId="3933688667" sldId="270"/>
            <ac:picMk id="4" creationId="{88B7A813-96FB-4B21-B193-05E12AC65D91}"/>
          </ac:picMkLst>
        </pc:picChg>
      </pc:sldChg>
      <pc:sldChg chg="addSp delSp modSp new mod setBg">
        <pc:chgData name="Manu Shukla" userId="S::manushukla21@iitk.ac.in::0796544c-2805-4905-a7fb-b805b5f43504" providerId="AD" clId="Web-{BF4ACDEB-FE46-9126-EF5B-E67C31BB4E88}" dt="2021-11-22T12:18:48.054" v="421"/>
        <pc:sldMkLst>
          <pc:docMk/>
          <pc:sldMk cId="230028372" sldId="271"/>
        </pc:sldMkLst>
        <pc:spChg chg="mod">
          <ac:chgData name="Manu Shukla" userId="S::manushukla21@iitk.ac.in::0796544c-2805-4905-a7fb-b805b5f43504" providerId="AD" clId="Web-{BF4ACDEB-FE46-9126-EF5B-E67C31BB4E88}" dt="2021-11-22T12:18:48.054" v="421"/>
          <ac:spMkLst>
            <pc:docMk/>
            <pc:sldMk cId="230028372" sldId="271"/>
            <ac:spMk id="2" creationId="{B584C848-1361-4606-A602-E127101ABA60}"/>
          </ac:spMkLst>
        </pc:spChg>
        <pc:spChg chg="add del mod">
          <ac:chgData name="Manu Shukla" userId="S::manushukla21@iitk.ac.in::0796544c-2805-4905-a7fb-b805b5f43504" providerId="AD" clId="Web-{BF4ACDEB-FE46-9126-EF5B-E67C31BB4E88}" dt="2021-11-22T12:18:48.054" v="421"/>
          <ac:spMkLst>
            <pc:docMk/>
            <pc:sldMk cId="230028372" sldId="271"/>
            <ac:spMk id="3" creationId="{61F66706-35A0-47D5-9E82-55D6AAE4197A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8:17.365" v="407"/>
          <ac:spMkLst>
            <pc:docMk/>
            <pc:sldMk cId="230028372" sldId="271"/>
            <ac:spMk id="6" creationId="{82184FF4-7029-4ED7-813A-192E60608764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8:17.365" v="407"/>
          <ac:spMkLst>
            <pc:docMk/>
            <pc:sldMk cId="230028372" sldId="271"/>
            <ac:spMk id="8" creationId="{AAA7AB09-557C-41AD-9113-FF9F68FA1035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7:48.490" v="403"/>
          <ac:spMkLst>
            <pc:docMk/>
            <pc:sldMk cId="230028372" sldId="271"/>
            <ac:spMk id="9" creationId="{82184FF4-7029-4ED7-813A-192E60608764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8:03.349" v="405"/>
          <ac:spMkLst>
            <pc:docMk/>
            <pc:sldMk cId="230028372" sldId="271"/>
            <ac:spMk id="10" creationId="{A5931BE0-4B93-4D6C-878E-ACC59D6B458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7:48.490" v="403"/>
          <ac:spMkLst>
            <pc:docMk/>
            <pc:sldMk cId="230028372" sldId="271"/>
            <ac:spMk id="11" creationId="{AAA7AB09-557C-41AD-9113-FF9F68FA1035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7:48.490" v="403"/>
          <ac:spMkLst>
            <pc:docMk/>
            <pc:sldMk cId="230028372" sldId="271"/>
            <ac:spMk id="13" creationId="{EF99ECAA-1F11-4937-BBA6-51935AB44C9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8:17.365" v="407"/>
          <ac:spMkLst>
            <pc:docMk/>
            <pc:sldMk cId="230028372" sldId="271"/>
            <ac:spMk id="14" creationId="{EF99ECAA-1F11-4937-BBA6-51935AB44C9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8:48.054" v="421"/>
          <ac:spMkLst>
            <pc:docMk/>
            <pc:sldMk cId="230028372" sldId="271"/>
            <ac:spMk id="16" creationId="{A5931BE0-4B93-4D6C-878E-ACC59D6B4587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8:03.349" v="405"/>
          <ac:spMkLst>
            <pc:docMk/>
            <pc:sldMk cId="230028372" sldId="271"/>
            <ac:spMk id="17" creationId="{D166A8AB-8924-421C-BCED-B54DBC4054E0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7:48.490" v="403"/>
          <ac:spMkLst>
            <pc:docMk/>
            <pc:sldMk cId="230028372" sldId="271"/>
            <ac:spMk id="21" creationId="{1DB043B4-68C6-45B9-82AC-A5800EADB8DB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7:48.490" v="403"/>
          <ac:spMkLst>
            <pc:docMk/>
            <pc:sldMk cId="230028372" sldId="271"/>
            <ac:spMk id="23" creationId="{E49CA12F-6E27-4C54-88C4-EE6CE7C473F1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8:17.365" v="407"/>
          <ac:spMkLst>
            <pc:docMk/>
            <pc:sldMk cId="230028372" sldId="271"/>
            <ac:spMk id="24" creationId="{1DB043B4-68C6-45B9-82AC-A5800EADB8DB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7:48.490" v="403"/>
          <ac:spMkLst>
            <pc:docMk/>
            <pc:sldMk cId="230028372" sldId="271"/>
            <ac:spMk id="25" creationId="{5337EA23-6703-4C96-9EEB-A408CBDD67B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8:17.365" v="407"/>
          <ac:spMkLst>
            <pc:docMk/>
            <pc:sldMk cId="230028372" sldId="271"/>
            <ac:spMk id="27" creationId="{E49CA12F-6E27-4C54-88C4-EE6CE7C473F1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8:17.365" v="407"/>
          <ac:spMkLst>
            <pc:docMk/>
            <pc:sldMk cId="230028372" sldId="271"/>
            <ac:spMk id="28" creationId="{5337EA23-6703-4C96-9EEB-A408CBDD67B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8:48.054" v="421"/>
          <ac:spMkLst>
            <pc:docMk/>
            <pc:sldMk cId="230028372" sldId="271"/>
            <ac:spMk id="30" creationId="{D166A8AB-8924-421C-BCED-B54DBC4054E0}"/>
          </ac:spMkLst>
        </pc:spChg>
        <pc:spChg chg="add">
          <ac:chgData name="Manu Shukla" userId="S::manushukla21@iitk.ac.in::0796544c-2805-4905-a7fb-b805b5f43504" providerId="AD" clId="Web-{BF4ACDEB-FE46-9126-EF5B-E67C31BB4E88}" dt="2021-11-22T12:18:48.054" v="421"/>
          <ac:spMkLst>
            <pc:docMk/>
            <pc:sldMk cId="230028372" sldId="271"/>
            <ac:spMk id="33" creationId="{82184FF4-7029-4ED7-813A-192E60608764}"/>
          </ac:spMkLst>
        </pc:spChg>
        <pc:spChg chg="add">
          <ac:chgData name="Manu Shukla" userId="S::manushukla21@iitk.ac.in::0796544c-2805-4905-a7fb-b805b5f43504" providerId="AD" clId="Web-{BF4ACDEB-FE46-9126-EF5B-E67C31BB4E88}" dt="2021-11-22T12:18:48.054" v="421"/>
          <ac:spMkLst>
            <pc:docMk/>
            <pc:sldMk cId="230028372" sldId="271"/>
            <ac:spMk id="34" creationId="{AAA7AB09-557C-41AD-9113-FF9F68FA1035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8:48.038" v="420"/>
          <ac:spMkLst>
            <pc:docMk/>
            <pc:sldMk cId="230028372" sldId="271"/>
            <ac:spMk id="36" creationId="{A5931BE0-4B93-4D6C-878E-ACC59D6B4587}"/>
          </ac:spMkLst>
        </pc:spChg>
        <pc:spChg chg="add">
          <ac:chgData name="Manu Shukla" userId="S::manushukla21@iitk.ac.in::0796544c-2805-4905-a7fb-b805b5f43504" providerId="AD" clId="Web-{BF4ACDEB-FE46-9126-EF5B-E67C31BB4E88}" dt="2021-11-22T12:18:48.054" v="421"/>
          <ac:spMkLst>
            <pc:docMk/>
            <pc:sldMk cId="230028372" sldId="271"/>
            <ac:spMk id="40" creationId="{EF99ECAA-1F11-4937-BBA6-51935AB44C9D}"/>
          </ac:spMkLst>
        </pc:spChg>
        <pc:spChg chg="add del">
          <ac:chgData name="Manu Shukla" userId="S::manushukla21@iitk.ac.in::0796544c-2805-4905-a7fb-b805b5f43504" providerId="AD" clId="Web-{BF4ACDEB-FE46-9126-EF5B-E67C31BB4E88}" dt="2021-11-22T12:18:48.038" v="420"/>
          <ac:spMkLst>
            <pc:docMk/>
            <pc:sldMk cId="230028372" sldId="271"/>
            <ac:spMk id="43" creationId="{D166A8AB-8924-421C-BCED-B54DBC4054E0}"/>
          </ac:spMkLst>
        </pc:spChg>
        <pc:spChg chg="add">
          <ac:chgData name="Manu Shukla" userId="S::manushukla21@iitk.ac.in::0796544c-2805-4905-a7fb-b805b5f43504" providerId="AD" clId="Web-{BF4ACDEB-FE46-9126-EF5B-E67C31BB4E88}" dt="2021-11-22T12:18:48.054" v="421"/>
          <ac:spMkLst>
            <pc:docMk/>
            <pc:sldMk cId="230028372" sldId="271"/>
            <ac:spMk id="48" creationId="{1DB043B4-68C6-45B9-82AC-A5800EADB8DB}"/>
          </ac:spMkLst>
        </pc:spChg>
        <pc:spChg chg="add">
          <ac:chgData name="Manu Shukla" userId="S::manushukla21@iitk.ac.in::0796544c-2805-4905-a7fb-b805b5f43504" providerId="AD" clId="Web-{BF4ACDEB-FE46-9126-EF5B-E67C31BB4E88}" dt="2021-11-22T12:18:48.054" v="421"/>
          <ac:spMkLst>
            <pc:docMk/>
            <pc:sldMk cId="230028372" sldId="271"/>
            <ac:spMk id="50" creationId="{D7750348-5249-48BE-B8D8-43608AD74ED1}"/>
          </ac:spMkLst>
        </pc:spChg>
        <pc:spChg chg="add">
          <ac:chgData name="Manu Shukla" userId="S::manushukla21@iitk.ac.in::0796544c-2805-4905-a7fb-b805b5f43504" providerId="AD" clId="Web-{BF4ACDEB-FE46-9126-EF5B-E67C31BB4E88}" dt="2021-11-22T12:18:48.054" v="421"/>
          <ac:spMkLst>
            <pc:docMk/>
            <pc:sldMk cId="230028372" sldId="271"/>
            <ac:spMk id="52" creationId="{1BC3C586-41D9-4369-AF7F-3A2DB21DBF81}"/>
          </ac:spMkLst>
        </pc:spChg>
        <pc:grpChg chg="add del">
          <ac:chgData name="Manu Shukla" userId="S::manushukla21@iitk.ac.in::0796544c-2805-4905-a7fb-b805b5f43504" providerId="AD" clId="Web-{BF4ACDEB-FE46-9126-EF5B-E67C31BB4E88}" dt="2021-11-22T12:18:03.349" v="405"/>
          <ac:grpSpMkLst>
            <pc:docMk/>
            <pc:sldMk cId="230028372" sldId="271"/>
            <ac:grpSpMk id="12" creationId="{9F2D4ED5-DC78-4C88-97AA-483206C53E90}"/>
          </ac:grpSpMkLst>
        </pc:grpChg>
        <pc:grpChg chg="add del">
          <ac:chgData name="Manu Shukla" userId="S::manushukla21@iitk.ac.in::0796544c-2805-4905-a7fb-b805b5f43504" providerId="AD" clId="Web-{BF4ACDEB-FE46-9126-EF5B-E67C31BB4E88}" dt="2021-11-22T12:17:48.490" v="403"/>
          <ac:grpSpMkLst>
            <pc:docMk/>
            <pc:sldMk cId="230028372" sldId="271"/>
            <ac:grpSpMk id="15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BF4ACDEB-FE46-9126-EF5B-E67C31BB4E88}" dt="2021-11-22T12:18:48.054" v="421"/>
          <ac:grpSpMkLst>
            <pc:docMk/>
            <pc:sldMk cId="230028372" sldId="271"/>
            <ac:grpSpMk id="18" creationId="{9F2D4ED5-DC78-4C88-97AA-483206C53E90}"/>
          </ac:grpSpMkLst>
        </pc:grpChg>
        <pc:grpChg chg="add del">
          <ac:chgData name="Manu Shukla" userId="S::manushukla21@iitk.ac.in::0796544c-2805-4905-a7fb-b805b5f43504" providerId="AD" clId="Web-{BF4ACDEB-FE46-9126-EF5B-E67C31BB4E88}" dt="2021-11-22T12:18:17.365" v="407"/>
          <ac:grpSpMkLst>
            <pc:docMk/>
            <pc:sldMk cId="230028372" sldId="271"/>
            <ac:grpSpMk id="20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BF4ACDEB-FE46-9126-EF5B-E67C31BB4E88}" dt="2021-11-22T12:18:48.038" v="420"/>
          <ac:grpSpMkLst>
            <pc:docMk/>
            <pc:sldMk cId="230028372" sldId="271"/>
            <ac:grpSpMk id="38" creationId="{9F2D4ED5-DC78-4C88-97AA-483206C53E90}"/>
          </ac:grpSpMkLst>
        </pc:grpChg>
        <pc:grpChg chg="add">
          <ac:chgData name="Manu Shukla" userId="S::manushukla21@iitk.ac.in::0796544c-2805-4905-a7fb-b805b5f43504" providerId="AD" clId="Web-{BF4ACDEB-FE46-9126-EF5B-E67C31BB4E88}" dt="2021-11-22T12:18:48.054" v="421"/>
          <ac:grpSpMkLst>
            <pc:docMk/>
            <pc:sldMk cId="230028372" sldId="271"/>
            <ac:grpSpMk id="42" creationId="{79DE9FAB-6BBA-4CFE-B67D-77B47F01ECA4}"/>
          </ac:grpSpMkLst>
        </pc:grpChg>
        <pc:picChg chg="add del">
          <ac:chgData name="Manu Shukla" userId="S::manushukla21@iitk.ac.in::0796544c-2805-4905-a7fb-b805b5f43504" providerId="AD" clId="Web-{BF4ACDEB-FE46-9126-EF5B-E67C31BB4E88}" dt="2021-11-22T12:17:48.490" v="403"/>
          <ac:picMkLst>
            <pc:docMk/>
            <pc:sldMk cId="230028372" sldId="271"/>
            <ac:picMk id="5" creationId="{03B46C42-FAA2-4D42-81E3-B8541318EE43}"/>
          </ac:picMkLst>
        </pc:picChg>
        <pc:picChg chg="add del">
          <ac:chgData name="Manu Shukla" userId="S::manushukla21@iitk.ac.in::0796544c-2805-4905-a7fb-b805b5f43504" providerId="AD" clId="Web-{BF4ACDEB-FE46-9126-EF5B-E67C31BB4E88}" dt="2021-11-22T12:18:03.349" v="405"/>
          <ac:picMkLst>
            <pc:docMk/>
            <pc:sldMk cId="230028372" sldId="271"/>
            <ac:picMk id="7" creationId="{F6B3C077-F839-499F-A59D-C43964493FAE}"/>
          </ac:picMkLst>
        </pc:picChg>
        <pc:picChg chg="add del">
          <ac:chgData name="Manu Shukla" userId="S::manushukla21@iitk.ac.in::0796544c-2805-4905-a7fb-b805b5f43504" providerId="AD" clId="Web-{BF4ACDEB-FE46-9126-EF5B-E67C31BB4E88}" dt="2021-11-22T12:18:17.365" v="407"/>
          <ac:picMkLst>
            <pc:docMk/>
            <pc:sldMk cId="230028372" sldId="271"/>
            <ac:picMk id="26" creationId="{03B46C42-FAA2-4D42-81E3-B8541318EE43}"/>
          </ac:picMkLst>
        </pc:picChg>
        <pc:picChg chg="add mod ord">
          <ac:chgData name="Manu Shukla" userId="S::manushukla21@iitk.ac.in::0796544c-2805-4905-a7fb-b805b5f43504" providerId="AD" clId="Web-{BF4ACDEB-FE46-9126-EF5B-E67C31BB4E88}" dt="2021-11-22T12:18:48.054" v="421"/>
          <ac:picMkLst>
            <pc:docMk/>
            <pc:sldMk cId="230028372" sldId="271"/>
            <ac:picMk id="31" creationId="{F6B3C077-F839-499F-A59D-C43964493FAE}"/>
          </ac:picMkLst>
        </pc:picChg>
      </pc:sldChg>
      <pc:sldMasterChg chg="del delSldLayout">
        <pc:chgData name="Manu Shukla" userId="S::manushukla21@iitk.ac.in::0796544c-2805-4905-a7fb-b805b5f43504" providerId="AD" clId="Web-{BF4ACDEB-FE46-9126-EF5B-E67C31BB4E88}" dt="2021-11-22T11:01:49.226" v="13"/>
        <pc:sldMasterMkLst>
          <pc:docMk/>
          <pc:sldMasterMk cId="2460954070" sldId="2147483660"/>
        </pc:sldMasterMkLst>
        <pc:sldLayoutChg chg="del">
          <pc:chgData name="Manu Shukla" userId="S::manushukla21@iitk.ac.in::0796544c-2805-4905-a7fb-b805b5f43504" providerId="AD" clId="Web-{BF4ACDEB-FE46-9126-EF5B-E67C31BB4E88}" dt="2021-11-22T11:01:49.226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nu Shukla" userId="S::manushukla21@iitk.ac.in::0796544c-2805-4905-a7fb-b805b5f43504" providerId="AD" clId="Web-{BF4ACDEB-FE46-9126-EF5B-E67C31BB4E88}" dt="2021-11-22T11:01:49.226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nu Shukla" userId="S::manushukla21@iitk.ac.in::0796544c-2805-4905-a7fb-b805b5f43504" providerId="AD" clId="Web-{BF4ACDEB-FE46-9126-EF5B-E67C31BB4E88}" dt="2021-11-22T11:01:49.226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nu Shukla" userId="S::manushukla21@iitk.ac.in::0796544c-2805-4905-a7fb-b805b5f43504" providerId="AD" clId="Web-{BF4ACDEB-FE46-9126-EF5B-E67C31BB4E88}" dt="2021-11-22T11:01:49.226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nu Shukla" userId="S::manushukla21@iitk.ac.in::0796544c-2805-4905-a7fb-b805b5f43504" providerId="AD" clId="Web-{BF4ACDEB-FE46-9126-EF5B-E67C31BB4E88}" dt="2021-11-22T11:01:49.226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nu Shukla" userId="S::manushukla21@iitk.ac.in::0796544c-2805-4905-a7fb-b805b5f43504" providerId="AD" clId="Web-{BF4ACDEB-FE46-9126-EF5B-E67C31BB4E88}" dt="2021-11-22T11:01:49.226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nu Shukla" userId="S::manushukla21@iitk.ac.in::0796544c-2805-4905-a7fb-b805b5f43504" providerId="AD" clId="Web-{BF4ACDEB-FE46-9126-EF5B-E67C31BB4E88}" dt="2021-11-22T11:01:49.226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nu Shukla" userId="S::manushukla21@iitk.ac.in::0796544c-2805-4905-a7fb-b805b5f43504" providerId="AD" clId="Web-{BF4ACDEB-FE46-9126-EF5B-E67C31BB4E88}" dt="2021-11-22T11:01:49.226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nu Shukla" userId="S::manushukla21@iitk.ac.in::0796544c-2805-4905-a7fb-b805b5f43504" providerId="AD" clId="Web-{BF4ACDEB-FE46-9126-EF5B-E67C31BB4E88}" dt="2021-11-22T11:01:49.226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nu Shukla" userId="S::manushukla21@iitk.ac.in::0796544c-2805-4905-a7fb-b805b5f43504" providerId="AD" clId="Web-{BF4ACDEB-FE46-9126-EF5B-E67C31BB4E88}" dt="2021-11-22T11:01:49.226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nu Shukla" userId="S::manushukla21@iitk.ac.in::0796544c-2805-4905-a7fb-b805b5f43504" providerId="AD" clId="Web-{BF4ACDEB-FE46-9126-EF5B-E67C31BB4E88}" dt="2021-11-22T11:01:49.226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anu Shukla" userId="S::manushukla21@iitk.ac.in::0796544c-2805-4905-a7fb-b805b5f43504" providerId="AD" clId="Web-{BF4ACDEB-FE46-9126-EF5B-E67C31BB4E88}" dt="2021-11-22T11:03:38.714" v="34"/>
        <pc:sldMasterMkLst>
          <pc:docMk/>
          <pc:sldMasterMk cId="1802430010" sldId="2147483672"/>
        </pc:sldMasterMkLst>
        <pc:sldLayoutChg chg="add del">
          <pc:chgData name="Manu Shukla" userId="S::manushukla21@iitk.ac.in::0796544c-2805-4905-a7fb-b805b5f43504" providerId="AD" clId="Web-{BF4ACDEB-FE46-9126-EF5B-E67C31BB4E88}" dt="2021-11-22T11:03:38.714" v="34"/>
          <pc:sldLayoutMkLst>
            <pc:docMk/>
            <pc:sldMasterMk cId="1802430010" sldId="2147483672"/>
            <pc:sldLayoutMk cId="2754357030" sldId="2147483673"/>
          </pc:sldLayoutMkLst>
        </pc:sldLayoutChg>
        <pc:sldLayoutChg chg="add del replId">
          <pc:chgData name="Manu Shukla" userId="S::manushukla21@iitk.ac.in::0796544c-2805-4905-a7fb-b805b5f43504" providerId="AD" clId="Web-{BF4ACDEB-FE46-9126-EF5B-E67C31BB4E88}" dt="2021-11-22T11:03:38.714" v="34"/>
          <pc:sldLayoutMkLst>
            <pc:docMk/>
            <pc:sldMasterMk cId="1802430010" sldId="2147483672"/>
            <pc:sldLayoutMk cId="3379830923" sldId="2147483674"/>
          </pc:sldLayoutMkLst>
        </pc:sldLayoutChg>
        <pc:sldLayoutChg chg="add del replId">
          <pc:chgData name="Manu Shukla" userId="S::manushukla21@iitk.ac.in::0796544c-2805-4905-a7fb-b805b5f43504" providerId="AD" clId="Web-{BF4ACDEB-FE46-9126-EF5B-E67C31BB4E88}" dt="2021-11-22T11:03:38.714" v="34"/>
          <pc:sldLayoutMkLst>
            <pc:docMk/>
            <pc:sldMasterMk cId="1802430010" sldId="2147483672"/>
            <pc:sldLayoutMk cId="2260137522" sldId="2147483675"/>
          </pc:sldLayoutMkLst>
        </pc:sldLayoutChg>
        <pc:sldLayoutChg chg="add del replId">
          <pc:chgData name="Manu Shukla" userId="S::manushukla21@iitk.ac.in::0796544c-2805-4905-a7fb-b805b5f43504" providerId="AD" clId="Web-{BF4ACDEB-FE46-9126-EF5B-E67C31BB4E88}" dt="2021-11-22T11:03:38.714" v="34"/>
          <pc:sldLayoutMkLst>
            <pc:docMk/>
            <pc:sldMasterMk cId="1802430010" sldId="2147483672"/>
            <pc:sldLayoutMk cId="1108941453" sldId="2147483676"/>
          </pc:sldLayoutMkLst>
        </pc:sldLayoutChg>
        <pc:sldLayoutChg chg="add del replId">
          <pc:chgData name="Manu Shukla" userId="S::manushukla21@iitk.ac.in::0796544c-2805-4905-a7fb-b805b5f43504" providerId="AD" clId="Web-{BF4ACDEB-FE46-9126-EF5B-E67C31BB4E88}" dt="2021-11-22T11:03:38.714" v="34"/>
          <pc:sldLayoutMkLst>
            <pc:docMk/>
            <pc:sldMasterMk cId="1802430010" sldId="2147483672"/>
            <pc:sldLayoutMk cId="259907142" sldId="2147483677"/>
          </pc:sldLayoutMkLst>
        </pc:sldLayoutChg>
        <pc:sldLayoutChg chg="add del replId">
          <pc:chgData name="Manu Shukla" userId="S::manushukla21@iitk.ac.in::0796544c-2805-4905-a7fb-b805b5f43504" providerId="AD" clId="Web-{BF4ACDEB-FE46-9126-EF5B-E67C31BB4E88}" dt="2021-11-22T11:03:38.714" v="34"/>
          <pc:sldLayoutMkLst>
            <pc:docMk/>
            <pc:sldMasterMk cId="1802430010" sldId="2147483672"/>
            <pc:sldLayoutMk cId="1095724144" sldId="2147483678"/>
          </pc:sldLayoutMkLst>
        </pc:sldLayoutChg>
        <pc:sldLayoutChg chg="add del replId">
          <pc:chgData name="Manu Shukla" userId="S::manushukla21@iitk.ac.in::0796544c-2805-4905-a7fb-b805b5f43504" providerId="AD" clId="Web-{BF4ACDEB-FE46-9126-EF5B-E67C31BB4E88}" dt="2021-11-22T11:03:38.714" v="34"/>
          <pc:sldLayoutMkLst>
            <pc:docMk/>
            <pc:sldMasterMk cId="1802430010" sldId="2147483672"/>
            <pc:sldLayoutMk cId="3589829170" sldId="2147483679"/>
          </pc:sldLayoutMkLst>
        </pc:sldLayoutChg>
        <pc:sldLayoutChg chg="add del replId">
          <pc:chgData name="Manu Shukla" userId="S::manushukla21@iitk.ac.in::0796544c-2805-4905-a7fb-b805b5f43504" providerId="AD" clId="Web-{BF4ACDEB-FE46-9126-EF5B-E67C31BB4E88}" dt="2021-11-22T11:03:38.714" v="34"/>
          <pc:sldLayoutMkLst>
            <pc:docMk/>
            <pc:sldMasterMk cId="1802430010" sldId="2147483672"/>
            <pc:sldLayoutMk cId="62817709" sldId="2147483680"/>
          </pc:sldLayoutMkLst>
        </pc:sldLayoutChg>
        <pc:sldLayoutChg chg="add del replId">
          <pc:chgData name="Manu Shukla" userId="S::manushukla21@iitk.ac.in::0796544c-2805-4905-a7fb-b805b5f43504" providerId="AD" clId="Web-{BF4ACDEB-FE46-9126-EF5B-E67C31BB4E88}" dt="2021-11-22T11:03:38.714" v="34"/>
          <pc:sldLayoutMkLst>
            <pc:docMk/>
            <pc:sldMasterMk cId="1802430010" sldId="2147483672"/>
            <pc:sldLayoutMk cId="2438903489" sldId="2147483681"/>
          </pc:sldLayoutMkLst>
        </pc:sldLayoutChg>
        <pc:sldLayoutChg chg="add del replId">
          <pc:chgData name="Manu Shukla" userId="S::manushukla21@iitk.ac.in::0796544c-2805-4905-a7fb-b805b5f43504" providerId="AD" clId="Web-{BF4ACDEB-FE46-9126-EF5B-E67C31BB4E88}" dt="2021-11-22T11:03:38.714" v="34"/>
          <pc:sldLayoutMkLst>
            <pc:docMk/>
            <pc:sldMasterMk cId="1802430010" sldId="2147483672"/>
            <pc:sldLayoutMk cId="1867263110" sldId="2147483682"/>
          </pc:sldLayoutMkLst>
        </pc:sldLayoutChg>
        <pc:sldLayoutChg chg="add del replId">
          <pc:chgData name="Manu Shukla" userId="S::manushukla21@iitk.ac.in::0796544c-2805-4905-a7fb-b805b5f43504" providerId="AD" clId="Web-{BF4ACDEB-FE46-9126-EF5B-E67C31BB4E88}" dt="2021-11-22T11:03:38.714" v="34"/>
          <pc:sldLayoutMkLst>
            <pc:docMk/>
            <pc:sldMasterMk cId="1802430010" sldId="2147483672"/>
            <pc:sldLayoutMk cId="2180504490" sldId="2147483683"/>
          </pc:sldLayoutMkLst>
        </pc:sldLayoutChg>
      </pc:sldMasterChg>
      <pc:sldMasterChg chg="add del addSldLayout delSldLayout">
        <pc:chgData name="Manu Shukla" userId="S::manushukla21@iitk.ac.in::0796544c-2805-4905-a7fb-b805b5f43504" providerId="AD" clId="Web-{BF4ACDEB-FE46-9126-EF5B-E67C31BB4E88}" dt="2021-11-22T11:04:34.996" v="46"/>
        <pc:sldMasterMkLst>
          <pc:docMk/>
          <pc:sldMasterMk cId="1479726006" sldId="2147483684"/>
        </pc:sldMasterMkLst>
        <pc:sldLayoutChg chg="add del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1479726006" sldId="2147483684"/>
            <pc:sldLayoutMk cId="2269729470" sldId="2147483685"/>
          </pc:sldLayoutMkLst>
        </pc:sldLayoutChg>
        <pc:sldLayoutChg chg="add del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1479726006" sldId="2147483684"/>
            <pc:sldLayoutMk cId="3235128520" sldId="2147483686"/>
          </pc:sldLayoutMkLst>
        </pc:sldLayoutChg>
        <pc:sldLayoutChg chg="add del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1479726006" sldId="2147483684"/>
            <pc:sldLayoutMk cId="1217037415" sldId="2147483687"/>
          </pc:sldLayoutMkLst>
        </pc:sldLayoutChg>
        <pc:sldLayoutChg chg="add del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1479726006" sldId="2147483684"/>
            <pc:sldLayoutMk cId="2888339906" sldId="2147483688"/>
          </pc:sldLayoutMkLst>
        </pc:sldLayoutChg>
        <pc:sldLayoutChg chg="add del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1479726006" sldId="2147483684"/>
            <pc:sldLayoutMk cId="2219529729" sldId="2147483689"/>
          </pc:sldLayoutMkLst>
        </pc:sldLayoutChg>
        <pc:sldLayoutChg chg="add del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1479726006" sldId="2147483684"/>
            <pc:sldLayoutMk cId="4294213170" sldId="2147483690"/>
          </pc:sldLayoutMkLst>
        </pc:sldLayoutChg>
        <pc:sldLayoutChg chg="add del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1479726006" sldId="2147483684"/>
            <pc:sldLayoutMk cId="3407752904" sldId="2147483691"/>
          </pc:sldLayoutMkLst>
        </pc:sldLayoutChg>
        <pc:sldLayoutChg chg="add del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1479726006" sldId="2147483684"/>
            <pc:sldLayoutMk cId="3785058827" sldId="2147483692"/>
          </pc:sldLayoutMkLst>
        </pc:sldLayoutChg>
        <pc:sldLayoutChg chg="add del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1479726006" sldId="2147483684"/>
            <pc:sldLayoutMk cId="1208311496" sldId="2147483693"/>
          </pc:sldLayoutMkLst>
        </pc:sldLayoutChg>
        <pc:sldLayoutChg chg="add del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1479726006" sldId="2147483684"/>
            <pc:sldLayoutMk cId="3374508219" sldId="2147483694"/>
          </pc:sldLayoutMkLst>
        </pc:sldLayoutChg>
        <pc:sldLayoutChg chg="add del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1479726006" sldId="2147483684"/>
            <pc:sldLayoutMk cId="159960244" sldId="2147483695"/>
          </pc:sldLayoutMkLst>
        </pc:sldLayoutChg>
      </pc:sldMasterChg>
      <pc:sldMasterChg chg="add addSldLayout">
        <pc:chgData name="Manu Shukla" userId="S::manushukla21@iitk.ac.in::0796544c-2805-4905-a7fb-b805b5f43504" providerId="AD" clId="Web-{BF4ACDEB-FE46-9126-EF5B-E67C31BB4E88}" dt="2021-11-22T11:04:34.996" v="46"/>
        <pc:sldMasterMkLst>
          <pc:docMk/>
          <pc:sldMasterMk cId="2118906860" sldId="2147483696"/>
        </pc:sldMasterMkLst>
        <pc:sldLayoutChg chg="add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2118906860" sldId="2147483696"/>
            <pc:sldLayoutMk cId="333126929" sldId="2147483697"/>
          </pc:sldLayoutMkLst>
        </pc:sldLayoutChg>
        <pc:sldLayoutChg chg="add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2118906860" sldId="2147483696"/>
            <pc:sldLayoutMk cId="1512108881" sldId="2147483698"/>
          </pc:sldLayoutMkLst>
        </pc:sldLayoutChg>
        <pc:sldLayoutChg chg="add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2118906860" sldId="2147483696"/>
            <pc:sldLayoutMk cId="3298347219" sldId="2147483699"/>
          </pc:sldLayoutMkLst>
        </pc:sldLayoutChg>
        <pc:sldLayoutChg chg="add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2118906860" sldId="2147483696"/>
            <pc:sldLayoutMk cId="811943789" sldId="2147483700"/>
          </pc:sldLayoutMkLst>
        </pc:sldLayoutChg>
        <pc:sldLayoutChg chg="add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2118906860" sldId="2147483696"/>
            <pc:sldLayoutMk cId="832405785" sldId="2147483701"/>
          </pc:sldLayoutMkLst>
        </pc:sldLayoutChg>
        <pc:sldLayoutChg chg="add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2118906860" sldId="2147483696"/>
            <pc:sldLayoutMk cId="1732173173" sldId="2147483702"/>
          </pc:sldLayoutMkLst>
        </pc:sldLayoutChg>
        <pc:sldLayoutChg chg="add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2118906860" sldId="2147483696"/>
            <pc:sldLayoutMk cId="3138264487" sldId="2147483703"/>
          </pc:sldLayoutMkLst>
        </pc:sldLayoutChg>
        <pc:sldLayoutChg chg="add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2118906860" sldId="2147483696"/>
            <pc:sldLayoutMk cId="4164526488" sldId="2147483704"/>
          </pc:sldLayoutMkLst>
        </pc:sldLayoutChg>
        <pc:sldLayoutChg chg="add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2118906860" sldId="2147483696"/>
            <pc:sldLayoutMk cId="790336203" sldId="2147483705"/>
          </pc:sldLayoutMkLst>
        </pc:sldLayoutChg>
        <pc:sldLayoutChg chg="add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2118906860" sldId="2147483696"/>
            <pc:sldLayoutMk cId="2778925588" sldId="2147483706"/>
          </pc:sldLayoutMkLst>
        </pc:sldLayoutChg>
        <pc:sldLayoutChg chg="add">
          <pc:chgData name="Manu Shukla" userId="S::manushukla21@iitk.ac.in::0796544c-2805-4905-a7fb-b805b5f43504" providerId="AD" clId="Web-{BF4ACDEB-FE46-9126-EF5B-E67C31BB4E88}" dt="2021-11-22T11:04:34.996" v="46"/>
          <pc:sldLayoutMkLst>
            <pc:docMk/>
            <pc:sldMasterMk cId="2118906860" sldId="2147483696"/>
            <pc:sldLayoutMk cId="2915110812" sldId="2147483707"/>
          </pc:sldLayoutMkLst>
        </pc:sldLayoutChg>
      </pc:sldMasterChg>
    </pc:docChg>
  </pc:docChgLst>
  <pc:docChgLst>
    <pc:chgData name="Manu Shukla" userId="S::manushukla21@iitk.ac.in::0796544c-2805-4905-a7fb-b805b5f43504" providerId="AD" clId="Web-{78E4F634-F4D4-912B-5313-A5D89F8E5CA2}"/>
    <pc:docChg chg="modSld">
      <pc:chgData name="Manu Shukla" userId="S::manushukla21@iitk.ac.in::0796544c-2805-4905-a7fb-b805b5f43504" providerId="AD" clId="Web-{78E4F634-F4D4-912B-5313-A5D89F8E5CA2}" dt="2021-11-22T12:38:18.846" v="14" actId="20577"/>
      <pc:docMkLst>
        <pc:docMk/>
      </pc:docMkLst>
      <pc:sldChg chg="modSp">
        <pc:chgData name="Manu Shukla" userId="S::manushukla21@iitk.ac.in::0796544c-2805-4905-a7fb-b805b5f43504" providerId="AD" clId="Web-{78E4F634-F4D4-912B-5313-A5D89F8E5CA2}" dt="2021-11-22T12:36:41.360" v="7" actId="20577"/>
        <pc:sldMkLst>
          <pc:docMk/>
          <pc:sldMk cId="109857222" sldId="256"/>
        </pc:sldMkLst>
        <pc:spChg chg="mod">
          <ac:chgData name="Manu Shukla" userId="S::manushukla21@iitk.ac.in::0796544c-2805-4905-a7fb-b805b5f43504" providerId="AD" clId="Web-{78E4F634-F4D4-912B-5313-A5D89F8E5CA2}" dt="2021-11-22T12:36:26.547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nu Shukla" userId="S::manushukla21@iitk.ac.in::0796544c-2805-4905-a7fb-b805b5f43504" providerId="AD" clId="Web-{78E4F634-F4D4-912B-5313-A5D89F8E5CA2}" dt="2021-11-22T12:36:41.360" v="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nu Shukla" userId="S::manushukla21@iitk.ac.in::0796544c-2805-4905-a7fb-b805b5f43504" providerId="AD" clId="Web-{78E4F634-F4D4-912B-5313-A5D89F8E5CA2}" dt="2021-11-22T12:37:51.424" v="10" actId="20577"/>
        <pc:sldMkLst>
          <pc:docMk/>
          <pc:sldMk cId="1093782151" sldId="262"/>
        </pc:sldMkLst>
        <pc:spChg chg="mod">
          <ac:chgData name="Manu Shukla" userId="S::manushukla21@iitk.ac.in::0796544c-2805-4905-a7fb-b805b5f43504" providerId="AD" clId="Web-{78E4F634-F4D4-912B-5313-A5D89F8E5CA2}" dt="2021-11-22T12:37:51.424" v="10" actId="20577"/>
          <ac:spMkLst>
            <pc:docMk/>
            <pc:sldMk cId="1093782151" sldId="262"/>
            <ac:spMk id="2" creationId="{90334147-F9AC-4BA8-AA76-A6A16145C288}"/>
          </ac:spMkLst>
        </pc:spChg>
      </pc:sldChg>
      <pc:sldChg chg="modSp">
        <pc:chgData name="Manu Shukla" userId="S::manushukla21@iitk.ac.in::0796544c-2805-4905-a7fb-b805b5f43504" providerId="AD" clId="Web-{78E4F634-F4D4-912B-5313-A5D89F8E5CA2}" dt="2021-11-22T12:37:59.799" v="11" actId="20577"/>
        <pc:sldMkLst>
          <pc:docMk/>
          <pc:sldMk cId="3954994649" sldId="263"/>
        </pc:sldMkLst>
        <pc:spChg chg="mod">
          <ac:chgData name="Manu Shukla" userId="S::manushukla21@iitk.ac.in::0796544c-2805-4905-a7fb-b805b5f43504" providerId="AD" clId="Web-{78E4F634-F4D4-912B-5313-A5D89F8E5CA2}" dt="2021-11-22T12:37:59.799" v="11" actId="20577"/>
          <ac:spMkLst>
            <pc:docMk/>
            <pc:sldMk cId="3954994649" sldId="263"/>
            <ac:spMk id="2" creationId="{CAFA3BD2-010A-4360-8C9C-61DC24844F99}"/>
          </ac:spMkLst>
        </pc:spChg>
      </pc:sldChg>
      <pc:sldChg chg="modSp">
        <pc:chgData name="Manu Shukla" userId="S::manushukla21@iitk.ac.in::0796544c-2805-4905-a7fb-b805b5f43504" providerId="AD" clId="Web-{78E4F634-F4D4-912B-5313-A5D89F8E5CA2}" dt="2021-11-22T12:38:18.846" v="14" actId="20577"/>
        <pc:sldMkLst>
          <pc:docMk/>
          <pc:sldMk cId="909560344" sldId="264"/>
        </pc:sldMkLst>
        <pc:spChg chg="mod">
          <ac:chgData name="Manu Shukla" userId="S::manushukla21@iitk.ac.in::0796544c-2805-4905-a7fb-b805b5f43504" providerId="AD" clId="Web-{78E4F634-F4D4-912B-5313-A5D89F8E5CA2}" dt="2021-11-22T12:38:18.846" v="14" actId="20577"/>
          <ac:spMkLst>
            <pc:docMk/>
            <pc:sldMk cId="909560344" sldId="264"/>
            <ac:spMk id="2" creationId="{99A0AD1B-0B18-4BB1-9895-23B405B8E7C3}"/>
          </ac:spMkLst>
        </pc:spChg>
      </pc:sldChg>
    </pc:docChg>
  </pc:docChgLst>
  <pc:docChgLst>
    <pc:chgData name="Manu Shukla" userId="S::manushukla21@iitk.ac.in::0796544c-2805-4905-a7fb-b805b5f43504" providerId="AD" clId="Web-{507C74F0-1D9D-7E2A-F1B6-3FD1C0589036}"/>
    <pc:docChg chg="modSld">
      <pc:chgData name="Manu Shukla" userId="S::manushukla21@iitk.ac.in::0796544c-2805-4905-a7fb-b805b5f43504" providerId="AD" clId="Web-{507C74F0-1D9D-7E2A-F1B6-3FD1C0589036}" dt="2021-11-22T16:10:58.055" v="62" actId="20577"/>
      <pc:docMkLst>
        <pc:docMk/>
      </pc:docMkLst>
      <pc:sldChg chg="addSp delSp modSp">
        <pc:chgData name="Manu Shukla" userId="S::manushukla21@iitk.ac.in::0796544c-2805-4905-a7fb-b805b5f43504" providerId="AD" clId="Web-{507C74F0-1D9D-7E2A-F1B6-3FD1C0589036}" dt="2021-11-22T16:10:58.055" v="62" actId="20577"/>
        <pc:sldMkLst>
          <pc:docMk/>
          <pc:sldMk cId="3570537550" sldId="261"/>
        </pc:sldMkLst>
        <pc:spChg chg="mod">
          <ac:chgData name="Manu Shukla" userId="S::manushukla21@iitk.ac.in::0796544c-2805-4905-a7fb-b805b5f43504" providerId="AD" clId="Web-{507C74F0-1D9D-7E2A-F1B6-3FD1C0589036}" dt="2021-11-22T16:10:58.055" v="62" actId="20577"/>
          <ac:spMkLst>
            <pc:docMk/>
            <pc:sldMk cId="3570537550" sldId="261"/>
            <ac:spMk id="2" creationId="{24805289-163F-43A5-81D6-5B846C0885D2}"/>
          </ac:spMkLst>
        </pc:spChg>
        <pc:spChg chg="add del mod">
          <ac:chgData name="Manu Shukla" userId="S::manushukla21@iitk.ac.in::0796544c-2805-4905-a7fb-b805b5f43504" providerId="AD" clId="Web-{507C74F0-1D9D-7E2A-F1B6-3FD1C0589036}" dt="2021-11-22T16:09:55.179" v="48" actId="14100"/>
          <ac:spMkLst>
            <pc:docMk/>
            <pc:sldMk cId="3570537550" sldId="261"/>
            <ac:spMk id="3" creationId="{15F237D5-D703-4D21-B6E8-C15ABB398B1B}"/>
          </ac:spMkLst>
        </pc:spChg>
        <pc:spChg chg="del">
          <ac:chgData name="Manu Shukla" userId="S::manushukla21@iitk.ac.in::0796544c-2805-4905-a7fb-b805b5f43504" providerId="AD" clId="Web-{507C74F0-1D9D-7E2A-F1B6-3FD1C0589036}" dt="2021-11-22T16:08:17.785" v="23"/>
          <ac:spMkLst>
            <pc:docMk/>
            <pc:sldMk cId="3570537550" sldId="261"/>
            <ac:spMk id="6" creationId="{A5931BE0-4B93-4D6C-878E-ACC59D6B4587}"/>
          </ac:spMkLst>
        </pc:spChg>
        <pc:spChg chg="add del">
          <ac:chgData name="Manu Shukla" userId="S::manushukla21@iitk.ac.in::0796544c-2805-4905-a7fb-b805b5f43504" providerId="AD" clId="Web-{507C74F0-1D9D-7E2A-F1B6-3FD1C0589036}" dt="2021-11-22T16:10:13.742" v="52"/>
          <ac:spMkLst>
            <pc:docMk/>
            <pc:sldMk cId="3570537550" sldId="261"/>
            <ac:spMk id="45" creationId="{D91147A0-B393-426A-A771-71989F06083B}"/>
          </ac:spMkLst>
        </pc:spChg>
        <pc:spChg chg="add">
          <ac:chgData name="Manu Shukla" userId="S::manushukla21@iitk.ac.in::0796544c-2805-4905-a7fb-b805b5f43504" providerId="AD" clId="Web-{507C74F0-1D9D-7E2A-F1B6-3FD1C0589036}" dt="2021-11-22T16:08:17.785" v="23"/>
          <ac:spMkLst>
            <pc:docMk/>
            <pc:sldMk cId="3570537550" sldId="261"/>
            <ac:spMk id="49" creationId="{A5931BE0-4B93-4D6C-878E-ACC59D6B4587}"/>
          </ac:spMkLst>
        </pc:spChg>
        <pc:spChg chg="add">
          <ac:chgData name="Manu Shukla" userId="S::manushukla21@iitk.ac.in::0796544c-2805-4905-a7fb-b805b5f43504" providerId="AD" clId="Web-{507C74F0-1D9D-7E2A-F1B6-3FD1C0589036}" dt="2021-11-22T16:08:17.785" v="23"/>
          <ac:spMkLst>
            <pc:docMk/>
            <pc:sldMk cId="3570537550" sldId="261"/>
            <ac:spMk id="56" creationId="{647A77D8-817B-4A9F-86AA-FE781E813DBC}"/>
          </ac:spMkLst>
        </pc:spChg>
        <pc:grpChg chg="add">
          <ac:chgData name="Manu Shukla" userId="S::manushukla21@iitk.ac.in::0796544c-2805-4905-a7fb-b805b5f43504" providerId="AD" clId="Web-{507C74F0-1D9D-7E2A-F1B6-3FD1C0589036}" dt="2021-11-22T16:08:17.785" v="23"/>
          <ac:grpSpMkLst>
            <pc:docMk/>
            <pc:sldMk cId="3570537550" sldId="261"/>
            <ac:grpSpMk id="51" creationId="{183B29DA-9BB8-4BA8-B8E1-8C2B544078C7}"/>
          </ac:grpSpMkLst>
        </pc:grpChg>
        <pc:graphicFrameChg chg="add del mod">
          <ac:chgData name="Manu Shukla" userId="S::manushukla21@iitk.ac.in::0796544c-2805-4905-a7fb-b805b5f43504" providerId="AD" clId="Web-{507C74F0-1D9D-7E2A-F1B6-3FD1C0589036}" dt="2021-11-22T16:04:54.858" v="12"/>
          <ac:graphicFrameMkLst>
            <pc:docMk/>
            <pc:sldMk cId="3570537550" sldId="261"/>
            <ac:graphicFrameMk id="12" creationId="{BE842F66-7C58-4407-8BBB-25B123078639}"/>
          </ac:graphicFrameMkLst>
        </pc:graphicFrameChg>
        <pc:picChg chg="add del mod">
          <ac:chgData name="Manu Shukla" userId="S::manushukla21@iitk.ac.in::0796544c-2805-4905-a7fb-b805b5f43504" providerId="AD" clId="Web-{507C74F0-1D9D-7E2A-F1B6-3FD1C0589036}" dt="2021-11-22T16:05:01.499" v="13"/>
          <ac:picMkLst>
            <pc:docMk/>
            <pc:sldMk cId="3570537550" sldId="261"/>
            <ac:picMk id="4" creationId="{40970C2C-593A-463F-A86A-D381022EBF3D}"/>
          </ac:picMkLst>
        </pc:picChg>
        <pc:picChg chg="del">
          <ac:chgData name="Manu Shukla" userId="S::manushukla21@iitk.ac.in::0796544c-2805-4905-a7fb-b805b5f43504" providerId="AD" clId="Web-{507C74F0-1D9D-7E2A-F1B6-3FD1C0589036}" dt="2021-11-22T15:54:27.779" v="0"/>
          <ac:picMkLst>
            <pc:docMk/>
            <pc:sldMk cId="3570537550" sldId="261"/>
            <ac:picMk id="8" creationId="{727F3515-9734-4BF7-91F1-2C7898F053BA}"/>
          </ac:picMkLst>
        </pc:picChg>
        <pc:picChg chg="add mod modCrop">
          <ac:chgData name="Manu Shukla" userId="S::manushukla21@iitk.ac.in::0796544c-2805-4905-a7fb-b805b5f43504" providerId="AD" clId="Web-{507C74F0-1D9D-7E2A-F1B6-3FD1C0589036}" dt="2021-11-22T16:09:11.584" v="36" actId="1076"/>
          <ac:picMkLst>
            <pc:docMk/>
            <pc:sldMk cId="3570537550" sldId="261"/>
            <ac:picMk id="44" creationId="{84989F03-D929-4523-80F0-0DFBE09AA67E}"/>
          </ac:picMkLst>
        </pc:picChg>
      </pc:sldChg>
    </pc:docChg>
  </pc:docChgLst>
  <pc:docChgLst>
    <pc:chgData name="Manu Shukla" userId="S::manushukla21@iitk.ac.in::0796544c-2805-4905-a7fb-b805b5f43504" providerId="AD" clId="Web-{E04204AC-DD87-A4B8-5EEC-3127BD339D93}"/>
    <pc:docChg chg="addSld modSld">
      <pc:chgData name="Manu Shukla" userId="S::manushukla21@iitk.ac.in::0796544c-2805-4905-a7fb-b805b5f43504" providerId="AD" clId="Web-{E04204AC-DD87-A4B8-5EEC-3127BD339D93}" dt="2021-11-23T07:23:13.327" v="767" actId="20577"/>
      <pc:docMkLst>
        <pc:docMk/>
      </pc:docMkLst>
      <pc:sldChg chg="modSp">
        <pc:chgData name="Manu Shukla" userId="S::manushukla21@iitk.ac.in::0796544c-2805-4905-a7fb-b805b5f43504" providerId="AD" clId="Web-{E04204AC-DD87-A4B8-5EEC-3127BD339D93}" dt="2021-11-23T07:22:12.872" v="755" actId="20577"/>
        <pc:sldMkLst>
          <pc:docMk/>
          <pc:sldMk cId="109857222" sldId="256"/>
        </pc:sldMkLst>
        <pc:spChg chg="mod">
          <ac:chgData name="Manu Shukla" userId="S::manushukla21@iitk.ac.in::0796544c-2805-4905-a7fb-b805b5f43504" providerId="AD" clId="Web-{E04204AC-DD87-A4B8-5EEC-3127BD339D93}" dt="2021-11-23T07:19:34.476" v="73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nu Shukla" userId="S::manushukla21@iitk.ac.in::0796544c-2805-4905-a7fb-b805b5f43504" providerId="AD" clId="Web-{E04204AC-DD87-A4B8-5EEC-3127BD339D93}" dt="2021-11-23T07:22:12.872" v="75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nu Shukla" userId="S::manushukla21@iitk.ac.in::0796544c-2805-4905-a7fb-b805b5f43504" providerId="AD" clId="Web-{E04204AC-DD87-A4B8-5EEC-3127BD339D93}" dt="2021-11-23T07:23:13.327" v="767" actId="20577"/>
        <pc:sldMkLst>
          <pc:docMk/>
          <pc:sldMk cId="3624982681" sldId="257"/>
        </pc:sldMkLst>
        <pc:spChg chg="mod">
          <ac:chgData name="Manu Shukla" userId="S::manushukla21@iitk.ac.in::0796544c-2805-4905-a7fb-b805b5f43504" providerId="AD" clId="Web-{E04204AC-DD87-A4B8-5EEC-3127BD339D93}" dt="2021-11-23T07:23:13.327" v="767" actId="20577"/>
          <ac:spMkLst>
            <pc:docMk/>
            <pc:sldMk cId="3624982681" sldId="257"/>
            <ac:spMk id="3" creationId="{D4D83736-3BD2-4876-BADB-D232AD0BE8FD}"/>
          </ac:spMkLst>
        </pc:spChg>
      </pc:sldChg>
      <pc:sldChg chg="addSp delSp modSp new mod setBg modClrScheme delDesignElem chgLayout">
        <pc:chgData name="Manu Shukla" userId="S::manushukla21@iitk.ac.in::0796544c-2805-4905-a7fb-b805b5f43504" providerId="AD" clId="Web-{E04204AC-DD87-A4B8-5EEC-3127BD339D93}" dt="2021-11-23T07:17:15.159" v="737" actId="1076"/>
        <pc:sldMkLst>
          <pc:docMk/>
          <pc:sldMk cId="1558614988" sldId="272"/>
        </pc:sldMkLst>
        <pc:spChg chg="del mod ord">
          <ac:chgData name="Manu Shukla" userId="S::manushukla21@iitk.ac.in::0796544c-2805-4905-a7fb-b805b5f43504" providerId="AD" clId="Web-{E04204AC-DD87-A4B8-5EEC-3127BD339D93}" dt="2021-11-23T06:51:53.112" v="469"/>
          <ac:spMkLst>
            <pc:docMk/>
            <pc:sldMk cId="1558614988" sldId="272"/>
            <ac:spMk id="2" creationId="{12DD19DC-470F-4C97-83DB-24D63FDE8E34}"/>
          </ac:spMkLst>
        </pc:spChg>
        <pc:spChg chg="del">
          <ac:chgData name="Manu Shukla" userId="S::manushukla21@iitk.ac.in::0796544c-2805-4905-a7fb-b805b5f43504" providerId="AD" clId="Web-{E04204AC-DD87-A4B8-5EEC-3127BD339D93}" dt="2021-11-23T06:41:44.656" v="1"/>
          <ac:spMkLst>
            <pc:docMk/>
            <pc:sldMk cId="1558614988" sldId="272"/>
            <ac:spMk id="3" creationId="{5CF9CE31-E3CE-43C6-A3B4-9CF66815D233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32.032" v="461"/>
          <ac:spMkLst>
            <pc:docMk/>
            <pc:sldMk cId="1558614988" sldId="272"/>
            <ac:spMk id="6" creationId="{60B7752B-728D-4CA3-8923-C4F7F77029E3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32.032" v="461"/>
          <ac:spMkLst>
            <pc:docMk/>
            <pc:sldMk cId="1558614988" sldId="272"/>
            <ac:spMk id="7" creationId="{88392DC7-0988-443B-A0D0-E726C7DB622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41.548" v="463"/>
          <ac:spMkLst>
            <pc:docMk/>
            <pc:sldMk cId="1558614988" sldId="272"/>
            <ac:spMk id="8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28.235" v="459"/>
          <ac:spMkLst>
            <pc:docMk/>
            <pc:sldMk cId="1558614988" sldId="272"/>
            <ac:spMk id="9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41.548" v="463"/>
          <ac:spMkLst>
            <pc:docMk/>
            <pc:sldMk cId="1558614988" sldId="272"/>
            <ac:spMk id="10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28.235" v="459"/>
          <ac:spMkLst>
            <pc:docMk/>
            <pc:sldMk cId="1558614988" sldId="272"/>
            <ac:spMk id="11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41.548" v="463"/>
          <ac:spMkLst>
            <pc:docMk/>
            <pc:sldMk cId="1558614988" sldId="272"/>
            <ac:spMk id="12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28.235" v="459"/>
          <ac:spMkLst>
            <pc:docMk/>
            <pc:sldMk cId="1558614988" sldId="272"/>
            <ac:spMk id="13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1:14.502" v="465"/>
          <ac:spMkLst>
            <pc:docMk/>
            <pc:sldMk cId="1558614988" sldId="272"/>
            <ac:spMk id="16" creationId="{60B7752B-728D-4CA3-8923-C4F7F77029E3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1:14.502" v="465"/>
          <ac:spMkLst>
            <pc:docMk/>
            <pc:sldMk cId="1558614988" sldId="272"/>
            <ac:spMk id="17" creationId="{88392DC7-0988-443B-A0D0-E726C7DB622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41.548" v="463"/>
          <ac:spMkLst>
            <pc:docMk/>
            <pc:sldMk cId="1558614988" sldId="272"/>
            <ac:spMk id="20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28.235" v="459"/>
          <ac:spMkLst>
            <pc:docMk/>
            <pc:sldMk cId="1558614988" sldId="272"/>
            <ac:spMk id="21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41.548" v="463"/>
          <ac:spMkLst>
            <pc:docMk/>
            <pc:sldMk cId="1558614988" sldId="272"/>
            <ac:spMk id="22" creationId="{31ACE9CC-FA52-49A8-A8CB-4C6772C48157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28.235" v="459"/>
          <ac:spMkLst>
            <pc:docMk/>
            <pc:sldMk cId="1558614988" sldId="272"/>
            <ac:spMk id="23" creationId="{31ACE9CC-FA52-49A8-A8CB-4C6772C48157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41.548" v="463"/>
          <ac:spMkLst>
            <pc:docMk/>
            <pc:sldMk cId="1558614988" sldId="272"/>
            <ac:spMk id="24" creationId="{28B56926-F216-4281-9196-1495BD306129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0:28.235" v="459"/>
          <ac:spMkLst>
            <pc:docMk/>
            <pc:sldMk cId="1558614988" sldId="272"/>
            <ac:spMk id="25" creationId="{28B56926-F216-4281-9196-1495BD306129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1:34.752" v="467"/>
          <ac:spMkLst>
            <pc:docMk/>
            <pc:sldMk cId="1558614988" sldId="272"/>
            <ac:spMk id="26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1:34.752" v="467"/>
          <ac:spMkLst>
            <pc:docMk/>
            <pc:sldMk cId="1558614988" sldId="272"/>
            <ac:spMk id="27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1:34.752" v="467"/>
          <ac:spMkLst>
            <pc:docMk/>
            <pc:sldMk cId="1558614988" sldId="272"/>
            <ac:spMk id="28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21.629" v="471"/>
          <ac:spMkLst>
            <pc:docMk/>
            <pc:sldMk cId="1558614988" sldId="272"/>
            <ac:spMk id="30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21.629" v="471"/>
          <ac:spMkLst>
            <pc:docMk/>
            <pc:sldMk cId="1558614988" sldId="272"/>
            <ac:spMk id="31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1:34.752" v="467"/>
          <ac:spMkLst>
            <pc:docMk/>
            <pc:sldMk cId="1558614988" sldId="272"/>
            <ac:spMk id="32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1:34.752" v="467"/>
          <ac:spMkLst>
            <pc:docMk/>
            <pc:sldMk cId="1558614988" sldId="272"/>
            <ac:spMk id="33" creationId="{AD4EA4DF-0E7C-4098-86F6-7D0ACAEFC0BF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1:34.752" v="467"/>
          <ac:spMkLst>
            <pc:docMk/>
            <pc:sldMk cId="1558614988" sldId="272"/>
            <ac:spMk id="34" creationId="{FE05BC49-0F00-4C85-9AF5-A0CC5B39C8D2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21.629" v="471"/>
          <ac:spMkLst>
            <pc:docMk/>
            <pc:sldMk cId="1558614988" sldId="272"/>
            <ac:spMk id="35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32.520" v="473"/>
          <ac:spMkLst>
            <pc:docMk/>
            <pc:sldMk cId="1558614988" sldId="272"/>
            <ac:spMk id="37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32.520" v="473"/>
          <ac:spMkLst>
            <pc:docMk/>
            <pc:sldMk cId="1558614988" sldId="272"/>
            <ac:spMk id="38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21.629" v="471"/>
          <ac:spMkLst>
            <pc:docMk/>
            <pc:sldMk cId="1558614988" sldId="272"/>
            <ac:spMk id="39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21.629" v="471"/>
          <ac:spMkLst>
            <pc:docMk/>
            <pc:sldMk cId="1558614988" sldId="272"/>
            <ac:spMk id="40" creationId="{E49CA12F-6E27-4C54-88C4-EE6CE7C473F1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21.629" v="471"/>
          <ac:spMkLst>
            <pc:docMk/>
            <pc:sldMk cId="1558614988" sldId="272"/>
            <ac:spMk id="41" creationId="{5337EA23-6703-4C96-9EEB-A408CBDD67B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32.520" v="473"/>
          <ac:spMkLst>
            <pc:docMk/>
            <pc:sldMk cId="1558614988" sldId="272"/>
            <ac:spMk id="42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42.692" v="475"/>
          <ac:spMkLst>
            <pc:docMk/>
            <pc:sldMk cId="1558614988" sldId="272"/>
            <ac:spMk id="44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42.692" v="475"/>
          <ac:spMkLst>
            <pc:docMk/>
            <pc:sldMk cId="1558614988" sldId="272"/>
            <ac:spMk id="45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32.520" v="473"/>
          <ac:spMkLst>
            <pc:docMk/>
            <pc:sldMk cId="1558614988" sldId="272"/>
            <ac:spMk id="46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32.520" v="473"/>
          <ac:spMkLst>
            <pc:docMk/>
            <pc:sldMk cId="1558614988" sldId="272"/>
            <ac:spMk id="47" creationId="{AD4EA4DF-0E7C-4098-86F6-7D0ACAEFC0BF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32.520" v="473"/>
          <ac:spMkLst>
            <pc:docMk/>
            <pc:sldMk cId="1558614988" sldId="272"/>
            <ac:spMk id="48" creationId="{FE05BC49-0F00-4C85-9AF5-A0CC5B39C8D2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42.692" v="475"/>
          <ac:spMkLst>
            <pc:docMk/>
            <pc:sldMk cId="1558614988" sldId="272"/>
            <ac:spMk id="49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47.286" v="477"/>
          <ac:spMkLst>
            <pc:docMk/>
            <pc:sldMk cId="1558614988" sldId="272"/>
            <ac:spMk id="51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47.286" v="477"/>
          <ac:spMkLst>
            <pc:docMk/>
            <pc:sldMk cId="1558614988" sldId="272"/>
            <ac:spMk id="52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42.692" v="475"/>
          <ac:spMkLst>
            <pc:docMk/>
            <pc:sldMk cId="1558614988" sldId="272"/>
            <ac:spMk id="53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42.692" v="475"/>
          <ac:spMkLst>
            <pc:docMk/>
            <pc:sldMk cId="1558614988" sldId="272"/>
            <ac:spMk id="54" creationId="{D7750348-5249-48BE-B8D8-43608AD74ED1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42.692" v="475"/>
          <ac:spMkLst>
            <pc:docMk/>
            <pc:sldMk cId="1558614988" sldId="272"/>
            <ac:spMk id="55" creationId="{1BC3C586-41D9-4369-AF7F-3A2DB21DBF81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47.286" v="477"/>
          <ac:spMkLst>
            <pc:docMk/>
            <pc:sldMk cId="1558614988" sldId="272"/>
            <ac:spMk id="56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53.052" v="479"/>
          <ac:spMkLst>
            <pc:docMk/>
            <pc:sldMk cId="1558614988" sldId="272"/>
            <ac:spMk id="58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53.052" v="479"/>
          <ac:spMkLst>
            <pc:docMk/>
            <pc:sldMk cId="1558614988" sldId="272"/>
            <ac:spMk id="59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47.286" v="477"/>
          <ac:spMkLst>
            <pc:docMk/>
            <pc:sldMk cId="1558614988" sldId="272"/>
            <ac:spMk id="60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47.286" v="477"/>
          <ac:spMkLst>
            <pc:docMk/>
            <pc:sldMk cId="1558614988" sldId="272"/>
            <ac:spMk id="61" creationId="{D7750348-5249-48BE-B8D8-43608AD74ED1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47.286" v="477"/>
          <ac:spMkLst>
            <pc:docMk/>
            <pc:sldMk cId="1558614988" sldId="272"/>
            <ac:spMk id="62" creationId="{1BC3C586-41D9-4369-AF7F-3A2DB21DBF81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53.052" v="479"/>
          <ac:spMkLst>
            <pc:docMk/>
            <pc:sldMk cId="1558614988" sldId="272"/>
            <ac:spMk id="63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12.849" v="481"/>
          <ac:spMkLst>
            <pc:docMk/>
            <pc:sldMk cId="1558614988" sldId="272"/>
            <ac:spMk id="65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12.849" v="481"/>
          <ac:spMkLst>
            <pc:docMk/>
            <pc:sldMk cId="1558614988" sldId="272"/>
            <ac:spMk id="66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53.052" v="479"/>
          <ac:spMkLst>
            <pc:docMk/>
            <pc:sldMk cId="1558614988" sldId="272"/>
            <ac:spMk id="67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53.052" v="479"/>
          <ac:spMkLst>
            <pc:docMk/>
            <pc:sldMk cId="1558614988" sldId="272"/>
            <ac:spMk id="68" creationId="{AD4EA4DF-0E7C-4098-86F6-7D0ACAEFC0BF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2:53.052" v="479"/>
          <ac:spMkLst>
            <pc:docMk/>
            <pc:sldMk cId="1558614988" sldId="272"/>
            <ac:spMk id="69" creationId="{FE05BC49-0F00-4C85-9AF5-A0CC5B39C8D2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12.849" v="481"/>
          <ac:spMkLst>
            <pc:docMk/>
            <pc:sldMk cId="1558614988" sldId="272"/>
            <ac:spMk id="70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25.475" v="483"/>
          <ac:spMkLst>
            <pc:docMk/>
            <pc:sldMk cId="1558614988" sldId="272"/>
            <ac:spMk id="72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25.475" v="483"/>
          <ac:spMkLst>
            <pc:docMk/>
            <pc:sldMk cId="1558614988" sldId="272"/>
            <ac:spMk id="73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12.849" v="481"/>
          <ac:spMkLst>
            <pc:docMk/>
            <pc:sldMk cId="1558614988" sldId="272"/>
            <ac:spMk id="74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12.849" v="481"/>
          <ac:spMkLst>
            <pc:docMk/>
            <pc:sldMk cId="1558614988" sldId="272"/>
            <ac:spMk id="75" creationId="{AD4EA4DF-0E7C-4098-86F6-7D0ACAEFC0BF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12.849" v="481"/>
          <ac:spMkLst>
            <pc:docMk/>
            <pc:sldMk cId="1558614988" sldId="272"/>
            <ac:spMk id="76" creationId="{FE05BC49-0F00-4C85-9AF5-A0CC5B39C8D2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25.475" v="483"/>
          <ac:spMkLst>
            <pc:docMk/>
            <pc:sldMk cId="1558614988" sldId="272"/>
            <ac:spMk id="77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43.084" v="485"/>
          <ac:spMkLst>
            <pc:docMk/>
            <pc:sldMk cId="1558614988" sldId="272"/>
            <ac:spMk id="79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43.084" v="485"/>
          <ac:spMkLst>
            <pc:docMk/>
            <pc:sldMk cId="1558614988" sldId="272"/>
            <ac:spMk id="80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25.475" v="483"/>
          <ac:spMkLst>
            <pc:docMk/>
            <pc:sldMk cId="1558614988" sldId="272"/>
            <ac:spMk id="81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25.475" v="483"/>
          <ac:spMkLst>
            <pc:docMk/>
            <pc:sldMk cId="1558614988" sldId="272"/>
            <ac:spMk id="82" creationId="{E49CA12F-6E27-4C54-88C4-EE6CE7C473F1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25.475" v="483"/>
          <ac:spMkLst>
            <pc:docMk/>
            <pc:sldMk cId="1558614988" sldId="272"/>
            <ac:spMk id="83" creationId="{5337EA23-6703-4C96-9EEB-A408CBDD67B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43.084" v="485"/>
          <ac:spMkLst>
            <pc:docMk/>
            <pc:sldMk cId="1558614988" sldId="272"/>
            <ac:spMk id="84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9.654" v="532"/>
          <ac:spMkLst>
            <pc:docMk/>
            <pc:sldMk cId="1558614988" sldId="272"/>
            <ac:spMk id="86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9.654" v="532"/>
          <ac:spMkLst>
            <pc:docMk/>
            <pc:sldMk cId="1558614988" sldId="272"/>
            <ac:spMk id="87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43.084" v="485"/>
          <ac:spMkLst>
            <pc:docMk/>
            <pc:sldMk cId="1558614988" sldId="272"/>
            <ac:spMk id="88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43.084" v="485"/>
          <ac:spMkLst>
            <pc:docMk/>
            <pc:sldMk cId="1558614988" sldId="272"/>
            <ac:spMk id="89" creationId="{AD4EA4DF-0E7C-4098-86F6-7D0ACAEFC0BF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3:43.084" v="485"/>
          <ac:spMkLst>
            <pc:docMk/>
            <pc:sldMk cId="1558614988" sldId="272"/>
            <ac:spMk id="90" creationId="{FE05BC49-0F00-4C85-9AF5-A0CC5B39C8D2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9.654" v="532"/>
          <ac:spMkLst>
            <pc:docMk/>
            <pc:sldMk cId="1558614988" sldId="272"/>
            <ac:spMk id="91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9.654" v="532"/>
          <ac:spMkLst>
            <pc:docMk/>
            <pc:sldMk cId="1558614988" sldId="272"/>
            <ac:spMk id="95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9.654" v="532"/>
          <ac:spMkLst>
            <pc:docMk/>
            <pc:sldMk cId="1558614988" sldId="272"/>
            <ac:spMk id="96" creationId="{AD4EA4DF-0E7C-4098-86F6-7D0ACAEFC0BF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9.654" v="532"/>
          <ac:spMkLst>
            <pc:docMk/>
            <pc:sldMk cId="1558614988" sldId="272"/>
            <ac:spMk id="97" creationId="{FE05BC49-0F00-4C85-9AF5-A0CC5B39C8D2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9.654" v="532"/>
          <ac:spMkLst>
            <pc:docMk/>
            <pc:sldMk cId="1558614988" sldId="272"/>
            <ac:spMk id="102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9.654" v="532"/>
          <ac:spMkLst>
            <pc:docMk/>
            <pc:sldMk cId="1558614988" sldId="272"/>
            <ac:spMk id="104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9.654" v="532"/>
          <ac:spMkLst>
            <pc:docMk/>
            <pc:sldMk cId="1558614988" sldId="272"/>
            <ac:spMk id="106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9.654" v="532"/>
          <ac:spMkLst>
            <pc:docMk/>
            <pc:sldMk cId="1558614988" sldId="272"/>
            <ac:spMk id="114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9.654" v="532"/>
          <ac:spMkLst>
            <pc:docMk/>
            <pc:sldMk cId="1558614988" sldId="272"/>
            <ac:spMk id="116" creationId="{E49CA12F-6E27-4C54-88C4-EE6CE7C473F1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9.654" v="532"/>
          <ac:spMkLst>
            <pc:docMk/>
            <pc:sldMk cId="1558614988" sldId="272"/>
            <ac:spMk id="118" creationId="{5337EA23-6703-4C96-9EEB-A408CBDD67B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04.341" v="511"/>
          <ac:spMkLst>
            <pc:docMk/>
            <pc:sldMk cId="1558614988" sldId="272"/>
            <ac:spMk id="123" creationId="{82184FF4-7029-4ED7-813A-192E60608764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04.341" v="511"/>
          <ac:spMkLst>
            <pc:docMk/>
            <pc:sldMk cId="1558614988" sldId="272"/>
            <ac:spMk id="125" creationId="{AAA7AB09-557C-41AD-9113-FF9F68FA1035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04.341" v="511"/>
          <ac:spMkLst>
            <pc:docMk/>
            <pc:sldMk cId="1558614988" sldId="272"/>
            <ac:spMk id="127" creationId="{EF99ECAA-1F11-4937-BBA6-51935AB44C9D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4.607" v="521"/>
          <ac:spMkLst>
            <pc:docMk/>
            <pc:sldMk cId="1558614988" sldId="272"/>
            <ac:spMk id="128" creationId="{60B7752B-728D-4CA3-8923-C4F7F77029E3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34.607" v="521"/>
          <ac:spMkLst>
            <pc:docMk/>
            <pc:sldMk cId="1558614988" sldId="272"/>
            <ac:spMk id="131" creationId="{88392DC7-0988-443B-A0D0-E726C7DB622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04.341" v="511"/>
          <ac:spMkLst>
            <pc:docMk/>
            <pc:sldMk cId="1558614988" sldId="272"/>
            <ac:spMk id="135" creationId="{1DB043B4-68C6-45B9-82AC-A5800EADB8DB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04.341" v="511"/>
          <ac:spMkLst>
            <pc:docMk/>
            <pc:sldMk cId="1558614988" sldId="272"/>
            <ac:spMk id="137" creationId="{E49CA12F-6E27-4C54-88C4-EE6CE7C473F1}"/>
          </ac:spMkLst>
        </pc:spChg>
        <pc:spChg chg="add del">
          <ac:chgData name="Manu Shukla" userId="S::manushukla21@iitk.ac.in::0796544c-2805-4905-a7fb-b805b5f43504" providerId="AD" clId="Web-{E04204AC-DD87-A4B8-5EEC-3127BD339D93}" dt="2021-11-23T06:57:04.341" v="511"/>
          <ac:spMkLst>
            <pc:docMk/>
            <pc:sldMk cId="1558614988" sldId="272"/>
            <ac:spMk id="139" creationId="{5337EA23-6703-4C96-9EEB-A408CBDD67BD}"/>
          </ac:spMkLst>
        </pc:spChg>
        <pc:spChg chg="add del mod">
          <ac:chgData name="Manu Shukla" userId="S::manushukla21@iitk.ac.in::0796544c-2805-4905-a7fb-b805b5f43504" providerId="AD" clId="Web-{E04204AC-DD87-A4B8-5EEC-3127BD339D93}" dt="2021-11-23T07:05:43.216" v="608"/>
          <ac:spMkLst>
            <pc:docMk/>
            <pc:sldMk cId="1558614988" sldId="272"/>
            <ac:spMk id="147" creationId="{546B7F90-8A7A-40B4-8339-AAAD80120396}"/>
          </ac:spMkLst>
        </pc:spChg>
        <pc:grpChg chg="add del">
          <ac:chgData name="Manu Shukla" userId="S::manushukla21@iitk.ac.in::0796544c-2805-4905-a7fb-b805b5f43504" providerId="AD" clId="Web-{E04204AC-DD87-A4B8-5EEC-3127BD339D93}" dt="2021-11-23T06:50:41.548" v="463"/>
          <ac:grpSpMkLst>
            <pc:docMk/>
            <pc:sldMk cId="1558614988" sldId="272"/>
            <ac:grpSpMk id="14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0:28.235" v="459"/>
          <ac:grpSpMkLst>
            <pc:docMk/>
            <pc:sldMk cId="1558614988" sldId="272"/>
            <ac:grpSpMk id="15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1:34.752" v="467"/>
          <ac:grpSpMkLst>
            <pc:docMk/>
            <pc:sldMk cId="1558614988" sldId="272"/>
            <ac:grpSpMk id="29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2:21.629" v="471"/>
          <ac:grpSpMkLst>
            <pc:docMk/>
            <pc:sldMk cId="1558614988" sldId="272"/>
            <ac:grpSpMk id="36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2:32.520" v="473"/>
          <ac:grpSpMkLst>
            <pc:docMk/>
            <pc:sldMk cId="1558614988" sldId="272"/>
            <ac:grpSpMk id="43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2:42.692" v="475"/>
          <ac:grpSpMkLst>
            <pc:docMk/>
            <pc:sldMk cId="1558614988" sldId="272"/>
            <ac:grpSpMk id="50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2:47.286" v="477"/>
          <ac:grpSpMkLst>
            <pc:docMk/>
            <pc:sldMk cId="1558614988" sldId="272"/>
            <ac:grpSpMk id="57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2:53.052" v="479"/>
          <ac:grpSpMkLst>
            <pc:docMk/>
            <pc:sldMk cId="1558614988" sldId="272"/>
            <ac:grpSpMk id="64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3:12.849" v="481"/>
          <ac:grpSpMkLst>
            <pc:docMk/>
            <pc:sldMk cId="1558614988" sldId="272"/>
            <ac:grpSpMk id="71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3:25.475" v="483"/>
          <ac:grpSpMkLst>
            <pc:docMk/>
            <pc:sldMk cId="1558614988" sldId="272"/>
            <ac:grpSpMk id="78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3:43.084" v="485"/>
          <ac:grpSpMkLst>
            <pc:docMk/>
            <pc:sldMk cId="1558614988" sldId="272"/>
            <ac:grpSpMk id="85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7:39.654" v="532"/>
          <ac:grpSpMkLst>
            <pc:docMk/>
            <pc:sldMk cId="1558614988" sldId="272"/>
            <ac:grpSpMk id="92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7:39.654" v="532"/>
          <ac:grpSpMkLst>
            <pc:docMk/>
            <pc:sldMk cId="1558614988" sldId="272"/>
            <ac:grpSpMk id="108" creationId="{79DE9FAB-6BBA-4CFE-B67D-77B47F01ECA4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7:34.607" v="521"/>
          <ac:grpSpMkLst>
            <pc:docMk/>
            <pc:sldMk cId="1558614988" sldId="272"/>
            <ac:grpSpMk id="120" creationId="{3BDBC526-6DCD-4FF6-8395-D8C22E46E527}"/>
          </ac:grpSpMkLst>
        </pc:grpChg>
        <pc:grpChg chg="add del">
          <ac:chgData name="Manu Shukla" userId="S::manushukla21@iitk.ac.in::0796544c-2805-4905-a7fb-b805b5f43504" providerId="AD" clId="Web-{E04204AC-DD87-A4B8-5EEC-3127BD339D93}" dt="2021-11-23T06:57:04.341" v="511"/>
          <ac:grpSpMkLst>
            <pc:docMk/>
            <pc:sldMk cId="1558614988" sldId="272"/>
            <ac:grpSpMk id="129" creationId="{79DE9FAB-6BBA-4CFE-B67D-77B47F01ECA4}"/>
          </ac:grpSpMkLst>
        </pc:grpChg>
        <pc:graphicFrameChg chg="add mod ord modGraphic">
          <ac:chgData name="Manu Shukla" userId="S::manushukla21@iitk.ac.in::0796544c-2805-4905-a7fb-b805b5f43504" providerId="AD" clId="Web-{E04204AC-DD87-A4B8-5EEC-3127BD339D93}" dt="2021-11-23T07:03:40.400" v="581"/>
          <ac:graphicFrameMkLst>
            <pc:docMk/>
            <pc:sldMk cId="1558614988" sldId="272"/>
            <ac:graphicFrameMk id="4" creationId="{2F05DF00-C276-4499-94F2-0ABC08375352}"/>
          </ac:graphicFrameMkLst>
        </pc:graphicFrameChg>
        <pc:picChg chg="add mod">
          <ac:chgData name="Manu Shukla" userId="S::manushukla21@iitk.ac.in::0796544c-2805-4905-a7fb-b805b5f43504" providerId="AD" clId="Web-{E04204AC-DD87-A4B8-5EEC-3127BD339D93}" dt="2021-11-23T07:00:53.660" v="544" actId="1076"/>
          <ac:picMkLst>
            <pc:docMk/>
            <pc:sldMk cId="1558614988" sldId="272"/>
            <ac:picMk id="5" creationId="{D2E0D7A3-EFAE-4249-BBCD-C3C982102173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1:07.708" v="546" actId="1076"/>
          <ac:picMkLst>
            <pc:docMk/>
            <pc:sldMk cId="1558614988" sldId="272"/>
            <ac:picMk id="98" creationId="{BE3CB86A-3956-4BCB-8F7E-B61B99C6632F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1:18.520" v="548" actId="1076"/>
          <ac:picMkLst>
            <pc:docMk/>
            <pc:sldMk cId="1558614988" sldId="272"/>
            <ac:picMk id="99" creationId="{50D50162-3389-4212-B1F8-919E17812A5C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1:41.849" v="551" actId="1076"/>
          <ac:picMkLst>
            <pc:docMk/>
            <pc:sldMk cId="1558614988" sldId="272"/>
            <ac:picMk id="100" creationId="{5E680CF9-85C9-4DFD-A22C-DDC75E821EDF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1:55.490" v="553" actId="1076"/>
          <ac:picMkLst>
            <pc:docMk/>
            <pc:sldMk cId="1558614988" sldId="272"/>
            <ac:picMk id="101" creationId="{A69DC1C2-1DB6-400E-BB45-B19AD065EE81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2:04.256" v="555" actId="1076"/>
          <ac:picMkLst>
            <pc:docMk/>
            <pc:sldMk cId="1558614988" sldId="272"/>
            <ac:picMk id="103" creationId="{D90B95C1-F1AA-43D6-BB60-BB855451C7E6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2:13.178" v="558" actId="1076"/>
          <ac:picMkLst>
            <pc:docMk/>
            <pc:sldMk cId="1558614988" sldId="272"/>
            <ac:picMk id="105" creationId="{F91ADDE9-D709-4F11-8C27-C68E22F6EAB5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2:24.663" v="562" actId="1076"/>
          <ac:picMkLst>
            <pc:docMk/>
            <pc:sldMk cId="1558614988" sldId="272"/>
            <ac:picMk id="107" creationId="{62E707BB-EE7B-481B-A76B-84CCF1152A11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2:39.070" v="565" actId="1076"/>
          <ac:picMkLst>
            <pc:docMk/>
            <pc:sldMk cId="1558614988" sldId="272"/>
            <ac:picMk id="113" creationId="{D076A230-07B3-4D2E-929F-03639E050153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2:52.976" v="567" actId="1076"/>
          <ac:picMkLst>
            <pc:docMk/>
            <pc:sldMk cId="1558614988" sldId="272"/>
            <ac:picMk id="115" creationId="{6043A9A0-F0EF-4334-AA09-C957F4353AEB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3:03.524" v="569" actId="1076"/>
          <ac:picMkLst>
            <pc:docMk/>
            <pc:sldMk cId="1558614988" sldId="272"/>
            <ac:picMk id="117" creationId="{4C062801-2ECC-4B48-BC99-9CB67B44B25D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3:11.024" v="571" actId="1076"/>
          <ac:picMkLst>
            <pc:docMk/>
            <pc:sldMk cId="1558614988" sldId="272"/>
            <ac:picMk id="119" creationId="{3C507862-A4E1-4618-9729-C0D92BFC59C0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3:18.509" v="573" actId="1076"/>
          <ac:picMkLst>
            <pc:docMk/>
            <pc:sldMk cId="1558614988" sldId="272"/>
            <ac:picMk id="134" creationId="{DFB3CB8D-EEFE-4532-8CF8-7AF74CA5C2EA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3:31.384" v="576" actId="1076"/>
          <ac:picMkLst>
            <pc:docMk/>
            <pc:sldMk cId="1558614988" sldId="272"/>
            <ac:picMk id="136" creationId="{1D35327C-29CC-4DDE-B134-CF6006BD5CDD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3:44.166" v="582" actId="1076"/>
          <ac:picMkLst>
            <pc:docMk/>
            <pc:sldMk cId="1558614988" sldId="272"/>
            <ac:picMk id="138" creationId="{39D038AB-E9BB-43CC-A810-9ED4F719EF82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3:49.509" v="584" actId="1076"/>
          <ac:picMkLst>
            <pc:docMk/>
            <pc:sldMk cId="1558614988" sldId="272"/>
            <ac:picMk id="140" creationId="{6DE24810-84B3-44EA-882D-0AAFDEBA2FC8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4:00.135" v="586" actId="1076"/>
          <ac:picMkLst>
            <pc:docMk/>
            <pc:sldMk cId="1558614988" sldId="272"/>
            <ac:picMk id="141" creationId="{BF0EC6CB-D012-437E-93BF-A908DD75A439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4:13.713" v="591" actId="1076"/>
          <ac:picMkLst>
            <pc:docMk/>
            <pc:sldMk cId="1558614988" sldId="272"/>
            <ac:picMk id="142" creationId="{0FDA81EC-3F6C-481C-BDBD-6D3224C7868B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4:32.917" v="593" actId="1076"/>
          <ac:picMkLst>
            <pc:docMk/>
            <pc:sldMk cId="1558614988" sldId="272"/>
            <ac:picMk id="143" creationId="{EF05A209-F745-4A61-BE3A-9C8A1B208262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4:44.074" v="597" actId="1076"/>
          <ac:picMkLst>
            <pc:docMk/>
            <pc:sldMk cId="1558614988" sldId="272"/>
            <ac:picMk id="144" creationId="{81684307-9B45-485D-87BA-534C83895608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5:00.355" v="599" actId="1076"/>
          <ac:picMkLst>
            <pc:docMk/>
            <pc:sldMk cId="1558614988" sldId="272"/>
            <ac:picMk id="145" creationId="{413F508B-EA8C-4718-BA8D-3A0511084F87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5:10.715" v="603" actId="1076"/>
          <ac:picMkLst>
            <pc:docMk/>
            <pc:sldMk cId="1558614988" sldId="272"/>
            <ac:picMk id="146" creationId="{3F1E75A0-D75B-4F72-B792-663BE79C5A75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05:34.497" v="606" actId="1076"/>
          <ac:picMkLst>
            <pc:docMk/>
            <pc:sldMk cId="1558614988" sldId="272"/>
            <ac:picMk id="148" creationId="{DDA57AC7-4A40-4B32-A6BF-9614F031E94C}"/>
          </ac:picMkLst>
        </pc:picChg>
        <pc:picChg chg="add del mod">
          <ac:chgData name="Manu Shukla" userId="S::manushukla21@iitk.ac.in::0796544c-2805-4905-a7fb-b805b5f43504" providerId="AD" clId="Web-{E04204AC-DD87-A4B8-5EEC-3127BD339D93}" dt="2021-11-23T07:11:56.228" v="647"/>
          <ac:picMkLst>
            <pc:docMk/>
            <pc:sldMk cId="1558614988" sldId="272"/>
            <ac:picMk id="153" creationId="{0A496243-0E4E-4E6A-BBF3-B7FF6C7B290C}"/>
          </ac:picMkLst>
        </pc:picChg>
        <pc:picChg chg="add del mod">
          <ac:chgData name="Manu Shukla" userId="S::manushukla21@iitk.ac.in::0796544c-2805-4905-a7fb-b805b5f43504" providerId="AD" clId="Web-{E04204AC-DD87-A4B8-5EEC-3127BD339D93}" dt="2021-11-23T07:11:57.368" v="648"/>
          <ac:picMkLst>
            <pc:docMk/>
            <pc:sldMk cId="1558614988" sldId="272"/>
            <ac:picMk id="154" creationId="{13D64A2A-4844-4F97-9009-1F7587688149}"/>
          </ac:picMkLst>
        </pc:picChg>
        <pc:picChg chg="add del mod">
          <ac:chgData name="Manu Shukla" userId="S::manushukla21@iitk.ac.in::0796544c-2805-4905-a7fb-b805b5f43504" providerId="AD" clId="Web-{E04204AC-DD87-A4B8-5EEC-3127BD339D93}" dt="2021-11-23T07:11:58.337" v="649"/>
          <ac:picMkLst>
            <pc:docMk/>
            <pc:sldMk cId="1558614988" sldId="272"/>
            <ac:picMk id="155" creationId="{817B60CA-1A0D-4EB6-B97B-EE3CF45048FC}"/>
          </ac:picMkLst>
        </pc:picChg>
        <pc:picChg chg="add del mod">
          <ac:chgData name="Manu Shukla" userId="S::manushukla21@iitk.ac.in::0796544c-2805-4905-a7fb-b805b5f43504" providerId="AD" clId="Web-{E04204AC-DD87-A4B8-5EEC-3127BD339D93}" dt="2021-11-23T07:11:55.243" v="646"/>
          <ac:picMkLst>
            <pc:docMk/>
            <pc:sldMk cId="1558614988" sldId="272"/>
            <ac:picMk id="156" creationId="{401FCD46-C18C-4EE9-B158-C4640545B9F1}"/>
          </ac:picMkLst>
        </pc:picChg>
        <pc:picChg chg="add del mod">
          <ac:chgData name="Manu Shukla" userId="S::manushukla21@iitk.ac.in::0796544c-2805-4905-a7fb-b805b5f43504" providerId="AD" clId="Web-{E04204AC-DD87-A4B8-5EEC-3127BD339D93}" dt="2021-11-23T07:11:54.118" v="645"/>
          <ac:picMkLst>
            <pc:docMk/>
            <pc:sldMk cId="1558614988" sldId="272"/>
            <ac:picMk id="157" creationId="{621B67A2-F1DB-4081-B6F3-882DB0479CE6}"/>
          </ac:picMkLst>
        </pc:picChg>
        <pc:picChg chg="add del mod">
          <ac:chgData name="Manu Shukla" userId="S::manushukla21@iitk.ac.in::0796544c-2805-4905-a7fb-b805b5f43504" providerId="AD" clId="Web-{E04204AC-DD87-A4B8-5EEC-3127BD339D93}" dt="2021-11-23T07:11:21.289" v="642"/>
          <ac:picMkLst>
            <pc:docMk/>
            <pc:sldMk cId="1558614988" sldId="272"/>
            <ac:picMk id="158" creationId="{11075B0F-E8A0-4FDB-B9D0-F7152C23A8FB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3:09.605" v="667" actId="1076"/>
          <ac:picMkLst>
            <pc:docMk/>
            <pc:sldMk cId="1558614988" sldId="272"/>
            <ac:picMk id="159" creationId="{16EDF53E-47A5-4002-96C4-14CF263EA49D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3:23.652" v="669" actId="1076"/>
          <ac:picMkLst>
            <pc:docMk/>
            <pc:sldMk cId="1558614988" sldId="272"/>
            <ac:picMk id="160" creationId="{67837E56-AA94-4975-8121-656E23A61AD7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3:31.231" v="671" actId="1076"/>
          <ac:picMkLst>
            <pc:docMk/>
            <pc:sldMk cId="1558614988" sldId="272"/>
            <ac:picMk id="161" creationId="{81570C17-039F-4571-8384-790F05AB8624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3:43.231" v="674" actId="1076"/>
          <ac:picMkLst>
            <pc:docMk/>
            <pc:sldMk cId="1558614988" sldId="272"/>
            <ac:picMk id="162" creationId="{E7C1DF7E-1E79-4252-8AA5-159ACA71814E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3:49.325" v="676" actId="1076"/>
          <ac:picMkLst>
            <pc:docMk/>
            <pc:sldMk cId="1558614988" sldId="272"/>
            <ac:picMk id="163" creationId="{CD1029F8-8AE9-4405-94D9-D661747C749A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4:06.122" v="678" actId="1076"/>
          <ac:picMkLst>
            <pc:docMk/>
            <pc:sldMk cId="1558614988" sldId="272"/>
            <ac:picMk id="164" creationId="{D6786B9A-805C-4C4B-AB21-7993B126914F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4:20.826" v="682" actId="1076"/>
          <ac:picMkLst>
            <pc:docMk/>
            <pc:sldMk cId="1558614988" sldId="272"/>
            <ac:picMk id="165" creationId="{2EBF9301-DC1B-48F7-BE35-349EAE4A1242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4:26.857" v="684" actId="1076"/>
          <ac:picMkLst>
            <pc:docMk/>
            <pc:sldMk cId="1558614988" sldId="272"/>
            <ac:picMk id="166" creationId="{DC746275-7BA6-4FBE-9D50-1B98548EE45D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4:33.670" v="686" actId="1076"/>
          <ac:picMkLst>
            <pc:docMk/>
            <pc:sldMk cId="1558614988" sldId="272"/>
            <ac:picMk id="167" creationId="{8936A0ED-273C-4DBA-A971-8F81CEDEE869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4:42.170" v="688" actId="1076"/>
          <ac:picMkLst>
            <pc:docMk/>
            <pc:sldMk cId="1558614988" sldId="272"/>
            <ac:picMk id="168" creationId="{D6C0871E-B36E-4BBC-A637-89B717AD6874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4:48.030" v="690" actId="1076"/>
          <ac:picMkLst>
            <pc:docMk/>
            <pc:sldMk cId="1558614988" sldId="272"/>
            <ac:picMk id="169" creationId="{8050E745-5545-40D1-AED8-289706405304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4:52.639" v="692" actId="1076"/>
          <ac:picMkLst>
            <pc:docMk/>
            <pc:sldMk cId="1558614988" sldId="272"/>
            <ac:picMk id="170" creationId="{F7E8805F-FA67-438F-BBAA-E6F6A26FA3D3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5:46.782" v="716" actId="1076"/>
          <ac:picMkLst>
            <pc:docMk/>
            <pc:sldMk cId="1558614988" sldId="272"/>
            <ac:picMk id="171" creationId="{5C0CFD35-720A-48D3-B572-1191E88DECAF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5:33.797" v="711" actId="1076"/>
          <ac:picMkLst>
            <pc:docMk/>
            <pc:sldMk cId="1558614988" sldId="272"/>
            <ac:picMk id="172" creationId="{BFA47E32-97F9-4513-86F9-1FD4F946DEDE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5:22.296" v="707" actId="1076"/>
          <ac:picMkLst>
            <pc:docMk/>
            <pc:sldMk cId="1558614988" sldId="272"/>
            <ac:picMk id="173" creationId="{8FBDF28B-A569-4AA0-A6CA-88A480E0117F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5:02.155" v="697" actId="1076"/>
          <ac:picMkLst>
            <pc:docMk/>
            <pc:sldMk cId="1558614988" sldId="272"/>
            <ac:picMk id="174" creationId="{005C5A26-43BE-4927-BD6B-EE61E4E3F886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6:01.720" v="718" actId="1076"/>
          <ac:picMkLst>
            <pc:docMk/>
            <pc:sldMk cId="1558614988" sldId="272"/>
            <ac:picMk id="175" creationId="{1397CB2B-A443-4426-9A0D-F75DA4ABA04E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6:14.361" v="721" actId="1076"/>
          <ac:picMkLst>
            <pc:docMk/>
            <pc:sldMk cId="1558614988" sldId="272"/>
            <ac:picMk id="176" creationId="{FCCEE8D7-BF38-4EB8-8BF6-553A03405F8F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6:21.892" v="723" actId="1076"/>
          <ac:picMkLst>
            <pc:docMk/>
            <pc:sldMk cId="1558614988" sldId="272"/>
            <ac:picMk id="177" creationId="{75AF9F19-5863-448E-9D24-287C416EA406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6:33.486" v="725" actId="1076"/>
          <ac:picMkLst>
            <pc:docMk/>
            <pc:sldMk cId="1558614988" sldId="272"/>
            <ac:picMk id="178" creationId="{9E62668D-8CEF-4A23-A0A2-C40BEF2F837D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6:44.893" v="727" actId="1076"/>
          <ac:picMkLst>
            <pc:docMk/>
            <pc:sldMk cId="1558614988" sldId="272"/>
            <ac:picMk id="179" creationId="{DBD0AA39-FD8E-4134-A22D-BD1843E1183B}"/>
          </ac:picMkLst>
        </pc:picChg>
        <pc:picChg chg="add del mod">
          <ac:chgData name="Manu Shukla" userId="S::manushukla21@iitk.ac.in::0796544c-2805-4905-a7fb-b805b5f43504" providerId="AD" clId="Web-{E04204AC-DD87-A4B8-5EEC-3127BD339D93}" dt="2021-11-23T07:16:56.643" v="732"/>
          <ac:picMkLst>
            <pc:docMk/>
            <pc:sldMk cId="1558614988" sldId="272"/>
            <ac:picMk id="180" creationId="{1F102C17-B9ED-452E-9301-3F464C5BCC4E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7:04.534" v="734" actId="1076"/>
          <ac:picMkLst>
            <pc:docMk/>
            <pc:sldMk cId="1558614988" sldId="272"/>
            <ac:picMk id="181" creationId="{5D07C040-CBC2-47AB-B62A-F87A5B4A794F}"/>
          </ac:picMkLst>
        </pc:picChg>
        <pc:picChg chg="add mod">
          <ac:chgData name="Manu Shukla" userId="S::manushukla21@iitk.ac.in::0796544c-2805-4905-a7fb-b805b5f43504" providerId="AD" clId="Web-{E04204AC-DD87-A4B8-5EEC-3127BD339D93}" dt="2021-11-23T07:17:15.159" v="737" actId="1076"/>
          <ac:picMkLst>
            <pc:docMk/>
            <pc:sldMk cId="1558614988" sldId="272"/>
            <ac:picMk id="182" creationId="{8D8EC39D-DC62-40A3-9004-7D36F28E44BC}"/>
          </ac:picMkLst>
        </pc:picChg>
        <pc:inkChg chg="add del">
          <ac:chgData name="Manu Shukla" userId="S::manushukla21@iitk.ac.in::0796544c-2805-4905-a7fb-b805b5f43504" providerId="AD" clId="Web-{E04204AC-DD87-A4B8-5EEC-3127BD339D93}" dt="2021-11-23T07:08:14.205" v="612"/>
          <ac:inkMkLst>
            <pc:docMk/>
            <pc:sldMk cId="1558614988" sldId="272"/>
            <ac:inkMk id="149" creationId="{8917870E-06DF-48A6-940D-7B4B26517E08}"/>
          </ac:inkMkLst>
        </pc:inkChg>
        <pc:inkChg chg="add del">
          <ac:chgData name="Manu Shukla" userId="S::manushukla21@iitk.ac.in::0796544c-2805-4905-a7fb-b805b5f43504" providerId="AD" clId="Web-{E04204AC-DD87-A4B8-5EEC-3127BD339D93}" dt="2021-11-23T07:08:13.424" v="611"/>
          <ac:inkMkLst>
            <pc:docMk/>
            <pc:sldMk cId="1558614988" sldId="272"/>
            <ac:inkMk id="150" creationId="{069E50BD-BA64-476B-A8DE-8C918374948D}"/>
          </ac:inkMkLst>
        </pc:inkChg>
        <pc:inkChg chg="add del">
          <ac:chgData name="Manu Shukla" userId="S::manushukla21@iitk.ac.in::0796544c-2805-4905-a7fb-b805b5f43504" providerId="AD" clId="Web-{E04204AC-DD87-A4B8-5EEC-3127BD339D93}" dt="2021-11-23T07:08:19.065" v="614"/>
          <ac:inkMkLst>
            <pc:docMk/>
            <pc:sldMk cId="1558614988" sldId="272"/>
            <ac:inkMk id="151" creationId="{6343C1E3-53B8-4E5F-B5DF-CFDA3538B880}"/>
          </ac:inkMkLst>
        </pc:inkChg>
        <pc:inkChg chg="add del">
          <ac:chgData name="Manu Shukla" userId="S::manushukla21@iitk.ac.in::0796544c-2805-4905-a7fb-b805b5f43504" providerId="AD" clId="Web-{E04204AC-DD87-A4B8-5EEC-3127BD339D93}" dt="2021-11-23T07:08:32.190" v="616"/>
          <ac:inkMkLst>
            <pc:docMk/>
            <pc:sldMk cId="1558614988" sldId="272"/>
            <ac:inkMk id="152" creationId="{17AFFEA9-62A5-4743-B76A-BD9AE5321F1E}"/>
          </ac:inkMkLst>
        </pc:ink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3.png"/><Relationship Id="rId6" Type="http://schemas.openxmlformats.org/officeDocument/2006/relationships/image" Target="../media/image19.svg"/><Relationship Id="rId5" Type="http://schemas.openxmlformats.org/officeDocument/2006/relationships/image" Target="../media/image15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3.svg"/><Relationship Id="rId1" Type="http://schemas.openxmlformats.org/officeDocument/2006/relationships/image" Target="../media/image17.png"/><Relationship Id="rId6" Type="http://schemas.openxmlformats.org/officeDocument/2006/relationships/image" Target="../media/image27.svg"/><Relationship Id="rId5" Type="http://schemas.openxmlformats.org/officeDocument/2006/relationships/image" Target="../media/image19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3.png"/><Relationship Id="rId6" Type="http://schemas.openxmlformats.org/officeDocument/2006/relationships/image" Target="../media/image19.svg"/><Relationship Id="rId5" Type="http://schemas.openxmlformats.org/officeDocument/2006/relationships/image" Target="../media/image15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3.svg"/><Relationship Id="rId1" Type="http://schemas.openxmlformats.org/officeDocument/2006/relationships/image" Target="../media/image17.png"/><Relationship Id="rId6" Type="http://schemas.openxmlformats.org/officeDocument/2006/relationships/image" Target="../media/image27.svg"/><Relationship Id="rId5" Type="http://schemas.openxmlformats.org/officeDocument/2006/relationships/image" Target="../media/image19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47DD5-5F14-4A30-AB17-6F1AC7C22EC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E49752-5B53-431F-A40D-756DE14AAA62}">
      <dgm:prSet/>
      <dgm:spPr/>
      <dgm:t>
        <a:bodyPr/>
        <a:lstStyle/>
        <a:p>
          <a:r>
            <a:rPr lang="en-US"/>
            <a:t>Get asset details from user.</a:t>
          </a:r>
        </a:p>
      </dgm:t>
    </dgm:pt>
    <dgm:pt modelId="{9AAA9147-B617-408C-B65F-68BA0BD5B7AB}" type="parTrans" cxnId="{C55B0646-895E-4366-87CC-B754273F8401}">
      <dgm:prSet/>
      <dgm:spPr/>
      <dgm:t>
        <a:bodyPr/>
        <a:lstStyle/>
        <a:p>
          <a:endParaRPr lang="en-US"/>
        </a:p>
      </dgm:t>
    </dgm:pt>
    <dgm:pt modelId="{85860715-671F-449B-B544-9B104013C080}" type="sibTrans" cxnId="{C55B0646-895E-4366-87CC-B754273F840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12F3040-92C2-49EB-B886-6B0F7F873363}">
      <dgm:prSet/>
      <dgm:spPr/>
      <dgm:t>
        <a:bodyPr/>
        <a:lstStyle/>
        <a:p>
          <a:r>
            <a:rPr lang="en-US"/>
            <a:t>Query the NVD for Potential Vulnerabilities in assets.</a:t>
          </a:r>
        </a:p>
      </dgm:t>
    </dgm:pt>
    <dgm:pt modelId="{B20DE63F-94CF-42C7-9BD7-560A8B9418BE}" type="parTrans" cxnId="{74FABEB8-BBE4-442C-A30A-84E873750865}">
      <dgm:prSet/>
      <dgm:spPr/>
      <dgm:t>
        <a:bodyPr/>
        <a:lstStyle/>
        <a:p>
          <a:endParaRPr lang="en-US"/>
        </a:p>
      </dgm:t>
    </dgm:pt>
    <dgm:pt modelId="{03754EFC-DA7E-426D-BC41-208627669C9E}" type="sibTrans" cxnId="{74FABEB8-BBE4-442C-A30A-84E87375086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FA9661C-A61D-4590-82BD-9CE8F7005EC1}">
      <dgm:prSet/>
      <dgm:spPr/>
      <dgm:t>
        <a:bodyPr/>
        <a:lstStyle/>
        <a:p>
          <a:r>
            <a:rPr lang="en-US"/>
            <a:t>Get threat dimensions.</a:t>
          </a:r>
        </a:p>
      </dgm:t>
    </dgm:pt>
    <dgm:pt modelId="{E21075DB-CDC4-4C26-B2B0-0EB745C179D5}" type="parTrans" cxnId="{4DE58F12-01F3-4189-9275-FE60D49B1489}">
      <dgm:prSet/>
      <dgm:spPr/>
      <dgm:t>
        <a:bodyPr/>
        <a:lstStyle/>
        <a:p>
          <a:endParaRPr lang="en-US"/>
        </a:p>
      </dgm:t>
    </dgm:pt>
    <dgm:pt modelId="{DF35C7E8-F0E6-4ADE-B36B-013D547FFFCA}" type="sibTrans" cxnId="{4DE58F12-01F3-4189-9275-FE60D49B148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03EDC1C-A91B-4A11-B816-EB4DB95C450B}">
      <dgm:prSet/>
      <dgm:spPr/>
      <dgm:t>
        <a:bodyPr/>
        <a:lstStyle/>
        <a:p>
          <a:r>
            <a:rPr lang="en-US"/>
            <a:t>Allow user to enter severity of vulnerability.</a:t>
          </a:r>
        </a:p>
      </dgm:t>
    </dgm:pt>
    <dgm:pt modelId="{4D287BE5-9865-4411-BAA0-7C738666695E}" type="parTrans" cxnId="{9B00E440-E0D7-4D1A-8512-77D7EA9541C8}">
      <dgm:prSet/>
      <dgm:spPr/>
      <dgm:t>
        <a:bodyPr/>
        <a:lstStyle/>
        <a:p>
          <a:endParaRPr lang="en-US"/>
        </a:p>
      </dgm:t>
    </dgm:pt>
    <dgm:pt modelId="{48E2D26B-FFD2-4D0F-91DF-F4834639E88F}" type="sibTrans" cxnId="{9B00E440-E0D7-4D1A-8512-77D7EA9541C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96FAB52-1172-46DD-89D9-F106EF017B38}">
      <dgm:prSet/>
      <dgm:spPr/>
      <dgm:t>
        <a:bodyPr/>
        <a:lstStyle/>
        <a:p>
          <a:r>
            <a:rPr lang="en-US"/>
            <a:t>Compute risk assessment matrix.</a:t>
          </a:r>
        </a:p>
      </dgm:t>
    </dgm:pt>
    <dgm:pt modelId="{8DCB3935-2A4A-4D1D-ABE6-2E85DBC4CB10}" type="parTrans" cxnId="{872FCD8A-FC64-4486-9046-55FCA742997F}">
      <dgm:prSet/>
      <dgm:spPr/>
      <dgm:t>
        <a:bodyPr/>
        <a:lstStyle/>
        <a:p>
          <a:endParaRPr lang="en-US"/>
        </a:p>
      </dgm:t>
    </dgm:pt>
    <dgm:pt modelId="{2BF462F1-606D-4DB2-ADFA-D3D7B364285D}" type="sibTrans" cxnId="{872FCD8A-FC64-4486-9046-55FCA742997F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4EF468F1-23D1-4189-BCA7-D11F14C25BE9}" type="pres">
      <dgm:prSet presAssocID="{D3547DD5-5F14-4A30-AB17-6F1AC7C22EC0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73568-7042-4621-8182-072913070196}" type="pres">
      <dgm:prSet presAssocID="{91E49752-5B53-431F-A40D-756DE14AAA62}" presName="compositeNode" presStyleCnt="0">
        <dgm:presLayoutVars>
          <dgm:bulletEnabled val="1"/>
        </dgm:presLayoutVars>
      </dgm:prSet>
      <dgm:spPr/>
    </dgm:pt>
    <dgm:pt modelId="{1B1E9DEA-8546-4EFE-89E2-EB682A15675B}" type="pres">
      <dgm:prSet presAssocID="{91E49752-5B53-431F-A40D-756DE14AAA62}" presName="bgRect" presStyleLbl="alignNode1" presStyleIdx="0" presStyleCnt="5"/>
      <dgm:spPr/>
      <dgm:t>
        <a:bodyPr/>
        <a:lstStyle/>
        <a:p>
          <a:endParaRPr lang="en-US"/>
        </a:p>
      </dgm:t>
    </dgm:pt>
    <dgm:pt modelId="{CE8DE416-5AEA-4A3C-9EEA-F217A8C78EE3}" type="pres">
      <dgm:prSet presAssocID="{85860715-671F-449B-B544-9B104013C080}" presName="sibTransNodeRect" presStyleLbl="align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E9F05-6D42-4701-B4A3-912D936189F0}" type="pres">
      <dgm:prSet presAssocID="{91E49752-5B53-431F-A40D-756DE14AAA62}" presName="nodeRec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FBB84-CFAA-479F-A0B2-992D465E8188}" type="pres">
      <dgm:prSet presAssocID="{85860715-671F-449B-B544-9B104013C080}" presName="sibTrans" presStyleCnt="0"/>
      <dgm:spPr/>
    </dgm:pt>
    <dgm:pt modelId="{C6CA20AC-901B-416F-BBA0-64359E48D473}" type="pres">
      <dgm:prSet presAssocID="{B12F3040-92C2-49EB-B886-6B0F7F873363}" presName="compositeNode" presStyleCnt="0">
        <dgm:presLayoutVars>
          <dgm:bulletEnabled val="1"/>
        </dgm:presLayoutVars>
      </dgm:prSet>
      <dgm:spPr/>
    </dgm:pt>
    <dgm:pt modelId="{FA5F79FC-F7C6-47BB-A79B-97B5BDF48C5C}" type="pres">
      <dgm:prSet presAssocID="{B12F3040-92C2-49EB-B886-6B0F7F873363}" presName="bgRect" presStyleLbl="alignNode1" presStyleIdx="1" presStyleCnt="5"/>
      <dgm:spPr/>
      <dgm:t>
        <a:bodyPr/>
        <a:lstStyle/>
        <a:p>
          <a:endParaRPr lang="en-US"/>
        </a:p>
      </dgm:t>
    </dgm:pt>
    <dgm:pt modelId="{DB6EA030-415B-4C5B-BC6F-BFCB57C42D21}" type="pres">
      <dgm:prSet presAssocID="{03754EFC-DA7E-426D-BC41-208627669C9E}" presName="sibTransNodeRect" presStyleLbl="align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543B3-6FA6-42F3-948C-A8653B737545}" type="pres">
      <dgm:prSet presAssocID="{B12F3040-92C2-49EB-B886-6B0F7F873363}" presName="nodeRec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D5633-007E-4B35-9841-DA8A4D84F8A2}" type="pres">
      <dgm:prSet presAssocID="{03754EFC-DA7E-426D-BC41-208627669C9E}" presName="sibTrans" presStyleCnt="0"/>
      <dgm:spPr/>
    </dgm:pt>
    <dgm:pt modelId="{A6310DD4-183C-4E9A-B6E4-C560DCC76D5E}" type="pres">
      <dgm:prSet presAssocID="{0FA9661C-A61D-4590-82BD-9CE8F7005EC1}" presName="compositeNode" presStyleCnt="0">
        <dgm:presLayoutVars>
          <dgm:bulletEnabled val="1"/>
        </dgm:presLayoutVars>
      </dgm:prSet>
      <dgm:spPr/>
    </dgm:pt>
    <dgm:pt modelId="{1F68C0DA-6E9F-4C3D-997F-9F9D8B6668F9}" type="pres">
      <dgm:prSet presAssocID="{0FA9661C-A61D-4590-82BD-9CE8F7005EC1}" presName="bgRect" presStyleLbl="alignNode1" presStyleIdx="2" presStyleCnt="5"/>
      <dgm:spPr/>
      <dgm:t>
        <a:bodyPr/>
        <a:lstStyle/>
        <a:p>
          <a:endParaRPr lang="en-US"/>
        </a:p>
      </dgm:t>
    </dgm:pt>
    <dgm:pt modelId="{A1879471-E1A3-48BA-B82F-0B4BEABA0D3E}" type="pres">
      <dgm:prSet presAssocID="{DF35C7E8-F0E6-4ADE-B36B-013D547FFFCA}" presName="sibTransNodeRect" presStyleLbl="align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47F45-DAAA-4B83-9B22-129B59E17B12}" type="pres">
      <dgm:prSet presAssocID="{0FA9661C-A61D-4590-82BD-9CE8F7005EC1}" presName="nodeRec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CCFC5-4269-4EE8-A2EE-2914F01F6106}" type="pres">
      <dgm:prSet presAssocID="{DF35C7E8-F0E6-4ADE-B36B-013D547FFFCA}" presName="sibTrans" presStyleCnt="0"/>
      <dgm:spPr/>
    </dgm:pt>
    <dgm:pt modelId="{FE6DFBEF-CBE4-4E5D-8766-1AFD7BF19532}" type="pres">
      <dgm:prSet presAssocID="{003EDC1C-A91B-4A11-B816-EB4DB95C450B}" presName="compositeNode" presStyleCnt="0">
        <dgm:presLayoutVars>
          <dgm:bulletEnabled val="1"/>
        </dgm:presLayoutVars>
      </dgm:prSet>
      <dgm:spPr/>
    </dgm:pt>
    <dgm:pt modelId="{7B9EC39C-609C-44AA-B6A4-6DAE2D8A743A}" type="pres">
      <dgm:prSet presAssocID="{003EDC1C-A91B-4A11-B816-EB4DB95C450B}" presName="bgRect" presStyleLbl="alignNode1" presStyleIdx="3" presStyleCnt="5"/>
      <dgm:spPr/>
      <dgm:t>
        <a:bodyPr/>
        <a:lstStyle/>
        <a:p>
          <a:endParaRPr lang="en-US"/>
        </a:p>
      </dgm:t>
    </dgm:pt>
    <dgm:pt modelId="{C68C6DE2-0A9F-4682-B612-68C3B04AE93D}" type="pres">
      <dgm:prSet presAssocID="{48E2D26B-FFD2-4D0F-91DF-F4834639E88F}" presName="sibTransNodeRect" presStyleLbl="align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C2304-A580-4C4A-A09E-9E8F684970AC}" type="pres">
      <dgm:prSet presAssocID="{003EDC1C-A91B-4A11-B816-EB4DB95C450B}" presName="nodeRec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733C5-9378-4978-9EA7-1B353D94CDBB}" type="pres">
      <dgm:prSet presAssocID="{48E2D26B-FFD2-4D0F-91DF-F4834639E88F}" presName="sibTrans" presStyleCnt="0"/>
      <dgm:spPr/>
    </dgm:pt>
    <dgm:pt modelId="{BA955042-512D-409D-8869-72E751DA57FC}" type="pres">
      <dgm:prSet presAssocID="{C96FAB52-1172-46DD-89D9-F106EF017B38}" presName="compositeNode" presStyleCnt="0">
        <dgm:presLayoutVars>
          <dgm:bulletEnabled val="1"/>
        </dgm:presLayoutVars>
      </dgm:prSet>
      <dgm:spPr/>
    </dgm:pt>
    <dgm:pt modelId="{38D9BF03-960E-4C1B-B22D-7EAFC1A7845E}" type="pres">
      <dgm:prSet presAssocID="{C96FAB52-1172-46DD-89D9-F106EF017B38}" presName="bgRect" presStyleLbl="alignNode1" presStyleIdx="4" presStyleCnt="5"/>
      <dgm:spPr/>
      <dgm:t>
        <a:bodyPr/>
        <a:lstStyle/>
        <a:p>
          <a:endParaRPr lang="en-US"/>
        </a:p>
      </dgm:t>
    </dgm:pt>
    <dgm:pt modelId="{E01363A4-6F44-48CF-90F6-0641CE3AD274}" type="pres">
      <dgm:prSet presAssocID="{2BF462F1-606D-4DB2-ADFA-D3D7B364285D}" presName="sibTransNodeRect" presStyleLbl="align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B16A7-A25F-447B-85E8-F1906066833A}" type="pres">
      <dgm:prSet presAssocID="{C96FAB52-1172-46DD-89D9-F106EF017B38}" presName="nodeRec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779214-C581-418E-B110-4240567BFEEA}" type="presOf" srcId="{DF35C7E8-F0E6-4ADE-B36B-013D547FFFCA}" destId="{A1879471-E1A3-48BA-B82F-0B4BEABA0D3E}" srcOrd="0" destOrd="0" presId="urn:microsoft.com/office/officeart/2016/7/layout/LinearBlockProcessNumbered"/>
    <dgm:cxn modelId="{C1177AFB-88BE-463B-9869-0CA23255AF30}" type="presOf" srcId="{85860715-671F-449B-B544-9B104013C080}" destId="{CE8DE416-5AEA-4A3C-9EEA-F217A8C78EE3}" srcOrd="0" destOrd="0" presId="urn:microsoft.com/office/officeart/2016/7/layout/LinearBlockProcessNumbered"/>
    <dgm:cxn modelId="{D92758CB-72EF-4A13-8B94-F6672126EFE0}" type="presOf" srcId="{0FA9661C-A61D-4590-82BD-9CE8F7005EC1}" destId="{1F68C0DA-6E9F-4C3D-997F-9F9D8B6668F9}" srcOrd="0" destOrd="0" presId="urn:microsoft.com/office/officeart/2016/7/layout/LinearBlockProcessNumbered"/>
    <dgm:cxn modelId="{CC822BCE-83D6-4184-A9C9-FA9478F0A086}" type="presOf" srcId="{003EDC1C-A91B-4A11-B816-EB4DB95C450B}" destId="{7B9EC39C-609C-44AA-B6A4-6DAE2D8A743A}" srcOrd="0" destOrd="0" presId="urn:microsoft.com/office/officeart/2016/7/layout/LinearBlockProcessNumbered"/>
    <dgm:cxn modelId="{6D56006F-4DDC-4FB9-9ED6-60304610559D}" type="presOf" srcId="{03754EFC-DA7E-426D-BC41-208627669C9E}" destId="{DB6EA030-415B-4C5B-BC6F-BFCB57C42D21}" srcOrd="0" destOrd="0" presId="urn:microsoft.com/office/officeart/2016/7/layout/LinearBlockProcessNumbered"/>
    <dgm:cxn modelId="{872FCD8A-FC64-4486-9046-55FCA742997F}" srcId="{D3547DD5-5F14-4A30-AB17-6F1AC7C22EC0}" destId="{C96FAB52-1172-46DD-89D9-F106EF017B38}" srcOrd="4" destOrd="0" parTransId="{8DCB3935-2A4A-4D1D-ABE6-2E85DBC4CB10}" sibTransId="{2BF462F1-606D-4DB2-ADFA-D3D7B364285D}"/>
    <dgm:cxn modelId="{C55B0646-895E-4366-87CC-B754273F8401}" srcId="{D3547DD5-5F14-4A30-AB17-6F1AC7C22EC0}" destId="{91E49752-5B53-431F-A40D-756DE14AAA62}" srcOrd="0" destOrd="0" parTransId="{9AAA9147-B617-408C-B65F-68BA0BD5B7AB}" sibTransId="{85860715-671F-449B-B544-9B104013C080}"/>
    <dgm:cxn modelId="{4DE58F12-01F3-4189-9275-FE60D49B1489}" srcId="{D3547DD5-5F14-4A30-AB17-6F1AC7C22EC0}" destId="{0FA9661C-A61D-4590-82BD-9CE8F7005EC1}" srcOrd="2" destOrd="0" parTransId="{E21075DB-CDC4-4C26-B2B0-0EB745C179D5}" sibTransId="{DF35C7E8-F0E6-4ADE-B36B-013D547FFFCA}"/>
    <dgm:cxn modelId="{9B00E440-E0D7-4D1A-8512-77D7EA9541C8}" srcId="{D3547DD5-5F14-4A30-AB17-6F1AC7C22EC0}" destId="{003EDC1C-A91B-4A11-B816-EB4DB95C450B}" srcOrd="3" destOrd="0" parTransId="{4D287BE5-9865-4411-BAA0-7C738666695E}" sibTransId="{48E2D26B-FFD2-4D0F-91DF-F4834639E88F}"/>
    <dgm:cxn modelId="{533D9164-F6AC-4E71-8836-1BE7687726EE}" type="presOf" srcId="{D3547DD5-5F14-4A30-AB17-6F1AC7C22EC0}" destId="{4EF468F1-23D1-4189-BCA7-D11F14C25BE9}" srcOrd="0" destOrd="0" presId="urn:microsoft.com/office/officeart/2016/7/layout/LinearBlockProcessNumbered"/>
    <dgm:cxn modelId="{A15F2E58-5320-4CA7-BDC8-3B01ED14A40C}" type="presOf" srcId="{48E2D26B-FFD2-4D0F-91DF-F4834639E88F}" destId="{C68C6DE2-0A9F-4682-B612-68C3B04AE93D}" srcOrd="0" destOrd="0" presId="urn:microsoft.com/office/officeart/2016/7/layout/LinearBlockProcessNumbered"/>
    <dgm:cxn modelId="{19593753-CD9A-4E8C-863B-069FE3C5CC14}" type="presOf" srcId="{0FA9661C-A61D-4590-82BD-9CE8F7005EC1}" destId="{08747F45-DAAA-4B83-9B22-129B59E17B12}" srcOrd="1" destOrd="0" presId="urn:microsoft.com/office/officeart/2016/7/layout/LinearBlockProcessNumbered"/>
    <dgm:cxn modelId="{EE058FF6-505D-4698-8B47-3FB787105B85}" type="presOf" srcId="{2BF462F1-606D-4DB2-ADFA-D3D7B364285D}" destId="{E01363A4-6F44-48CF-90F6-0641CE3AD274}" srcOrd="0" destOrd="0" presId="urn:microsoft.com/office/officeart/2016/7/layout/LinearBlockProcessNumbered"/>
    <dgm:cxn modelId="{1AA85928-456F-4BB8-AC52-F5BABB65A47D}" type="presOf" srcId="{C96FAB52-1172-46DD-89D9-F106EF017B38}" destId="{6C8B16A7-A25F-447B-85E8-F1906066833A}" srcOrd="1" destOrd="0" presId="urn:microsoft.com/office/officeart/2016/7/layout/LinearBlockProcessNumbered"/>
    <dgm:cxn modelId="{6D4D332C-09CA-4164-94C5-D09CEF8D8524}" type="presOf" srcId="{C96FAB52-1172-46DD-89D9-F106EF017B38}" destId="{38D9BF03-960E-4C1B-B22D-7EAFC1A7845E}" srcOrd="0" destOrd="0" presId="urn:microsoft.com/office/officeart/2016/7/layout/LinearBlockProcessNumbered"/>
    <dgm:cxn modelId="{D684B303-91AF-4087-9B6E-2A8E055180A8}" type="presOf" srcId="{B12F3040-92C2-49EB-B886-6B0F7F873363}" destId="{B54543B3-6FA6-42F3-948C-A8653B737545}" srcOrd="1" destOrd="0" presId="urn:microsoft.com/office/officeart/2016/7/layout/LinearBlockProcessNumbered"/>
    <dgm:cxn modelId="{0960A4DD-231A-49E4-9535-0B6E3B1055C7}" type="presOf" srcId="{91E49752-5B53-431F-A40D-756DE14AAA62}" destId="{1B1E9DEA-8546-4EFE-89E2-EB682A15675B}" srcOrd="0" destOrd="0" presId="urn:microsoft.com/office/officeart/2016/7/layout/LinearBlockProcessNumbered"/>
    <dgm:cxn modelId="{CC751CA3-F1F0-4821-8134-D0048F3173EA}" type="presOf" srcId="{B12F3040-92C2-49EB-B886-6B0F7F873363}" destId="{FA5F79FC-F7C6-47BB-A79B-97B5BDF48C5C}" srcOrd="0" destOrd="0" presId="urn:microsoft.com/office/officeart/2016/7/layout/LinearBlockProcessNumbered"/>
    <dgm:cxn modelId="{154009BA-3285-45F5-914F-31D96878B8D0}" type="presOf" srcId="{91E49752-5B53-431F-A40D-756DE14AAA62}" destId="{3E9E9F05-6D42-4701-B4A3-912D936189F0}" srcOrd="1" destOrd="0" presId="urn:microsoft.com/office/officeart/2016/7/layout/LinearBlockProcessNumbered"/>
    <dgm:cxn modelId="{2E30FA41-4E43-4AD7-83DF-CECDCC3B2472}" type="presOf" srcId="{003EDC1C-A91B-4A11-B816-EB4DB95C450B}" destId="{B6FC2304-A580-4C4A-A09E-9E8F684970AC}" srcOrd="1" destOrd="0" presId="urn:microsoft.com/office/officeart/2016/7/layout/LinearBlockProcessNumbered"/>
    <dgm:cxn modelId="{74FABEB8-BBE4-442C-A30A-84E873750865}" srcId="{D3547DD5-5F14-4A30-AB17-6F1AC7C22EC0}" destId="{B12F3040-92C2-49EB-B886-6B0F7F873363}" srcOrd="1" destOrd="0" parTransId="{B20DE63F-94CF-42C7-9BD7-560A8B9418BE}" sibTransId="{03754EFC-DA7E-426D-BC41-208627669C9E}"/>
    <dgm:cxn modelId="{E73656F1-08D4-437B-8CCE-C1D7D1D9E8A7}" type="presParOf" srcId="{4EF468F1-23D1-4189-BCA7-D11F14C25BE9}" destId="{C9273568-7042-4621-8182-072913070196}" srcOrd="0" destOrd="0" presId="urn:microsoft.com/office/officeart/2016/7/layout/LinearBlockProcessNumbered"/>
    <dgm:cxn modelId="{5FF5B983-6AF2-4AA1-9240-9177F6787395}" type="presParOf" srcId="{C9273568-7042-4621-8182-072913070196}" destId="{1B1E9DEA-8546-4EFE-89E2-EB682A15675B}" srcOrd="0" destOrd="0" presId="urn:microsoft.com/office/officeart/2016/7/layout/LinearBlockProcessNumbered"/>
    <dgm:cxn modelId="{C5B3BEA4-3768-46B7-B69D-535208DD16D7}" type="presParOf" srcId="{C9273568-7042-4621-8182-072913070196}" destId="{CE8DE416-5AEA-4A3C-9EEA-F217A8C78EE3}" srcOrd="1" destOrd="0" presId="urn:microsoft.com/office/officeart/2016/7/layout/LinearBlockProcessNumbered"/>
    <dgm:cxn modelId="{47C0053D-FEEA-450C-B7D6-E63D78A3CB10}" type="presParOf" srcId="{C9273568-7042-4621-8182-072913070196}" destId="{3E9E9F05-6D42-4701-B4A3-912D936189F0}" srcOrd="2" destOrd="0" presId="urn:microsoft.com/office/officeart/2016/7/layout/LinearBlockProcessNumbered"/>
    <dgm:cxn modelId="{F25234CD-9785-4B0A-8668-3B33FA743EEE}" type="presParOf" srcId="{4EF468F1-23D1-4189-BCA7-D11F14C25BE9}" destId="{EBDFBB84-CFAA-479F-A0B2-992D465E8188}" srcOrd="1" destOrd="0" presId="urn:microsoft.com/office/officeart/2016/7/layout/LinearBlockProcessNumbered"/>
    <dgm:cxn modelId="{8F88F64A-8806-4C1E-B7EB-3FA1AF8D918B}" type="presParOf" srcId="{4EF468F1-23D1-4189-BCA7-D11F14C25BE9}" destId="{C6CA20AC-901B-416F-BBA0-64359E48D473}" srcOrd="2" destOrd="0" presId="urn:microsoft.com/office/officeart/2016/7/layout/LinearBlockProcessNumbered"/>
    <dgm:cxn modelId="{E7EAE26A-9F58-45D7-B27B-2EB50FCAAC23}" type="presParOf" srcId="{C6CA20AC-901B-416F-BBA0-64359E48D473}" destId="{FA5F79FC-F7C6-47BB-A79B-97B5BDF48C5C}" srcOrd="0" destOrd="0" presId="urn:microsoft.com/office/officeart/2016/7/layout/LinearBlockProcessNumbered"/>
    <dgm:cxn modelId="{516C3A77-6D43-4C26-A496-1A59090FF5A2}" type="presParOf" srcId="{C6CA20AC-901B-416F-BBA0-64359E48D473}" destId="{DB6EA030-415B-4C5B-BC6F-BFCB57C42D21}" srcOrd="1" destOrd="0" presId="urn:microsoft.com/office/officeart/2016/7/layout/LinearBlockProcessNumbered"/>
    <dgm:cxn modelId="{91A0AA73-AF27-44D4-9A5F-153C61FBBD70}" type="presParOf" srcId="{C6CA20AC-901B-416F-BBA0-64359E48D473}" destId="{B54543B3-6FA6-42F3-948C-A8653B737545}" srcOrd="2" destOrd="0" presId="urn:microsoft.com/office/officeart/2016/7/layout/LinearBlockProcessNumbered"/>
    <dgm:cxn modelId="{B6C4ED7D-8F3D-4DC3-89D4-5CA779AB4F51}" type="presParOf" srcId="{4EF468F1-23D1-4189-BCA7-D11F14C25BE9}" destId="{4EDD5633-007E-4B35-9841-DA8A4D84F8A2}" srcOrd="3" destOrd="0" presId="urn:microsoft.com/office/officeart/2016/7/layout/LinearBlockProcessNumbered"/>
    <dgm:cxn modelId="{35C964F6-5E02-449C-9ED7-0B875F759658}" type="presParOf" srcId="{4EF468F1-23D1-4189-BCA7-D11F14C25BE9}" destId="{A6310DD4-183C-4E9A-B6E4-C560DCC76D5E}" srcOrd="4" destOrd="0" presId="urn:microsoft.com/office/officeart/2016/7/layout/LinearBlockProcessNumbered"/>
    <dgm:cxn modelId="{A6B9D062-B913-4A28-88C0-E66AB3A413C9}" type="presParOf" srcId="{A6310DD4-183C-4E9A-B6E4-C560DCC76D5E}" destId="{1F68C0DA-6E9F-4C3D-997F-9F9D8B6668F9}" srcOrd="0" destOrd="0" presId="urn:microsoft.com/office/officeart/2016/7/layout/LinearBlockProcessNumbered"/>
    <dgm:cxn modelId="{06FE4585-0A8C-4736-8F3F-376AD4FBE37E}" type="presParOf" srcId="{A6310DD4-183C-4E9A-B6E4-C560DCC76D5E}" destId="{A1879471-E1A3-48BA-B82F-0B4BEABA0D3E}" srcOrd="1" destOrd="0" presId="urn:microsoft.com/office/officeart/2016/7/layout/LinearBlockProcessNumbered"/>
    <dgm:cxn modelId="{EFB54C1E-E4B4-472D-9712-E60ADC61B8DA}" type="presParOf" srcId="{A6310DD4-183C-4E9A-B6E4-C560DCC76D5E}" destId="{08747F45-DAAA-4B83-9B22-129B59E17B12}" srcOrd="2" destOrd="0" presId="urn:microsoft.com/office/officeart/2016/7/layout/LinearBlockProcessNumbered"/>
    <dgm:cxn modelId="{351B84B9-6882-469D-805D-5A45E79B2642}" type="presParOf" srcId="{4EF468F1-23D1-4189-BCA7-D11F14C25BE9}" destId="{58BCCFC5-4269-4EE8-A2EE-2914F01F6106}" srcOrd="5" destOrd="0" presId="urn:microsoft.com/office/officeart/2016/7/layout/LinearBlockProcessNumbered"/>
    <dgm:cxn modelId="{F1004977-2437-41BB-B66B-2D9D6A703032}" type="presParOf" srcId="{4EF468F1-23D1-4189-BCA7-D11F14C25BE9}" destId="{FE6DFBEF-CBE4-4E5D-8766-1AFD7BF19532}" srcOrd="6" destOrd="0" presId="urn:microsoft.com/office/officeart/2016/7/layout/LinearBlockProcessNumbered"/>
    <dgm:cxn modelId="{466A493A-E547-42AD-BC7E-D04D5FE2EC21}" type="presParOf" srcId="{FE6DFBEF-CBE4-4E5D-8766-1AFD7BF19532}" destId="{7B9EC39C-609C-44AA-B6A4-6DAE2D8A743A}" srcOrd="0" destOrd="0" presId="urn:microsoft.com/office/officeart/2016/7/layout/LinearBlockProcessNumbered"/>
    <dgm:cxn modelId="{BB573F56-F3AB-4DBF-9BA2-847B896BA964}" type="presParOf" srcId="{FE6DFBEF-CBE4-4E5D-8766-1AFD7BF19532}" destId="{C68C6DE2-0A9F-4682-B612-68C3B04AE93D}" srcOrd="1" destOrd="0" presId="urn:microsoft.com/office/officeart/2016/7/layout/LinearBlockProcessNumbered"/>
    <dgm:cxn modelId="{A83B74C0-2C03-4421-95AA-2CD67FA52E41}" type="presParOf" srcId="{FE6DFBEF-CBE4-4E5D-8766-1AFD7BF19532}" destId="{B6FC2304-A580-4C4A-A09E-9E8F684970AC}" srcOrd="2" destOrd="0" presId="urn:microsoft.com/office/officeart/2016/7/layout/LinearBlockProcessNumbered"/>
    <dgm:cxn modelId="{175B7D11-3B19-455B-AA96-43FE6CB8FC34}" type="presParOf" srcId="{4EF468F1-23D1-4189-BCA7-D11F14C25BE9}" destId="{E40733C5-9378-4978-9EA7-1B353D94CDBB}" srcOrd="7" destOrd="0" presId="urn:microsoft.com/office/officeart/2016/7/layout/LinearBlockProcessNumbered"/>
    <dgm:cxn modelId="{0EE68939-5AD4-4319-93EE-389038623779}" type="presParOf" srcId="{4EF468F1-23D1-4189-BCA7-D11F14C25BE9}" destId="{BA955042-512D-409D-8869-72E751DA57FC}" srcOrd="8" destOrd="0" presId="urn:microsoft.com/office/officeart/2016/7/layout/LinearBlockProcessNumbered"/>
    <dgm:cxn modelId="{08FB2C5E-EA2E-40C1-8EDA-FB4729DCA2C6}" type="presParOf" srcId="{BA955042-512D-409D-8869-72E751DA57FC}" destId="{38D9BF03-960E-4C1B-B22D-7EAFC1A7845E}" srcOrd="0" destOrd="0" presId="urn:microsoft.com/office/officeart/2016/7/layout/LinearBlockProcessNumbered"/>
    <dgm:cxn modelId="{C8D246AC-1189-4837-996A-7A15B9CE0364}" type="presParOf" srcId="{BA955042-512D-409D-8869-72E751DA57FC}" destId="{E01363A4-6F44-48CF-90F6-0641CE3AD274}" srcOrd="1" destOrd="0" presId="urn:microsoft.com/office/officeart/2016/7/layout/LinearBlockProcessNumbered"/>
    <dgm:cxn modelId="{7DF82A56-0A14-4E3D-A948-EF5F2AC07CAC}" type="presParOf" srcId="{BA955042-512D-409D-8869-72E751DA57FC}" destId="{6C8B16A7-A25F-447B-85E8-F1906066833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EBC1FA-967D-4E50-88CC-5B192077EA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CF2420-4EE3-41E7-85CD-112D6B72DA6C}">
      <dgm:prSet/>
      <dgm:spPr/>
      <dgm:t>
        <a:bodyPr/>
        <a:lstStyle/>
        <a:p>
          <a:r>
            <a:rPr lang="en-US">
              <a:latin typeface="Avenir Next LT Pro"/>
            </a:rPr>
            <a:t>Accessing</a:t>
          </a:r>
          <a:r>
            <a:rPr lang="en-US"/>
            <a:t> the NIST-NVD </a:t>
          </a:r>
          <a:r>
            <a:rPr lang="en-US" dirty="0" err="1"/>
            <a:t>api</a:t>
          </a:r>
          <a:r>
            <a:rPr lang="en-US" dirty="0"/>
            <a:t>.</a:t>
          </a:r>
        </a:p>
      </dgm:t>
    </dgm:pt>
    <dgm:pt modelId="{E4B2AD98-8816-4C2A-A246-CF4B72B83AC4}" type="parTrans" cxnId="{8419AF95-4337-4171-9B4D-D50BF1414884}">
      <dgm:prSet/>
      <dgm:spPr/>
      <dgm:t>
        <a:bodyPr/>
        <a:lstStyle/>
        <a:p>
          <a:endParaRPr lang="en-US"/>
        </a:p>
      </dgm:t>
    </dgm:pt>
    <dgm:pt modelId="{545F2230-18FA-433D-8221-33AA6DFB5403}" type="sibTrans" cxnId="{8419AF95-4337-4171-9B4D-D50BF1414884}">
      <dgm:prSet/>
      <dgm:spPr/>
      <dgm:t>
        <a:bodyPr/>
        <a:lstStyle/>
        <a:p>
          <a:endParaRPr lang="en-US"/>
        </a:p>
      </dgm:t>
    </dgm:pt>
    <dgm:pt modelId="{242C9AC9-39F9-4AE4-921B-32BCD7567934}">
      <dgm:prSet/>
      <dgm:spPr/>
      <dgm:t>
        <a:bodyPr/>
        <a:lstStyle/>
        <a:p>
          <a:r>
            <a:rPr lang="en-US" dirty="0"/>
            <a:t>Shortening of vulnerability information, yet retaining important information.</a:t>
          </a:r>
        </a:p>
      </dgm:t>
    </dgm:pt>
    <dgm:pt modelId="{165796DF-4159-4825-83AF-33493900293A}" type="parTrans" cxnId="{3B330738-7930-4FD4-8880-B3C8B8304419}">
      <dgm:prSet/>
      <dgm:spPr/>
      <dgm:t>
        <a:bodyPr/>
        <a:lstStyle/>
        <a:p>
          <a:endParaRPr lang="en-US"/>
        </a:p>
      </dgm:t>
    </dgm:pt>
    <dgm:pt modelId="{D026C1D6-B68F-4C62-AF1D-C6574BCE723E}" type="sibTrans" cxnId="{3B330738-7930-4FD4-8880-B3C8B8304419}">
      <dgm:prSet/>
      <dgm:spPr/>
      <dgm:t>
        <a:bodyPr/>
        <a:lstStyle/>
        <a:p>
          <a:endParaRPr lang="en-US"/>
        </a:p>
      </dgm:t>
    </dgm:pt>
    <dgm:pt modelId="{ECFDE801-AA06-459C-98AC-506BDAD7F119}">
      <dgm:prSet/>
      <dgm:spPr/>
      <dgm:t>
        <a:bodyPr/>
        <a:lstStyle/>
        <a:p>
          <a:r>
            <a:rPr lang="en-US" dirty="0"/>
            <a:t>Django project development.</a:t>
          </a:r>
        </a:p>
      </dgm:t>
    </dgm:pt>
    <dgm:pt modelId="{B2C56FBC-7831-448D-9812-DFCB7D8E6C2A}" type="parTrans" cxnId="{C756F8BB-8266-488B-8F68-D4639DDC61F6}">
      <dgm:prSet/>
      <dgm:spPr/>
      <dgm:t>
        <a:bodyPr/>
        <a:lstStyle/>
        <a:p>
          <a:endParaRPr lang="en-US"/>
        </a:p>
      </dgm:t>
    </dgm:pt>
    <dgm:pt modelId="{23A41CA4-FBBE-4756-ADA9-25805F3232D3}" type="sibTrans" cxnId="{C756F8BB-8266-488B-8F68-D4639DDC61F6}">
      <dgm:prSet/>
      <dgm:spPr/>
      <dgm:t>
        <a:bodyPr/>
        <a:lstStyle/>
        <a:p>
          <a:endParaRPr lang="en-US"/>
        </a:p>
      </dgm:t>
    </dgm:pt>
    <dgm:pt modelId="{4B507566-13A5-44D2-AD79-60F4059E38E0}">
      <dgm:prSet/>
      <dgm:spPr/>
      <dgm:t>
        <a:bodyPr/>
        <a:lstStyle/>
        <a:p>
          <a:r>
            <a:rPr lang="en-US" dirty="0"/>
            <a:t>Easy to use interface, dynamic computation.</a:t>
          </a:r>
        </a:p>
      </dgm:t>
    </dgm:pt>
    <dgm:pt modelId="{616091AB-04C6-4234-B7D8-121961F1D907}" type="parTrans" cxnId="{65F8AB82-D210-450E-A740-798970859CCA}">
      <dgm:prSet/>
      <dgm:spPr/>
      <dgm:t>
        <a:bodyPr/>
        <a:lstStyle/>
        <a:p>
          <a:endParaRPr lang="en-US"/>
        </a:p>
      </dgm:t>
    </dgm:pt>
    <dgm:pt modelId="{36D2B630-BFC7-466D-A263-DFE55EFC4B10}" type="sibTrans" cxnId="{65F8AB82-D210-450E-A740-798970859CCA}">
      <dgm:prSet/>
      <dgm:spPr/>
      <dgm:t>
        <a:bodyPr/>
        <a:lstStyle/>
        <a:p>
          <a:endParaRPr lang="en-US"/>
        </a:p>
      </dgm:t>
    </dgm:pt>
    <dgm:pt modelId="{EC2C3E36-CC30-4FF4-B2A2-D6D4ED70D89A}" type="pres">
      <dgm:prSet presAssocID="{19EBC1FA-967D-4E50-88CC-5B192077EAF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014484-D142-4243-A7C2-2DB3554CA4E2}" type="pres">
      <dgm:prSet presAssocID="{3FCF2420-4EE3-41E7-85CD-112D6B72DA6C}" presName="compNode" presStyleCnt="0"/>
      <dgm:spPr/>
    </dgm:pt>
    <dgm:pt modelId="{7E54E968-30BF-400B-BD6B-534BA495A15A}" type="pres">
      <dgm:prSet presAssocID="{3FCF2420-4EE3-41E7-85CD-112D6B72DA6C}" presName="bgRect" presStyleLbl="bgShp" presStyleIdx="0" presStyleCnt="4"/>
      <dgm:spPr/>
    </dgm:pt>
    <dgm:pt modelId="{ECA9A83A-90FE-4E61-841B-4646FA8BBB59}" type="pres">
      <dgm:prSet presAssocID="{3FCF2420-4EE3-41E7-85CD-112D6B72DA6C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6E3E23-7C96-4010-8CD1-04DDB2A5177B}" type="pres">
      <dgm:prSet presAssocID="{3FCF2420-4EE3-41E7-85CD-112D6B72DA6C}" presName="spaceRect" presStyleCnt="0"/>
      <dgm:spPr/>
    </dgm:pt>
    <dgm:pt modelId="{1C1824F6-0C81-4547-9786-9D62E3D1CB7B}" type="pres">
      <dgm:prSet presAssocID="{3FCF2420-4EE3-41E7-85CD-112D6B72DA6C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4ACE0F8-BDFC-470E-8348-DD70799F8933}" type="pres">
      <dgm:prSet presAssocID="{545F2230-18FA-433D-8221-33AA6DFB5403}" presName="sibTrans" presStyleCnt="0"/>
      <dgm:spPr/>
    </dgm:pt>
    <dgm:pt modelId="{7F961FE0-075F-4F15-9134-DB42E11C1327}" type="pres">
      <dgm:prSet presAssocID="{242C9AC9-39F9-4AE4-921B-32BCD7567934}" presName="compNode" presStyleCnt="0"/>
      <dgm:spPr/>
    </dgm:pt>
    <dgm:pt modelId="{B5DECF7E-EC53-4677-9837-3A3D43FFFBDB}" type="pres">
      <dgm:prSet presAssocID="{242C9AC9-39F9-4AE4-921B-32BCD7567934}" presName="bgRect" presStyleLbl="bgShp" presStyleIdx="1" presStyleCnt="4"/>
      <dgm:spPr/>
    </dgm:pt>
    <dgm:pt modelId="{1B0CF94A-52C3-44C5-BB43-41006C100D94}" type="pres">
      <dgm:prSet presAssocID="{242C9AC9-39F9-4AE4-921B-32BCD7567934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51278B97-38CA-4EB0-90B7-49FD57B8EF3E}" type="pres">
      <dgm:prSet presAssocID="{242C9AC9-39F9-4AE4-921B-32BCD7567934}" presName="spaceRect" presStyleCnt="0"/>
      <dgm:spPr/>
    </dgm:pt>
    <dgm:pt modelId="{073078FF-DEC9-48F7-92FE-03DD66AEC9B3}" type="pres">
      <dgm:prSet presAssocID="{242C9AC9-39F9-4AE4-921B-32BCD7567934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A8D09CB-36D9-4F62-A807-2CFA27E3A658}" type="pres">
      <dgm:prSet presAssocID="{D026C1D6-B68F-4C62-AF1D-C6574BCE723E}" presName="sibTrans" presStyleCnt="0"/>
      <dgm:spPr/>
    </dgm:pt>
    <dgm:pt modelId="{7778041D-76B5-40D8-9940-474631860B8B}" type="pres">
      <dgm:prSet presAssocID="{ECFDE801-AA06-459C-98AC-506BDAD7F119}" presName="compNode" presStyleCnt="0"/>
      <dgm:spPr/>
    </dgm:pt>
    <dgm:pt modelId="{975A88F4-C866-4A4B-B1DF-51E42BB74B74}" type="pres">
      <dgm:prSet presAssocID="{ECFDE801-AA06-459C-98AC-506BDAD7F119}" presName="bgRect" presStyleLbl="bgShp" presStyleIdx="2" presStyleCnt="4"/>
      <dgm:spPr/>
    </dgm:pt>
    <dgm:pt modelId="{386A93A5-9EF3-4A23-AFB3-3376F766C276}" type="pres">
      <dgm:prSet presAssocID="{ECFDE801-AA06-459C-98AC-506BDAD7F119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J"/>
        </a:ext>
      </dgm:extLst>
    </dgm:pt>
    <dgm:pt modelId="{477B3E80-DD04-4C42-80FF-37CB431D21D3}" type="pres">
      <dgm:prSet presAssocID="{ECFDE801-AA06-459C-98AC-506BDAD7F119}" presName="spaceRect" presStyleCnt="0"/>
      <dgm:spPr/>
    </dgm:pt>
    <dgm:pt modelId="{FA5DE36A-9E53-42B2-9C57-ECF59032A013}" type="pres">
      <dgm:prSet presAssocID="{ECFDE801-AA06-459C-98AC-506BDAD7F119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706DEE-6E3C-4261-BA09-2F74147B33C5}" type="pres">
      <dgm:prSet presAssocID="{23A41CA4-FBBE-4756-ADA9-25805F3232D3}" presName="sibTrans" presStyleCnt="0"/>
      <dgm:spPr/>
    </dgm:pt>
    <dgm:pt modelId="{FA409057-D3CC-4AB2-8B20-BBFC2612595E}" type="pres">
      <dgm:prSet presAssocID="{4B507566-13A5-44D2-AD79-60F4059E38E0}" presName="compNode" presStyleCnt="0"/>
      <dgm:spPr/>
    </dgm:pt>
    <dgm:pt modelId="{D4F54212-4D8A-466A-BD04-10CE00DA9178}" type="pres">
      <dgm:prSet presAssocID="{4B507566-13A5-44D2-AD79-60F4059E38E0}" presName="bgRect" presStyleLbl="bgShp" presStyleIdx="3" presStyleCnt="4"/>
      <dgm:spPr/>
    </dgm:pt>
    <dgm:pt modelId="{0BE45F3E-6F56-49BE-86D0-D6F9E7B98129}" type="pres">
      <dgm:prSet presAssocID="{4B507566-13A5-44D2-AD79-60F4059E38E0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C4FB8B2-DE49-4A3F-9AC8-DC25999DC047}" type="pres">
      <dgm:prSet presAssocID="{4B507566-13A5-44D2-AD79-60F4059E38E0}" presName="spaceRect" presStyleCnt="0"/>
      <dgm:spPr/>
    </dgm:pt>
    <dgm:pt modelId="{95854563-54A5-4FF7-A2A4-0AFCCDD92AC6}" type="pres">
      <dgm:prSet presAssocID="{4B507566-13A5-44D2-AD79-60F4059E38E0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7E2CDF8-CC02-499D-9E5A-8617C2C6A464}" type="presOf" srcId="{4B507566-13A5-44D2-AD79-60F4059E38E0}" destId="{95854563-54A5-4FF7-A2A4-0AFCCDD92AC6}" srcOrd="0" destOrd="0" presId="urn:microsoft.com/office/officeart/2018/2/layout/IconVerticalSolidList"/>
    <dgm:cxn modelId="{8419AF95-4337-4171-9B4D-D50BF1414884}" srcId="{19EBC1FA-967D-4E50-88CC-5B192077EAFA}" destId="{3FCF2420-4EE3-41E7-85CD-112D6B72DA6C}" srcOrd="0" destOrd="0" parTransId="{E4B2AD98-8816-4C2A-A246-CF4B72B83AC4}" sibTransId="{545F2230-18FA-433D-8221-33AA6DFB5403}"/>
    <dgm:cxn modelId="{65F8AB82-D210-450E-A740-798970859CCA}" srcId="{19EBC1FA-967D-4E50-88CC-5B192077EAFA}" destId="{4B507566-13A5-44D2-AD79-60F4059E38E0}" srcOrd="3" destOrd="0" parTransId="{616091AB-04C6-4234-B7D8-121961F1D907}" sibTransId="{36D2B630-BFC7-466D-A263-DFE55EFC4B10}"/>
    <dgm:cxn modelId="{13DF2DE6-1BBD-4B0C-A2F2-5E0282F92F27}" type="presOf" srcId="{242C9AC9-39F9-4AE4-921B-32BCD7567934}" destId="{073078FF-DEC9-48F7-92FE-03DD66AEC9B3}" srcOrd="0" destOrd="0" presId="urn:microsoft.com/office/officeart/2018/2/layout/IconVerticalSolidList"/>
    <dgm:cxn modelId="{969DFF22-E349-4FD2-A8A4-87CF3046F896}" type="presOf" srcId="{ECFDE801-AA06-459C-98AC-506BDAD7F119}" destId="{FA5DE36A-9E53-42B2-9C57-ECF59032A013}" srcOrd="0" destOrd="0" presId="urn:microsoft.com/office/officeart/2018/2/layout/IconVerticalSolidList"/>
    <dgm:cxn modelId="{93550F50-A0AD-4C3C-A60A-69FE61FD0DFF}" type="presOf" srcId="{19EBC1FA-967D-4E50-88CC-5B192077EAFA}" destId="{EC2C3E36-CC30-4FF4-B2A2-D6D4ED70D89A}" srcOrd="0" destOrd="0" presId="urn:microsoft.com/office/officeart/2018/2/layout/IconVerticalSolidList"/>
    <dgm:cxn modelId="{3B330738-7930-4FD4-8880-B3C8B8304419}" srcId="{19EBC1FA-967D-4E50-88CC-5B192077EAFA}" destId="{242C9AC9-39F9-4AE4-921B-32BCD7567934}" srcOrd="1" destOrd="0" parTransId="{165796DF-4159-4825-83AF-33493900293A}" sibTransId="{D026C1D6-B68F-4C62-AF1D-C6574BCE723E}"/>
    <dgm:cxn modelId="{C756F8BB-8266-488B-8F68-D4639DDC61F6}" srcId="{19EBC1FA-967D-4E50-88CC-5B192077EAFA}" destId="{ECFDE801-AA06-459C-98AC-506BDAD7F119}" srcOrd="2" destOrd="0" parTransId="{B2C56FBC-7831-448D-9812-DFCB7D8E6C2A}" sibTransId="{23A41CA4-FBBE-4756-ADA9-25805F3232D3}"/>
    <dgm:cxn modelId="{1BA3DDD7-2DCA-4B59-8CDD-FE2616450593}" type="presOf" srcId="{3FCF2420-4EE3-41E7-85CD-112D6B72DA6C}" destId="{1C1824F6-0C81-4547-9786-9D62E3D1CB7B}" srcOrd="0" destOrd="0" presId="urn:microsoft.com/office/officeart/2018/2/layout/IconVerticalSolidList"/>
    <dgm:cxn modelId="{1FC02B81-EDAE-4D0E-84CF-BC822899D939}" type="presParOf" srcId="{EC2C3E36-CC30-4FF4-B2A2-D6D4ED70D89A}" destId="{35014484-D142-4243-A7C2-2DB3554CA4E2}" srcOrd="0" destOrd="0" presId="urn:microsoft.com/office/officeart/2018/2/layout/IconVerticalSolidList"/>
    <dgm:cxn modelId="{3F4391DB-BEBE-4B62-805A-0097535A0351}" type="presParOf" srcId="{35014484-D142-4243-A7C2-2DB3554CA4E2}" destId="{7E54E968-30BF-400B-BD6B-534BA495A15A}" srcOrd="0" destOrd="0" presId="urn:microsoft.com/office/officeart/2018/2/layout/IconVerticalSolidList"/>
    <dgm:cxn modelId="{4FF9E25D-C2DF-466B-B3DC-1079898FB0CA}" type="presParOf" srcId="{35014484-D142-4243-A7C2-2DB3554CA4E2}" destId="{ECA9A83A-90FE-4E61-841B-4646FA8BBB59}" srcOrd="1" destOrd="0" presId="urn:microsoft.com/office/officeart/2018/2/layout/IconVerticalSolidList"/>
    <dgm:cxn modelId="{C86DFFCE-5F07-4BFE-8920-88274ECD3D50}" type="presParOf" srcId="{35014484-D142-4243-A7C2-2DB3554CA4E2}" destId="{A56E3E23-7C96-4010-8CD1-04DDB2A5177B}" srcOrd="2" destOrd="0" presId="urn:microsoft.com/office/officeart/2018/2/layout/IconVerticalSolidList"/>
    <dgm:cxn modelId="{66E35F84-EC3E-4B5A-8DD5-34BB1348F0C4}" type="presParOf" srcId="{35014484-D142-4243-A7C2-2DB3554CA4E2}" destId="{1C1824F6-0C81-4547-9786-9D62E3D1CB7B}" srcOrd="3" destOrd="0" presId="urn:microsoft.com/office/officeart/2018/2/layout/IconVerticalSolidList"/>
    <dgm:cxn modelId="{3A478C6F-B741-4475-AFA1-97999AF26451}" type="presParOf" srcId="{EC2C3E36-CC30-4FF4-B2A2-D6D4ED70D89A}" destId="{C4ACE0F8-BDFC-470E-8348-DD70799F8933}" srcOrd="1" destOrd="0" presId="urn:microsoft.com/office/officeart/2018/2/layout/IconVerticalSolidList"/>
    <dgm:cxn modelId="{A9C95BB7-E32F-4FAB-8B3C-CCF973791213}" type="presParOf" srcId="{EC2C3E36-CC30-4FF4-B2A2-D6D4ED70D89A}" destId="{7F961FE0-075F-4F15-9134-DB42E11C1327}" srcOrd="2" destOrd="0" presId="urn:microsoft.com/office/officeart/2018/2/layout/IconVerticalSolidList"/>
    <dgm:cxn modelId="{644BD0D2-F269-4917-85CF-3046881F0807}" type="presParOf" srcId="{7F961FE0-075F-4F15-9134-DB42E11C1327}" destId="{B5DECF7E-EC53-4677-9837-3A3D43FFFBDB}" srcOrd="0" destOrd="0" presId="urn:microsoft.com/office/officeart/2018/2/layout/IconVerticalSolidList"/>
    <dgm:cxn modelId="{767B7370-4ACF-44B1-A9AC-102F13AFE5A5}" type="presParOf" srcId="{7F961FE0-075F-4F15-9134-DB42E11C1327}" destId="{1B0CF94A-52C3-44C5-BB43-41006C100D94}" srcOrd="1" destOrd="0" presId="urn:microsoft.com/office/officeart/2018/2/layout/IconVerticalSolidList"/>
    <dgm:cxn modelId="{E06E2C39-44EC-47AE-A61B-309BEAC90EF5}" type="presParOf" srcId="{7F961FE0-075F-4F15-9134-DB42E11C1327}" destId="{51278B97-38CA-4EB0-90B7-49FD57B8EF3E}" srcOrd="2" destOrd="0" presId="urn:microsoft.com/office/officeart/2018/2/layout/IconVerticalSolidList"/>
    <dgm:cxn modelId="{518C229D-AF0E-476E-B52A-D46BB22F51AE}" type="presParOf" srcId="{7F961FE0-075F-4F15-9134-DB42E11C1327}" destId="{073078FF-DEC9-48F7-92FE-03DD66AEC9B3}" srcOrd="3" destOrd="0" presId="urn:microsoft.com/office/officeart/2018/2/layout/IconVerticalSolidList"/>
    <dgm:cxn modelId="{F790FD44-8957-4BCC-BCC6-FAB89D0667CC}" type="presParOf" srcId="{EC2C3E36-CC30-4FF4-B2A2-D6D4ED70D89A}" destId="{2A8D09CB-36D9-4F62-A807-2CFA27E3A658}" srcOrd="3" destOrd="0" presId="urn:microsoft.com/office/officeart/2018/2/layout/IconVerticalSolidList"/>
    <dgm:cxn modelId="{E38836CE-7F70-44DC-B28C-87DA48E18EE8}" type="presParOf" srcId="{EC2C3E36-CC30-4FF4-B2A2-D6D4ED70D89A}" destId="{7778041D-76B5-40D8-9940-474631860B8B}" srcOrd="4" destOrd="0" presId="urn:microsoft.com/office/officeart/2018/2/layout/IconVerticalSolidList"/>
    <dgm:cxn modelId="{92E4D60C-9143-4EAF-878C-F763BF4B4485}" type="presParOf" srcId="{7778041D-76B5-40D8-9940-474631860B8B}" destId="{975A88F4-C866-4A4B-B1DF-51E42BB74B74}" srcOrd="0" destOrd="0" presId="urn:microsoft.com/office/officeart/2018/2/layout/IconVerticalSolidList"/>
    <dgm:cxn modelId="{A62D0547-2691-457D-B9CF-976579D655D6}" type="presParOf" srcId="{7778041D-76B5-40D8-9940-474631860B8B}" destId="{386A93A5-9EF3-4A23-AFB3-3376F766C276}" srcOrd="1" destOrd="0" presId="urn:microsoft.com/office/officeart/2018/2/layout/IconVerticalSolidList"/>
    <dgm:cxn modelId="{8F58A8F9-1BB0-40A8-B104-0FEAAA434D45}" type="presParOf" srcId="{7778041D-76B5-40D8-9940-474631860B8B}" destId="{477B3E80-DD04-4C42-80FF-37CB431D21D3}" srcOrd="2" destOrd="0" presId="urn:microsoft.com/office/officeart/2018/2/layout/IconVerticalSolidList"/>
    <dgm:cxn modelId="{3011C6D4-98D0-4B5E-B9F2-AC7D3A5BBC92}" type="presParOf" srcId="{7778041D-76B5-40D8-9940-474631860B8B}" destId="{FA5DE36A-9E53-42B2-9C57-ECF59032A013}" srcOrd="3" destOrd="0" presId="urn:microsoft.com/office/officeart/2018/2/layout/IconVerticalSolidList"/>
    <dgm:cxn modelId="{1F85E2C3-EF83-43A8-A265-DFD686B0D963}" type="presParOf" srcId="{EC2C3E36-CC30-4FF4-B2A2-D6D4ED70D89A}" destId="{7D706DEE-6E3C-4261-BA09-2F74147B33C5}" srcOrd="5" destOrd="0" presId="urn:microsoft.com/office/officeart/2018/2/layout/IconVerticalSolidList"/>
    <dgm:cxn modelId="{9EE6C0E7-75DF-475B-9609-C7CCA5A5E9F3}" type="presParOf" srcId="{EC2C3E36-CC30-4FF4-B2A2-D6D4ED70D89A}" destId="{FA409057-D3CC-4AB2-8B20-BBFC2612595E}" srcOrd="6" destOrd="0" presId="urn:microsoft.com/office/officeart/2018/2/layout/IconVerticalSolidList"/>
    <dgm:cxn modelId="{65A3CD3C-1704-4939-8969-359B236D6C14}" type="presParOf" srcId="{FA409057-D3CC-4AB2-8B20-BBFC2612595E}" destId="{D4F54212-4D8A-466A-BD04-10CE00DA9178}" srcOrd="0" destOrd="0" presId="urn:microsoft.com/office/officeart/2018/2/layout/IconVerticalSolidList"/>
    <dgm:cxn modelId="{3E93E9B1-9A0E-46D0-8AD7-D94B93E23139}" type="presParOf" srcId="{FA409057-D3CC-4AB2-8B20-BBFC2612595E}" destId="{0BE45F3E-6F56-49BE-86D0-D6F9E7B98129}" srcOrd="1" destOrd="0" presId="urn:microsoft.com/office/officeart/2018/2/layout/IconVerticalSolidList"/>
    <dgm:cxn modelId="{B53D2A07-97A2-463C-A1CF-1D7CD9295B46}" type="presParOf" srcId="{FA409057-D3CC-4AB2-8B20-BBFC2612595E}" destId="{CC4FB8B2-DE49-4A3F-9AC8-DC25999DC047}" srcOrd="2" destOrd="0" presId="urn:microsoft.com/office/officeart/2018/2/layout/IconVerticalSolidList"/>
    <dgm:cxn modelId="{EF3D6574-3216-4D69-8F7E-B826A59E434C}" type="presParOf" srcId="{FA409057-D3CC-4AB2-8B20-BBFC2612595E}" destId="{95854563-54A5-4FF7-A2A4-0AFCCDD92A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DD3292-D513-4730-98AD-8BF80D919C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942449-17BD-4F6E-94E3-892D5AFCCCB9}">
      <dgm:prSet custT="1"/>
      <dgm:spPr/>
      <dgm:t>
        <a:bodyPr/>
        <a:lstStyle/>
        <a:p>
          <a:r>
            <a:rPr lang="en-US" sz="2200" dirty="0"/>
            <a:t>Multiple assets in one matrix.</a:t>
          </a:r>
        </a:p>
      </dgm:t>
    </dgm:pt>
    <dgm:pt modelId="{100233FC-A97E-45BE-ABD0-B4699E8B82D0}" type="parTrans" cxnId="{DEAB57BD-5AFC-4C58-B459-0D632A8B2973}">
      <dgm:prSet/>
      <dgm:spPr/>
      <dgm:t>
        <a:bodyPr/>
        <a:lstStyle/>
        <a:p>
          <a:endParaRPr lang="en-US"/>
        </a:p>
      </dgm:t>
    </dgm:pt>
    <dgm:pt modelId="{52AEB64B-1A9A-4AD3-9349-A64B922AD5AC}" type="sibTrans" cxnId="{DEAB57BD-5AFC-4C58-B459-0D632A8B2973}">
      <dgm:prSet/>
      <dgm:spPr/>
      <dgm:t>
        <a:bodyPr/>
        <a:lstStyle/>
        <a:p>
          <a:endParaRPr lang="en-US"/>
        </a:p>
      </dgm:t>
    </dgm:pt>
    <dgm:pt modelId="{DEBEBEC5-3C78-4C0B-9963-D03C3F6A1347}">
      <dgm:prSet custT="1"/>
      <dgm:spPr/>
      <dgm:t>
        <a:bodyPr/>
        <a:lstStyle/>
        <a:p>
          <a:r>
            <a:rPr lang="en-US" sz="2200" dirty="0"/>
            <a:t>Risk </a:t>
          </a:r>
          <a:r>
            <a:rPr lang="en-US" sz="2200" dirty="0" smtClean="0"/>
            <a:t>analysis for complex OT(ICS, </a:t>
          </a:r>
          <a:r>
            <a:rPr lang="en-US" sz="2200" dirty="0" err="1" smtClean="0"/>
            <a:t>Scada</a:t>
          </a:r>
          <a:r>
            <a:rPr lang="en-US" sz="2200" dirty="0" smtClean="0"/>
            <a:t>, DCS</a:t>
          </a:r>
          <a:r>
            <a:rPr lang="en-US" sz="2200" dirty="0"/>
            <a:t>) systems.   </a:t>
          </a:r>
        </a:p>
      </dgm:t>
    </dgm:pt>
    <dgm:pt modelId="{59C138C2-4CCF-4432-9404-BC5057693B29}" type="parTrans" cxnId="{B0BD8FEE-D45E-49CD-96AC-424073488DA0}">
      <dgm:prSet/>
      <dgm:spPr/>
      <dgm:t>
        <a:bodyPr/>
        <a:lstStyle/>
        <a:p>
          <a:endParaRPr lang="en-US"/>
        </a:p>
      </dgm:t>
    </dgm:pt>
    <dgm:pt modelId="{5D61B402-2631-4FFD-8B01-C84DD1E7319F}" type="sibTrans" cxnId="{B0BD8FEE-D45E-49CD-96AC-424073488DA0}">
      <dgm:prSet/>
      <dgm:spPr/>
      <dgm:t>
        <a:bodyPr/>
        <a:lstStyle/>
        <a:p>
          <a:endParaRPr lang="en-US"/>
        </a:p>
      </dgm:t>
    </dgm:pt>
    <dgm:pt modelId="{32337668-58AB-4398-8ABD-E546706A3253}">
      <dgm:prSet/>
      <dgm:spPr/>
      <dgm:t>
        <a:bodyPr/>
        <a:lstStyle/>
        <a:p>
          <a:r>
            <a:rPr lang="en-US" dirty="0"/>
            <a:t>Analysis from network  diagrams.</a:t>
          </a:r>
        </a:p>
      </dgm:t>
    </dgm:pt>
    <dgm:pt modelId="{C458A531-F4DC-4792-B1BC-3A1161B9E039}" type="parTrans" cxnId="{FB9A8E49-DA0D-4BBC-A134-4F0A91EDF2E5}">
      <dgm:prSet/>
      <dgm:spPr/>
      <dgm:t>
        <a:bodyPr/>
        <a:lstStyle/>
        <a:p>
          <a:endParaRPr lang="en-US"/>
        </a:p>
      </dgm:t>
    </dgm:pt>
    <dgm:pt modelId="{52622FAA-0E6B-4269-8797-B438E5054467}" type="sibTrans" cxnId="{FB9A8E49-DA0D-4BBC-A134-4F0A91EDF2E5}">
      <dgm:prSet/>
      <dgm:spPr/>
      <dgm:t>
        <a:bodyPr/>
        <a:lstStyle/>
        <a:p>
          <a:endParaRPr lang="en-US"/>
        </a:p>
      </dgm:t>
    </dgm:pt>
    <dgm:pt modelId="{23D35D68-BAF6-4F4F-8BC5-C319F6ABEA5B}">
      <dgm:prSet/>
      <dgm:spPr/>
      <dgm:t>
        <a:bodyPr/>
        <a:lstStyle/>
        <a:p>
          <a:r>
            <a:rPr lang="en-US" dirty="0"/>
            <a:t>Multiple </a:t>
          </a:r>
          <a:r>
            <a:rPr lang="en-US" dirty="0" err="1"/>
            <a:t>flavours</a:t>
          </a:r>
          <a:r>
            <a:rPr lang="en-US" dirty="0"/>
            <a:t> to search vulnerabilities.</a:t>
          </a:r>
        </a:p>
      </dgm:t>
    </dgm:pt>
    <dgm:pt modelId="{F4FF89ED-C11B-47EE-890E-02C4FC5EF6FF}" type="parTrans" cxnId="{9884BE22-A56B-4544-AC82-2BE96E820B4E}">
      <dgm:prSet/>
      <dgm:spPr/>
      <dgm:t>
        <a:bodyPr/>
        <a:lstStyle/>
        <a:p>
          <a:endParaRPr lang="en-US"/>
        </a:p>
      </dgm:t>
    </dgm:pt>
    <dgm:pt modelId="{EFF464E4-35BD-4C6B-8A84-F2F171238CDF}" type="sibTrans" cxnId="{9884BE22-A56B-4544-AC82-2BE96E820B4E}">
      <dgm:prSet/>
      <dgm:spPr/>
      <dgm:t>
        <a:bodyPr/>
        <a:lstStyle/>
        <a:p>
          <a:endParaRPr lang="en-US"/>
        </a:p>
      </dgm:t>
    </dgm:pt>
    <dgm:pt modelId="{EF8F8808-846B-46DA-B6EE-70B1E3E3BF1C}" type="pres">
      <dgm:prSet presAssocID="{25DD3292-D513-4730-98AD-8BF80D919C6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B6A0D7-03C5-4899-AF4F-C6A7C89D8ADD}" type="pres">
      <dgm:prSet presAssocID="{05942449-17BD-4F6E-94E3-892D5AFCCCB9}" presName="compNode" presStyleCnt="0"/>
      <dgm:spPr/>
    </dgm:pt>
    <dgm:pt modelId="{FDFCE92D-7FC8-435F-8C3F-E8ED82618161}" type="pres">
      <dgm:prSet presAssocID="{05942449-17BD-4F6E-94E3-892D5AFCCCB9}" presName="bgRect" presStyleLbl="bgShp" presStyleIdx="0" presStyleCnt="4"/>
      <dgm:spPr/>
    </dgm:pt>
    <dgm:pt modelId="{4DB38E99-5357-4AF5-8C72-63328DA7BE77}" type="pres">
      <dgm:prSet presAssocID="{05942449-17BD-4F6E-94E3-892D5AFCCCB9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18777AB-E90F-4A19-BD5B-18976017428B}" type="pres">
      <dgm:prSet presAssocID="{05942449-17BD-4F6E-94E3-892D5AFCCCB9}" presName="spaceRect" presStyleCnt="0"/>
      <dgm:spPr/>
    </dgm:pt>
    <dgm:pt modelId="{CD433A9E-8B06-4A3B-BA85-287EF4E247C1}" type="pres">
      <dgm:prSet presAssocID="{05942449-17BD-4F6E-94E3-892D5AFCCCB9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BED753E-21E9-4311-9A8C-794E00D2EECD}" type="pres">
      <dgm:prSet presAssocID="{52AEB64B-1A9A-4AD3-9349-A64B922AD5AC}" presName="sibTrans" presStyleCnt="0"/>
      <dgm:spPr/>
    </dgm:pt>
    <dgm:pt modelId="{7056388C-5373-41EC-BCF1-326ABEFEC4F6}" type="pres">
      <dgm:prSet presAssocID="{DEBEBEC5-3C78-4C0B-9963-D03C3F6A1347}" presName="compNode" presStyleCnt="0"/>
      <dgm:spPr/>
    </dgm:pt>
    <dgm:pt modelId="{3062A7B5-B767-41A5-AC06-DE3EBE2AE493}" type="pres">
      <dgm:prSet presAssocID="{DEBEBEC5-3C78-4C0B-9963-D03C3F6A1347}" presName="bgRect" presStyleLbl="bgShp" presStyleIdx="1" presStyleCnt="4"/>
      <dgm:spPr/>
    </dgm:pt>
    <dgm:pt modelId="{272E62D0-BEA2-46FC-9A0C-2EE44B74886C}" type="pres">
      <dgm:prSet presAssocID="{DEBEBEC5-3C78-4C0B-9963-D03C3F6A134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8855CB6-D860-41B5-88BC-1E6C4565877E}" type="pres">
      <dgm:prSet presAssocID="{DEBEBEC5-3C78-4C0B-9963-D03C3F6A1347}" presName="spaceRect" presStyleCnt="0"/>
      <dgm:spPr/>
    </dgm:pt>
    <dgm:pt modelId="{3F0B9D4B-7CEB-4F44-BB6E-9389E85A3C44}" type="pres">
      <dgm:prSet presAssocID="{DEBEBEC5-3C78-4C0B-9963-D03C3F6A134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8469EA3-22B5-442D-B8BF-465EA8708632}" type="pres">
      <dgm:prSet presAssocID="{5D61B402-2631-4FFD-8B01-C84DD1E7319F}" presName="sibTrans" presStyleCnt="0"/>
      <dgm:spPr/>
    </dgm:pt>
    <dgm:pt modelId="{6038401A-F070-449C-8C74-227FCA31058C}" type="pres">
      <dgm:prSet presAssocID="{32337668-58AB-4398-8ABD-E546706A3253}" presName="compNode" presStyleCnt="0"/>
      <dgm:spPr/>
    </dgm:pt>
    <dgm:pt modelId="{34111577-A71A-4EF4-836A-072C256ECEE7}" type="pres">
      <dgm:prSet presAssocID="{32337668-58AB-4398-8ABD-E546706A3253}" presName="bgRect" presStyleLbl="bgShp" presStyleIdx="2" presStyleCnt="4"/>
      <dgm:spPr/>
    </dgm:pt>
    <dgm:pt modelId="{52CBFFE0-4296-4751-8087-EA529A02A880}" type="pres">
      <dgm:prSet presAssocID="{32337668-58AB-4398-8ABD-E546706A325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B3522EB5-30C3-45E2-824B-E0D4E2901DAA}" type="pres">
      <dgm:prSet presAssocID="{32337668-58AB-4398-8ABD-E546706A3253}" presName="spaceRect" presStyleCnt="0"/>
      <dgm:spPr/>
    </dgm:pt>
    <dgm:pt modelId="{337A63FF-0165-4D87-910C-1130289F3AF7}" type="pres">
      <dgm:prSet presAssocID="{32337668-58AB-4398-8ABD-E546706A3253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763659-0566-4E54-80A4-0238B37EFB9D}" type="pres">
      <dgm:prSet presAssocID="{52622FAA-0E6B-4269-8797-B438E5054467}" presName="sibTrans" presStyleCnt="0"/>
      <dgm:spPr/>
    </dgm:pt>
    <dgm:pt modelId="{68245872-DBD2-40C0-A2B6-F86CC244070A}" type="pres">
      <dgm:prSet presAssocID="{23D35D68-BAF6-4F4F-8BC5-C319F6ABEA5B}" presName="compNode" presStyleCnt="0"/>
      <dgm:spPr/>
    </dgm:pt>
    <dgm:pt modelId="{E4076213-A44D-43DE-A056-A66018C47365}" type="pres">
      <dgm:prSet presAssocID="{23D35D68-BAF6-4F4F-8BC5-C319F6ABEA5B}" presName="bgRect" presStyleLbl="bgShp" presStyleIdx="3" presStyleCnt="4"/>
      <dgm:spPr/>
    </dgm:pt>
    <dgm:pt modelId="{FFAC3B5C-7CB5-4D63-BE09-3C47BC049E08}" type="pres">
      <dgm:prSet presAssocID="{23D35D68-BAF6-4F4F-8BC5-C319F6ABEA5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5AEBBBEC-D9BD-44D9-9A24-EC8F5B4E3F0C}" type="pres">
      <dgm:prSet presAssocID="{23D35D68-BAF6-4F4F-8BC5-C319F6ABEA5B}" presName="spaceRect" presStyleCnt="0"/>
      <dgm:spPr/>
    </dgm:pt>
    <dgm:pt modelId="{8B1A9FB9-1D1A-4A9A-9DD4-6C146422D0BD}" type="pres">
      <dgm:prSet presAssocID="{23D35D68-BAF6-4F4F-8BC5-C319F6ABEA5B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039C9-B7E2-4C6D-936C-24E92267C45C}" type="presOf" srcId="{23D35D68-BAF6-4F4F-8BC5-C319F6ABEA5B}" destId="{8B1A9FB9-1D1A-4A9A-9DD4-6C146422D0BD}" srcOrd="0" destOrd="0" presId="urn:microsoft.com/office/officeart/2018/2/layout/IconVerticalSolidList"/>
    <dgm:cxn modelId="{351AC879-A2AC-4013-93B5-10254424AB3F}" type="presOf" srcId="{32337668-58AB-4398-8ABD-E546706A3253}" destId="{337A63FF-0165-4D87-910C-1130289F3AF7}" srcOrd="0" destOrd="0" presId="urn:microsoft.com/office/officeart/2018/2/layout/IconVerticalSolidList"/>
    <dgm:cxn modelId="{57F8E2E0-3B54-43E3-908A-4C096F53BCAC}" type="presOf" srcId="{DEBEBEC5-3C78-4C0B-9963-D03C3F6A1347}" destId="{3F0B9D4B-7CEB-4F44-BB6E-9389E85A3C44}" srcOrd="0" destOrd="0" presId="urn:microsoft.com/office/officeart/2018/2/layout/IconVerticalSolidList"/>
    <dgm:cxn modelId="{135CBC67-89A7-4F0A-8C5D-2B2E4CF9BB40}" type="presOf" srcId="{25DD3292-D513-4730-98AD-8BF80D919C65}" destId="{EF8F8808-846B-46DA-B6EE-70B1E3E3BF1C}" srcOrd="0" destOrd="0" presId="urn:microsoft.com/office/officeart/2018/2/layout/IconVerticalSolidList"/>
    <dgm:cxn modelId="{B0BD8FEE-D45E-49CD-96AC-424073488DA0}" srcId="{25DD3292-D513-4730-98AD-8BF80D919C65}" destId="{DEBEBEC5-3C78-4C0B-9963-D03C3F6A1347}" srcOrd="1" destOrd="0" parTransId="{59C138C2-4CCF-4432-9404-BC5057693B29}" sibTransId="{5D61B402-2631-4FFD-8B01-C84DD1E7319F}"/>
    <dgm:cxn modelId="{FB9A8E49-DA0D-4BBC-A134-4F0A91EDF2E5}" srcId="{25DD3292-D513-4730-98AD-8BF80D919C65}" destId="{32337668-58AB-4398-8ABD-E546706A3253}" srcOrd="2" destOrd="0" parTransId="{C458A531-F4DC-4792-B1BC-3A1161B9E039}" sibTransId="{52622FAA-0E6B-4269-8797-B438E5054467}"/>
    <dgm:cxn modelId="{24B9CB78-8EE6-4D89-891D-D10F74BE8E06}" type="presOf" srcId="{05942449-17BD-4F6E-94E3-892D5AFCCCB9}" destId="{CD433A9E-8B06-4A3B-BA85-287EF4E247C1}" srcOrd="0" destOrd="0" presId="urn:microsoft.com/office/officeart/2018/2/layout/IconVerticalSolidList"/>
    <dgm:cxn modelId="{DEAB57BD-5AFC-4C58-B459-0D632A8B2973}" srcId="{25DD3292-D513-4730-98AD-8BF80D919C65}" destId="{05942449-17BD-4F6E-94E3-892D5AFCCCB9}" srcOrd="0" destOrd="0" parTransId="{100233FC-A97E-45BE-ABD0-B4699E8B82D0}" sibTransId="{52AEB64B-1A9A-4AD3-9349-A64B922AD5AC}"/>
    <dgm:cxn modelId="{9884BE22-A56B-4544-AC82-2BE96E820B4E}" srcId="{25DD3292-D513-4730-98AD-8BF80D919C65}" destId="{23D35D68-BAF6-4F4F-8BC5-C319F6ABEA5B}" srcOrd="3" destOrd="0" parTransId="{F4FF89ED-C11B-47EE-890E-02C4FC5EF6FF}" sibTransId="{EFF464E4-35BD-4C6B-8A84-F2F171238CDF}"/>
    <dgm:cxn modelId="{2E9EF237-7380-401B-BE4D-B77E5948C5CC}" type="presParOf" srcId="{EF8F8808-846B-46DA-B6EE-70B1E3E3BF1C}" destId="{3BB6A0D7-03C5-4899-AF4F-C6A7C89D8ADD}" srcOrd="0" destOrd="0" presId="urn:microsoft.com/office/officeart/2018/2/layout/IconVerticalSolidList"/>
    <dgm:cxn modelId="{35B465F7-CF85-4D77-920B-AEBB5800ACA1}" type="presParOf" srcId="{3BB6A0D7-03C5-4899-AF4F-C6A7C89D8ADD}" destId="{FDFCE92D-7FC8-435F-8C3F-E8ED82618161}" srcOrd="0" destOrd="0" presId="urn:microsoft.com/office/officeart/2018/2/layout/IconVerticalSolidList"/>
    <dgm:cxn modelId="{D112B6BE-247A-4C4B-940A-879D2D8AA434}" type="presParOf" srcId="{3BB6A0D7-03C5-4899-AF4F-C6A7C89D8ADD}" destId="{4DB38E99-5357-4AF5-8C72-63328DA7BE77}" srcOrd="1" destOrd="0" presId="urn:microsoft.com/office/officeart/2018/2/layout/IconVerticalSolidList"/>
    <dgm:cxn modelId="{39D57D2E-BE30-4788-95C0-1B7F6B502703}" type="presParOf" srcId="{3BB6A0D7-03C5-4899-AF4F-C6A7C89D8ADD}" destId="{B18777AB-E90F-4A19-BD5B-18976017428B}" srcOrd="2" destOrd="0" presId="urn:microsoft.com/office/officeart/2018/2/layout/IconVerticalSolidList"/>
    <dgm:cxn modelId="{16B5928C-244F-4ABF-B11B-46C050E0C3E7}" type="presParOf" srcId="{3BB6A0D7-03C5-4899-AF4F-C6A7C89D8ADD}" destId="{CD433A9E-8B06-4A3B-BA85-287EF4E247C1}" srcOrd="3" destOrd="0" presId="urn:microsoft.com/office/officeart/2018/2/layout/IconVerticalSolidList"/>
    <dgm:cxn modelId="{01A435ED-5CBE-48D6-A78D-97D10DBC8F38}" type="presParOf" srcId="{EF8F8808-846B-46DA-B6EE-70B1E3E3BF1C}" destId="{0BED753E-21E9-4311-9A8C-794E00D2EECD}" srcOrd="1" destOrd="0" presId="urn:microsoft.com/office/officeart/2018/2/layout/IconVerticalSolidList"/>
    <dgm:cxn modelId="{FA89ABD2-315A-4B1E-9D8E-EDF428A54FCE}" type="presParOf" srcId="{EF8F8808-846B-46DA-B6EE-70B1E3E3BF1C}" destId="{7056388C-5373-41EC-BCF1-326ABEFEC4F6}" srcOrd="2" destOrd="0" presId="urn:microsoft.com/office/officeart/2018/2/layout/IconVerticalSolidList"/>
    <dgm:cxn modelId="{122A53E4-51DB-4BCB-8CD2-FE32464EAD20}" type="presParOf" srcId="{7056388C-5373-41EC-BCF1-326ABEFEC4F6}" destId="{3062A7B5-B767-41A5-AC06-DE3EBE2AE493}" srcOrd="0" destOrd="0" presId="urn:microsoft.com/office/officeart/2018/2/layout/IconVerticalSolidList"/>
    <dgm:cxn modelId="{73AF3D84-940D-457F-8D1E-6AB2D671DE47}" type="presParOf" srcId="{7056388C-5373-41EC-BCF1-326ABEFEC4F6}" destId="{272E62D0-BEA2-46FC-9A0C-2EE44B74886C}" srcOrd="1" destOrd="0" presId="urn:microsoft.com/office/officeart/2018/2/layout/IconVerticalSolidList"/>
    <dgm:cxn modelId="{5C886D2C-B47E-46EF-A7E1-196B3D1D2AB1}" type="presParOf" srcId="{7056388C-5373-41EC-BCF1-326ABEFEC4F6}" destId="{18855CB6-D860-41B5-88BC-1E6C4565877E}" srcOrd="2" destOrd="0" presId="urn:microsoft.com/office/officeart/2018/2/layout/IconVerticalSolidList"/>
    <dgm:cxn modelId="{82FB22B8-1BF8-4F4C-922C-57FFF6C461F6}" type="presParOf" srcId="{7056388C-5373-41EC-BCF1-326ABEFEC4F6}" destId="{3F0B9D4B-7CEB-4F44-BB6E-9389E85A3C44}" srcOrd="3" destOrd="0" presId="urn:microsoft.com/office/officeart/2018/2/layout/IconVerticalSolidList"/>
    <dgm:cxn modelId="{B535400A-D2D4-4C64-88AD-DADFEDE528C1}" type="presParOf" srcId="{EF8F8808-846B-46DA-B6EE-70B1E3E3BF1C}" destId="{D8469EA3-22B5-442D-B8BF-465EA8708632}" srcOrd="3" destOrd="0" presId="urn:microsoft.com/office/officeart/2018/2/layout/IconVerticalSolidList"/>
    <dgm:cxn modelId="{26E5E537-79F6-46B3-997D-AE6E20D4611A}" type="presParOf" srcId="{EF8F8808-846B-46DA-B6EE-70B1E3E3BF1C}" destId="{6038401A-F070-449C-8C74-227FCA31058C}" srcOrd="4" destOrd="0" presId="urn:microsoft.com/office/officeart/2018/2/layout/IconVerticalSolidList"/>
    <dgm:cxn modelId="{3B6E79BE-4C94-4184-89EB-C18A979BB9C7}" type="presParOf" srcId="{6038401A-F070-449C-8C74-227FCA31058C}" destId="{34111577-A71A-4EF4-836A-072C256ECEE7}" srcOrd="0" destOrd="0" presId="urn:microsoft.com/office/officeart/2018/2/layout/IconVerticalSolidList"/>
    <dgm:cxn modelId="{3A73C0A9-B0D3-4442-A186-7661BDF51C5D}" type="presParOf" srcId="{6038401A-F070-449C-8C74-227FCA31058C}" destId="{52CBFFE0-4296-4751-8087-EA529A02A880}" srcOrd="1" destOrd="0" presId="urn:microsoft.com/office/officeart/2018/2/layout/IconVerticalSolidList"/>
    <dgm:cxn modelId="{B79CD093-6C4A-4DF2-86EF-D2883FD76473}" type="presParOf" srcId="{6038401A-F070-449C-8C74-227FCA31058C}" destId="{B3522EB5-30C3-45E2-824B-E0D4E2901DAA}" srcOrd="2" destOrd="0" presId="urn:microsoft.com/office/officeart/2018/2/layout/IconVerticalSolidList"/>
    <dgm:cxn modelId="{BE5EF933-7688-4EC4-8059-54576E372F0A}" type="presParOf" srcId="{6038401A-F070-449C-8C74-227FCA31058C}" destId="{337A63FF-0165-4D87-910C-1130289F3AF7}" srcOrd="3" destOrd="0" presId="urn:microsoft.com/office/officeart/2018/2/layout/IconVerticalSolidList"/>
    <dgm:cxn modelId="{29AB5C3B-F0C1-44C4-A6F6-46F9314A6304}" type="presParOf" srcId="{EF8F8808-846B-46DA-B6EE-70B1E3E3BF1C}" destId="{F4763659-0566-4E54-80A4-0238B37EFB9D}" srcOrd="5" destOrd="0" presId="urn:microsoft.com/office/officeart/2018/2/layout/IconVerticalSolidList"/>
    <dgm:cxn modelId="{6CB170E5-8C38-4B15-9568-B649FD719943}" type="presParOf" srcId="{EF8F8808-846B-46DA-B6EE-70B1E3E3BF1C}" destId="{68245872-DBD2-40C0-A2B6-F86CC244070A}" srcOrd="6" destOrd="0" presId="urn:microsoft.com/office/officeart/2018/2/layout/IconVerticalSolidList"/>
    <dgm:cxn modelId="{E07435C7-0836-4188-B803-B3570D603DAE}" type="presParOf" srcId="{68245872-DBD2-40C0-A2B6-F86CC244070A}" destId="{E4076213-A44D-43DE-A056-A66018C47365}" srcOrd="0" destOrd="0" presId="urn:microsoft.com/office/officeart/2018/2/layout/IconVerticalSolidList"/>
    <dgm:cxn modelId="{B9939A01-B469-4E89-B4B4-84D1C580D1C5}" type="presParOf" srcId="{68245872-DBD2-40C0-A2B6-F86CC244070A}" destId="{FFAC3B5C-7CB5-4D63-BE09-3C47BC049E08}" srcOrd="1" destOrd="0" presId="urn:microsoft.com/office/officeart/2018/2/layout/IconVerticalSolidList"/>
    <dgm:cxn modelId="{05733CC5-2FD8-42C5-BD54-D0EEE49C4847}" type="presParOf" srcId="{68245872-DBD2-40C0-A2B6-F86CC244070A}" destId="{5AEBBBEC-D9BD-44D9-9A24-EC8F5B4E3F0C}" srcOrd="2" destOrd="0" presId="urn:microsoft.com/office/officeart/2018/2/layout/IconVerticalSolidList"/>
    <dgm:cxn modelId="{2EDEECDD-6CCA-453D-9F25-1138DA96455A}" type="presParOf" srcId="{68245872-DBD2-40C0-A2B6-F86CC244070A}" destId="{8B1A9FB9-1D1A-4A9A-9DD4-6C146422D0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E9DEA-8546-4EFE-89E2-EB682A15675B}">
      <dsp:nvSpPr>
        <dsp:cNvPr id="0" name=""/>
        <dsp:cNvSpPr/>
      </dsp:nvSpPr>
      <dsp:spPr>
        <a:xfrm>
          <a:off x="6660" y="485064"/>
          <a:ext cx="2082134" cy="24985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0" rIns="205669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Get asset details from user.</a:t>
          </a:r>
        </a:p>
      </dsp:txBody>
      <dsp:txXfrm>
        <a:off x="6660" y="1484488"/>
        <a:ext cx="2082134" cy="1499136"/>
      </dsp:txXfrm>
    </dsp:sp>
    <dsp:sp modelId="{CE8DE416-5AEA-4A3C-9EEA-F217A8C78EE3}">
      <dsp:nvSpPr>
        <dsp:cNvPr id="0" name=""/>
        <dsp:cNvSpPr/>
      </dsp:nvSpPr>
      <dsp:spPr>
        <a:xfrm>
          <a:off x="6660" y="485064"/>
          <a:ext cx="2082134" cy="9994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165100" rIns="205669" bIns="1651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/>
            <a:t>01</a:t>
          </a:r>
        </a:p>
      </dsp:txBody>
      <dsp:txXfrm>
        <a:off x="6660" y="485064"/>
        <a:ext cx="2082134" cy="999424"/>
      </dsp:txXfrm>
    </dsp:sp>
    <dsp:sp modelId="{FA5F79FC-F7C6-47BB-A79B-97B5BDF48C5C}">
      <dsp:nvSpPr>
        <dsp:cNvPr id="0" name=""/>
        <dsp:cNvSpPr/>
      </dsp:nvSpPr>
      <dsp:spPr>
        <a:xfrm>
          <a:off x="2255365" y="485064"/>
          <a:ext cx="2082134" cy="2498561"/>
        </a:xfrm>
        <a:prstGeom prst="rect">
          <a:avLst/>
        </a:prstGeom>
        <a:solidFill>
          <a:schemeClr val="accent2">
            <a:hueOff val="1923220"/>
            <a:satOff val="2051"/>
            <a:lumOff val="638"/>
            <a:alphaOff val="0"/>
          </a:schemeClr>
        </a:solidFill>
        <a:ln w="12700" cap="flat" cmpd="sng" algn="ctr">
          <a:solidFill>
            <a:schemeClr val="accent2">
              <a:hueOff val="1923220"/>
              <a:satOff val="2051"/>
              <a:lumOff val="6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0" rIns="205669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Query the NVD for Potential Vulnerabilities in assets.</a:t>
          </a:r>
        </a:p>
      </dsp:txBody>
      <dsp:txXfrm>
        <a:off x="2255365" y="1484488"/>
        <a:ext cx="2082134" cy="1499136"/>
      </dsp:txXfrm>
    </dsp:sp>
    <dsp:sp modelId="{DB6EA030-415B-4C5B-BC6F-BFCB57C42D21}">
      <dsp:nvSpPr>
        <dsp:cNvPr id="0" name=""/>
        <dsp:cNvSpPr/>
      </dsp:nvSpPr>
      <dsp:spPr>
        <a:xfrm>
          <a:off x="2255365" y="485064"/>
          <a:ext cx="2082134" cy="9994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165100" rIns="205669" bIns="1651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/>
            <a:t>02</a:t>
          </a:r>
        </a:p>
      </dsp:txBody>
      <dsp:txXfrm>
        <a:off x="2255365" y="485064"/>
        <a:ext cx="2082134" cy="999424"/>
      </dsp:txXfrm>
    </dsp:sp>
    <dsp:sp modelId="{1F68C0DA-6E9F-4C3D-997F-9F9D8B6668F9}">
      <dsp:nvSpPr>
        <dsp:cNvPr id="0" name=""/>
        <dsp:cNvSpPr/>
      </dsp:nvSpPr>
      <dsp:spPr>
        <a:xfrm>
          <a:off x="4504070" y="485064"/>
          <a:ext cx="2082134" cy="2498561"/>
        </a:xfrm>
        <a:prstGeom prst="rect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0" rIns="205669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Get threat dimensions.</a:t>
          </a:r>
        </a:p>
      </dsp:txBody>
      <dsp:txXfrm>
        <a:off x="4504070" y="1484488"/>
        <a:ext cx="2082134" cy="1499136"/>
      </dsp:txXfrm>
    </dsp:sp>
    <dsp:sp modelId="{A1879471-E1A3-48BA-B82F-0B4BEABA0D3E}">
      <dsp:nvSpPr>
        <dsp:cNvPr id="0" name=""/>
        <dsp:cNvSpPr/>
      </dsp:nvSpPr>
      <dsp:spPr>
        <a:xfrm>
          <a:off x="4504070" y="485064"/>
          <a:ext cx="2082134" cy="9994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165100" rIns="205669" bIns="1651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/>
            <a:t>03</a:t>
          </a:r>
        </a:p>
      </dsp:txBody>
      <dsp:txXfrm>
        <a:off x="4504070" y="485064"/>
        <a:ext cx="2082134" cy="999424"/>
      </dsp:txXfrm>
    </dsp:sp>
    <dsp:sp modelId="{7B9EC39C-609C-44AA-B6A4-6DAE2D8A743A}">
      <dsp:nvSpPr>
        <dsp:cNvPr id="0" name=""/>
        <dsp:cNvSpPr/>
      </dsp:nvSpPr>
      <dsp:spPr>
        <a:xfrm>
          <a:off x="6752775" y="485064"/>
          <a:ext cx="2082134" cy="2498561"/>
        </a:xfrm>
        <a:prstGeom prst="rect">
          <a:avLst/>
        </a:prstGeom>
        <a:solidFill>
          <a:schemeClr val="accent2">
            <a:hueOff val="5769660"/>
            <a:satOff val="6154"/>
            <a:lumOff val="1913"/>
            <a:alphaOff val="0"/>
          </a:schemeClr>
        </a:solidFill>
        <a:ln w="12700" cap="flat" cmpd="sng" algn="ctr">
          <a:solidFill>
            <a:schemeClr val="accent2">
              <a:hueOff val="5769660"/>
              <a:satOff val="6154"/>
              <a:lumOff val="1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0" rIns="205669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Allow user to enter severity of vulnerability.</a:t>
          </a:r>
        </a:p>
      </dsp:txBody>
      <dsp:txXfrm>
        <a:off x="6752775" y="1484488"/>
        <a:ext cx="2082134" cy="1499136"/>
      </dsp:txXfrm>
    </dsp:sp>
    <dsp:sp modelId="{C68C6DE2-0A9F-4682-B612-68C3B04AE93D}">
      <dsp:nvSpPr>
        <dsp:cNvPr id="0" name=""/>
        <dsp:cNvSpPr/>
      </dsp:nvSpPr>
      <dsp:spPr>
        <a:xfrm>
          <a:off x="6752775" y="485064"/>
          <a:ext cx="2082134" cy="9994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165100" rIns="205669" bIns="1651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/>
            <a:t>04</a:t>
          </a:r>
        </a:p>
      </dsp:txBody>
      <dsp:txXfrm>
        <a:off x="6752775" y="485064"/>
        <a:ext cx="2082134" cy="999424"/>
      </dsp:txXfrm>
    </dsp:sp>
    <dsp:sp modelId="{38D9BF03-960E-4C1B-B22D-7EAFC1A7845E}">
      <dsp:nvSpPr>
        <dsp:cNvPr id="0" name=""/>
        <dsp:cNvSpPr/>
      </dsp:nvSpPr>
      <dsp:spPr>
        <a:xfrm>
          <a:off x="9001480" y="485064"/>
          <a:ext cx="2082134" cy="2498561"/>
        </a:xfrm>
        <a:prstGeom prst="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0" rIns="205669" bIns="33020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Compute risk assessment matrix.</a:t>
          </a:r>
        </a:p>
      </dsp:txBody>
      <dsp:txXfrm>
        <a:off x="9001480" y="1484488"/>
        <a:ext cx="2082134" cy="1499136"/>
      </dsp:txXfrm>
    </dsp:sp>
    <dsp:sp modelId="{E01363A4-6F44-48CF-90F6-0641CE3AD274}">
      <dsp:nvSpPr>
        <dsp:cNvPr id="0" name=""/>
        <dsp:cNvSpPr/>
      </dsp:nvSpPr>
      <dsp:spPr>
        <a:xfrm>
          <a:off x="9001480" y="485064"/>
          <a:ext cx="2082134" cy="9994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69" tIns="165100" rIns="205669" bIns="1651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/>
            <a:t>05</a:t>
          </a:r>
        </a:p>
      </dsp:txBody>
      <dsp:txXfrm>
        <a:off x="9001480" y="485064"/>
        <a:ext cx="2082134" cy="999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4E968-30BF-400B-BD6B-534BA495A15A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9A83A-90FE-4E61-841B-4646FA8BBB59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824F6-0C81-4547-9786-9D62E3D1CB7B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Avenir Next LT Pro"/>
            </a:rPr>
            <a:t>Accessing</a:t>
          </a:r>
          <a:r>
            <a:rPr lang="en-US" sz="2200" kern="1200"/>
            <a:t> the NIST-NVD </a:t>
          </a:r>
          <a:r>
            <a:rPr lang="en-US" sz="2200" kern="1200" dirty="0" err="1"/>
            <a:t>api</a:t>
          </a:r>
          <a:r>
            <a:rPr lang="en-US" sz="2200" kern="1200" dirty="0"/>
            <a:t>.</a:t>
          </a:r>
        </a:p>
      </dsp:txBody>
      <dsp:txXfrm>
        <a:off x="1399293" y="2390"/>
        <a:ext cx="4974520" cy="1211509"/>
      </dsp:txXfrm>
    </dsp:sp>
    <dsp:sp modelId="{B5DECF7E-EC53-4677-9837-3A3D43FFFBDB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CF94A-52C3-44C5-BB43-41006C100D94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078FF-DEC9-48F7-92FE-03DD66AEC9B3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Shortening of vulnerability information, yet retaining important information.</a:t>
          </a:r>
        </a:p>
      </dsp:txBody>
      <dsp:txXfrm>
        <a:off x="1399293" y="1516777"/>
        <a:ext cx="4974520" cy="1211509"/>
      </dsp:txXfrm>
    </dsp:sp>
    <dsp:sp modelId="{975A88F4-C866-4A4B-B1DF-51E42BB74B74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A93A5-9EF3-4A23-AFB3-3376F766C276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DE36A-9E53-42B2-9C57-ECF59032A013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Django project development.</a:t>
          </a:r>
        </a:p>
      </dsp:txBody>
      <dsp:txXfrm>
        <a:off x="1399293" y="3031163"/>
        <a:ext cx="4974520" cy="1211509"/>
      </dsp:txXfrm>
    </dsp:sp>
    <dsp:sp modelId="{D4F54212-4D8A-466A-BD04-10CE00DA9178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45F3E-6F56-49BE-86D0-D6F9E7B98129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54563-54A5-4FF7-A2A4-0AFCCDD92AC6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Easy to use interface, dynamic computation.</a:t>
          </a:r>
        </a:p>
      </dsp:txBody>
      <dsp:txXfrm>
        <a:off x="1399293" y="4545550"/>
        <a:ext cx="4974520" cy="1211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CE92D-7FC8-435F-8C3F-E8ED82618161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38E99-5357-4AF5-8C72-63328DA7BE77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33A9E-8B06-4A3B-BA85-287EF4E247C1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Multiple assets in one matrix.</a:t>
          </a:r>
        </a:p>
      </dsp:txBody>
      <dsp:txXfrm>
        <a:off x="1399293" y="2390"/>
        <a:ext cx="4974520" cy="1211509"/>
      </dsp:txXfrm>
    </dsp:sp>
    <dsp:sp modelId="{3062A7B5-B767-41A5-AC06-DE3EBE2AE493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E62D0-BEA2-46FC-9A0C-2EE44B74886C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B9D4B-7CEB-4F44-BB6E-9389E85A3C44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Risk </a:t>
          </a:r>
          <a:r>
            <a:rPr lang="en-US" sz="2200" kern="1200" dirty="0" smtClean="0"/>
            <a:t>analysis for complex OT(ICS, </a:t>
          </a:r>
          <a:r>
            <a:rPr lang="en-US" sz="2200" kern="1200" dirty="0" err="1" smtClean="0"/>
            <a:t>Scada</a:t>
          </a:r>
          <a:r>
            <a:rPr lang="en-US" sz="2200" kern="1200" dirty="0" smtClean="0"/>
            <a:t>, DCS</a:t>
          </a:r>
          <a:r>
            <a:rPr lang="en-US" sz="2200" kern="1200" dirty="0"/>
            <a:t>) systems.   </a:t>
          </a:r>
        </a:p>
      </dsp:txBody>
      <dsp:txXfrm>
        <a:off x="1399293" y="1516777"/>
        <a:ext cx="4974520" cy="1211509"/>
      </dsp:txXfrm>
    </dsp:sp>
    <dsp:sp modelId="{34111577-A71A-4EF4-836A-072C256ECEE7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BFFE0-4296-4751-8087-EA529A02A880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A63FF-0165-4D87-910C-1130289F3AF7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Analysis from network  diagrams.</a:t>
          </a:r>
        </a:p>
      </dsp:txBody>
      <dsp:txXfrm>
        <a:off x="1399293" y="3031163"/>
        <a:ext cx="4974520" cy="1211509"/>
      </dsp:txXfrm>
    </dsp:sp>
    <dsp:sp modelId="{E4076213-A44D-43DE-A056-A66018C47365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C3B5C-7CB5-4D63-BE09-3C47BC049E08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A9FB9-1D1A-4A9A-9DD4-6C146422D0BD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Multiple </a:t>
          </a:r>
          <a:r>
            <a:rPr lang="en-US" sz="2200" kern="1200" dirty="0" err="1"/>
            <a:t>flavours</a:t>
          </a:r>
          <a:r>
            <a:rPr lang="en-US" sz="2200" kern="1200" dirty="0"/>
            <a:t> to search vulnerabilities.</a:t>
          </a:r>
        </a:p>
      </dsp:txBody>
      <dsp:txXfrm>
        <a:off x="1399293" y="4545550"/>
        <a:ext cx="4974520" cy="121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2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0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xmlns="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xmlns="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xmlns="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4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xmlns="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xmlns="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xmlns="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17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6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2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xmlns="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0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b="0" kern="1200" cap="all" dirty="0">
                <a:latin typeface="+mj-lt"/>
                <a:ea typeface="+mj-ea"/>
                <a:cs typeface="+mj-cs"/>
              </a:rPr>
              <a:t>RISK ANALYSIS AND ASSESSMENT</a:t>
            </a:r>
            <a:endParaRPr lang="en-US">
              <a:ea typeface="+mj-ea"/>
              <a:cs typeface="+mj-cs"/>
            </a:endParaRPr>
          </a:p>
          <a:p>
            <a:pPr algn="ctr">
              <a:lnSpc>
                <a:spcPct val="90000"/>
              </a:lnSpc>
            </a:pPr>
            <a:r>
              <a:rPr lang="en-US" sz="3000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000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000" b="0" kern="1200" cap="al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70" y="2285494"/>
            <a:ext cx="3744118" cy="4021643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Team: ATTAC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Akanksha Singh (21111005)</a:t>
            </a:r>
            <a:endParaRPr lang="en-US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Gajender Sharma (21111028)</a:t>
            </a:r>
            <a:endParaRPr lang="en-US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Gargi Sarkar (21111263)</a:t>
            </a:r>
            <a:endParaRPr lang="en-US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Manu Shukla (21111040)</a:t>
            </a:r>
            <a:endParaRPr lang="en-US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Shiv Kumar Yadav (21111057)</a:t>
            </a:r>
            <a:endParaRPr lang="en-US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Mentor –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</a:t>
            </a:r>
            <a:r>
              <a:rPr lang="en-US" sz="1600" b="1" dirty="0">
                <a:solidFill>
                  <a:schemeClr val="tx1"/>
                </a:solidFill>
              </a:rPr>
              <a:t> 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Dr. Sandeep Kumar Shukla</a:t>
            </a:r>
            <a:endParaRPr lang="en-US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TA -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Venkata Sai Charan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Putrevu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43ABBFC1-936C-437B-806B-7642C08E4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1" r="14668" b="-2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A0D54F-AAF8-4C61-B7B8-79469BB1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6" y="347569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sz="4100">
                <a:ea typeface="+mj-lt"/>
                <a:cs typeface="+mj-lt"/>
              </a:rPr>
              <a:t> Methodology Step 2 :</a:t>
            </a:r>
            <a:endParaRPr lang="en-US" sz="410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xmlns="" id="{9F2D4ED5-DC78-4C88-97AA-483206C53E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0DE0B65A-4839-40B2-BA92-1464FEADBA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842A0A68-39DD-4DA7-BAD5-63B9C1398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21A69E50-7E10-45C3-B4F2-19DBA77484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166A8AB-8924-421C-BCED-B54DBC4054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1F3FDF-44EB-4954-B1C7-799F55FCC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45" y="3125541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Part 3: Determining the likelihood of occurrence.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1FB8573B-1D3F-4C61-9D34-8B549C4D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65" y="766085"/>
            <a:ext cx="8278060" cy="5381859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320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D1B04-E104-466F-B288-0F00D95D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549275"/>
            <a:ext cx="4892767" cy="1562959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ea typeface="+mj-lt"/>
                <a:cs typeface="+mj-lt"/>
              </a:rPr>
              <a:t>Methodology Step 2 : </a:t>
            </a:r>
            <a:endParaRPr lang="en-US" sz="4000" dirty="0"/>
          </a:p>
          <a:p>
            <a:pPr>
              <a:lnSpc>
                <a:spcPct val="90000"/>
              </a:lnSpc>
            </a:pP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E950493-A53F-4D4C-9157-A238C4B2A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795000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3B7359-A76F-40AD-B0D6-9CED8874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030" y="549275"/>
            <a:ext cx="5029108" cy="156295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Part 4: Determine magnitude of impact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600" dirty="0">
                <a:ea typeface="+mn-lt"/>
                <a:cs typeface="+mn-lt"/>
              </a:rPr>
              <a:t/>
            </a:r>
            <a:br>
              <a:rPr lang="en-US" sz="1600" dirty="0"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  <a:p>
            <a:endParaRPr lang="en-US" sz="16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38C94768-EE49-4D24-A21E-AE4106911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861"/>
          <a:stretch/>
        </p:blipFill>
        <p:spPr>
          <a:xfrm>
            <a:off x="20" y="2661510"/>
            <a:ext cx="12191980" cy="4196491"/>
          </a:xfrm>
          <a:custGeom>
            <a:avLst/>
            <a:gdLst/>
            <a:ahLst/>
            <a:cxnLst/>
            <a:rect l="l" t="t" r="r" b="b"/>
            <a:pathLst>
              <a:path w="12192000" h="4196491">
                <a:moveTo>
                  <a:pt x="0" y="0"/>
                </a:moveTo>
                <a:lnTo>
                  <a:pt x="12192000" y="0"/>
                </a:lnTo>
                <a:lnTo>
                  <a:pt x="12192000" y="4196491"/>
                </a:lnTo>
                <a:lnTo>
                  <a:pt x="0" y="4196491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20AE261-8977-4583-A036-88CC1CE1AE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0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802BFC-F307-4357-A4E1-82A34414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60" y="325158"/>
            <a:ext cx="4921434" cy="1392738"/>
          </a:xfrm>
        </p:spPr>
        <p:txBody>
          <a:bodyPr wrap="square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>
                <a:ea typeface="+mj-lt"/>
                <a:cs typeface="+mj-lt"/>
              </a:rPr>
              <a:t>  Methodology Step 2 : </a:t>
            </a:r>
            <a:endParaRPr lang="en-US" sz="4000"/>
          </a:p>
          <a:p>
            <a:pPr>
              <a:lnSpc>
                <a:spcPct val="90000"/>
              </a:lnSpc>
            </a:pPr>
            <a:r>
              <a:rPr lang="en-US" sz="3400" dirty="0"/>
              <a:t/>
            </a:r>
            <a:br>
              <a:rPr lang="en-US" sz="3400" dirty="0"/>
            </a:br>
            <a:endParaRPr lang="en-US" sz="3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48D4D7BC-3265-4CC9-A041-F7BAB25814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70897" y="98143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56B4B-0AF9-4977-8CEF-9A112DE0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28" y="1422247"/>
            <a:ext cx="4316318" cy="1465694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Part 5: Determining risk.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xmlns="" id="{C40D09A3-7B46-4252-AC38-14F48E8B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291" y="213099"/>
            <a:ext cx="5279571" cy="2771775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88B7A813-96FB-4B21-B193-05E12AC65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93" b="23405"/>
          <a:stretch/>
        </p:blipFill>
        <p:spPr>
          <a:xfrm>
            <a:off x="718487" y="3109484"/>
            <a:ext cx="10788179" cy="3706735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17FE0127-8AF5-4BFA-BC26-8660D1E04F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063808" y="5952682"/>
            <a:ext cx="667800" cy="631474"/>
            <a:chOff x="8069541" y="1262702"/>
            <a:chExt cx="667800" cy="63147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4AEBA0BB-D7A5-4A4C-9DFA-C4EFBB0B14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FF90555E-E94B-49EE-A532-1582F482F2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68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5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7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42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6" descr="Video camera">
            <a:extLst>
              <a:ext uri="{FF2B5EF4-FFF2-40B4-BE49-F238E27FC236}">
                <a16:creationId xmlns:a16="http://schemas.microsoft.com/office/drawing/2014/main" xmlns="" id="{F6B3C077-F839-499F-A59D-C43964493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66998" y="-4"/>
            <a:ext cx="6858003" cy="685800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7750348-5249-48BE-B8D8-43608AD7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4C848-1361-4606-A602-E127101A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Demo Video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BC3C586-41D9-4369-AF7F-3A2DB21DBF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F66706-35A0-47D5-9E82-55D6AAE4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Add link here</a:t>
            </a:r>
          </a:p>
        </p:txBody>
      </p:sp>
    </p:spTree>
    <p:extLst>
      <p:ext uri="{BB962C8B-B14F-4D97-AF65-F5344CB8AC3E}">
        <p14:creationId xmlns:p14="http://schemas.microsoft.com/office/powerpoint/2010/main" val="23002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0B7752B-728D-4CA3-8923-C4F7F7702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34147-F9AC-4BA8-AA76-A6A16145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000" dirty="0">
                <a:ea typeface="+mj-lt"/>
                <a:cs typeface="+mj-lt"/>
              </a:rPr>
              <a:t>Challenges</a:t>
            </a:r>
            <a:endParaRPr lang="en-US" sz="6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0205E53-D75C-4F15-A4A3-21DA0826F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EB48C7E5-9699-4FB1-9EEE-581C68629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316993F2-7052-4269-8B81-AC271D2D9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2D58DC7-20C8-4471-BAA7-B296A2AEC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8E4AABAC-100B-437F-86D3-981412859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DFD33E0-4D46-4176-BAE2-6AED15231C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022B5D87-7689-4E7F-B03A-7F803B5DF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46DDA37-C781-492C-A930-3C1F90D45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19216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78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0B7752B-728D-4CA3-8923-C4F7F7702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A3BD2-010A-4360-8C9C-61DC2484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sz="6000" dirty="0">
                <a:ea typeface="+mj-lt"/>
                <a:cs typeface="+mj-lt"/>
              </a:rPr>
              <a:t>Future Scope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9899A3-416E-4DB5-846D-0235260520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F9C0E3B-5650-42DA-9B2C-45A2AFADC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38543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99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12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2" name="Group 14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3" name="Freeform: Shape 15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Freeform: Shape 16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5" name="Rectangle 20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22">
            <a:extLst>
              <a:ext uri="{FF2B5EF4-FFF2-40B4-BE49-F238E27FC236}">
                <a16:creationId xmlns:a16="http://schemas.microsoft.com/office/drawing/2014/main" xmlns="" id="{AD4EA4DF-0E7C-4098-86F6-7D0ACAEFC0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24">
            <a:extLst>
              <a:ext uri="{FF2B5EF4-FFF2-40B4-BE49-F238E27FC236}">
                <a16:creationId xmlns:a16="http://schemas.microsoft.com/office/drawing/2014/main" xmlns="" id="{FE05BC49-0F00-4C85-9AF5-A0CC5B39C8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F05DF00-C276-4499-94F2-0ABC0837535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46215760"/>
              </p:ext>
            </p:extLst>
          </p:nvPr>
        </p:nvGraphicFramePr>
        <p:xfrm>
          <a:off x="-23812" y="392906"/>
          <a:ext cx="12210888" cy="606191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330898">
                  <a:extLst>
                    <a:ext uri="{9D8B030D-6E8A-4147-A177-3AD203B41FA5}">
                      <a16:colId xmlns:a16="http://schemas.microsoft.com/office/drawing/2014/main" xmlns="" val="3580048988"/>
                    </a:ext>
                  </a:extLst>
                </a:gridCol>
                <a:gridCol w="1709548">
                  <a:extLst>
                    <a:ext uri="{9D8B030D-6E8A-4147-A177-3AD203B41FA5}">
                      <a16:colId xmlns:a16="http://schemas.microsoft.com/office/drawing/2014/main" xmlns="" val="551983042"/>
                    </a:ext>
                  </a:extLst>
                </a:gridCol>
                <a:gridCol w="1633381">
                  <a:extLst>
                    <a:ext uri="{9D8B030D-6E8A-4147-A177-3AD203B41FA5}">
                      <a16:colId xmlns:a16="http://schemas.microsoft.com/office/drawing/2014/main" xmlns="" val="1761216198"/>
                    </a:ext>
                  </a:extLst>
                </a:gridCol>
                <a:gridCol w="1244913">
                  <a:extLst>
                    <a:ext uri="{9D8B030D-6E8A-4147-A177-3AD203B41FA5}">
                      <a16:colId xmlns:a16="http://schemas.microsoft.com/office/drawing/2014/main" xmlns="" val="1682483615"/>
                    </a:ext>
                  </a:extLst>
                </a:gridCol>
                <a:gridCol w="1366786">
                  <a:extLst>
                    <a:ext uri="{9D8B030D-6E8A-4147-A177-3AD203B41FA5}">
                      <a16:colId xmlns:a16="http://schemas.microsoft.com/office/drawing/2014/main" xmlns="" val="1137990427"/>
                    </a:ext>
                  </a:extLst>
                </a:gridCol>
                <a:gridCol w="1925362">
                  <a:extLst>
                    <a:ext uri="{9D8B030D-6E8A-4147-A177-3AD203B41FA5}">
                      <a16:colId xmlns:a16="http://schemas.microsoft.com/office/drawing/2014/main" xmlns="" val="3918222405"/>
                    </a:ext>
                  </a:extLst>
                </a:gridCol>
              </a:tblGrid>
              <a:tr h="1033469">
                <a:tc>
                  <a:txBody>
                    <a:bodyPr/>
                    <a:lstStyle/>
                    <a:p>
                      <a:r>
                        <a:rPr lang="en-US" sz="2200" b="1" cap="none" spc="0" dirty="0">
                          <a:solidFill>
                            <a:schemeClr val="bg1"/>
                          </a:solidFill>
                        </a:rPr>
                        <a:t>Contribution</a:t>
                      </a:r>
                    </a:p>
                  </a:txBody>
                  <a:tcPr marL="102372" marR="73123" marT="146245" marB="146245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cap="none" spc="0" noProof="0" dirty="0">
                          <a:solidFill>
                            <a:schemeClr val="bg1"/>
                          </a:solidFill>
                          <a:latin typeface="Avenir Next LT Pro"/>
                        </a:rPr>
                        <a:t>Akanksha Singh </a:t>
                      </a:r>
                      <a:endParaRPr lang="en-US" sz="22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02372" marR="73123" marT="146245" marB="146245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cap="none" spc="0" noProof="0" dirty="0">
                          <a:solidFill>
                            <a:schemeClr val="bg1"/>
                          </a:solidFill>
                          <a:latin typeface="Avenir Next LT Pro"/>
                        </a:rPr>
                        <a:t>Gajender Sharma</a:t>
                      </a:r>
                      <a:endParaRPr lang="en-US" sz="22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02372" marR="73123" marT="146245" marB="146245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cap="none" spc="0" noProof="0" dirty="0">
                          <a:solidFill>
                            <a:schemeClr val="bg1"/>
                          </a:solidFill>
                          <a:latin typeface="Avenir Next LT Pro"/>
                        </a:rPr>
                        <a:t>Gargi Sarkar</a:t>
                      </a:r>
                      <a:endParaRPr lang="en-US" sz="22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02372" marR="73123" marT="146245" marB="146245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cap="none" spc="0" noProof="0" dirty="0">
                          <a:solidFill>
                            <a:schemeClr val="bg1"/>
                          </a:solidFill>
                          <a:latin typeface="Avenir Next LT Pro"/>
                        </a:rPr>
                        <a:t>Manu Shukla </a:t>
                      </a:r>
                      <a:endParaRPr lang="en-US" sz="22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02372" marR="73123" marT="146245" marB="146245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cap="none" spc="0" noProof="0" dirty="0">
                          <a:solidFill>
                            <a:schemeClr val="bg1"/>
                          </a:solidFill>
                          <a:latin typeface="Avenir Next LT Pro"/>
                        </a:rPr>
                        <a:t>Shiv Kumar Yadav</a:t>
                      </a:r>
                      <a:endParaRPr lang="en-US" sz="2200" b="1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02372" marR="73123" marT="146245" marB="146245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1914760"/>
                  </a:ext>
                </a:extLst>
              </a:tr>
              <a:tr h="5919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1. NIST-NVD API access</a:t>
                      </a: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166739"/>
                  </a:ext>
                </a:extLst>
              </a:tr>
              <a:tr h="5919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2. UX-UI Design</a:t>
                      </a: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5689770"/>
                  </a:ext>
                </a:extLst>
              </a:tr>
              <a:tr h="5919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3. NVD API Integration</a:t>
                      </a: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2550709"/>
                  </a:ext>
                </a:extLst>
              </a:tr>
              <a:tr h="5919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4. Likelihood Matrix Creation</a:t>
                      </a: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6269995"/>
                  </a:ext>
                </a:extLst>
              </a:tr>
              <a:tr h="8844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5. Impact and Final Likelihood Matrix Creation</a:t>
                      </a: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4334352"/>
                  </a:ext>
                </a:extLst>
              </a:tr>
              <a:tr h="5919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6. Final Risk Matrix Creation</a:t>
                      </a: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5885789"/>
                  </a:ext>
                </a:extLst>
              </a:tr>
              <a:tr h="5919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7. Final Report</a:t>
                      </a: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6997003"/>
                  </a:ext>
                </a:extLst>
              </a:tr>
              <a:tr h="59199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8. Final Presentation</a:t>
                      </a: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372" marR="73123" marT="94759" marB="1462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6873973"/>
                  </a:ext>
                </a:extLst>
              </a:tr>
            </a:tbl>
          </a:graphicData>
        </a:graphic>
      </p:graphicFrame>
      <p:pic>
        <p:nvPicPr>
          <p:cNvPr id="5" name="Picture 97">
            <a:extLst>
              <a:ext uri="{FF2B5EF4-FFF2-40B4-BE49-F238E27FC236}">
                <a16:creationId xmlns:a16="http://schemas.microsoft.com/office/drawing/2014/main" xmlns="" id="{D2E0D7A3-EFAE-4249-BBCD-C3C982102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93" y="1524000"/>
            <a:ext cx="381000" cy="381000"/>
          </a:xfrm>
          <a:prstGeom prst="rect">
            <a:avLst/>
          </a:prstGeom>
        </p:spPr>
      </p:pic>
      <p:pic>
        <p:nvPicPr>
          <p:cNvPr id="98" name="Picture 98">
            <a:extLst>
              <a:ext uri="{FF2B5EF4-FFF2-40B4-BE49-F238E27FC236}">
                <a16:creationId xmlns:a16="http://schemas.microsoft.com/office/drawing/2014/main" xmlns="" id="{BE3CB86A-3956-4BCB-8F7E-B61B99C6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94" y="2655094"/>
            <a:ext cx="381000" cy="381000"/>
          </a:xfrm>
          <a:prstGeom prst="rect">
            <a:avLst/>
          </a:prstGeom>
        </p:spPr>
      </p:pic>
      <p:pic>
        <p:nvPicPr>
          <p:cNvPr id="99" name="Picture 99">
            <a:extLst>
              <a:ext uri="{FF2B5EF4-FFF2-40B4-BE49-F238E27FC236}">
                <a16:creationId xmlns:a16="http://schemas.microsoft.com/office/drawing/2014/main" xmlns="" id="{50D50162-3389-4212-B1F8-919E17812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8" y="2655094"/>
            <a:ext cx="381000" cy="381000"/>
          </a:xfrm>
          <a:prstGeom prst="rect">
            <a:avLst/>
          </a:prstGeom>
        </p:spPr>
      </p:pic>
      <p:pic>
        <p:nvPicPr>
          <p:cNvPr id="100" name="Picture 100">
            <a:extLst>
              <a:ext uri="{FF2B5EF4-FFF2-40B4-BE49-F238E27FC236}">
                <a16:creationId xmlns:a16="http://schemas.microsoft.com/office/drawing/2014/main" xmlns="" id="{5E680CF9-85C9-4DFD-A22C-DDC75E82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94" y="3238500"/>
            <a:ext cx="381000" cy="381000"/>
          </a:xfrm>
          <a:prstGeom prst="rect">
            <a:avLst/>
          </a:prstGeom>
        </p:spPr>
      </p:pic>
      <p:pic>
        <p:nvPicPr>
          <p:cNvPr id="101" name="Picture 102">
            <a:extLst>
              <a:ext uri="{FF2B5EF4-FFF2-40B4-BE49-F238E27FC236}">
                <a16:creationId xmlns:a16="http://schemas.microsoft.com/office/drawing/2014/main" xmlns="" id="{A69DC1C2-1DB6-400E-BB45-B19AD065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94" y="4000500"/>
            <a:ext cx="381000" cy="381000"/>
          </a:xfrm>
          <a:prstGeom prst="rect">
            <a:avLst/>
          </a:prstGeom>
        </p:spPr>
      </p:pic>
      <p:pic>
        <p:nvPicPr>
          <p:cNvPr id="103" name="Picture 104">
            <a:extLst>
              <a:ext uri="{FF2B5EF4-FFF2-40B4-BE49-F238E27FC236}">
                <a16:creationId xmlns:a16="http://schemas.microsoft.com/office/drawing/2014/main" xmlns="" id="{D90B95C1-F1AA-43D6-BB60-BB855451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63" y="4000500"/>
            <a:ext cx="381000" cy="381000"/>
          </a:xfrm>
          <a:prstGeom prst="rect">
            <a:avLst/>
          </a:prstGeom>
        </p:spPr>
      </p:pic>
      <p:pic>
        <p:nvPicPr>
          <p:cNvPr id="105" name="Picture 106">
            <a:extLst>
              <a:ext uri="{FF2B5EF4-FFF2-40B4-BE49-F238E27FC236}">
                <a16:creationId xmlns:a16="http://schemas.microsoft.com/office/drawing/2014/main" xmlns="" id="{F91ADDE9-D709-4F11-8C27-C68E22F6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4000500"/>
            <a:ext cx="381000" cy="381000"/>
          </a:xfrm>
          <a:prstGeom prst="rect">
            <a:avLst/>
          </a:prstGeom>
        </p:spPr>
      </p:pic>
      <p:pic>
        <p:nvPicPr>
          <p:cNvPr id="107" name="Picture 112">
            <a:extLst>
              <a:ext uri="{FF2B5EF4-FFF2-40B4-BE49-F238E27FC236}">
                <a16:creationId xmlns:a16="http://schemas.microsoft.com/office/drawing/2014/main" xmlns="" id="{62E707BB-EE7B-481B-A76B-84CCF1152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8" y="3238500"/>
            <a:ext cx="381000" cy="381000"/>
          </a:xfrm>
          <a:prstGeom prst="rect">
            <a:avLst/>
          </a:prstGeom>
        </p:spPr>
      </p:pic>
      <p:pic>
        <p:nvPicPr>
          <p:cNvPr id="113" name="Picture 114">
            <a:extLst>
              <a:ext uri="{FF2B5EF4-FFF2-40B4-BE49-F238E27FC236}">
                <a16:creationId xmlns:a16="http://schemas.microsoft.com/office/drawing/2014/main" xmlns="" id="{D076A230-07B3-4D2E-929F-03639E05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63" y="2095500"/>
            <a:ext cx="381000" cy="381000"/>
          </a:xfrm>
          <a:prstGeom prst="rect">
            <a:avLst/>
          </a:prstGeom>
        </p:spPr>
      </p:pic>
      <p:pic>
        <p:nvPicPr>
          <p:cNvPr id="115" name="Picture 116">
            <a:extLst>
              <a:ext uri="{FF2B5EF4-FFF2-40B4-BE49-F238E27FC236}">
                <a16:creationId xmlns:a16="http://schemas.microsoft.com/office/drawing/2014/main" xmlns="" id="{6043A9A0-F0EF-4334-AA09-C957F435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94" y="4786312"/>
            <a:ext cx="381000" cy="381000"/>
          </a:xfrm>
          <a:prstGeom prst="rect">
            <a:avLst/>
          </a:prstGeom>
        </p:spPr>
      </p:pic>
      <p:pic>
        <p:nvPicPr>
          <p:cNvPr id="117" name="Picture 118">
            <a:extLst>
              <a:ext uri="{FF2B5EF4-FFF2-40B4-BE49-F238E27FC236}">
                <a16:creationId xmlns:a16="http://schemas.microsoft.com/office/drawing/2014/main" xmlns="" id="{4C062801-2ECC-4B48-BC99-9CB67B44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63" y="4786312"/>
            <a:ext cx="381000" cy="381000"/>
          </a:xfrm>
          <a:prstGeom prst="rect">
            <a:avLst/>
          </a:prstGeom>
        </p:spPr>
      </p:pic>
      <p:pic>
        <p:nvPicPr>
          <p:cNvPr id="119" name="Picture 133">
            <a:extLst>
              <a:ext uri="{FF2B5EF4-FFF2-40B4-BE49-F238E27FC236}">
                <a16:creationId xmlns:a16="http://schemas.microsoft.com/office/drawing/2014/main" xmlns="" id="{3C507862-A4E1-4618-9729-C0D92BFC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63" y="1524000"/>
            <a:ext cx="381000" cy="381000"/>
          </a:xfrm>
          <a:prstGeom prst="rect">
            <a:avLst/>
          </a:prstGeom>
        </p:spPr>
      </p:pic>
      <p:pic>
        <p:nvPicPr>
          <p:cNvPr id="134" name="Picture 135">
            <a:extLst>
              <a:ext uri="{FF2B5EF4-FFF2-40B4-BE49-F238E27FC236}">
                <a16:creationId xmlns:a16="http://schemas.microsoft.com/office/drawing/2014/main" xmlns="" id="{DFB3CB8D-EEFE-4532-8CF8-7AF74CA5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8" y="4786312"/>
            <a:ext cx="381000" cy="381000"/>
          </a:xfrm>
          <a:prstGeom prst="rect">
            <a:avLst/>
          </a:prstGeom>
        </p:spPr>
      </p:pic>
      <p:pic>
        <p:nvPicPr>
          <p:cNvPr id="136" name="Picture 137">
            <a:extLst>
              <a:ext uri="{FF2B5EF4-FFF2-40B4-BE49-F238E27FC236}">
                <a16:creationId xmlns:a16="http://schemas.microsoft.com/office/drawing/2014/main" xmlns="" id="{1D35327C-29CC-4DDE-B134-CF6006BD5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8" y="5393531"/>
            <a:ext cx="381000" cy="381000"/>
          </a:xfrm>
          <a:prstGeom prst="rect">
            <a:avLst/>
          </a:prstGeom>
        </p:spPr>
      </p:pic>
      <p:pic>
        <p:nvPicPr>
          <p:cNvPr id="138" name="Picture 139">
            <a:extLst>
              <a:ext uri="{FF2B5EF4-FFF2-40B4-BE49-F238E27FC236}">
                <a16:creationId xmlns:a16="http://schemas.microsoft.com/office/drawing/2014/main" xmlns="" id="{39D038AB-E9BB-43CC-A810-9ED4F719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31" y="5393531"/>
            <a:ext cx="381000" cy="381000"/>
          </a:xfrm>
          <a:prstGeom prst="rect">
            <a:avLst/>
          </a:prstGeom>
        </p:spPr>
      </p:pic>
      <p:pic>
        <p:nvPicPr>
          <p:cNvPr id="140" name="Picture 140">
            <a:extLst>
              <a:ext uri="{FF2B5EF4-FFF2-40B4-BE49-F238E27FC236}">
                <a16:creationId xmlns:a16="http://schemas.microsoft.com/office/drawing/2014/main" xmlns="" id="{6DE24810-84B3-44EA-882D-0AAFDEBA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94" y="5393531"/>
            <a:ext cx="381000" cy="381000"/>
          </a:xfrm>
          <a:prstGeom prst="rect">
            <a:avLst/>
          </a:prstGeom>
        </p:spPr>
      </p:pic>
      <p:pic>
        <p:nvPicPr>
          <p:cNvPr id="141" name="Picture 141">
            <a:extLst>
              <a:ext uri="{FF2B5EF4-FFF2-40B4-BE49-F238E27FC236}">
                <a16:creationId xmlns:a16="http://schemas.microsoft.com/office/drawing/2014/main" xmlns="" id="{BF0EC6CB-D012-437E-93BF-A908DD75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63" y="5393531"/>
            <a:ext cx="381000" cy="381000"/>
          </a:xfrm>
          <a:prstGeom prst="rect">
            <a:avLst/>
          </a:prstGeom>
        </p:spPr>
      </p:pic>
      <p:pic>
        <p:nvPicPr>
          <p:cNvPr id="142" name="Picture 142">
            <a:extLst>
              <a:ext uri="{FF2B5EF4-FFF2-40B4-BE49-F238E27FC236}">
                <a16:creationId xmlns:a16="http://schemas.microsoft.com/office/drawing/2014/main" xmlns="" id="{0FDA81EC-3F6C-481C-BDBD-6D3224C7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63" y="5929312"/>
            <a:ext cx="381000" cy="381000"/>
          </a:xfrm>
          <a:prstGeom prst="rect">
            <a:avLst/>
          </a:prstGeom>
        </p:spPr>
      </p:pic>
      <p:pic>
        <p:nvPicPr>
          <p:cNvPr id="143" name="Picture 143">
            <a:extLst>
              <a:ext uri="{FF2B5EF4-FFF2-40B4-BE49-F238E27FC236}">
                <a16:creationId xmlns:a16="http://schemas.microsoft.com/office/drawing/2014/main" xmlns="" id="{EF05A209-F745-4A61-BE3A-9C8A1B20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62" y="3298031"/>
            <a:ext cx="381000" cy="381000"/>
          </a:xfrm>
          <a:prstGeom prst="rect">
            <a:avLst/>
          </a:prstGeom>
        </p:spPr>
      </p:pic>
      <p:pic>
        <p:nvPicPr>
          <p:cNvPr id="144" name="Picture 144">
            <a:extLst>
              <a:ext uri="{FF2B5EF4-FFF2-40B4-BE49-F238E27FC236}">
                <a16:creationId xmlns:a16="http://schemas.microsoft.com/office/drawing/2014/main" xmlns="" id="{81684307-9B45-485D-87BA-534C8389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63" y="3298031"/>
            <a:ext cx="381000" cy="381000"/>
          </a:xfrm>
          <a:prstGeom prst="rect">
            <a:avLst/>
          </a:prstGeom>
        </p:spPr>
      </p:pic>
      <p:pic>
        <p:nvPicPr>
          <p:cNvPr id="145" name="Picture 145">
            <a:extLst>
              <a:ext uri="{FF2B5EF4-FFF2-40B4-BE49-F238E27FC236}">
                <a16:creationId xmlns:a16="http://schemas.microsoft.com/office/drawing/2014/main" xmlns="" id="{413F508B-EA8C-4718-BA8D-3A051108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31" y="5929312"/>
            <a:ext cx="381000" cy="381000"/>
          </a:xfrm>
          <a:prstGeom prst="rect">
            <a:avLst/>
          </a:prstGeom>
        </p:spPr>
      </p:pic>
      <p:pic>
        <p:nvPicPr>
          <p:cNvPr id="146" name="Picture 146">
            <a:extLst>
              <a:ext uri="{FF2B5EF4-FFF2-40B4-BE49-F238E27FC236}">
                <a16:creationId xmlns:a16="http://schemas.microsoft.com/office/drawing/2014/main" xmlns="" id="{3F1E75A0-D75B-4F72-B792-663BE79C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94" y="5929312"/>
            <a:ext cx="381000" cy="381000"/>
          </a:xfrm>
          <a:prstGeom prst="rect">
            <a:avLst/>
          </a:prstGeom>
        </p:spPr>
      </p:pic>
      <p:pic>
        <p:nvPicPr>
          <p:cNvPr id="148" name="Picture 148">
            <a:extLst>
              <a:ext uri="{FF2B5EF4-FFF2-40B4-BE49-F238E27FC236}">
                <a16:creationId xmlns:a16="http://schemas.microsoft.com/office/drawing/2014/main" xmlns="" id="{DDA57AC7-4A40-4B32-A6BF-9614F031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63" y="5929312"/>
            <a:ext cx="381000" cy="381000"/>
          </a:xfrm>
          <a:prstGeom prst="rect">
            <a:avLst/>
          </a:prstGeom>
        </p:spPr>
      </p:pic>
      <p:pic>
        <p:nvPicPr>
          <p:cNvPr id="159" name="Graphic 159" descr="Checkmark with solid fill">
            <a:extLst>
              <a:ext uri="{FF2B5EF4-FFF2-40B4-BE49-F238E27FC236}">
                <a16:creationId xmlns:a16="http://schemas.microsoft.com/office/drawing/2014/main" xmlns="" id="{16EDF53E-47A5-4002-96C4-14CF263EA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19862" y="1400174"/>
            <a:ext cx="545307" cy="545307"/>
          </a:xfrm>
          <a:prstGeom prst="rect">
            <a:avLst/>
          </a:prstGeom>
        </p:spPr>
      </p:pic>
      <p:pic>
        <p:nvPicPr>
          <p:cNvPr id="160" name="Graphic 159" descr="Checkmark with solid fill">
            <a:extLst>
              <a:ext uri="{FF2B5EF4-FFF2-40B4-BE49-F238E27FC236}">
                <a16:creationId xmlns:a16="http://schemas.microsoft.com/office/drawing/2014/main" xmlns="" id="{67837E56-AA94-4975-8121-656E23A61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46393" y="1400174"/>
            <a:ext cx="545307" cy="545307"/>
          </a:xfrm>
          <a:prstGeom prst="rect">
            <a:avLst/>
          </a:prstGeom>
        </p:spPr>
      </p:pic>
      <p:pic>
        <p:nvPicPr>
          <p:cNvPr id="161" name="Graphic 159" descr="Checkmark with solid fill">
            <a:extLst>
              <a:ext uri="{FF2B5EF4-FFF2-40B4-BE49-F238E27FC236}">
                <a16:creationId xmlns:a16="http://schemas.microsoft.com/office/drawing/2014/main" xmlns="" id="{81570C17-039F-4571-8384-790F05AB8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46393" y="2578893"/>
            <a:ext cx="545307" cy="545307"/>
          </a:xfrm>
          <a:prstGeom prst="rect">
            <a:avLst/>
          </a:prstGeom>
        </p:spPr>
      </p:pic>
      <p:pic>
        <p:nvPicPr>
          <p:cNvPr id="162" name="Graphic 159" descr="Checkmark with solid fill">
            <a:extLst>
              <a:ext uri="{FF2B5EF4-FFF2-40B4-BE49-F238E27FC236}">
                <a16:creationId xmlns:a16="http://schemas.microsoft.com/office/drawing/2014/main" xmlns="" id="{E7C1DF7E-1E79-4252-8AA5-159ACA718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01362" y="2019299"/>
            <a:ext cx="545307" cy="545307"/>
          </a:xfrm>
          <a:prstGeom prst="rect">
            <a:avLst/>
          </a:prstGeom>
        </p:spPr>
      </p:pic>
      <p:pic>
        <p:nvPicPr>
          <p:cNvPr id="163" name="Graphic 159" descr="Checkmark with solid fill">
            <a:extLst>
              <a:ext uri="{FF2B5EF4-FFF2-40B4-BE49-F238E27FC236}">
                <a16:creationId xmlns:a16="http://schemas.microsoft.com/office/drawing/2014/main" xmlns="" id="{CD1029F8-8AE9-4405-94D9-D661747C7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52987" y="2578893"/>
            <a:ext cx="545307" cy="545307"/>
          </a:xfrm>
          <a:prstGeom prst="rect">
            <a:avLst/>
          </a:prstGeom>
        </p:spPr>
      </p:pic>
      <p:pic>
        <p:nvPicPr>
          <p:cNvPr id="164" name="Graphic 159" descr="Checkmark with solid fill">
            <a:extLst>
              <a:ext uri="{FF2B5EF4-FFF2-40B4-BE49-F238E27FC236}">
                <a16:creationId xmlns:a16="http://schemas.microsoft.com/office/drawing/2014/main" xmlns="" id="{D6786B9A-805C-4C4B-AB21-7993B1269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19862" y="3162299"/>
            <a:ext cx="545307" cy="545307"/>
          </a:xfrm>
          <a:prstGeom prst="rect">
            <a:avLst/>
          </a:prstGeom>
        </p:spPr>
      </p:pic>
      <p:pic>
        <p:nvPicPr>
          <p:cNvPr id="165" name="Graphic 159" descr="Checkmark with solid fill">
            <a:extLst>
              <a:ext uri="{FF2B5EF4-FFF2-40B4-BE49-F238E27FC236}">
                <a16:creationId xmlns:a16="http://schemas.microsoft.com/office/drawing/2014/main" xmlns="" id="{2EBF9301-DC1B-48F7-BE35-349EAE4A1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52987" y="3162299"/>
            <a:ext cx="545307" cy="545307"/>
          </a:xfrm>
          <a:prstGeom prst="rect">
            <a:avLst/>
          </a:prstGeom>
        </p:spPr>
      </p:pic>
      <p:pic>
        <p:nvPicPr>
          <p:cNvPr id="166" name="Graphic 159" descr="Checkmark with solid fill">
            <a:extLst>
              <a:ext uri="{FF2B5EF4-FFF2-40B4-BE49-F238E27FC236}">
                <a16:creationId xmlns:a16="http://schemas.microsoft.com/office/drawing/2014/main" xmlns="" id="{DC746275-7BA6-4FBE-9D50-1B98548EE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46393" y="3162299"/>
            <a:ext cx="545307" cy="545307"/>
          </a:xfrm>
          <a:prstGeom prst="rect">
            <a:avLst/>
          </a:prstGeom>
        </p:spPr>
      </p:pic>
      <p:pic>
        <p:nvPicPr>
          <p:cNvPr id="167" name="Graphic 159" descr="Checkmark with solid fill">
            <a:extLst>
              <a:ext uri="{FF2B5EF4-FFF2-40B4-BE49-F238E27FC236}">
                <a16:creationId xmlns:a16="http://schemas.microsoft.com/office/drawing/2014/main" xmlns="" id="{8936A0ED-273C-4DBA-A971-8F81CEDEE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01362" y="3162299"/>
            <a:ext cx="545307" cy="545307"/>
          </a:xfrm>
          <a:prstGeom prst="rect">
            <a:avLst/>
          </a:prstGeom>
        </p:spPr>
      </p:pic>
      <p:pic>
        <p:nvPicPr>
          <p:cNvPr id="168" name="Graphic 159" descr="Checkmark with solid fill">
            <a:extLst>
              <a:ext uri="{FF2B5EF4-FFF2-40B4-BE49-F238E27FC236}">
                <a16:creationId xmlns:a16="http://schemas.microsoft.com/office/drawing/2014/main" xmlns="" id="{D6C0871E-B36E-4BBC-A637-89B717AD6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52987" y="3924299"/>
            <a:ext cx="545307" cy="545307"/>
          </a:xfrm>
          <a:prstGeom prst="rect">
            <a:avLst/>
          </a:prstGeom>
        </p:spPr>
      </p:pic>
      <p:pic>
        <p:nvPicPr>
          <p:cNvPr id="169" name="Graphic 159" descr="Checkmark with solid fill">
            <a:extLst>
              <a:ext uri="{FF2B5EF4-FFF2-40B4-BE49-F238E27FC236}">
                <a16:creationId xmlns:a16="http://schemas.microsoft.com/office/drawing/2014/main" xmlns="" id="{8050E745-5545-40D1-AED8-289706405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19862" y="3924299"/>
            <a:ext cx="545307" cy="545307"/>
          </a:xfrm>
          <a:prstGeom prst="rect">
            <a:avLst/>
          </a:prstGeom>
        </p:spPr>
      </p:pic>
      <p:pic>
        <p:nvPicPr>
          <p:cNvPr id="170" name="Graphic 159" descr="Checkmark with solid fill">
            <a:extLst>
              <a:ext uri="{FF2B5EF4-FFF2-40B4-BE49-F238E27FC236}">
                <a16:creationId xmlns:a16="http://schemas.microsoft.com/office/drawing/2014/main" xmlns="" id="{F7E8805F-FA67-438F-BBAA-E6F6A26FA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46393" y="3924299"/>
            <a:ext cx="545307" cy="545307"/>
          </a:xfrm>
          <a:prstGeom prst="rect">
            <a:avLst/>
          </a:prstGeom>
        </p:spPr>
      </p:pic>
      <p:pic>
        <p:nvPicPr>
          <p:cNvPr id="171" name="Graphic 159" descr="Checkmark with solid fill">
            <a:extLst>
              <a:ext uri="{FF2B5EF4-FFF2-40B4-BE49-F238E27FC236}">
                <a16:creationId xmlns:a16="http://schemas.microsoft.com/office/drawing/2014/main" xmlns="" id="{5C0CFD35-720A-48D3-B572-1191E88DE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46394" y="5317331"/>
            <a:ext cx="545307" cy="545307"/>
          </a:xfrm>
          <a:prstGeom prst="rect">
            <a:avLst/>
          </a:prstGeom>
        </p:spPr>
      </p:pic>
      <p:pic>
        <p:nvPicPr>
          <p:cNvPr id="172" name="Graphic 159" descr="Checkmark with solid fill">
            <a:extLst>
              <a:ext uri="{FF2B5EF4-FFF2-40B4-BE49-F238E27FC236}">
                <a16:creationId xmlns:a16="http://schemas.microsoft.com/office/drawing/2014/main" xmlns="" id="{BFA47E32-97F9-4513-86F9-1FD4F946D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46394" y="4626769"/>
            <a:ext cx="545307" cy="545307"/>
          </a:xfrm>
          <a:prstGeom prst="rect">
            <a:avLst/>
          </a:prstGeom>
        </p:spPr>
      </p:pic>
      <p:pic>
        <p:nvPicPr>
          <p:cNvPr id="173" name="Graphic 159" descr="Checkmark with solid fill">
            <a:extLst>
              <a:ext uri="{FF2B5EF4-FFF2-40B4-BE49-F238E27FC236}">
                <a16:creationId xmlns:a16="http://schemas.microsoft.com/office/drawing/2014/main" xmlns="" id="{8FBDF28B-A569-4AA0-A6CA-88A480E01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19862" y="4674393"/>
            <a:ext cx="545307" cy="545307"/>
          </a:xfrm>
          <a:prstGeom prst="rect">
            <a:avLst/>
          </a:prstGeom>
        </p:spPr>
      </p:pic>
      <p:pic>
        <p:nvPicPr>
          <p:cNvPr id="174" name="Graphic 159" descr="Checkmark with solid fill">
            <a:extLst>
              <a:ext uri="{FF2B5EF4-FFF2-40B4-BE49-F238E27FC236}">
                <a16:creationId xmlns:a16="http://schemas.microsoft.com/office/drawing/2014/main" xmlns="" id="{005C5A26-43BE-4927-BD6B-EE61E4E3F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52987" y="4674393"/>
            <a:ext cx="545307" cy="545307"/>
          </a:xfrm>
          <a:prstGeom prst="rect">
            <a:avLst/>
          </a:prstGeom>
        </p:spPr>
      </p:pic>
      <p:pic>
        <p:nvPicPr>
          <p:cNvPr id="175" name="Graphic 159" descr="Checkmark with solid fill">
            <a:extLst>
              <a:ext uri="{FF2B5EF4-FFF2-40B4-BE49-F238E27FC236}">
                <a16:creationId xmlns:a16="http://schemas.microsoft.com/office/drawing/2014/main" xmlns="" id="{1397CB2B-A443-4426-9A0D-F75DA4ABA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01362" y="5317330"/>
            <a:ext cx="545307" cy="545307"/>
          </a:xfrm>
          <a:prstGeom prst="rect">
            <a:avLst/>
          </a:prstGeom>
        </p:spPr>
      </p:pic>
      <p:pic>
        <p:nvPicPr>
          <p:cNvPr id="176" name="Graphic 159" descr="Checkmark with solid fill">
            <a:extLst>
              <a:ext uri="{FF2B5EF4-FFF2-40B4-BE49-F238E27FC236}">
                <a16:creationId xmlns:a16="http://schemas.microsoft.com/office/drawing/2014/main" xmlns="" id="{FCCEE8D7-BF38-4EB8-8BF6-553A03405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52987" y="5317331"/>
            <a:ext cx="545307" cy="545307"/>
          </a:xfrm>
          <a:prstGeom prst="rect">
            <a:avLst/>
          </a:prstGeom>
        </p:spPr>
      </p:pic>
      <p:pic>
        <p:nvPicPr>
          <p:cNvPr id="177" name="Graphic 159" descr="Checkmark with solid fill">
            <a:extLst>
              <a:ext uri="{FF2B5EF4-FFF2-40B4-BE49-F238E27FC236}">
                <a16:creationId xmlns:a16="http://schemas.microsoft.com/office/drawing/2014/main" xmlns="" id="{75AF9F19-5863-448E-9D24-287C416E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00987" y="5317330"/>
            <a:ext cx="545307" cy="545307"/>
          </a:xfrm>
          <a:prstGeom prst="rect">
            <a:avLst/>
          </a:prstGeom>
        </p:spPr>
      </p:pic>
      <p:pic>
        <p:nvPicPr>
          <p:cNvPr id="178" name="Graphic 159" descr="Checkmark with solid fill">
            <a:extLst>
              <a:ext uri="{FF2B5EF4-FFF2-40B4-BE49-F238E27FC236}">
                <a16:creationId xmlns:a16="http://schemas.microsoft.com/office/drawing/2014/main" xmlns="" id="{9E62668D-8CEF-4A23-A0A2-C40BEF2F8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19862" y="5853112"/>
            <a:ext cx="545307" cy="545307"/>
          </a:xfrm>
          <a:prstGeom prst="rect">
            <a:avLst/>
          </a:prstGeom>
        </p:spPr>
      </p:pic>
      <p:pic>
        <p:nvPicPr>
          <p:cNvPr id="179" name="Graphic 159" descr="Checkmark with solid fill">
            <a:extLst>
              <a:ext uri="{FF2B5EF4-FFF2-40B4-BE49-F238E27FC236}">
                <a16:creationId xmlns:a16="http://schemas.microsoft.com/office/drawing/2014/main" xmlns="" id="{DBD0AA39-FD8E-4134-A22D-BD1843E11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00987" y="5853112"/>
            <a:ext cx="545307" cy="545307"/>
          </a:xfrm>
          <a:prstGeom prst="rect">
            <a:avLst/>
          </a:prstGeom>
        </p:spPr>
      </p:pic>
      <p:pic>
        <p:nvPicPr>
          <p:cNvPr id="181" name="Graphic 159" descr="Checkmark with solid fill">
            <a:extLst>
              <a:ext uri="{FF2B5EF4-FFF2-40B4-BE49-F238E27FC236}">
                <a16:creationId xmlns:a16="http://schemas.microsoft.com/office/drawing/2014/main" xmlns="" id="{5D07C040-CBC2-47AB-B62A-F87A5B4A7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46393" y="5853112"/>
            <a:ext cx="545307" cy="545307"/>
          </a:xfrm>
          <a:prstGeom prst="rect">
            <a:avLst/>
          </a:prstGeom>
        </p:spPr>
      </p:pic>
      <p:pic>
        <p:nvPicPr>
          <p:cNvPr id="182" name="Graphic 159" descr="Checkmark with solid fill">
            <a:extLst>
              <a:ext uri="{FF2B5EF4-FFF2-40B4-BE49-F238E27FC236}">
                <a16:creationId xmlns:a16="http://schemas.microsoft.com/office/drawing/2014/main" xmlns="" id="{8D8EC39D-DC62-40A3-9004-7D36F28E4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01362" y="5853111"/>
            <a:ext cx="545307" cy="545307"/>
          </a:xfrm>
          <a:prstGeom prst="rect">
            <a:avLst/>
          </a:prstGeom>
        </p:spPr>
      </p:pic>
      <p:pic>
        <p:nvPicPr>
          <p:cNvPr id="60" name="Graphic 159" descr="Checkmark with solid fill">
            <a:extLst>
              <a:ext uri="{FF2B5EF4-FFF2-40B4-BE49-F238E27FC236}">
                <a16:creationId xmlns:a16="http://schemas.microsoft.com/office/drawing/2014/main" xmlns="" id="{75AF9F19-5863-448E-9D24-287C416E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78377" y="1441846"/>
            <a:ext cx="545307" cy="545307"/>
          </a:xfrm>
          <a:prstGeom prst="rect">
            <a:avLst/>
          </a:prstGeom>
        </p:spPr>
      </p:pic>
      <p:pic>
        <p:nvPicPr>
          <p:cNvPr id="61" name="Graphic 159" descr="Checkmark with solid fill">
            <a:extLst>
              <a:ext uri="{FF2B5EF4-FFF2-40B4-BE49-F238E27FC236}">
                <a16:creationId xmlns:a16="http://schemas.microsoft.com/office/drawing/2014/main" xmlns="" id="{75AF9F19-5863-448E-9D24-287C416E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78377" y="3924298"/>
            <a:ext cx="545307" cy="5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14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22" descr="Colourful carved figures of humans">
            <a:extLst>
              <a:ext uri="{FF2B5EF4-FFF2-40B4-BE49-F238E27FC236}">
                <a16:creationId xmlns:a16="http://schemas.microsoft.com/office/drawing/2014/main" xmlns="" id="{24A743E3-8C72-4CFA-A042-CA52BFE57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5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26FC4867-BA3E-4F8E-AB23-684F34DF3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0AD1B-0B18-4BB1-9895-23B405B8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728539" cy="390511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 dirty="0">
                <a:latin typeface="+mj-lt"/>
                <a:ea typeface="+mj-ea"/>
                <a:cs typeface="+mj-cs"/>
              </a:rPr>
              <a:t>Thankyou</a:t>
            </a:r>
            <a:endParaRPr lang="en-US" sz="5400" kern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500" kern="1200" dirty="0"/>
              <a:t/>
            </a:r>
            <a:br>
              <a:rPr lang="en-US" sz="3500" kern="1200" dirty="0"/>
            </a:br>
            <a:endParaRPr lang="en-US" sz="5400" kern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5400" kern="1200" dirty="0">
                <a:latin typeface="+mj-lt"/>
                <a:ea typeface="+mj-ea"/>
                <a:cs typeface="+mj-cs"/>
              </a:rPr>
              <a:t>Any feedback?</a:t>
            </a:r>
            <a:endParaRPr lang="en-US" sz="5400" kern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500" kern="1200" dirty="0"/>
              <a:t/>
            </a:r>
            <a:br>
              <a:rPr lang="en-US" sz="3500" kern="1200" dirty="0"/>
            </a:b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956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7D251F-0B7E-42F6-99F3-ED5FB87D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Introduction: What is Risk Assessment</a:t>
            </a:r>
            <a:endParaRPr lang="en-US" dirty="0"/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D83736-3BD2-4876-BADB-D232AD0B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67" y="1440847"/>
            <a:ext cx="10333174" cy="5156241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Risk assessment is the process of determining the likelihood of threats being used against the vulnerabilities present in a system component and drawing conclusions about the resulting impact when a successful compromise occurs. The classical risk equation for risk assessment is given by: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RISK= Threat * Vulnerability * Consequence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RISK= Likelihood * </a:t>
            </a:r>
            <a:r>
              <a:rPr lang="en-US" sz="2000" dirty="0" smtClean="0">
                <a:solidFill>
                  <a:schemeClr val="tx1"/>
                </a:solidFill>
                <a:ea typeface="+mn-lt"/>
                <a:cs typeface="+mn-lt"/>
              </a:rPr>
              <a:t>Consequence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Identify relevant threats to organization.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Identify external and internal vulnerabilities.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Measure impact/harm done by threat.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8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7AF80-981C-41DC-B8FD-BE6E208C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 b="1">
                <a:ea typeface="+mj-lt"/>
                <a:cs typeface="+mj-lt"/>
              </a:rPr>
              <a:t>Why do we need Risk assessment ?</a:t>
            </a:r>
            <a:endParaRPr lang="en-US" sz="4100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xmlns="" id="{DE950493-A53F-4D4C-9157-A238C4B2A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795000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BA2AC3-41D0-489F-A61F-D1F64BFB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502" y="190687"/>
            <a:ext cx="6418636" cy="241460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The  overall aim of risk assessment is  to identify , classify and prioritize the organization’s information assets and based on the importance as well as organization’s fund, doing a trade off  in securing them !</a:t>
            </a: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Overall, It  provides a foundation for developing policies and selecting cost-effective techniques for putting those policies into action in order to protect the system from cyber attacks</a:t>
            </a:r>
            <a:r>
              <a:rPr lang="en-US" sz="1800" dirty="0" smtClean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4" descr="Desk with productivity items">
            <a:extLst>
              <a:ext uri="{FF2B5EF4-FFF2-40B4-BE49-F238E27FC236}">
                <a16:creationId xmlns:a16="http://schemas.microsoft.com/office/drawing/2014/main" xmlns="" id="{DE048657-478F-411C-BCB2-760F1A3DD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97" r="-2" b="34460"/>
          <a:stretch/>
        </p:blipFill>
        <p:spPr>
          <a:xfrm>
            <a:off x="20" y="2661510"/>
            <a:ext cx="12191980" cy="4196491"/>
          </a:xfrm>
          <a:custGeom>
            <a:avLst/>
            <a:gdLst/>
            <a:ahLst/>
            <a:cxnLst/>
            <a:rect l="l" t="t" r="r" b="b"/>
            <a:pathLst>
              <a:path w="12192000" h="4196491">
                <a:moveTo>
                  <a:pt x="0" y="0"/>
                </a:moveTo>
                <a:lnTo>
                  <a:pt x="12192000" y="0"/>
                </a:lnTo>
                <a:lnTo>
                  <a:pt x="12192000" y="4196491"/>
                </a:lnTo>
                <a:lnTo>
                  <a:pt x="0" y="4196491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F1EAF9B-8869-450E-98BF-FD6EA6564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896428" y="1748729"/>
            <a:ext cx="1262947" cy="1335600"/>
            <a:chOff x="2678417" y="2427951"/>
            <a:chExt cx="1262947" cy="13356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111FAA4-0B90-446B-9555-B7A9CB2C91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A88E536E-9DE6-4085-9258-450A10AD09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20AE261-8977-4583-A036-88CC1CE1AE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6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0B7752B-728D-4CA3-8923-C4F7F7702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8A0BD-DD52-4199-BA3C-A3AF4437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>
                <a:ea typeface="+mj-lt"/>
                <a:cs typeface="+mj-lt"/>
              </a:rPr>
              <a:t>Goals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392DC7-0988-443B-A0D0-E726C7DB62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ADCA586-7C87-4FBC-931B-11FAD8C06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073585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25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5064B-F5AC-420D-B24F-0BCFBA84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Risk assessment </a:t>
            </a:r>
            <a:br>
              <a:rPr lang="en-US" sz="6400"/>
            </a:br>
            <a:r>
              <a:rPr lang="en-US" sz="6400"/>
              <a:t>Flow of tasks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EBFBB3C-FA07-4A06-A8D8-D690F92A28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197D4182-F8B9-47FC-A716-40C17B13B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291" y="187"/>
            <a:ext cx="5041392" cy="6960066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216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05289-163F-43A5-81D6-5B846C08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7" y="187"/>
            <a:ext cx="5795493" cy="1818561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Methodology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F237D5-D703-4D21-B6E8-C15ABB39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05" y="1815547"/>
            <a:ext cx="6411817" cy="455742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NIST Guide to conduct the risk Assessment. 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Step 1 (Preparing for the Assessment): Derive the necessary data from the organizational risk frame.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Step 2(Conducting the assessment): 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Identify vulnerabilities and predisposing condition.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Identify threat sources and events.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Determining the likelihood of occurrence.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Determine magnitude of impact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Determining risk.</a:t>
            </a: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4" name="Picture 44" descr="Graphical user interface, application, logo, company name&#10;&#10;Description automatically generated">
            <a:extLst>
              <a:ext uri="{FF2B5EF4-FFF2-40B4-BE49-F238E27FC236}">
                <a16:creationId xmlns:a16="http://schemas.microsoft.com/office/drawing/2014/main" xmlns="" id="{84989F03-D929-4523-80F0-0DFBE09AA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9" r="25232"/>
          <a:stretch/>
        </p:blipFill>
        <p:spPr>
          <a:xfrm>
            <a:off x="6921500" y="313717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183B29DA-9BB8-4BA8-B8E1-8C2B544078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xmlns="" id="{D02496F8-166D-469A-8040-08608013BF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xmlns="" id="{23E648A7-A02A-4DC7-9FEC-489F1BA6F7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xmlns="" id="{4EF573B1-38BC-4C7B-894C-BE3864A04A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647A77D8-817B-4A9F-86AA-FE781E813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3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2E3BD-3E7B-4142-BDA0-0B6F2129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kern="1200">
                <a:latin typeface="+mj-lt"/>
                <a:ea typeface="+mj-ea"/>
                <a:cs typeface="+mj-cs"/>
              </a:rPr>
              <a:t>Methodology Step 1 : </a:t>
            </a:r>
          </a:p>
          <a:p>
            <a:pPr>
              <a:lnSpc>
                <a:spcPct val="90000"/>
              </a:lnSpc>
            </a:pPr>
            <a:r>
              <a:rPr lang="en-US" sz="2300" kern="1200" dirty="0"/>
              <a:t/>
            </a:r>
            <a:br>
              <a:rPr lang="en-US" sz="2300" kern="1200" dirty="0"/>
            </a:br>
            <a:endParaRPr lang="en-US" sz="2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EE1874-D914-48E9-AA23-0BA5AD35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Acquiring Details of the organization system’s Hardware and Software details.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829ED852-F7AA-499C-9D26-5C68E2DD3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15" b="13504"/>
          <a:stretch/>
        </p:blipFill>
        <p:spPr>
          <a:xfrm>
            <a:off x="20" y="2072230"/>
            <a:ext cx="12191980" cy="4785769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337EA23-6703-4C96-9EEB-A408CBDD6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A4024-C664-484A-8865-90FCA69E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>
                <a:ea typeface="+mj-lt"/>
                <a:cs typeface="+mj-lt"/>
              </a:rPr>
              <a:t>Methodology </a:t>
            </a:r>
            <a:r>
              <a:rPr lang="en-US" sz="4400" dirty="0">
                <a:ea typeface="+mj-lt"/>
                <a:cs typeface="+mj-lt"/>
              </a:rPr>
              <a:t>Step 2 : </a:t>
            </a:r>
            <a:endParaRPr lang="en-US" sz="4400"/>
          </a:p>
          <a:p>
            <a:pPr>
              <a:lnSpc>
                <a:spcPct val="90000"/>
              </a:lnSpc>
            </a:pPr>
            <a:r>
              <a:rPr lang="en-US" sz="3400" dirty="0"/>
              <a:t/>
            </a:r>
            <a:br>
              <a:rPr lang="en-US" sz="3400" dirty="0"/>
            </a:br>
            <a:endParaRPr lang="en-US" sz="3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9F2D4ED5-DC78-4C88-97AA-483206C53E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0DE0B65A-4839-40B2-BA92-1464FEADBA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842A0A68-39DD-4DA7-BAD5-63B9C1398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xmlns="" id="{21A69E50-7E10-45C3-B4F2-19DBA77484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D166A8AB-8924-421C-BCED-B54DBC4054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F697AC-D33B-4824-83D3-A2329A384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28" y="2912629"/>
            <a:ext cx="3632760" cy="3180196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Part 1 : Identifying the vulnerabilities based  on details provided by the User Through NVD(national vulnerability database) API.</a:t>
            </a:r>
            <a:endParaRPr lang="en-US" sz="2200">
              <a:solidFill>
                <a:schemeClr val="tx1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E84E614F-8C0C-43C3-91E7-FF8F958D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293067"/>
            <a:ext cx="7090237" cy="442874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909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5931BE0-4B93-4D6C-878E-ACC59D6B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BCA48-C06C-4C30-B02F-6B8D54B3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Methodology Step 2 : </a:t>
            </a:r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E950493-A53F-4D4C-9157-A238C4B2A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795000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84361B-C5DC-4D98-8FC1-D37A5C0F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413" y="448422"/>
            <a:ext cx="6373813" cy="1562959"/>
          </a:xfrm>
        </p:spPr>
        <p:txBody>
          <a:bodyPr vert="horz" lIns="0" tIns="0" rIns="0" bIns="0" rtlCol="0" anchor="t">
            <a:normAutofit fontScale="92500"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Part 2: Input Potential threat sources and events.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836B3DE8-6A73-4209-9CBC-681D44D2B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99" b="16082"/>
          <a:stretch/>
        </p:blipFill>
        <p:spPr>
          <a:xfrm>
            <a:off x="20" y="2661510"/>
            <a:ext cx="12191980" cy="4196491"/>
          </a:xfrm>
          <a:custGeom>
            <a:avLst/>
            <a:gdLst/>
            <a:ahLst/>
            <a:cxnLst/>
            <a:rect l="l" t="t" r="r" b="b"/>
            <a:pathLst>
              <a:path w="12192000" h="4196491">
                <a:moveTo>
                  <a:pt x="0" y="0"/>
                </a:moveTo>
                <a:lnTo>
                  <a:pt x="12192000" y="0"/>
                </a:lnTo>
                <a:lnTo>
                  <a:pt x="12192000" y="4196491"/>
                </a:lnTo>
                <a:lnTo>
                  <a:pt x="0" y="4196491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20AE261-8977-4583-A036-88CC1CE1AE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7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333</Words>
  <Application>Microsoft Office PowerPoint</Application>
  <PresentationFormat>Custom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3DFloatVTI</vt:lpstr>
      <vt:lpstr>RISK ANALYSIS AND ASSESSMENT  </vt:lpstr>
      <vt:lpstr>Introduction: What is Risk Assessment  </vt:lpstr>
      <vt:lpstr>Why do we need Risk assessment ?</vt:lpstr>
      <vt:lpstr>Goals</vt:lpstr>
      <vt:lpstr>Risk assessment  Flow of tasks</vt:lpstr>
      <vt:lpstr>  Methodology  </vt:lpstr>
      <vt:lpstr>Methodology Step 1 :   </vt:lpstr>
      <vt:lpstr>Methodology Step 2 :   </vt:lpstr>
      <vt:lpstr>Methodology Step 2 : </vt:lpstr>
      <vt:lpstr> Methodology Step 2 :</vt:lpstr>
      <vt:lpstr>Methodology Step 2 :   </vt:lpstr>
      <vt:lpstr>  Methodology Step 2 :   </vt:lpstr>
      <vt:lpstr>Demo Video</vt:lpstr>
      <vt:lpstr>Challenges</vt:lpstr>
      <vt:lpstr>Future Scope</vt:lpstr>
      <vt:lpstr>PowerPoint Presentation</vt:lpstr>
      <vt:lpstr>Thankyou   Any feedback?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507</cp:revision>
  <dcterms:created xsi:type="dcterms:W3CDTF">2021-11-21T17:20:07Z</dcterms:created>
  <dcterms:modified xsi:type="dcterms:W3CDTF">2021-11-23T09:24:58Z</dcterms:modified>
</cp:coreProperties>
</file>