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u Jana" initials="SJ" lastIdx="1" clrIdx="0">
    <p:extLst>
      <p:ext uri="{19B8F6BF-5375-455C-9EA6-DF929625EA0E}">
        <p15:presenceInfo xmlns:p15="http://schemas.microsoft.com/office/powerpoint/2012/main" userId="8d77446d6d6854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7C92-FD78-4F93-8D2E-F2D668E6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2DC44-0AF3-4D6C-A958-C54E9F941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3971-FEB0-4A5F-AB83-61858EFE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3C0E-0A6E-4C4D-9094-A2A1DFC8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2B82-8713-48AD-B6E4-222033C0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82808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A29F-6B71-47C3-8DEF-0E21550B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A089-D242-4CF3-A701-47928541E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0FD8-3862-42EE-95D1-C8C070E9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B7B8-635B-4FC2-8EFD-83C5B97C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51C6-E676-4C05-818D-961CAB96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2442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4D350-3EE3-4BA1-90B3-799AFEFCC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C137E-B6D4-4D3E-B768-EDD46B35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3874-DCFF-4EA7-AE22-9BA88E01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38A1-BEED-466A-AA3A-6E8383C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6AF1-3CE7-4568-BFAB-63E6E652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86144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D3CF-9C78-46B8-89B1-AD05D143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B52-9ACB-4FD1-82F7-1322E400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602B-1878-4FF6-A6D8-06D4D2A5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28FF-9DB4-4FB6-AAB7-69A5A41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9E8A-7618-47E5-A485-793A1CF6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97945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4666-B044-46C7-BC6E-52250194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A9B6-B413-4ECA-8BBB-AEEE78CE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A917-0CFF-4BF6-B288-81AFC377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7D7D-F6B7-4617-A443-57153816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A6AA-71C7-451A-AF96-9978C1D3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51149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C72B-698C-45B0-B55F-66F2472E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E20F-9628-4A1F-AECD-501430714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CDBAB-F37A-4372-BE23-DBB4EF98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71B16-72C4-4607-9440-ABB51A14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5A6E5-02CC-4D59-ABCF-0432D34A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9ECB-825D-45E1-A9A3-357EB9A7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32261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A045-894E-4E2B-8FF6-C78CBB5C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5051A-123A-43C3-87AA-141566DB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6FB0C-004C-4DF5-A7C3-0770EE77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C8627-13EB-4DE1-82F3-A48F94762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B871F-896C-4FAB-AD26-CEAB4FE1D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B847F-FAF5-42C2-B900-52E78BDC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911FA-3592-4850-83BC-7187C290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57023-38BA-48D5-A47E-5097944C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631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F23B-36D4-46BE-B47E-2EB307D7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296B4-AF10-457A-8FB3-D5D61F5F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4AB9-9BBC-4449-97FC-985B8397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E1571-F7EC-4F48-9E2C-10C0D93C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8908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58630-88A6-4EED-8E14-4DB7B98B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D9A66-0FB4-431F-AE11-F843B094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6D18-D4F1-46B8-8F25-2F275B86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21638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AC6E-24B4-4587-8E24-D8D74DAF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F42F-F9DD-4585-B6F0-117ED0F8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BB298-01EC-41BB-97F7-A6984F0E4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35968-ACB3-43C4-806B-55692F02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EC48-9A59-40A1-BDD0-674B5D75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7E98-9EF6-4E9E-8E9A-1FD80438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0538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222-4BB5-446D-AA90-A56BB711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8CBE-FBA0-4A28-BB04-C73EE248E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46A84-164D-481A-8DA4-BF6C646C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771B-AFA7-4DEC-89EB-2D3105D6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3CA3B-B78B-4AF1-A742-74E682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C982-9831-4B41-A93C-92AC85D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9527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D361C-0A4F-4DDF-B553-79FD9908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60910-1EA6-4EA8-BC22-88CFD6CE5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05CA-2323-4ADD-9EB9-76EE87E00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409D-1DC1-43FE-9610-E813DC7A7B61}" type="datetimeFigureOut">
              <a:rPr lang="bn-IN" smtClean="0"/>
              <a:t>02-08-20</a:t>
            </a:fld>
            <a:endParaRPr lang="b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1BB4-DDE8-4C50-BB4E-D1E787C53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6F81-4B78-445D-A608-FCF53340F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D947-58D6-4EEF-B583-D263592E78A5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0519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n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FA312-80C6-410C-9962-6C7F7EB0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64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E8AF0-EACF-41A8-B5D2-94481C34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25232" cy="40180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my name?</a:t>
            </a:r>
            <a:br>
              <a:rPr lang="en-US" dirty="0">
                <a:solidFill>
                  <a:srgbClr val="FF0000"/>
                </a:solidFill>
              </a:rPr>
            </a:br>
            <a:endParaRPr lang="bn-IN" dirty="0">
              <a:solidFill>
                <a:srgbClr val="FF0000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23BC98F-429C-44C8-91E6-26E69EAE7406}"/>
              </a:ext>
            </a:extLst>
          </p:cNvPr>
          <p:cNvSpPr/>
          <p:nvPr/>
        </p:nvSpPr>
        <p:spPr>
          <a:xfrm>
            <a:off x="3235410" y="4346489"/>
            <a:ext cx="2286000" cy="5807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A.akash</a:t>
            </a:r>
            <a:endParaRPr lang="b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3DFDB06-AEF6-44A8-954A-8EFF1068E21A}"/>
              </a:ext>
            </a:extLst>
          </p:cNvPr>
          <p:cNvSpPr/>
          <p:nvPr/>
        </p:nvSpPr>
        <p:spPr>
          <a:xfrm>
            <a:off x="6765324" y="4371202"/>
            <a:ext cx="2286000" cy="5807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B.subha</a:t>
            </a:r>
            <a:endParaRPr lang="b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90A82F4-7BC7-4360-89EF-C12230BFB557}"/>
              </a:ext>
            </a:extLst>
          </p:cNvPr>
          <p:cNvSpPr/>
          <p:nvPr/>
        </p:nvSpPr>
        <p:spPr>
          <a:xfrm>
            <a:off x="3348681" y="5263978"/>
            <a:ext cx="2286000" cy="5807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C.rock</a:t>
            </a:r>
            <a:endParaRPr lang="b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E7FF22-24AE-4440-B836-13110E9671E6}"/>
              </a:ext>
            </a:extLst>
          </p:cNvPr>
          <p:cNvSpPr/>
          <p:nvPr/>
        </p:nvSpPr>
        <p:spPr>
          <a:xfrm>
            <a:off x="6856764" y="5263978"/>
            <a:ext cx="2286000" cy="5807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D.jack</a:t>
            </a:r>
            <a:endParaRPr lang="b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FEE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CFC2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is my name?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my anme?</dc:title>
  <dc:creator>Santu Jana</dc:creator>
  <cp:lastModifiedBy>Santu Jana</cp:lastModifiedBy>
  <cp:revision>6</cp:revision>
  <dcterms:created xsi:type="dcterms:W3CDTF">2020-08-02T05:50:29Z</dcterms:created>
  <dcterms:modified xsi:type="dcterms:W3CDTF">2020-08-02T06:44:24Z</dcterms:modified>
</cp:coreProperties>
</file>