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65" r:id="rId2"/>
    <p:sldId id="256" r:id="rId3"/>
    <p:sldId id="257" r:id="rId4"/>
    <p:sldId id="261" r:id="rId5"/>
    <p:sldId id="260" r:id="rId6"/>
    <p:sldId id="258"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15238C4-5937-448D-8BC2-1BBEFE4D5299}" type="datetimeFigureOut">
              <a:rPr lang="bn-IN" smtClean="0"/>
              <a:t>31-07-20</a:t>
            </a:fld>
            <a:endParaRPr lang="b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b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B89B43F-BDA6-4110-A6EC-11C9BE26CE5F}" type="slidenum">
              <a:rPr lang="bn-IN" smtClean="0"/>
              <a:t>‹#›</a:t>
            </a:fld>
            <a:endParaRPr lang="b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00237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238C4-5937-448D-8BC2-1BBEFE4D5299}" type="datetimeFigureOut">
              <a:rPr lang="bn-IN" smtClean="0"/>
              <a:t>31-07-20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281587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238C4-5937-448D-8BC2-1BBEFE4D5299}" type="datetimeFigureOut">
              <a:rPr lang="bn-IN" smtClean="0"/>
              <a:t>31-07-20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108194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238C4-5937-448D-8BC2-1BBEFE4D5299}" type="datetimeFigureOut">
              <a:rPr lang="bn-IN" smtClean="0"/>
              <a:t>31-07-20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104531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238C4-5937-448D-8BC2-1BBEFE4D5299}" type="datetimeFigureOut">
              <a:rPr lang="bn-IN" smtClean="0"/>
              <a:t>31-07-20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1B89B43F-BDA6-4110-A6EC-11C9BE26CE5F}" type="slidenum">
              <a:rPr lang="bn-IN" smtClean="0"/>
              <a:t>‹#›</a:t>
            </a:fld>
            <a:endParaRPr lang="b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660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5238C4-5937-448D-8BC2-1BBEFE4D5299}" type="datetimeFigureOut">
              <a:rPr lang="bn-IN" smtClean="0"/>
              <a:t>31-07-20</a:t>
            </a:fld>
            <a:endParaRPr lang="bn-IN"/>
          </a:p>
        </p:txBody>
      </p:sp>
      <p:sp>
        <p:nvSpPr>
          <p:cNvPr id="6" name="Footer Placeholder 5"/>
          <p:cNvSpPr>
            <a:spLocks noGrp="1"/>
          </p:cNvSpPr>
          <p:nvPr>
            <p:ph type="ftr" sz="quarter" idx="11"/>
          </p:nvPr>
        </p:nvSpPr>
        <p:spPr/>
        <p:txBody>
          <a:bodyPr/>
          <a:lstStyle/>
          <a:p>
            <a:endParaRPr lang="bn-IN"/>
          </a:p>
        </p:txBody>
      </p:sp>
      <p:sp>
        <p:nvSpPr>
          <p:cNvPr id="7" name="Slide Number Placeholder 6"/>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236034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5238C4-5937-448D-8BC2-1BBEFE4D5299}" type="datetimeFigureOut">
              <a:rPr lang="bn-IN" smtClean="0"/>
              <a:t>31-07-20</a:t>
            </a:fld>
            <a:endParaRPr lang="bn-IN"/>
          </a:p>
        </p:txBody>
      </p:sp>
      <p:sp>
        <p:nvSpPr>
          <p:cNvPr id="8" name="Footer Placeholder 7"/>
          <p:cNvSpPr>
            <a:spLocks noGrp="1"/>
          </p:cNvSpPr>
          <p:nvPr>
            <p:ph type="ftr" sz="quarter" idx="11"/>
          </p:nvPr>
        </p:nvSpPr>
        <p:spPr/>
        <p:txBody>
          <a:bodyPr/>
          <a:lstStyle/>
          <a:p>
            <a:endParaRPr lang="bn-IN"/>
          </a:p>
        </p:txBody>
      </p:sp>
      <p:sp>
        <p:nvSpPr>
          <p:cNvPr id="9" name="Slide Number Placeholder 8"/>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2886649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238C4-5937-448D-8BC2-1BBEFE4D5299}" type="datetimeFigureOut">
              <a:rPr lang="bn-IN" smtClean="0"/>
              <a:t>31-07-20</a:t>
            </a:fld>
            <a:endParaRPr lang="bn-IN"/>
          </a:p>
        </p:txBody>
      </p:sp>
      <p:sp>
        <p:nvSpPr>
          <p:cNvPr id="4" name="Footer Placeholder 3"/>
          <p:cNvSpPr>
            <a:spLocks noGrp="1"/>
          </p:cNvSpPr>
          <p:nvPr>
            <p:ph type="ftr" sz="quarter" idx="11"/>
          </p:nvPr>
        </p:nvSpPr>
        <p:spPr/>
        <p:txBody>
          <a:bodyPr/>
          <a:lstStyle/>
          <a:p>
            <a:endParaRPr lang="bn-IN"/>
          </a:p>
        </p:txBody>
      </p:sp>
      <p:sp>
        <p:nvSpPr>
          <p:cNvPr id="5" name="Slide Number Placeholder 4"/>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391810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238C4-5937-448D-8BC2-1BBEFE4D5299}" type="datetimeFigureOut">
              <a:rPr lang="bn-IN" smtClean="0"/>
              <a:t>31-07-20</a:t>
            </a:fld>
            <a:endParaRPr lang="bn-IN"/>
          </a:p>
        </p:txBody>
      </p:sp>
      <p:sp>
        <p:nvSpPr>
          <p:cNvPr id="3" name="Footer Placeholder 2"/>
          <p:cNvSpPr>
            <a:spLocks noGrp="1"/>
          </p:cNvSpPr>
          <p:nvPr>
            <p:ph type="ftr" sz="quarter" idx="11"/>
          </p:nvPr>
        </p:nvSpPr>
        <p:spPr/>
        <p:txBody>
          <a:bodyPr/>
          <a:lstStyle/>
          <a:p>
            <a:endParaRPr lang="bn-IN"/>
          </a:p>
        </p:txBody>
      </p:sp>
      <p:sp>
        <p:nvSpPr>
          <p:cNvPr id="4" name="Slide Number Placeholder 3"/>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172619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238C4-5937-448D-8BC2-1BBEFE4D5299}" type="datetimeFigureOut">
              <a:rPr lang="bn-IN" smtClean="0"/>
              <a:t>31-07-20</a:t>
            </a:fld>
            <a:endParaRPr lang="bn-IN"/>
          </a:p>
        </p:txBody>
      </p:sp>
      <p:sp>
        <p:nvSpPr>
          <p:cNvPr id="6" name="Footer Placeholder 5"/>
          <p:cNvSpPr>
            <a:spLocks noGrp="1"/>
          </p:cNvSpPr>
          <p:nvPr>
            <p:ph type="ftr" sz="quarter" idx="11"/>
          </p:nvPr>
        </p:nvSpPr>
        <p:spPr/>
        <p:txBody>
          <a:bodyPr/>
          <a:lstStyle/>
          <a:p>
            <a:endParaRPr lang="bn-IN"/>
          </a:p>
        </p:txBody>
      </p:sp>
      <p:sp>
        <p:nvSpPr>
          <p:cNvPr id="7" name="Slide Number Placeholder 6"/>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161570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238C4-5937-448D-8BC2-1BBEFE4D5299}" type="datetimeFigureOut">
              <a:rPr lang="bn-IN" smtClean="0"/>
              <a:t>31-07-20</a:t>
            </a:fld>
            <a:endParaRPr lang="bn-IN"/>
          </a:p>
        </p:txBody>
      </p:sp>
      <p:sp>
        <p:nvSpPr>
          <p:cNvPr id="6" name="Footer Placeholder 5"/>
          <p:cNvSpPr>
            <a:spLocks noGrp="1"/>
          </p:cNvSpPr>
          <p:nvPr>
            <p:ph type="ftr" sz="quarter" idx="11"/>
          </p:nvPr>
        </p:nvSpPr>
        <p:spPr/>
        <p:txBody>
          <a:bodyPr/>
          <a:lstStyle/>
          <a:p>
            <a:endParaRPr lang="bn-IN"/>
          </a:p>
        </p:txBody>
      </p:sp>
      <p:sp>
        <p:nvSpPr>
          <p:cNvPr id="7" name="Slide Number Placeholder 6"/>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3927367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15238C4-5937-448D-8BC2-1BBEFE4D5299}" type="datetimeFigureOut">
              <a:rPr lang="bn-IN" smtClean="0"/>
              <a:t>31-07-20</a:t>
            </a:fld>
            <a:endParaRPr lang="b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b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B89B43F-BDA6-4110-A6EC-11C9BE26CE5F}" type="slidenum">
              <a:rPr lang="bn-IN" smtClean="0"/>
              <a:t>‹#›</a:t>
            </a:fld>
            <a:endParaRPr lang="bn-IN"/>
          </a:p>
        </p:txBody>
      </p:sp>
    </p:spTree>
    <p:extLst>
      <p:ext uri="{BB962C8B-B14F-4D97-AF65-F5344CB8AC3E}">
        <p14:creationId xmlns:p14="http://schemas.microsoft.com/office/powerpoint/2010/main" val="31644673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E832-E693-46B2-B8D9-5335F06FCBD0}"/>
              </a:ext>
            </a:extLst>
          </p:cNvPr>
          <p:cNvSpPr>
            <a:spLocks noGrp="1"/>
          </p:cNvSpPr>
          <p:nvPr>
            <p:ph type="ctrTitle"/>
          </p:nvPr>
        </p:nvSpPr>
        <p:spPr/>
        <p:txBody>
          <a:bodyPr>
            <a:normAutofit/>
          </a:bodyPr>
          <a:lstStyle/>
          <a:p>
            <a:r>
              <a:rPr lang="en-US" sz="4000" dirty="0"/>
              <a:t>Name:-</a:t>
            </a:r>
            <a:r>
              <a:rPr lang="en-US" sz="4000" dirty="0" err="1"/>
              <a:t>Subhankar</a:t>
            </a:r>
            <a:r>
              <a:rPr lang="en-US" sz="4000" dirty="0"/>
              <a:t> </a:t>
            </a:r>
            <a:r>
              <a:rPr lang="en-US" sz="4000" dirty="0" err="1"/>
              <a:t>Dolai</a:t>
            </a:r>
            <a:br>
              <a:rPr lang="en-US" sz="4000" dirty="0"/>
            </a:br>
            <a:r>
              <a:rPr lang="en-US" sz="4000" dirty="0" err="1"/>
              <a:t>sem</a:t>
            </a:r>
            <a:r>
              <a:rPr lang="en-US" sz="4000" dirty="0"/>
              <a:t>:-4</a:t>
            </a:r>
            <a:r>
              <a:rPr lang="en-US" sz="4000" baseline="30000" dirty="0"/>
              <a:t>th</a:t>
            </a:r>
            <a:r>
              <a:rPr lang="en-US" sz="4000" dirty="0"/>
              <a:t>    batch:-</a:t>
            </a:r>
            <a:r>
              <a:rPr lang="en-US" sz="4000" dirty="0" err="1"/>
              <a:t>cs&amp;t</a:t>
            </a:r>
            <a:br>
              <a:rPr lang="en-US" sz="4000" dirty="0"/>
            </a:br>
            <a:r>
              <a:rPr lang="en-US" sz="4000" dirty="0"/>
              <a:t>sub:-DLS-(II)</a:t>
            </a:r>
            <a:br>
              <a:rPr lang="en-US" sz="4000" dirty="0"/>
            </a:br>
            <a:r>
              <a:rPr lang="en-US" sz="4000" dirty="0"/>
              <a:t>Reg:-D192025966</a:t>
            </a:r>
            <a:br>
              <a:rPr lang="en-US" sz="4000" dirty="0"/>
            </a:br>
            <a:r>
              <a:rPr lang="en-US" sz="4000" dirty="0"/>
              <a:t>ROLL:DGITCSTS3 N0:10026316</a:t>
            </a:r>
            <a:endParaRPr lang="bn-IN" sz="4000" dirty="0"/>
          </a:p>
        </p:txBody>
      </p:sp>
      <p:pic>
        <p:nvPicPr>
          <p:cNvPr id="5" name="Picture 4">
            <a:extLst>
              <a:ext uri="{FF2B5EF4-FFF2-40B4-BE49-F238E27FC236}">
                <a16:creationId xmlns:a16="http://schemas.microsoft.com/office/drawing/2014/main" id="{41E656CB-F446-49DE-BC91-A70F09691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136" y="758952"/>
            <a:ext cx="3877056" cy="2584704"/>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0000" endA="295" endPos="92000" dist="1016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8554757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1"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29E1-9AE3-42B5-9AC4-73B84D865A72}"/>
              </a:ext>
            </a:extLst>
          </p:cNvPr>
          <p:cNvSpPr>
            <a:spLocks noGrp="1"/>
          </p:cNvSpPr>
          <p:nvPr>
            <p:ph type="ctrTitle"/>
          </p:nvPr>
        </p:nvSpPr>
        <p:spPr/>
        <p:txBody>
          <a:bodyPr/>
          <a:lstStyle/>
          <a:p>
            <a:r>
              <a:rPr lang="en-US" sz="4000" dirty="0">
                <a:solidFill>
                  <a:schemeClr val="accent4">
                    <a:lumMod val="75000"/>
                  </a:schemeClr>
                </a:solidFill>
              </a:rPr>
              <a:t>RENEWABLE</a:t>
            </a:r>
            <a:r>
              <a:rPr lang="en-US" sz="4000" dirty="0"/>
              <a:t> ENERGY</a:t>
            </a:r>
            <a:endParaRPr lang="bn-IN" sz="4000" dirty="0"/>
          </a:p>
        </p:txBody>
      </p:sp>
      <p:pic>
        <p:nvPicPr>
          <p:cNvPr id="5" name="Picture 4">
            <a:extLst>
              <a:ext uri="{FF2B5EF4-FFF2-40B4-BE49-F238E27FC236}">
                <a16:creationId xmlns:a16="http://schemas.microsoft.com/office/drawing/2014/main" id="{B62DA1CB-49ED-4769-9515-114C6B5B1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779" y="846953"/>
            <a:ext cx="4219575" cy="3162300"/>
          </a:xfrm>
          <a:prstGeom prst="ellipse">
            <a:avLst/>
          </a:prstGeom>
          <a:ln w="190500" cap="rnd">
            <a:solidFill>
              <a:schemeClr val="accent3">
                <a:lumMod val="50000"/>
              </a:schemeClr>
            </a:solidFill>
            <a:prstDash val="solid"/>
          </a:ln>
          <a:effectLst>
            <a:outerShdw blurRad="127000" algn="bl" rotWithShape="0">
              <a:srgbClr val="000000"/>
            </a:outerShdw>
            <a:reflection blurRad="6350" stA="50000" endA="295" endPos="92000" dist="101600" dir="5400000" sy="-100000" algn="bl" rotWithShape="0"/>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516963684"/>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2"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C8FA-4694-427F-BE82-208E9E187C93}"/>
              </a:ext>
            </a:extLst>
          </p:cNvPr>
          <p:cNvSpPr>
            <a:spLocks noGrp="1"/>
          </p:cNvSpPr>
          <p:nvPr>
            <p:ph type="ctrTitle"/>
          </p:nvPr>
        </p:nvSpPr>
        <p:spPr>
          <a:xfrm>
            <a:off x="1370692" y="1769540"/>
            <a:ext cx="9663891" cy="2851887"/>
          </a:xfrm>
        </p:spPr>
        <p:txBody>
          <a:bodyPr>
            <a:normAutofit/>
          </a:bodyPr>
          <a:lstStyle/>
          <a:p>
            <a:r>
              <a:rPr lang="en-US" sz="2400" dirty="0" err="1"/>
              <a:t>Enrgy</a:t>
            </a:r>
            <a:r>
              <a:rPr lang="en-US" sz="2400" dirty="0"/>
              <a:t>:-Renewable </a:t>
            </a:r>
            <a:r>
              <a:rPr lang="en-US" sz="2400" dirty="0" err="1"/>
              <a:t>enrgy,often</a:t>
            </a:r>
            <a:r>
              <a:rPr lang="en-US" sz="2400" dirty="0"/>
              <a:t> </a:t>
            </a:r>
            <a:r>
              <a:rPr lang="en-US" sz="2400" dirty="0" err="1"/>
              <a:t>refered</a:t>
            </a:r>
            <a:r>
              <a:rPr lang="en-US" sz="2400" dirty="0"/>
              <a:t> to as clean </a:t>
            </a:r>
            <a:r>
              <a:rPr lang="en-US" sz="2400" dirty="0" err="1"/>
              <a:t>enrgy,comes</a:t>
            </a:r>
            <a:r>
              <a:rPr lang="en-US" sz="2400" dirty="0"/>
              <a:t> from </a:t>
            </a:r>
            <a:r>
              <a:rPr lang="en-US" sz="2400" dirty="0" err="1"/>
              <a:t>narural</a:t>
            </a:r>
            <a:r>
              <a:rPr lang="en-US" sz="2400" dirty="0"/>
              <a:t> sources or </a:t>
            </a:r>
            <a:r>
              <a:rPr lang="en-US" sz="2400" dirty="0" err="1"/>
              <a:t>pocess</a:t>
            </a:r>
            <a:r>
              <a:rPr lang="en-US" sz="2400" dirty="0"/>
              <a:t> that are constantly replenished.</a:t>
            </a:r>
            <a:br>
              <a:rPr lang="en-US" sz="2400" dirty="0"/>
            </a:br>
            <a:r>
              <a:rPr lang="en-US" sz="2400" dirty="0" err="1"/>
              <a:t>Fro</a:t>
            </a:r>
            <a:r>
              <a:rPr lang="en-US" sz="2400" dirty="0"/>
              <a:t> ex:-sunlight or wind keep shining and blowing.</a:t>
            </a:r>
            <a:endParaRPr lang="bn-IN" sz="2400" dirty="0"/>
          </a:p>
        </p:txBody>
      </p:sp>
      <p:pic>
        <p:nvPicPr>
          <p:cNvPr id="5" name="Picture 4">
            <a:extLst>
              <a:ext uri="{FF2B5EF4-FFF2-40B4-BE49-F238E27FC236}">
                <a16:creationId xmlns:a16="http://schemas.microsoft.com/office/drawing/2014/main" id="{B3A42F33-766E-4178-81CF-530843E13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664" y="685800"/>
            <a:ext cx="4867275" cy="2743200"/>
          </a:xfrm>
          <a:prstGeom prst="ellipse">
            <a:avLst/>
          </a:prstGeom>
          <a:ln>
            <a:noFill/>
          </a:ln>
          <a:effectLst>
            <a:softEdge rad="112500"/>
          </a:effectLst>
        </p:spPr>
      </p:pic>
    </p:spTree>
    <p:extLst>
      <p:ext uri="{BB962C8B-B14F-4D97-AF65-F5344CB8AC3E}">
        <p14:creationId xmlns:p14="http://schemas.microsoft.com/office/powerpoint/2010/main" val="107493285"/>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C8FA-4694-427F-BE82-208E9E187C93}"/>
              </a:ext>
            </a:extLst>
          </p:cNvPr>
          <p:cNvSpPr>
            <a:spLocks noGrp="1"/>
          </p:cNvSpPr>
          <p:nvPr>
            <p:ph type="ctrTitle"/>
          </p:nvPr>
        </p:nvSpPr>
        <p:spPr>
          <a:xfrm>
            <a:off x="1370692" y="1769540"/>
            <a:ext cx="9663891" cy="2851887"/>
          </a:xfrm>
        </p:spPr>
        <p:txBody>
          <a:bodyPr>
            <a:normAutofit/>
          </a:bodyPr>
          <a:lstStyle/>
          <a:p>
            <a:r>
              <a:rPr lang="en-US" sz="2400" dirty="0"/>
              <a:t>Types of RENEWABLE  ENERGY SOURCES:-</a:t>
            </a:r>
            <a:br>
              <a:rPr lang="en-US" sz="2400" dirty="0"/>
            </a:br>
            <a:r>
              <a:rPr lang="en-US" sz="2400" dirty="0"/>
              <a:t>1.Solar energy</a:t>
            </a:r>
            <a:br>
              <a:rPr lang="en-US" sz="2400" dirty="0"/>
            </a:br>
            <a:r>
              <a:rPr lang="en-US" sz="2400" dirty="0"/>
              <a:t>2.Wind energy</a:t>
            </a:r>
            <a:br>
              <a:rPr lang="en-US" sz="2400" dirty="0"/>
            </a:br>
            <a:r>
              <a:rPr lang="en-US" sz="2400" dirty="0"/>
              <a:t>3.Hydroprower energy</a:t>
            </a:r>
            <a:br>
              <a:rPr lang="en-US" sz="2400" dirty="0"/>
            </a:br>
            <a:r>
              <a:rPr lang="en-US" sz="2400" dirty="0"/>
              <a:t>4.Geothermal energy</a:t>
            </a:r>
            <a:br>
              <a:rPr lang="en-US" sz="2400" dirty="0"/>
            </a:br>
            <a:r>
              <a:rPr lang="en-US" sz="2400" dirty="0"/>
              <a:t>5.Biomass</a:t>
            </a:r>
            <a:br>
              <a:rPr lang="en-US" sz="2400" dirty="0"/>
            </a:br>
            <a:endParaRPr lang="bn-IN" sz="2400" dirty="0"/>
          </a:p>
        </p:txBody>
      </p:sp>
    </p:spTree>
    <p:extLst>
      <p:ext uri="{BB962C8B-B14F-4D97-AF65-F5344CB8AC3E}">
        <p14:creationId xmlns:p14="http://schemas.microsoft.com/office/powerpoint/2010/main" val="1216994510"/>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C8FA-4694-427F-BE82-208E9E187C93}"/>
              </a:ext>
            </a:extLst>
          </p:cNvPr>
          <p:cNvSpPr>
            <a:spLocks noGrp="1"/>
          </p:cNvSpPr>
          <p:nvPr>
            <p:ph type="ctrTitle"/>
          </p:nvPr>
        </p:nvSpPr>
        <p:spPr>
          <a:xfrm>
            <a:off x="1370692" y="1769540"/>
            <a:ext cx="9663891" cy="2851887"/>
          </a:xfrm>
        </p:spPr>
        <p:txBody>
          <a:bodyPr>
            <a:normAutofit/>
          </a:bodyPr>
          <a:lstStyle/>
          <a:p>
            <a:r>
              <a:rPr lang="en-US" sz="2400" dirty="0"/>
              <a:t>SOLAR ENERGY:-Solar power is the technology of obtaining usable energy from the light of the sun.</a:t>
            </a:r>
            <a:br>
              <a:rPr lang="en-US" sz="2400" dirty="0"/>
            </a:br>
            <a:r>
              <a:rPr lang="en-US" sz="2400" dirty="0"/>
              <a:t>Solar power energy has come into use where other power supplies are </a:t>
            </a:r>
            <a:r>
              <a:rPr lang="en-US" sz="2400" dirty="0" err="1"/>
              <a:t>absent,such</a:t>
            </a:r>
            <a:r>
              <a:rPr lang="en-US" sz="2400" dirty="0"/>
              <a:t> </a:t>
            </a:r>
            <a:r>
              <a:rPr lang="en-US" sz="2400" dirty="0" err="1"/>
              <a:t>asin</a:t>
            </a:r>
            <a:r>
              <a:rPr lang="en-US" sz="2400" dirty="0"/>
              <a:t> place off from the national electrical gird </a:t>
            </a:r>
            <a:r>
              <a:rPr lang="en-US" sz="2400" dirty="0" err="1"/>
              <a:t>nd</a:t>
            </a:r>
            <a:r>
              <a:rPr lang="en-US" sz="2400" dirty="0"/>
              <a:t> in space.</a:t>
            </a:r>
            <a:endParaRPr lang="bn-IN" sz="2400" dirty="0"/>
          </a:p>
        </p:txBody>
      </p:sp>
      <p:pic>
        <p:nvPicPr>
          <p:cNvPr id="4" name="Picture 3">
            <a:extLst>
              <a:ext uri="{FF2B5EF4-FFF2-40B4-BE49-F238E27FC236}">
                <a16:creationId xmlns:a16="http://schemas.microsoft.com/office/drawing/2014/main" id="{0A11EDB4-9F0C-4D2D-804C-6B87F83CA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425" y="278877"/>
            <a:ext cx="4476750" cy="2981325"/>
          </a:xfrm>
          <a:prstGeom prst="round2DiagRect">
            <a:avLst>
              <a:gd name="adj1" fmla="val 16667"/>
              <a:gd name="adj2" fmla="val 0"/>
            </a:avLst>
          </a:prstGeom>
          <a:ln w="88900" cap="sq">
            <a:solidFill>
              <a:schemeClr val="accent2">
                <a:lumMod val="75000"/>
              </a:schemeClr>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29052973"/>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C8FA-4694-427F-BE82-208E9E187C93}"/>
              </a:ext>
            </a:extLst>
          </p:cNvPr>
          <p:cNvSpPr>
            <a:spLocks noGrp="1"/>
          </p:cNvSpPr>
          <p:nvPr>
            <p:ph type="ctrTitle"/>
          </p:nvPr>
        </p:nvSpPr>
        <p:spPr>
          <a:xfrm>
            <a:off x="1370692" y="1769540"/>
            <a:ext cx="9663891" cy="2851887"/>
          </a:xfrm>
        </p:spPr>
        <p:txBody>
          <a:bodyPr>
            <a:normAutofit/>
          </a:bodyPr>
          <a:lstStyle/>
          <a:p>
            <a:r>
              <a:rPr lang="en-US" sz="2400" dirty="0"/>
              <a:t>WIND ENERGY:-Wind power is using the energy of wind has been used since ancient times to move ships and for hundreds of years to pump water or grind corn and grain into flour, now it is usually changed into electricity using </a:t>
            </a:r>
            <a:r>
              <a:rPr lang="en-US" sz="2400" dirty="0" err="1"/>
              <a:t>iwnd</a:t>
            </a:r>
            <a:r>
              <a:rPr lang="en-US" sz="2400" dirty="0"/>
              <a:t> turbines.</a:t>
            </a:r>
            <a:endParaRPr lang="bn-IN" sz="2400" dirty="0"/>
          </a:p>
        </p:txBody>
      </p:sp>
      <p:pic>
        <p:nvPicPr>
          <p:cNvPr id="4" name="Picture 3">
            <a:extLst>
              <a:ext uri="{FF2B5EF4-FFF2-40B4-BE49-F238E27FC236}">
                <a16:creationId xmlns:a16="http://schemas.microsoft.com/office/drawing/2014/main" id="{BE94B64C-F8F6-4C29-AC4E-1A0703F38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278" y="-119217"/>
            <a:ext cx="4029075" cy="33147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182263773"/>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C8FA-4694-427F-BE82-208E9E187C93}"/>
              </a:ext>
            </a:extLst>
          </p:cNvPr>
          <p:cNvSpPr>
            <a:spLocks noGrp="1"/>
          </p:cNvSpPr>
          <p:nvPr>
            <p:ph type="ctrTitle"/>
          </p:nvPr>
        </p:nvSpPr>
        <p:spPr>
          <a:xfrm>
            <a:off x="1370692" y="1769540"/>
            <a:ext cx="9663891" cy="2851887"/>
          </a:xfrm>
        </p:spPr>
        <p:txBody>
          <a:bodyPr>
            <a:normAutofit/>
          </a:bodyPr>
          <a:lstStyle/>
          <a:p>
            <a:r>
              <a:rPr lang="en-US" sz="2400" dirty="0"/>
              <a:t>HYDROPROWER ENERGY:-Hydropower is changing the energy of moving water into more useful forms.</a:t>
            </a:r>
            <a:br>
              <a:rPr lang="en-US" sz="2400" dirty="0"/>
            </a:br>
            <a:r>
              <a:rPr lang="en-US" sz="2400" dirty="0"/>
              <a:t>Flowing water creates energy that can be captured and turned into </a:t>
            </a:r>
            <a:r>
              <a:rPr lang="en-US" sz="2400" dirty="0" err="1"/>
              <a:t>electricty</a:t>
            </a:r>
            <a:r>
              <a:rPr lang="en-US" sz="2400" dirty="0"/>
              <a:t>,.This is called hydroelectricity power or hydropower.</a:t>
            </a:r>
            <a:endParaRPr lang="bn-IN" sz="2400" dirty="0"/>
          </a:p>
        </p:txBody>
      </p:sp>
      <p:pic>
        <p:nvPicPr>
          <p:cNvPr id="4" name="Picture 3">
            <a:extLst>
              <a:ext uri="{FF2B5EF4-FFF2-40B4-BE49-F238E27FC236}">
                <a16:creationId xmlns:a16="http://schemas.microsoft.com/office/drawing/2014/main" id="{65604FEA-6812-425C-B1C7-C4C480775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405" y="579351"/>
            <a:ext cx="4876800" cy="2733675"/>
          </a:xfrm>
          <a:prstGeom prst="roundRect">
            <a:avLst>
              <a:gd name="adj" fmla="val 4167"/>
            </a:avLst>
          </a:prstGeom>
          <a:solidFill>
            <a:srgbClr val="FFFFFF"/>
          </a:solidFill>
          <a:ln w="76200" cap="sq">
            <a:solidFill>
              <a:srgbClr val="292929"/>
            </a:solidFill>
            <a:miter lim="800000"/>
          </a:ln>
          <a:effectLst>
            <a:outerShdw blurRad="50800" dist="38100" dir="16200000" rotWithShape="0">
              <a:prstClr val="black">
                <a:alpha val="40000"/>
              </a:prstClr>
            </a:outerShdw>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8295981"/>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C8FA-4694-427F-BE82-208E9E187C93}"/>
              </a:ext>
            </a:extLst>
          </p:cNvPr>
          <p:cNvSpPr>
            <a:spLocks noGrp="1"/>
          </p:cNvSpPr>
          <p:nvPr>
            <p:ph type="ctrTitle"/>
          </p:nvPr>
        </p:nvSpPr>
        <p:spPr>
          <a:xfrm>
            <a:off x="1370692" y="1769540"/>
            <a:ext cx="9663891" cy="2851887"/>
          </a:xfrm>
        </p:spPr>
        <p:txBody>
          <a:bodyPr>
            <a:normAutofit/>
          </a:bodyPr>
          <a:lstStyle/>
          <a:p>
            <a:r>
              <a:rPr lang="en-US" sz="2400" dirty="0"/>
              <a:t>GEOTHERMAL ENERGY:-This type of energy is obtained by tapping the heat of the earth which is mostly in the from of hot water and steam. Various technology are used to get to the heat under the earth surface at different depths.</a:t>
            </a:r>
            <a:endParaRPr lang="bn-IN" sz="2400" dirty="0"/>
          </a:p>
        </p:txBody>
      </p:sp>
      <p:pic>
        <p:nvPicPr>
          <p:cNvPr id="4" name="Picture 3">
            <a:extLst>
              <a:ext uri="{FF2B5EF4-FFF2-40B4-BE49-F238E27FC236}">
                <a16:creationId xmlns:a16="http://schemas.microsoft.com/office/drawing/2014/main" id="{8B61071F-EEE3-4F9E-8E47-E2CFA23B4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9279" y="-55605"/>
            <a:ext cx="4476750" cy="2981325"/>
          </a:xfrm>
          <a:prstGeom prst="rect">
            <a:avLst/>
          </a:prstGeom>
          <a:ln>
            <a:solidFill>
              <a:schemeClr val="accent2">
                <a:lumMod val="75000"/>
              </a:schemeClr>
            </a:solidFill>
          </a:ln>
          <a:effectLst>
            <a:reflection blurRad="6350" stA="50000" endA="295" endPos="92000" dist="101600" dir="5400000" sy="-100000" algn="bl" rotWithShape="0"/>
            <a:softEdge rad="112500"/>
          </a:effectLst>
        </p:spPr>
      </p:pic>
    </p:spTree>
    <p:extLst>
      <p:ext uri="{BB962C8B-B14F-4D97-AF65-F5344CB8AC3E}">
        <p14:creationId xmlns:p14="http://schemas.microsoft.com/office/powerpoint/2010/main" val="2801300401"/>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C8FA-4694-427F-BE82-208E9E187C93}"/>
              </a:ext>
            </a:extLst>
          </p:cNvPr>
          <p:cNvSpPr>
            <a:spLocks noGrp="1"/>
          </p:cNvSpPr>
          <p:nvPr>
            <p:ph type="ctrTitle"/>
          </p:nvPr>
        </p:nvSpPr>
        <p:spPr>
          <a:xfrm>
            <a:off x="1370692" y="1769540"/>
            <a:ext cx="9663891" cy="2851887"/>
          </a:xfrm>
        </p:spPr>
        <p:txBody>
          <a:bodyPr>
            <a:normAutofit/>
          </a:bodyPr>
          <a:lstStyle/>
          <a:p>
            <a:r>
              <a:rPr lang="en-US" sz="2400" dirty="0"/>
              <a:t>BIOMASS:-Biomass energy is the energy that is derived from organic matter of plants and </a:t>
            </a:r>
            <a:r>
              <a:rPr lang="en-US" sz="2400" dirty="0" err="1"/>
              <a:t>animalis</a:t>
            </a:r>
            <a:r>
              <a:rPr lang="en-US" sz="2400" dirty="0"/>
              <a:t>.</a:t>
            </a:r>
            <a:br>
              <a:rPr lang="en-US" sz="2400" dirty="0"/>
            </a:br>
            <a:r>
              <a:rPr lang="en-US" sz="2400" dirty="0"/>
              <a:t>Some of this is </a:t>
            </a:r>
            <a:r>
              <a:rPr lang="en-US" sz="2400" dirty="0" err="1"/>
              <a:t>burne</a:t>
            </a:r>
            <a:r>
              <a:rPr lang="en-US" sz="2400" dirty="0"/>
              <a:t> to make </a:t>
            </a:r>
            <a:r>
              <a:rPr lang="en-US" sz="2400" dirty="0" err="1"/>
              <a:t>electricty,somme</a:t>
            </a:r>
            <a:r>
              <a:rPr lang="en-US" sz="2400" dirty="0"/>
              <a:t> is made into </a:t>
            </a:r>
            <a:r>
              <a:rPr lang="en-US" sz="2400" dirty="0" err="1"/>
              <a:t>bllogs,biofuel,like</a:t>
            </a:r>
            <a:r>
              <a:rPr lang="en-US" sz="2400" dirty="0"/>
              <a:t> ethanol as a replacement for gasoline.</a:t>
            </a:r>
            <a:endParaRPr lang="bn-IN" sz="2400" dirty="0"/>
          </a:p>
        </p:txBody>
      </p:sp>
      <p:pic>
        <p:nvPicPr>
          <p:cNvPr id="4" name="Picture 3">
            <a:extLst>
              <a:ext uri="{FF2B5EF4-FFF2-40B4-BE49-F238E27FC236}">
                <a16:creationId xmlns:a16="http://schemas.microsoft.com/office/drawing/2014/main" id="{989211B0-7989-4B44-B805-EEFBEE97A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561" y="4621427"/>
            <a:ext cx="4229672" cy="2061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AFF16C65-CC75-4B90-8D08-2C237CE82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744" y="528483"/>
            <a:ext cx="3714750" cy="2610133"/>
          </a:xfrm>
          <a:prstGeom prst="rect">
            <a:avLst/>
          </a:prstGeom>
          <a:effectLst>
            <a:glow rad="228600">
              <a:schemeClr val="accent5">
                <a:satMod val="175000"/>
                <a:alpha val="40000"/>
              </a:schemeClr>
            </a:glow>
            <a:reflection blurRad="6350" stA="50000" endA="295" endPos="92000" dist="101600" dir="5400000" sy="-100000" algn="bl" rotWithShape="0"/>
          </a:effectLst>
        </p:spPr>
      </p:pic>
    </p:spTree>
    <p:extLst>
      <p:ext uri="{BB962C8B-B14F-4D97-AF65-F5344CB8AC3E}">
        <p14:creationId xmlns:p14="http://schemas.microsoft.com/office/powerpoint/2010/main" val="2901356858"/>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113</TotalTime>
  <Words>318</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Schoolbook</vt:lpstr>
      <vt:lpstr>Wingdings 2</vt:lpstr>
      <vt:lpstr>View</vt:lpstr>
      <vt:lpstr>Name:-Subhankar Dolai sem:-4th    batch:-cs&amp;t sub:-DLS-(II) Reg:-D192025966 ROLL:DGITCSTS3 N0:10026316</vt:lpstr>
      <vt:lpstr>RENEWABLE ENERGY</vt:lpstr>
      <vt:lpstr>Enrgy:-Renewable enrgy,often refered to as clean enrgy,comes from narural sources or pocess that are constantly replenished. Fro ex:-sunlight or wind keep shining and blowing.</vt:lpstr>
      <vt:lpstr>Types of RENEWABLE  ENERGY SOURCES:- 1.Solar energy 2.Wind energy 3.Hydroprower energy 4.Geothermal energy 5.Biomass </vt:lpstr>
      <vt:lpstr>SOLAR ENERGY:-Solar power is the technology of obtaining usable energy from the light of the sun. Solar power energy has come into use where other power supplies are absent,such asin place off from the national electrical gird nd in space.</vt:lpstr>
      <vt:lpstr>WIND ENERGY:-Wind power is using the energy of wind has been used since ancient times to move ships and for hundreds of years to pump water or grind corn and grain into flour, now it is usually changed into electricity using iwnd turbines.</vt:lpstr>
      <vt:lpstr>HYDROPROWER ENERGY:-Hydropower is changing the energy of moving water into more useful forms. Flowing water creates energy that can be captured and turned into electricty,.This is called hydroelectricity power or hydropower.</vt:lpstr>
      <vt:lpstr>GEOTHERMAL ENERGY:-This type of energy is obtained by tapping the heat of the earth which is mostly in the from of hot water and steam. Various technology are used to get to the heat under the earth surface at different depths.</vt:lpstr>
      <vt:lpstr>BIOMASS:-Biomass energy is the energy that is derived from organic matter of plants and animalis. Some of this is burne to make electricty,somme is made into bllogs,biofuel,like ethanol as a replacement for gasoline.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RENEWABLE ENERGY</dc:title>
  <dc:creator>Santu Jana</dc:creator>
  <cp:lastModifiedBy>Santu Jana</cp:lastModifiedBy>
  <cp:revision>16</cp:revision>
  <dcterms:created xsi:type="dcterms:W3CDTF">2020-07-31T08:57:31Z</dcterms:created>
  <dcterms:modified xsi:type="dcterms:W3CDTF">2020-07-31T10:52:07Z</dcterms:modified>
</cp:coreProperties>
</file>