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57" r:id="rId4"/>
    <p:sldId id="265" r:id="rId5"/>
    <p:sldId id="266" r:id="rId6"/>
    <p:sldId id="268" r:id="rId7"/>
    <p:sldId id="284" r:id="rId8"/>
    <p:sldId id="282" r:id="rId9"/>
    <p:sldId id="283" r:id="rId10"/>
    <p:sldId id="269" r:id="rId11"/>
    <p:sldId id="270" r:id="rId12"/>
    <p:sldId id="285" r:id="rId13"/>
    <p:sldId id="286" r:id="rId14"/>
    <p:sldId id="272" r:id="rId15"/>
    <p:sldId id="271" r:id="rId16"/>
    <p:sldId id="290" r:id="rId17"/>
    <p:sldId id="291" r:id="rId18"/>
    <p:sldId id="292" r:id="rId19"/>
    <p:sldId id="294" r:id="rId20"/>
    <p:sldId id="296" r:id="rId21"/>
    <p:sldId id="297" r:id="rId22"/>
    <p:sldId id="280" r:id="rId23"/>
    <p:sldId id="295" r:id="rId24"/>
    <p:sldId id="289" r:id="rId25"/>
    <p:sldId id="273" r:id="rId26"/>
    <p:sldId id="274" r:id="rId27"/>
    <p:sldId id="287" r:id="rId28"/>
    <p:sldId id="281" r:id="rId29"/>
    <p:sldId id="288" r:id="rId30"/>
    <p:sldId id="275" r:id="rId31"/>
    <p:sldId id="276" r:id="rId32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3DAC0"/>
    <a:srgbClr val="DDDDDD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2" autoAdjust="0"/>
  </p:normalViewPr>
  <p:slideViewPr>
    <p:cSldViewPr snapToGrid="0">
      <p:cViewPr varScale="1">
        <p:scale>
          <a:sx n="91" d="100"/>
          <a:sy n="91" d="100"/>
        </p:scale>
        <p:origin x="-777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380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="" xmlns:a16="http://schemas.microsoft.com/office/drawing/2014/main" id="{B54AE3A6-89B5-46DF-AA43-AC33B331FE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F1E2E58E-9AA0-4313-B1E3-9EA6F281D4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741F0-A177-4FC3-965B-3F17062F3AF9}" type="datetimeFigureOut">
              <a:rPr kumimoji="1" lang="ja-JP" altLang="en-US" smtClean="0"/>
              <a:pPr/>
              <a:t>2019/9/5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94376F6E-5C46-4C1E-9E73-B2C5E6F13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1F03481D-9FB9-4C8F-86D9-BFDA986C2D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0D88-4842-432F-AA18-7050D4DEDE9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3554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41F1-D014-46CC-ACAA-A55CA5DEEBD0}" type="datetimeFigureOut">
              <a:rPr kumimoji="1" lang="ja-JP" altLang="en-US" smtClean="0"/>
              <a:pPr/>
              <a:t>2019/9/5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03993-9BBC-4E65-961F-B08E9511D46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493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03993-9BBC-4E65-961F-B08E9511D46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4">
            <a:extLst>
              <a:ext uri="{FF2B5EF4-FFF2-40B4-BE49-F238E27FC236}">
                <a16:creationId xmlns="" xmlns:a16="http://schemas.microsoft.com/office/drawing/2014/main" id="{DE2B4EDD-D733-48FF-BD9A-47D00BC70C4F}"/>
              </a:ext>
            </a:extLst>
          </p:cNvPr>
          <p:cNvSpPr/>
          <p:nvPr userDrawn="1"/>
        </p:nvSpPr>
        <p:spPr>
          <a:xfrm>
            <a:off x="0" y="8848"/>
            <a:ext cx="9144000" cy="1483689"/>
          </a:xfrm>
          <a:custGeom>
            <a:avLst/>
            <a:gdLst/>
            <a:ahLst/>
            <a:cxnLst/>
            <a:rect l="l" t="t" r="r" b="b"/>
            <a:pathLst>
              <a:path w="10692130" h="172720">
                <a:moveTo>
                  <a:pt x="0" y="0"/>
                </a:moveTo>
                <a:lnTo>
                  <a:pt x="10692003" y="0"/>
                </a:lnTo>
                <a:lnTo>
                  <a:pt x="10692003" y="172542"/>
                </a:lnTo>
                <a:lnTo>
                  <a:pt x="0" y="172542"/>
                </a:lnTo>
                <a:lnTo>
                  <a:pt x="0" y="0"/>
                </a:lnTo>
                <a:close/>
              </a:path>
            </a:pathLst>
          </a:custGeom>
          <a:solidFill>
            <a:srgbClr val="B3DAC0">
              <a:alpha val="4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1862" y="1671082"/>
            <a:ext cx="7772400" cy="1766341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 dirty="0"/>
              <a:t>プレゼンテーションタイトル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72037" y="4244691"/>
            <a:ext cx="4972050" cy="110615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日付／発表者名</a:t>
            </a:r>
            <a:endParaRPr lang="en-US" altLang="ja-JP" dirty="0"/>
          </a:p>
        </p:txBody>
      </p:sp>
      <p:grpSp>
        <p:nvGrpSpPr>
          <p:cNvPr id="7" name="グラフィックス 5">
            <a:extLst>
              <a:ext uri="{FF2B5EF4-FFF2-40B4-BE49-F238E27FC236}">
                <a16:creationId xmlns="" xmlns:a16="http://schemas.microsoft.com/office/drawing/2014/main" id="{FD67C48B-8C4A-448A-AFD9-48D71365E812}"/>
              </a:ext>
            </a:extLst>
          </p:cNvPr>
          <p:cNvGrpSpPr/>
          <p:nvPr/>
        </p:nvGrpSpPr>
        <p:grpSpPr>
          <a:xfrm>
            <a:off x="3096000" y="316510"/>
            <a:ext cx="2433498" cy="868364"/>
            <a:chOff x="2343150" y="2633662"/>
            <a:chExt cx="4457700" cy="1590675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="" xmlns:a16="http://schemas.microsoft.com/office/drawing/2014/main" id="{102ED2B3-152D-4D27-95D7-933A8C6A641D}"/>
                </a:ext>
              </a:extLst>
            </p:cNvPr>
            <p:cNvSpPr/>
            <p:nvPr/>
          </p:nvSpPr>
          <p:spPr>
            <a:xfrm>
              <a:off x="2343144" y="2633662"/>
              <a:ext cx="1366069" cy="1120703"/>
            </a:xfrm>
            <a:custGeom>
              <a:avLst/>
              <a:gdLst>
                <a:gd name="connsiteX0" fmla="*/ 838273 w 1366069"/>
                <a:gd name="connsiteY0" fmla="*/ 551335 h 1120702"/>
                <a:gd name="connsiteX1" fmla="*/ 837905 w 1366069"/>
                <a:gd name="connsiteY1" fmla="*/ 550914 h 1120702"/>
                <a:gd name="connsiteX2" fmla="*/ 459700 w 1366069"/>
                <a:gd name="connsiteY2" fmla="*/ 378142 h 1120702"/>
                <a:gd name="connsiteX3" fmla="*/ 328960 w 1366069"/>
                <a:gd name="connsiteY3" fmla="*/ 393548 h 1120702"/>
                <a:gd name="connsiteX4" fmla="*/ 78185 w 1366069"/>
                <a:gd name="connsiteY4" fmla="*/ 547776 h 1120702"/>
                <a:gd name="connsiteX5" fmla="*/ 458812 w 1366069"/>
                <a:gd name="connsiteY5" fmla="*/ 549524 h 1120702"/>
                <a:gd name="connsiteX6" fmla="*/ 621625 w 1366069"/>
                <a:gd name="connsiteY6" fmla="*/ 550327 h 1120702"/>
                <a:gd name="connsiteX7" fmla="*/ 834886 w 1366069"/>
                <a:gd name="connsiteY7" fmla="*/ 551335 h 1120702"/>
                <a:gd name="connsiteX8" fmla="*/ 896483 w 1366069"/>
                <a:gd name="connsiteY8" fmla="*/ 542662 h 1120702"/>
                <a:gd name="connsiteX9" fmla="*/ 953324 w 1366069"/>
                <a:gd name="connsiteY9" fmla="*/ 255950 h 1120702"/>
                <a:gd name="connsiteX10" fmla="*/ 760722 w 1366069"/>
                <a:gd name="connsiteY10" fmla="*/ 49777 h 1120702"/>
                <a:gd name="connsiteX11" fmla="*/ 406981 w 1366069"/>
                <a:gd name="connsiteY11" fmla="*/ 262863 h 1120702"/>
                <a:gd name="connsiteX12" fmla="*/ 361186 w 1366069"/>
                <a:gd name="connsiteY12" fmla="*/ 339307 h 1120702"/>
                <a:gd name="connsiteX13" fmla="*/ 417126 w 1366069"/>
                <a:gd name="connsiteY13" fmla="*/ 332561 h 1120702"/>
                <a:gd name="connsiteX14" fmla="*/ 405877 w 1366069"/>
                <a:gd name="connsiteY14" fmla="*/ 300052 h 1120702"/>
                <a:gd name="connsiteX15" fmla="*/ 416441 w 1366069"/>
                <a:gd name="connsiteY15" fmla="*/ 268066 h 1120702"/>
                <a:gd name="connsiteX16" fmla="*/ 459078 w 1366069"/>
                <a:gd name="connsiteY16" fmla="*/ 246551 h 1120702"/>
                <a:gd name="connsiteX17" fmla="*/ 512216 w 1366069"/>
                <a:gd name="connsiteY17" fmla="*/ 300052 h 1120702"/>
                <a:gd name="connsiteX18" fmla="*/ 497213 w 1366069"/>
                <a:gd name="connsiteY18" fmla="*/ 337127 h 1120702"/>
                <a:gd name="connsiteX19" fmla="*/ 896483 w 1366069"/>
                <a:gd name="connsiteY19" fmla="*/ 542662 h 1120702"/>
                <a:gd name="connsiteX20" fmla="*/ 962202 w 1366069"/>
                <a:gd name="connsiteY20" fmla="*/ 525879 h 1120702"/>
                <a:gd name="connsiteX21" fmla="*/ 1129301 w 1366069"/>
                <a:gd name="connsiteY21" fmla="*/ 152303 h 1120702"/>
                <a:gd name="connsiteX22" fmla="*/ 1124279 w 1366069"/>
                <a:gd name="connsiteY22" fmla="*/ 136794 h 1120702"/>
                <a:gd name="connsiteX23" fmla="*/ 850523 w 1366069"/>
                <a:gd name="connsiteY23" fmla="*/ 45364 h 1120702"/>
                <a:gd name="connsiteX24" fmla="*/ 996329 w 1366069"/>
                <a:gd name="connsiteY24" fmla="*/ 243146 h 1120702"/>
                <a:gd name="connsiteX25" fmla="*/ 962202 w 1366069"/>
                <a:gd name="connsiteY25" fmla="*/ 525879 h 1120702"/>
                <a:gd name="connsiteX26" fmla="*/ 1314244 w 1366069"/>
                <a:gd name="connsiteY26" fmla="*/ 375208 h 1120702"/>
                <a:gd name="connsiteX27" fmla="*/ 1182122 w 1366069"/>
                <a:gd name="connsiteY27" fmla="*/ 183179 h 1120702"/>
                <a:gd name="connsiteX28" fmla="*/ 969760 w 1366069"/>
                <a:gd name="connsiteY28" fmla="*/ 571791 h 1120702"/>
                <a:gd name="connsiteX29" fmla="*/ 1111495 w 1366069"/>
                <a:gd name="connsiteY29" fmla="*/ 563387 h 1120702"/>
                <a:gd name="connsiteX30" fmla="*/ 1314244 w 1366069"/>
                <a:gd name="connsiteY30" fmla="*/ 375208 h 1120702"/>
                <a:gd name="connsiteX31" fmla="*/ 1351288 w 1366069"/>
                <a:gd name="connsiteY31" fmla="*/ 569343 h 1120702"/>
                <a:gd name="connsiteX32" fmla="*/ 1334586 w 1366069"/>
                <a:gd name="connsiteY32" fmla="*/ 437484 h 1120702"/>
                <a:gd name="connsiteX33" fmla="*/ 1124127 w 1366069"/>
                <a:gd name="connsiteY33" fmla="*/ 606583 h 1120702"/>
                <a:gd name="connsiteX34" fmla="*/ 1022429 w 1366069"/>
                <a:gd name="connsiteY34" fmla="*/ 621453 h 1120702"/>
                <a:gd name="connsiteX35" fmla="*/ 892729 w 1366069"/>
                <a:gd name="connsiteY35" fmla="*/ 596546 h 1120702"/>
                <a:gd name="connsiteX36" fmla="*/ 892577 w 1366069"/>
                <a:gd name="connsiteY36" fmla="*/ 596546 h 1120702"/>
                <a:gd name="connsiteX37" fmla="*/ 872768 w 1366069"/>
                <a:gd name="connsiteY37" fmla="*/ 596431 h 1120702"/>
                <a:gd name="connsiteX38" fmla="*/ 873884 w 1366069"/>
                <a:gd name="connsiteY38" fmla="*/ 598931 h 1120702"/>
                <a:gd name="connsiteX39" fmla="*/ 1210022 w 1366069"/>
                <a:gd name="connsiteY39" fmla="*/ 773756 h 1120702"/>
                <a:gd name="connsiteX40" fmla="*/ 1327141 w 1366069"/>
                <a:gd name="connsiteY40" fmla="*/ 727231 h 1120702"/>
                <a:gd name="connsiteX41" fmla="*/ 1351288 w 1366069"/>
                <a:gd name="connsiteY41" fmla="*/ 569343 h 1120702"/>
                <a:gd name="connsiteX42" fmla="*/ 634675 w 1366069"/>
                <a:gd name="connsiteY42" fmla="*/ 595372 h 1120702"/>
                <a:gd name="connsiteX43" fmla="*/ 496681 w 1366069"/>
                <a:gd name="connsiteY43" fmla="*/ 758885 h 1120702"/>
                <a:gd name="connsiteX44" fmla="*/ 826174 w 1366069"/>
                <a:gd name="connsiteY44" fmla="*/ 601481 h 1120702"/>
                <a:gd name="connsiteX45" fmla="*/ 824005 w 1366069"/>
                <a:gd name="connsiteY45" fmla="*/ 596265 h 1120702"/>
                <a:gd name="connsiteX46" fmla="*/ 576147 w 1366069"/>
                <a:gd name="connsiteY46" fmla="*/ 595003 h 1120702"/>
                <a:gd name="connsiteX47" fmla="*/ 473967 w 1366069"/>
                <a:gd name="connsiteY47" fmla="*/ 594633 h 1120702"/>
                <a:gd name="connsiteX48" fmla="*/ 346500 w 1366069"/>
                <a:gd name="connsiteY48" fmla="*/ 744283 h 1120702"/>
                <a:gd name="connsiteX49" fmla="*/ 436936 w 1366069"/>
                <a:gd name="connsiteY49" fmla="*/ 760275 h 1120702"/>
                <a:gd name="connsiteX50" fmla="*/ 358484 w 1366069"/>
                <a:gd name="connsiteY50" fmla="*/ 793792 h 1120702"/>
                <a:gd name="connsiteX51" fmla="*/ 829814 w 1366069"/>
                <a:gd name="connsiteY51" fmla="*/ 1093742 h 1120702"/>
                <a:gd name="connsiteX52" fmla="*/ 1301625 w 1366069"/>
                <a:gd name="connsiteY52" fmla="*/ 792312 h 1120702"/>
                <a:gd name="connsiteX53" fmla="*/ 1217733 w 1366069"/>
                <a:gd name="connsiteY53" fmla="*/ 818074 h 1120702"/>
                <a:gd name="connsiteX54" fmla="*/ 1156618 w 1366069"/>
                <a:gd name="connsiteY54" fmla="*/ 823444 h 1120702"/>
                <a:gd name="connsiteX55" fmla="*/ 846250 w 1366069"/>
                <a:gd name="connsiteY55" fmla="*/ 642548 h 1120702"/>
                <a:gd name="connsiteX56" fmla="*/ 461450 w 1366069"/>
                <a:gd name="connsiteY56" fmla="*/ 806124 h 1120702"/>
                <a:gd name="connsiteX57" fmla="*/ 452623 w 1366069"/>
                <a:gd name="connsiteY57" fmla="*/ 806022 h 1120702"/>
                <a:gd name="connsiteX58" fmla="*/ 436568 w 1366069"/>
                <a:gd name="connsiteY58" fmla="*/ 805372 h 1120702"/>
                <a:gd name="connsiteX59" fmla="*/ 358484 w 1366069"/>
                <a:gd name="connsiteY59" fmla="*/ 793792 h 1120702"/>
                <a:gd name="connsiteX60" fmla="*/ 300806 w 1366069"/>
                <a:gd name="connsiteY60" fmla="*/ 728762 h 1120702"/>
                <a:gd name="connsiteX61" fmla="*/ 415325 w 1366069"/>
                <a:gd name="connsiteY61" fmla="*/ 594365 h 1120702"/>
                <a:gd name="connsiteX62" fmla="*/ 91438 w 1366069"/>
                <a:gd name="connsiteY62" fmla="*/ 592873 h 1120702"/>
                <a:gd name="connsiteX63" fmla="*/ 255430 w 1366069"/>
                <a:gd name="connsiteY63" fmla="*/ 708688 h 1120702"/>
                <a:gd name="connsiteX64" fmla="*/ 300806 w 1366069"/>
                <a:gd name="connsiteY64" fmla="*/ 728762 h 1120702"/>
                <a:gd name="connsiteX65" fmla="*/ 302658 w 1366069"/>
                <a:gd name="connsiteY65" fmla="*/ 777442 h 1120702"/>
                <a:gd name="connsiteX66" fmla="*/ 235722 w 1366069"/>
                <a:gd name="connsiteY66" fmla="*/ 749116 h 1120702"/>
                <a:gd name="connsiteX67" fmla="*/ 22764 w 1366069"/>
                <a:gd name="connsiteY67" fmla="*/ 587669 h 1120702"/>
                <a:gd name="connsiteX68" fmla="*/ 13519 w 1366069"/>
                <a:gd name="connsiteY68" fmla="*/ 577199 h 1120702"/>
                <a:gd name="connsiteX69" fmla="*/ 0 w 1366069"/>
                <a:gd name="connsiteY69" fmla="*/ 560951 h 1120702"/>
                <a:gd name="connsiteX70" fmla="*/ 15168 w 1366069"/>
                <a:gd name="connsiteY70" fmla="*/ 546335 h 1120702"/>
                <a:gd name="connsiteX71" fmla="*/ 19974 w 1366069"/>
                <a:gd name="connsiteY71" fmla="*/ 541655 h 1120702"/>
                <a:gd name="connsiteX72" fmla="*/ 305816 w 1366069"/>
                <a:gd name="connsiteY72" fmla="*/ 353540 h 1120702"/>
                <a:gd name="connsiteX73" fmla="*/ 506192 w 1366069"/>
                <a:gd name="connsiteY73" fmla="*/ 102092 h 1120702"/>
                <a:gd name="connsiteX74" fmla="*/ 757703 w 1366069"/>
                <a:gd name="connsiteY74" fmla="*/ 4566 h 1120702"/>
                <a:gd name="connsiteX75" fmla="*/ 761356 w 1366069"/>
                <a:gd name="connsiteY75" fmla="*/ 4196 h 1120702"/>
                <a:gd name="connsiteX76" fmla="*/ 762459 w 1366069"/>
                <a:gd name="connsiteY76" fmla="*/ 4030 h 1120702"/>
                <a:gd name="connsiteX77" fmla="*/ 829814 w 1366069"/>
                <a:gd name="connsiteY77" fmla="*/ 0 h 1120702"/>
                <a:gd name="connsiteX78" fmla="*/ 1152332 w 1366069"/>
                <a:gd name="connsiteY78" fmla="*/ 101620 h 1120702"/>
                <a:gd name="connsiteX79" fmla="*/ 1158508 w 1366069"/>
                <a:gd name="connsiteY79" fmla="*/ 106084 h 1120702"/>
                <a:gd name="connsiteX80" fmla="*/ 1358098 w 1366069"/>
                <a:gd name="connsiteY80" fmla="*/ 364445 h 1120702"/>
                <a:gd name="connsiteX81" fmla="*/ 1360001 w 1366069"/>
                <a:gd name="connsiteY81" fmla="*/ 369533 h 1120702"/>
                <a:gd name="connsiteX82" fmla="*/ 1396132 w 1366069"/>
                <a:gd name="connsiteY82" fmla="*/ 569343 h 1120702"/>
                <a:gd name="connsiteX83" fmla="*/ 1368079 w 1366069"/>
                <a:gd name="connsiteY83" fmla="*/ 746463 h 1120702"/>
                <a:gd name="connsiteX84" fmla="*/ 1366659 w 1366069"/>
                <a:gd name="connsiteY84" fmla="*/ 750494 h 1120702"/>
                <a:gd name="connsiteX85" fmla="*/ 829814 w 1366069"/>
                <a:gd name="connsiteY85" fmla="*/ 1138838 h 1120702"/>
                <a:gd name="connsiteX86" fmla="*/ 302658 w 1366069"/>
                <a:gd name="connsiteY86" fmla="*/ 777442 h 112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366069" h="1120702">
                  <a:moveTo>
                    <a:pt x="838273" y="551335"/>
                  </a:moveTo>
                  <a:cubicBezTo>
                    <a:pt x="838171" y="551169"/>
                    <a:pt x="838006" y="551067"/>
                    <a:pt x="837905" y="550914"/>
                  </a:cubicBezTo>
                  <a:cubicBezTo>
                    <a:pt x="714762" y="446513"/>
                    <a:pt x="587548" y="388459"/>
                    <a:pt x="459700" y="378142"/>
                  </a:cubicBezTo>
                  <a:cubicBezTo>
                    <a:pt x="417760" y="374851"/>
                    <a:pt x="373804" y="380055"/>
                    <a:pt x="328960" y="393548"/>
                  </a:cubicBezTo>
                  <a:cubicBezTo>
                    <a:pt x="270318" y="411186"/>
                    <a:pt x="181037" y="452240"/>
                    <a:pt x="78185" y="547776"/>
                  </a:cubicBezTo>
                  <a:lnTo>
                    <a:pt x="458812" y="549524"/>
                  </a:lnTo>
                  <a:lnTo>
                    <a:pt x="621625" y="550327"/>
                  </a:lnTo>
                  <a:lnTo>
                    <a:pt x="834886" y="551335"/>
                  </a:lnTo>
                  <a:close/>
                  <a:moveTo>
                    <a:pt x="896483" y="542662"/>
                  </a:moveTo>
                  <a:cubicBezTo>
                    <a:pt x="960566" y="462774"/>
                    <a:pt x="982379" y="354765"/>
                    <a:pt x="953324" y="255950"/>
                  </a:cubicBezTo>
                  <a:cubicBezTo>
                    <a:pt x="925335" y="160694"/>
                    <a:pt x="853428" y="83944"/>
                    <a:pt x="760722" y="49777"/>
                  </a:cubicBezTo>
                  <a:cubicBezTo>
                    <a:pt x="618771" y="69111"/>
                    <a:pt x="490302" y="147418"/>
                    <a:pt x="406981" y="262863"/>
                  </a:cubicBezTo>
                  <a:cubicBezTo>
                    <a:pt x="389657" y="286827"/>
                    <a:pt x="374337" y="312372"/>
                    <a:pt x="361186" y="339307"/>
                  </a:cubicBezTo>
                  <a:cubicBezTo>
                    <a:pt x="379993" y="335749"/>
                    <a:pt x="398686" y="333466"/>
                    <a:pt x="417126" y="332561"/>
                  </a:cubicBezTo>
                  <a:cubicBezTo>
                    <a:pt x="410050" y="323531"/>
                    <a:pt x="405877" y="312372"/>
                    <a:pt x="405877" y="300052"/>
                  </a:cubicBezTo>
                  <a:cubicBezTo>
                    <a:pt x="405877" y="288089"/>
                    <a:pt x="409834" y="276981"/>
                    <a:pt x="416441" y="268066"/>
                  </a:cubicBezTo>
                  <a:cubicBezTo>
                    <a:pt x="426156" y="255007"/>
                    <a:pt x="441641" y="246551"/>
                    <a:pt x="459078" y="246551"/>
                  </a:cubicBezTo>
                  <a:cubicBezTo>
                    <a:pt x="488399" y="246551"/>
                    <a:pt x="512216" y="270553"/>
                    <a:pt x="512216" y="300052"/>
                  </a:cubicBezTo>
                  <a:cubicBezTo>
                    <a:pt x="512216" y="314502"/>
                    <a:pt x="506560" y="327625"/>
                    <a:pt x="497213" y="337127"/>
                  </a:cubicBezTo>
                  <a:cubicBezTo>
                    <a:pt x="633406" y="356193"/>
                    <a:pt x="767646" y="425317"/>
                    <a:pt x="896483" y="542662"/>
                  </a:cubicBezTo>
                  <a:moveTo>
                    <a:pt x="962202" y="525879"/>
                  </a:moveTo>
                  <a:cubicBezTo>
                    <a:pt x="1099764" y="461231"/>
                    <a:pt x="1173675" y="303075"/>
                    <a:pt x="1129301" y="152303"/>
                  </a:cubicBezTo>
                  <a:cubicBezTo>
                    <a:pt x="1127817" y="147099"/>
                    <a:pt x="1126181" y="141896"/>
                    <a:pt x="1124279" y="136794"/>
                  </a:cubicBezTo>
                  <a:cubicBezTo>
                    <a:pt x="1045675" y="82554"/>
                    <a:pt x="951853" y="49407"/>
                    <a:pt x="850523" y="45364"/>
                  </a:cubicBezTo>
                  <a:cubicBezTo>
                    <a:pt x="919996" y="91583"/>
                    <a:pt x="972195" y="161332"/>
                    <a:pt x="996329" y="243146"/>
                  </a:cubicBezTo>
                  <a:cubicBezTo>
                    <a:pt x="1024331" y="338517"/>
                    <a:pt x="1010964" y="441310"/>
                    <a:pt x="962202" y="525879"/>
                  </a:cubicBezTo>
                  <a:moveTo>
                    <a:pt x="1314244" y="375208"/>
                  </a:moveTo>
                  <a:cubicBezTo>
                    <a:pt x="1284935" y="301429"/>
                    <a:pt x="1239343" y="235876"/>
                    <a:pt x="1182122" y="183179"/>
                  </a:cubicBezTo>
                  <a:cubicBezTo>
                    <a:pt x="1208919" y="345786"/>
                    <a:pt x="1120842" y="507131"/>
                    <a:pt x="969760" y="571791"/>
                  </a:cubicBezTo>
                  <a:cubicBezTo>
                    <a:pt x="1016621" y="580017"/>
                    <a:pt x="1064800" y="577365"/>
                    <a:pt x="1111495" y="563387"/>
                  </a:cubicBezTo>
                  <a:cubicBezTo>
                    <a:pt x="1204201" y="535814"/>
                    <a:pt x="1279545" y="465797"/>
                    <a:pt x="1314244" y="375208"/>
                  </a:cubicBezTo>
                  <a:moveTo>
                    <a:pt x="1351288" y="569343"/>
                  </a:moveTo>
                  <a:cubicBezTo>
                    <a:pt x="1351288" y="523864"/>
                    <a:pt x="1345467" y="479660"/>
                    <a:pt x="1334586" y="437484"/>
                  </a:cubicBezTo>
                  <a:cubicBezTo>
                    <a:pt x="1289260" y="518392"/>
                    <a:pt x="1213979" y="579762"/>
                    <a:pt x="1124127" y="606583"/>
                  </a:cubicBezTo>
                  <a:cubicBezTo>
                    <a:pt x="1090684" y="616454"/>
                    <a:pt x="1056455" y="621453"/>
                    <a:pt x="1022429" y="621453"/>
                  </a:cubicBezTo>
                  <a:cubicBezTo>
                    <a:pt x="978473" y="621453"/>
                    <a:pt x="934783" y="613176"/>
                    <a:pt x="892729" y="596546"/>
                  </a:cubicBezTo>
                  <a:lnTo>
                    <a:pt x="892577" y="596546"/>
                  </a:lnTo>
                  <a:lnTo>
                    <a:pt x="872768" y="596431"/>
                  </a:lnTo>
                  <a:cubicBezTo>
                    <a:pt x="873136" y="597286"/>
                    <a:pt x="873503" y="598076"/>
                    <a:pt x="873884" y="598931"/>
                  </a:cubicBezTo>
                  <a:cubicBezTo>
                    <a:pt x="933781" y="726109"/>
                    <a:pt x="1071978" y="797988"/>
                    <a:pt x="1210022" y="773756"/>
                  </a:cubicBezTo>
                  <a:cubicBezTo>
                    <a:pt x="1252330" y="766282"/>
                    <a:pt x="1291644" y="750761"/>
                    <a:pt x="1327141" y="727231"/>
                  </a:cubicBezTo>
                  <a:cubicBezTo>
                    <a:pt x="1342829" y="677454"/>
                    <a:pt x="1351288" y="624387"/>
                    <a:pt x="1351288" y="569343"/>
                  </a:cubicBezTo>
                  <a:moveTo>
                    <a:pt x="634675" y="595372"/>
                  </a:moveTo>
                  <a:lnTo>
                    <a:pt x="496681" y="758885"/>
                  </a:lnTo>
                  <a:cubicBezTo>
                    <a:pt x="623895" y="743645"/>
                    <a:pt x="760455" y="651309"/>
                    <a:pt x="826174" y="601481"/>
                  </a:cubicBezTo>
                  <a:cubicBezTo>
                    <a:pt x="825375" y="599734"/>
                    <a:pt x="824753" y="598076"/>
                    <a:pt x="824005" y="596265"/>
                  </a:cubicBezTo>
                  <a:close/>
                  <a:moveTo>
                    <a:pt x="576147" y="595003"/>
                  </a:moveTo>
                  <a:lnTo>
                    <a:pt x="473967" y="594633"/>
                  </a:lnTo>
                  <a:lnTo>
                    <a:pt x="346500" y="744283"/>
                  </a:lnTo>
                  <a:cubicBezTo>
                    <a:pt x="377089" y="753044"/>
                    <a:pt x="407412" y="758516"/>
                    <a:pt x="436936" y="760275"/>
                  </a:cubicBezTo>
                  <a:close/>
                  <a:moveTo>
                    <a:pt x="358484" y="793792"/>
                  </a:moveTo>
                  <a:cubicBezTo>
                    <a:pt x="443911" y="975211"/>
                    <a:pt x="627167" y="1093742"/>
                    <a:pt x="829814" y="1093742"/>
                  </a:cubicBezTo>
                  <a:cubicBezTo>
                    <a:pt x="1038117" y="1093742"/>
                    <a:pt x="1218266" y="970288"/>
                    <a:pt x="1301625" y="792312"/>
                  </a:cubicBezTo>
                  <a:cubicBezTo>
                    <a:pt x="1275107" y="804364"/>
                    <a:pt x="1247054" y="812871"/>
                    <a:pt x="1217733" y="818074"/>
                  </a:cubicBezTo>
                  <a:cubicBezTo>
                    <a:pt x="1197290" y="821633"/>
                    <a:pt x="1176846" y="823444"/>
                    <a:pt x="1156618" y="823444"/>
                  </a:cubicBezTo>
                  <a:cubicBezTo>
                    <a:pt x="1029404" y="823444"/>
                    <a:pt x="909901" y="754804"/>
                    <a:pt x="846250" y="642548"/>
                  </a:cubicBezTo>
                  <a:cubicBezTo>
                    <a:pt x="767532" y="701354"/>
                    <a:pt x="606723" y="806124"/>
                    <a:pt x="461450" y="806124"/>
                  </a:cubicBezTo>
                  <a:cubicBezTo>
                    <a:pt x="458546" y="806124"/>
                    <a:pt x="455527" y="806124"/>
                    <a:pt x="452623" y="806022"/>
                  </a:cubicBezTo>
                  <a:cubicBezTo>
                    <a:pt x="447284" y="805908"/>
                    <a:pt x="441907" y="805742"/>
                    <a:pt x="436568" y="805372"/>
                  </a:cubicBezTo>
                  <a:cubicBezTo>
                    <a:pt x="410785" y="803841"/>
                    <a:pt x="384800" y="800066"/>
                    <a:pt x="358484" y="793792"/>
                  </a:cubicBezTo>
                  <a:moveTo>
                    <a:pt x="300806" y="728762"/>
                  </a:moveTo>
                  <a:lnTo>
                    <a:pt x="415325" y="594365"/>
                  </a:lnTo>
                  <a:lnTo>
                    <a:pt x="91438" y="592873"/>
                  </a:lnTo>
                  <a:cubicBezTo>
                    <a:pt x="128102" y="627142"/>
                    <a:pt x="185425" y="674266"/>
                    <a:pt x="255430" y="708688"/>
                  </a:cubicBezTo>
                  <a:cubicBezTo>
                    <a:pt x="270585" y="716187"/>
                    <a:pt x="285753" y="722920"/>
                    <a:pt x="300806" y="728762"/>
                  </a:cubicBezTo>
                  <a:moveTo>
                    <a:pt x="302658" y="777442"/>
                  </a:moveTo>
                  <a:cubicBezTo>
                    <a:pt x="280464" y="769675"/>
                    <a:pt x="258068" y="760161"/>
                    <a:pt x="235722" y="749116"/>
                  </a:cubicBezTo>
                  <a:cubicBezTo>
                    <a:pt x="127214" y="695615"/>
                    <a:pt x="48763" y="616084"/>
                    <a:pt x="22764" y="587669"/>
                  </a:cubicBezTo>
                  <a:cubicBezTo>
                    <a:pt x="17324" y="581662"/>
                    <a:pt x="14153" y="578002"/>
                    <a:pt x="13519" y="577199"/>
                  </a:cubicBezTo>
                  <a:lnTo>
                    <a:pt x="0" y="560951"/>
                  </a:lnTo>
                  <a:lnTo>
                    <a:pt x="15168" y="546335"/>
                  </a:lnTo>
                  <a:cubicBezTo>
                    <a:pt x="16322" y="545328"/>
                    <a:pt x="17806" y="543670"/>
                    <a:pt x="19974" y="541655"/>
                  </a:cubicBezTo>
                  <a:cubicBezTo>
                    <a:pt x="134658" y="426796"/>
                    <a:pt x="237091" y="376012"/>
                    <a:pt x="305816" y="353540"/>
                  </a:cubicBezTo>
                  <a:cubicBezTo>
                    <a:pt x="347134" y="252022"/>
                    <a:pt x="416226" y="165107"/>
                    <a:pt x="506192" y="102092"/>
                  </a:cubicBezTo>
                  <a:cubicBezTo>
                    <a:pt x="581575" y="49292"/>
                    <a:pt x="667369" y="16146"/>
                    <a:pt x="757703" y="4566"/>
                  </a:cubicBezTo>
                  <a:cubicBezTo>
                    <a:pt x="758819" y="4451"/>
                    <a:pt x="760088" y="4196"/>
                    <a:pt x="761356" y="4196"/>
                  </a:cubicBezTo>
                  <a:lnTo>
                    <a:pt x="762459" y="4030"/>
                  </a:lnTo>
                  <a:cubicBezTo>
                    <a:pt x="784703" y="1263"/>
                    <a:pt x="807201" y="0"/>
                    <a:pt x="829814" y="0"/>
                  </a:cubicBezTo>
                  <a:cubicBezTo>
                    <a:pt x="949583" y="0"/>
                    <a:pt x="1060729" y="37610"/>
                    <a:pt x="1152332" y="101620"/>
                  </a:cubicBezTo>
                  <a:lnTo>
                    <a:pt x="1158508" y="106084"/>
                  </a:lnTo>
                  <a:cubicBezTo>
                    <a:pt x="1247954" y="170208"/>
                    <a:pt x="1317896" y="259878"/>
                    <a:pt x="1358098" y="364445"/>
                  </a:cubicBezTo>
                  <a:lnTo>
                    <a:pt x="1360001" y="369533"/>
                  </a:lnTo>
                  <a:cubicBezTo>
                    <a:pt x="1383348" y="431796"/>
                    <a:pt x="1396132" y="499109"/>
                    <a:pt x="1396132" y="569343"/>
                  </a:cubicBezTo>
                  <a:cubicBezTo>
                    <a:pt x="1396132" y="631235"/>
                    <a:pt x="1386252" y="690680"/>
                    <a:pt x="1368079" y="746463"/>
                  </a:cubicBezTo>
                  <a:lnTo>
                    <a:pt x="1366659" y="750494"/>
                  </a:lnTo>
                  <a:cubicBezTo>
                    <a:pt x="1291264" y="975963"/>
                    <a:pt x="1079169" y="1138838"/>
                    <a:pt x="829814" y="1138838"/>
                  </a:cubicBezTo>
                  <a:cubicBezTo>
                    <a:pt x="596742" y="1138838"/>
                    <a:pt x="387336" y="994392"/>
                    <a:pt x="302658" y="777442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="" xmlns:a16="http://schemas.microsoft.com/office/drawing/2014/main" id="{294FEB6D-320D-4050-8852-D4278C8EBC88}"/>
                </a:ext>
              </a:extLst>
            </p:cNvPr>
            <p:cNvSpPr/>
            <p:nvPr/>
          </p:nvSpPr>
          <p:spPr>
            <a:xfrm>
              <a:off x="2639450" y="3951590"/>
              <a:ext cx="1078476" cy="253062"/>
            </a:xfrm>
            <a:custGeom>
              <a:avLst/>
              <a:gdLst>
                <a:gd name="connsiteX0" fmla="*/ 551366 w 1078475"/>
                <a:gd name="connsiteY0" fmla="*/ 0 h 253061"/>
                <a:gd name="connsiteX1" fmla="*/ 1102783 w 1078475"/>
                <a:gd name="connsiteY1" fmla="*/ 136169 h 253061"/>
                <a:gd name="connsiteX2" fmla="*/ 551366 w 1078475"/>
                <a:gd name="connsiteY2" fmla="*/ 272364 h 253061"/>
                <a:gd name="connsiteX3" fmla="*/ 0 w 1078475"/>
                <a:gd name="connsiteY3" fmla="*/ 136169 h 253061"/>
                <a:gd name="connsiteX4" fmla="*/ 551366 w 1078475"/>
                <a:gd name="connsiteY4" fmla="*/ 0 h 25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475" h="253061">
                  <a:moveTo>
                    <a:pt x="551366" y="0"/>
                  </a:moveTo>
                  <a:cubicBezTo>
                    <a:pt x="855926" y="0"/>
                    <a:pt x="1102783" y="60987"/>
                    <a:pt x="1102783" y="136169"/>
                  </a:cubicBezTo>
                  <a:cubicBezTo>
                    <a:pt x="1102783" y="211390"/>
                    <a:pt x="855926" y="272364"/>
                    <a:pt x="551366" y="272364"/>
                  </a:cubicBezTo>
                  <a:cubicBezTo>
                    <a:pt x="246819" y="272364"/>
                    <a:pt x="0" y="211390"/>
                    <a:pt x="0" y="136169"/>
                  </a:cubicBezTo>
                  <a:cubicBezTo>
                    <a:pt x="0" y="60987"/>
                    <a:pt x="246819" y="0"/>
                    <a:pt x="551366" y="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="" xmlns:a16="http://schemas.microsoft.com/office/drawing/2014/main" id="{652F1F55-7D9F-4E69-8575-D5BAFDC982B8}"/>
                </a:ext>
              </a:extLst>
            </p:cNvPr>
            <p:cNvSpPr/>
            <p:nvPr/>
          </p:nvSpPr>
          <p:spPr>
            <a:xfrm>
              <a:off x="3178039" y="3184573"/>
              <a:ext cx="35949" cy="36152"/>
            </a:xfrm>
            <a:custGeom>
              <a:avLst/>
              <a:gdLst>
                <a:gd name="connsiteX0" fmla="*/ 3006 w 0"/>
                <a:gd name="connsiteY0" fmla="*/ 0 h 0"/>
                <a:gd name="connsiteX1" fmla="*/ 3373 w 0"/>
                <a:gd name="connsiteY1" fmla="*/ 421 h 0"/>
                <a:gd name="connsiteX2" fmla="*/ 0 w 0"/>
                <a:gd name="connsiteY2" fmla="*/ 421 h 0"/>
                <a:gd name="connsiteX3" fmla="*/ 3006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006" y="0"/>
                  </a:moveTo>
                  <a:cubicBezTo>
                    <a:pt x="3107" y="153"/>
                    <a:pt x="3272" y="268"/>
                    <a:pt x="3373" y="421"/>
                  </a:cubicBezTo>
                  <a:lnTo>
                    <a:pt x="0" y="421"/>
                  </a:lnTo>
                  <a:cubicBezTo>
                    <a:pt x="1002" y="153"/>
                    <a:pt x="2004" y="0"/>
                    <a:pt x="3006" y="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="" xmlns:a16="http://schemas.microsoft.com/office/drawing/2014/main" id="{F4F617F5-9223-4DE7-B225-2E9496FD73CD}"/>
                </a:ext>
              </a:extLst>
            </p:cNvPr>
            <p:cNvSpPr/>
            <p:nvPr/>
          </p:nvSpPr>
          <p:spPr>
            <a:xfrm>
              <a:off x="2421325" y="3010845"/>
              <a:ext cx="754933" cy="144607"/>
            </a:xfrm>
            <a:custGeom>
              <a:avLst/>
              <a:gdLst>
                <a:gd name="connsiteX0" fmla="*/ 759720 w 754933"/>
                <a:gd name="connsiteY0" fmla="*/ 173728 h 144606"/>
                <a:gd name="connsiteX1" fmla="*/ 756714 w 754933"/>
                <a:gd name="connsiteY1" fmla="*/ 174149 h 144606"/>
                <a:gd name="connsiteX2" fmla="*/ 543440 w 754933"/>
                <a:gd name="connsiteY2" fmla="*/ 173142 h 144606"/>
                <a:gd name="connsiteX3" fmla="*/ 380627 w 754933"/>
                <a:gd name="connsiteY3" fmla="*/ 172351 h 144606"/>
                <a:gd name="connsiteX4" fmla="*/ 0 w 754933"/>
                <a:gd name="connsiteY4" fmla="*/ 170591 h 144606"/>
                <a:gd name="connsiteX5" fmla="*/ 250775 w 754933"/>
                <a:gd name="connsiteY5" fmla="*/ 16363 h 144606"/>
                <a:gd name="connsiteX6" fmla="*/ 381528 w 754933"/>
                <a:gd name="connsiteY6" fmla="*/ 956 h 144606"/>
                <a:gd name="connsiteX7" fmla="*/ 759720 w 754933"/>
                <a:gd name="connsiteY7" fmla="*/ 173728 h 1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4933" h="144606">
                  <a:moveTo>
                    <a:pt x="759720" y="173728"/>
                  </a:moveTo>
                  <a:cubicBezTo>
                    <a:pt x="758718" y="173728"/>
                    <a:pt x="757716" y="173881"/>
                    <a:pt x="756714" y="174149"/>
                  </a:cubicBezTo>
                  <a:lnTo>
                    <a:pt x="543440" y="173142"/>
                  </a:lnTo>
                  <a:lnTo>
                    <a:pt x="380627" y="172351"/>
                  </a:lnTo>
                  <a:lnTo>
                    <a:pt x="0" y="170591"/>
                  </a:lnTo>
                  <a:cubicBezTo>
                    <a:pt x="102864" y="75067"/>
                    <a:pt x="192146" y="34001"/>
                    <a:pt x="250775" y="16363"/>
                  </a:cubicBezTo>
                  <a:cubicBezTo>
                    <a:pt x="295632" y="2882"/>
                    <a:pt x="339588" y="-2334"/>
                    <a:pt x="381528" y="956"/>
                  </a:cubicBezTo>
                  <a:cubicBezTo>
                    <a:pt x="509363" y="11274"/>
                    <a:pt x="636577" y="69328"/>
                    <a:pt x="759720" y="173728"/>
                  </a:cubicBezTo>
                </a:path>
              </a:pathLst>
            </a:custGeom>
            <a:solidFill>
              <a:srgbClr val="B3DAC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="" xmlns:a16="http://schemas.microsoft.com/office/drawing/2014/main" id="{0EB46FA5-0688-4CBC-8FEC-8C13829AA67D}"/>
                </a:ext>
              </a:extLst>
            </p:cNvPr>
            <p:cNvSpPr/>
            <p:nvPr/>
          </p:nvSpPr>
          <p:spPr>
            <a:xfrm>
              <a:off x="3070529" y="2900390"/>
              <a:ext cx="107848" cy="108455"/>
            </a:xfrm>
            <a:custGeom>
              <a:avLst/>
              <a:gdLst>
                <a:gd name="connsiteX0" fmla="*/ 118336 w 107847"/>
                <a:gd name="connsiteY0" fmla="*/ 61370 h 108455"/>
                <a:gd name="connsiteX1" fmla="*/ 61013 w 107847"/>
                <a:gd name="connsiteY1" fmla="*/ 3724 h 108455"/>
                <a:gd name="connsiteX2" fmla="*/ 3754 w 107847"/>
                <a:gd name="connsiteY2" fmla="*/ 61370 h 108455"/>
                <a:gd name="connsiteX3" fmla="*/ 61013 w 107847"/>
                <a:gd name="connsiteY3" fmla="*/ 118965 h 108455"/>
                <a:gd name="connsiteX4" fmla="*/ 118336 w 107847"/>
                <a:gd name="connsiteY4" fmla="*/ 61370 h 108455"/>
                <a:gd name="connsiteX5" fmla="*/ 61013 w 107847"/>
                <a:gd name="connsiteY5" fmla="*/ 0 h 108455"/>
                <a:gd name="connsiteX6" fmla="*/ 122040 w 107847"/>
                <a:gd name="connsiteY6" fmla="*/ 61370 h 108455"/>
                <a:gd name="connsiteX7" fmla="*/ 61013 w 107847"/>
                <a:gd name="connsiteY7" fmla="*/ 122740 h 108455"/>
                <a:gd name="connsiteX8" fmla="*/ 0 w 107847"/>
                <a:gd name="connsiteY8" fmla="*/ 61370 h 108455"/>
                <a:gd name="connsiteX9" fmla="*/ 61013 w 107847"/>
                <a:gd name="connsiteY9" fmla="*/ 0 h 10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47" h="108455">
                  <a:moveTo>
                    <a:pt x="118336" y="61370"/>
                  </a:moveTo>
                  <a:cubicBezTo>
                    <a:pt x="118336" y="29499"/>
                    <a:pt x="92706" y="3724"/>
                    <a:pt x="61013" y="3724"/>
                  </a:cubicBezTo>
                  <a:cubicBezTo>
                    <a:pt x="29422" y="3724"/>
                    <a:pt x="3754" y="29499"/>
                    <a:pt x="3754" y="61370"/>
                  </a:cubicBezTo>
                  <a:cubicBezTo>
                    <a:pt x="3754" y="93139"/>
                    <a:pt x="29422" y="118965"/>
                    <a:pt x="61013" y="118965"/>
                  </a:cubicBezTo>
                  <a:cubicBezTo>
                    <a:pt x="92706" y="118965"/>
                    <a:pt x="118336" y="93139"/>
                    <a:pt x="118336" y="61370"/>
                  </a:cubicBezTo>
                  <a:moveTo>
                    <a:pt x="61013" y="0"/>
                  </a:moveTo>
                  <a:cubicBezTo>
                    <a:pt x="94722" y="0"/>
                    <a:pt x="122040" y="27484"/>
                    <a:pt x="122040" y="61370"/>
                  </a:cubicBezTo>
                  <a:cubicBezTo>
                    <a:pt x="122040" y="95154"/>
                    <a:pt x="94722" y="122740"/>
                    <a:pt x="61013" y="122740"/>
                  </a:cubicBezTo>
                  <a:cubicBezTo>
                    <a:pt x="27419" y="122740"/>
                    <a:pt x="0" y="95154"/>
                    <a:pt x="0" y="61370"/>
                  </a:cubicBezTo>
                  <a:cubicBezTo>
                    <a:pt x="0" y="27484"/>
                    <a:pt x="27419" y="0"/>
                    <a:pt x="61013" y="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="" xmlns:a16="http://schemas.microsoft.com/office/drawing/2014/main" id="{F241217F-0C1C-4F4A-8EA7-ACBFAA626FE9}"/>
                </a:ext>
              </a:extLst>
            </p:cNvPr>
            <p:cNvSpPr/>
            <p:nvPr/>
          </p:nvSpPr>
          <p:spPr>
            <a:xfrm>
              <a:off x="3074283" y="2904121"/>
              <a:ext cx="107848" cy="108455"/>
            </a:xfrm>
            <a:custGeom>
              <a:avLst/>
              <a:gdLst>
                <a:gd name="connsiteX0" fmla="*/ 57260 w 107847"/>
                <a:gd name="connsiteY0" fmla="*/ 0 h 108455"/>
                <a:gd name="connsiteX1" fmla="*/ 114583 w 107847"/>
                <a:gd name="connsiteY1" fmla="*/ 57646 h 108455"/>
                <a:gd name="connsiteX2" fmla="*/ 57260 w 107847"/>
                <a:gd name="connsiteY2" fmla="*/ 115228 h 108455"/>
                <a:gd name="connsiteX3" fmla="*/ 0 w 107847"/>
                <a:gd name="connsiteY3" fmla="*/ 57646 h 108455"/>
                <a:gd name="connsiteX4" fmla="*/ 57260 w 107847"/>
                <a:gd name="connsiteY4" fmla="*/ 0 h 10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47" h="108455">
                  <a:moveTo>
                    <a:pt x="57260" y="0"/>
                  </a:moveTo>
                  <a:cubicBezTo>
                    <a:pt x="88965" y="0"/>
                    <a:pt x="114583" y="25775"/>
                    <a:pt x="114583" y="57646"/>
                  </a:cubicBezTo>
                  <a:cubicBezTo>
                    <a:pt x="114583" y="89415"/>
                    <a:pt x="88965" y="115228"/>
                    <a:pt x="57260" y="115228"/>
                  </a:cubicBezTo>
                  <a:cubicBezTo>
                    <a:pt x="25669" y="115228"/>
                    <a:pt x="0" y="89415"/>
                    <a:pt x="0" y="57646"/>
                  </a:cubicBezTo>
                  <a:cubicBezTo>
                    <a:pt x="0" y="25775"/>
                    <a:pt x="25669" y="0"/>
                    <a:pt x="57260" y="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="" xmlns:a16="http://schemas.microsoft.com/office/drawing/2014/main" id="{D3625B4A-EFF8-41B4-B029-2641F2BE66FA}"/>
                </a:ext>
              </a:extLst>
            </p:cNvPr>
            <p:cNvSpPr/>
            <p:nvPr/>
          </p:nvSpPr>
          <p:spPr>
            <a:xfrm>
              <a:off x="2839825" y="3229039"/>
              <a:ext cx="323543" cy="144607"/>
            </a:xfrm>
            <a:custGeom>
              <a:avLst/>
              <a:gdLst>
                <a:gd name="connsiteX0" fmla="*/ 327324 w 323542"/>
                <a:gd name="connsiteY0" fmla="*/ 893 h 144606"/>
                <a:gd name="connsiteX1" fmla="*/ 329493 w 323542"/>
                <a:gd name="connsiteY1" fmla="*/ 6096 h 144606"/>
                <a:gd name="connsiteX2" fmla="*/ 0 w 323542"/>
                <a:gd name="connsiteY2" fmla="*/ 163513 h 144606"/>
                <a:gd name="connsiteX3" fmla="*/ 137994 w 323542"/>
                <a:gd name="connsiteY3" fmla="*/ 0 h 1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542" h="144606">
                  <a:moveTo>
                    <a:pt x="327324" y="893"/>
                  </a:moveTo>
                  <a:cubicBezTo>
                    <a:pt x="328073" y="2704"/>
                    <a:pt x="328694" y="4349"/>
                    <a:pt x="329493" y="6096"/>
                  </a:cubicBezTo>
                  <a:cubicBezTo>
                    <a:pt x="263775" y="55924"/>
                    <a:pt x="127214" y="148272"/>
                    <a:pt x="0" y="163513"/>
                  </a:cubicBezTo>
                  <a:lnTo>
                    <a:pt x="137994" y="0"/>
                  </a:lnTo>
                  <a:close/>
                </a:path>
              </a:pathLst>
            </a:custGeom>
            <a:solidFill>
              <a:srgbClr val="B3DAC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="" xmlns:a16="http://schemas.microsoft.com/office/drawing/2014/main" id="{7E4C0AD4-F058-42F3-ACD1-1A8084224716}"/>
                </a:ext>
              </a:extLst>
            </p:cNvPr>
            <p:cNvSpPr/>
            <p:nvPr/>
          </p:nvSpPr>
          <p:spPr>
            <a:xfrm>
              <a:off x="3100853" y="2637857"/>
              <a:ext cx="35949" cy="36152"/>
            </a:xfrm>
            <a:custGeom>
              <a:avLst/>
              <a:gdLst>
                <a:gd name="connsiteX0" fmla="*/ 0 w 0"/>
                <a:gd name="connsiteY0" fmla="*/ 370 h 0"/>
                <a:gd name="connsiteX1" fmla="*/ 3652 w 0"/>
                <a:gd name="connsiteY1" fmla="*/ 0 h 0"/>
                <a:gd name="connsiteX2" fmla="*/ 0 w 0"/>
                <a:gd name="connsiteY2" fmla="*/ 37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370"/>
                  </a:moveTo>
                  <a:cubicBezTo>
                    <a:pt x="1103" y="102"/>
                    <a:pt x="2372" y="0"/>
                    <a:pt x="3652" y="0"/>
                  </a:cubicBezTo>
                  <a:cubicBezTo>
                    <a:pt x="2372" y="0"/>
                    <a:pt x="1103" y="255"/>
                    <a:pt x="0" y="37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="" xmlns:a16="http://schemas.microsoft.com/office/drawing/2014/main" id="{E55107D2-BEE9-4796-BC56-852E576F803A}"/>
                </a:ext>
              </a:extLst>
            </p:cNvPr>
            <p:cNvSpPr/>
            <p:nvPr/>
          </p:nvSpPr>
          <p:spPr>
            <a:xfrm>
              <a:off x="2689638" y="3228292"/>
              <a:ext cx="215695" cy="144607"/>
            </a:xfrm>
            <a:custGeom>
              <a:avLst/>
              <a:gdLst>
                <a:gd name="connsiteX0" fmla="*/ 229647 w 215695"/>
                <a:gd name="connsiteY0" fmla="*/ 370 h 144606"/>
                <a:gd name="connsiteX1" fmla="*/ 90436 w 215695"/>
                <a:gd name="connsiteY1" fmla="*/ 165643 h 144606"/>
                <a:gd name="connsiteX2" fmla="*/ 0 w 215695"/>
                <a:gd name="connsiteY2" fmla="*/ 149650 h 144606"/>
                <a:gd name="connsiteX3" fmla="*/ 127480 w 215695"/>
                <a:gd name="connsiteY3" fmla="*/ 0 h 1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695" h="144606">
                  <a:moveTo>
                    <a:pt x="229647" y="370"/>
                  </a:moveTo>
                  <a:lnTo>
                    <a:pt x="90436" y="165643"/>
                  </a:lnTo>
                  <a:cubicBezTo>
                    <a:pt x="60912" y="163883"/>
                    <a:pt x="30589" y="158424"/>
                    <a:pt x="0" y="149650"/>
                  </a:cubicBezTo>
                  <a:lnTo>
                    <a:pt x="127480" y="0"/>
                  </a:lnTo>
                  <a:close/>
                </a:path>
              </a:pathLst>
            </a:custGeom>
            <a:solidFill>
              <a:srgbClr val="B3DAC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="" xmlns:a16="http://schemas.microsoft.com/office/drawing/2014/main" id="{25104C63-E2F6-45C7-9ACA-89510F4E735C}"/>
                </a:ext>
              </a:extLst>
            </p:cNvPr>
            <p:cNvSpPr/>
            <p:nvPr/>
          </p:nvSpPr>
          <p:spPr>
            <a:xfrm>
              <a:off x="2434587" y="3226535"/>
              <a:ext cx="323543" cy="108455"/>
            </a:xfrm>
            <a:custGeom>
              <a:avLst/>
              <a:gdLst>
                <a:gd name="connsiteX0" fmla="*/ 323888 w 323542"/>
                <a:gd name="connsiteY0" fmla="*/ 1492 h 108455"/>
                <a:gd name="connsiteX1" fmla="*/ 209356 w 323542"/>
                <a:gd name="connsiteY1" fmla="*/ 135889 h 108455"/>
                <a:gd name="connsiteX2" fmla="*/ 163979 w 323542"/>
                <a:gd name="connsiteY2" fmla="*/ 115815 h 108455"/>
                <a:gd name="connsiteX3" fmla="*/ 0 w 323542"/>
                <a:gd name="connsiteY3" fmla="*/ 0 h 10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542" h="108455">
                  <a:moveTo>
                    <a:pt x="323888" y="1492"/>
                  </a:moveTo>
                  <a:lnTo>
                    <a:pt x="209356" y="135889"/>
                  </a:lnTo>
                  <a:cubicBezTo>
                    <a:pt x="194302" y="130048"/>
                    <a:pt x="179134" y="123314"/>
                    <a:pt x="163979" y="115815"/>
                  </a:cubicBezTo>
                  <a:cubicBezTo>
                    <a:pt x="93987" y="81393"/>
                    <a:pt x="36664" y="34269"/>
                    <a:pt x="0" y="0"/>
                  </a:cubicBezTo>
                  <a:close/>
                </a:path>
              </a:pathLst>
            </a:custGeom>
            <a:solidFill>
              <a:srgbClr val="B3DAC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="" xmlns:a16="http://schemas.microsoft.com/office/drawing/2014/main" id="{366FE6E3-A051-42A5-9DB6-D3F79D035AD5}"/>
                </a:ext>
              </a:extLst>
            </p:cNvPr>
            <p:cNvSpPr/>
            <p:nvPr/>
          </p:nvSpPr>
          <p:spPr>
            <a:xfrm>
              <a:off x="6021307" y="2641941"/>
              <a:ext cx="754933" cy="903793"/>
            </a:xfrm>
            <a:custGeom>
              <a:avLst/>
              <a:gdLst>
                <a:gd name="connsiteX0" fmla="*/ 772681 w 754933"/>
                <a:gd name="connsiteY0" fmla="*/ 110394 h 903792"/>
                <a:gd name="connsiteX1" fmla="*/ 772681 w 754933"/>
                <a:gd name="connsiteY1" fmla="*/ 539066 h 903792"/>
                <a:gd name="connsiteX2" fmla="*/ 659582 w 754933"/>
                <a:gd name="connsiteY2" fmla="*/ 813254 h 903792"/>
                <a:gd name="connsiteX3" fmla="*/ 387196 w 754933"/>
                <a:gd name="connsiteY3" fmla="*/ 927614 h 903792"/>
                <a:gd name="connsiteX4" fmla="*/ 113099 w 754933"/>
                <a:gd name="connsiteY4" fmla="*/ 813254 h 903792"/>
                <a:gd name="connsiteX5" fmla="*/ 0 w 754933"/>
                <a:gd name="connsiteY5" fmla="*/ 539066 h 903792"/>
                <a:gd name="connsiteX6" fmla="*/ 0 w 754933"/>
                <a:gd name="connsiteY6" fmla="*/ 108724 h 903792"/>
                <a:gd name="connsiteX7" fmla="*/ 31933 w 754933"/>
                <a:gd name="connsiteY7" fmla="*/ 32037 h 903792"/>
                <a:gd name="connsiteX8" fmla="*/ 108318 w 754933"/>
                <a:gd name="connsiteY8" fmla="*/ 0 h 903792"/>
                <a:gd name="connsiteX9" fmla="*/ 184854 w 754933"/>
                <a:gd name="connsiteY9" fmla="*/ 32037 h 903792"/>
                <a:gd name="connsiteX10" fmla="*/ 216724 w 754933"/>
                <a:gd name="connsiteY10" fmla="*/ 108724 h 903792"/>
                <a:gd name="connsiteX11" fmla="*/ 216724 w 754933"/>
                <a:gd name="connsiteY11" fmla="*/ 538785 h 903792"/>
                <a:gd name="connsiteX12" fmla="*/ 266641 w 754933"/>
                <a:gd name="connsiteY12" fmla="*/ 659484 h 903792"/>
                <a:gd name="connsiteX13" fmla="*/ 386372 w 754933"/>
                <a:gd name="connsiteY13" fmla="*/ 709670 h 903792"/>
                <a:gd name="connsiteX14" fmla="*/ 505203 w 754933"/>
                <a:gd name="connsiteY14" fmla="*/ 659484 h 903792"/>
                <a:gd name="connsiteX15" fmla="*/ 555944 w 754933"/>
                <a:gd name="connsiteY15" fmla="*/ 537114 h 903792"/>
                <a:gd name="connsiteX16" fmla="*/ 555944 w 754933"/>
                <a:gd name="connsiteY16" fmla="*/ 108724 h 903792"/>
                <a:gd name="connsiteX17" fmla="*/ 587827 w 754933"/>
                <a:gd name="connsiteY17" fmla="*/ 32037 h 903792"/>
                <a:gd name="connsiteX18" fmla="*/ 664427 w 754933"/>
                <a:gd name="connsiteY18" fmla="*/ 0 h 903792"/>
                <a:gd name="connsiteX19" fmla="*/ 740735 w 754933"/>
                <a:gd name="connsiteY19" fmla="*/ 33708 h 903792"/>
                <a:gd name="connsiteX20" fmla="*/ 772681 w 754933"/>
                <a:gd name="connsiteY20" fmla="*/ 110394 h 90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4933" h="903792">
                  <a:moveTo>
                    <a:pt x="772681" y="110394"/>
                  </a:moveTo>
                  <a:lnTo>
                    <a:pt x="772681" y="539066"/>
                  </a:lnTo>
                  <a:cubicBezTo>
                    <a:pt x="772681" y="645647"/>
                    <a:pt x="735002" y="737064"/>
                    <a:pt x="659582" y="813254"/>
                  </a:cubicBezTo>
                  <a:cubicBezTo>
                    <a:pt x="584225" y="889520"/>
                    <a:pt x="493320" y="927614"/>
                    <a:pt x="387196" y="927614"/>
                  </a:cubicBezTo>
                  <a:cubicBezTo>
                    <a:pt x="279919" y="927614"/>
                    <a:pt x="188456" y="889520"/>
                    <a:pt x="113099" y="813254"/>
                  </a:cubicBezTo>
                  <a:cubicBezTo>
                    <a:pt x="37742" y="737064"/>
                    <a:pt x="0" y="645647"/>
                    <a:pt x="0" y="539066"/>
                  </a:cubicBezTo>
                  <a:lnTo>
                    <a:pt x="0" y="108724"/>
                  </a:lnTo>
                  <a:cubicBezTo>
                    <a:pt x="0" y="78970"/>
                    <a:pt x="10577" y="53322"/>
                    <a:pt x="31933" y="32037"/>
                  </a:cubicBezTo>
                  <a:cubicBezTo>
                    <a:pt x="53087" y="10764"/>
                    <a:pt x="78540" y="0"/>
                    <a:pt x="108318" y="0"/>
                  </a:cubicBezTo>
                  <a:cubicBezTo>
                    <a:pt x="138057" y="0"/>
                    <a:pt x="163497" y="10764"/>
                    <a:pt x="184854" y="32037"/>
                  </a:cubicBezTo>
                  <a:cubicBezTo>
                    <a:pt x="206008" y="53322"/>
                    <a:pt x="216724" y="78970"/>
                    <a:pt x="216724" y="108724"/>
                  </a:cubicBezTo>
                  <a:lnTo>
                    <a:pt x="216724" y="538785"/>
                  </a:lnTo>
                  <a:cubicBezTo>
                    <a:pt x="216724" y="585642"/>
                    <a:pt x="233249" y="625892"/>
                    <a:pt x="266641" y="659484"/>
                  </a:cubicBezTo>
                  <a:cubicBezTo>
                    <a:pt x="299893" y="692848"/>
                    <a:pt x="339918" y="709670"/>
                    <a:pt x="386372" y="709670"/>
                  </a:cubicBezTo>
                  <a:cubicBezTo>
                    <a:pt x="432827" y="709670"/>
                    <a:pt x="472433" y="692848"/>
                    <a:pt x="505203" y="659484"/>
                  </a:cubicBezTo>
                  <a:cubicBezTo>
                    <a:pt x="538113" y="625892"/>
                    <a:pt x="554980" y="585157"/>
                    <a:pt x="555944" y="537114"/>
                  </a:cubicBezTo>
                  <a:lnTo>
                    <a:pt x="555944" y="108724"/>
                  </a:lnTo>
                  <a:cubicBezTo>
                    <a:pt x="555944" y="78970"/>
                    <a:pt x="566673" y="53322"/>
                    <a:pt x="587827" y="32037"/>
                  </a:cubicBezTo>
                  <a:cubicBezTo>
                    <a:pt x="609184" y="10764"/>
                    <a:pt x="634624" y="0"/>
                    <a:pt x="664427" y="0"/>
                  </a:cubicBezTo>
                  <a:cubicBezTo>
                    <a:pt x="694153" y="1186"/>
                    <a:pt x="719581" y="12307"/>
                    <a:pt x="740735" y="33708"/>
                  </a:cubicBezTo>
                  <a:cubicBezTo>
                    <a:pt x="762104" y="54993"/>
                    <a:pt x="772681" y="80640"/>
                    <a:pt x="772681" y="110394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="" xmlns:a16="http://schemas.microsoft.com/office/drawing/2014/main" id="{34AF0FC0-859F-4C57-9E7D-918E06AD8BE8}"/>
                </a:ext>
              </a:extLst>
            </p:cNvPr>
            <p:cNvSpPr/>
            <p:nvPr/>
          </p:nvSpPr>
          <p:spPr>
            <a:xfrm>
              <a:off x="6456762" y="3679256"/>
              <a:ext cx="323543" cy="542276"/>
            </a:xfrm>
            <a:custGeom>
              <a:avLst/>
              <a:gdLst>
                <a:gd name="connsiteX0" fmla="*/ 239336 w 323542"/>
                <a:gd name="connsiteY0" fmla="*/ 380004 h 542275"/>
                <a:gd name="connsiteX1" fmla="*/ 217701 w 323542"/>
                <a:gd name="connsiteY1" fmla="*/ 327663 h 542275"/>
                <a:gd name="connsiteX2" fmla="*/ 166262 w 323542"/>
                <a:gd name="connsiteY2" fmla="*/ 306174 h 542275"/>
                <a:gd name="connsiteX3" fmla="*/ 114697 w 323542"/>
                <a:gd name="connsiteY3" fmla="*/ 328008 h 542275"/>
                <a:gd name="connsiteX4" fmla="*/ 93201 w 323542"/>
                <a:gd name="connsiteY4" fmla="*/ 380004 h 542275"/>
                <a:gd name="connsiteX5" fmla="*/ 114697 w 323542"/>
                <a:gd name="connsiteY5" fmla="*/ 431732 h 542275"/>
                <a:gd name="connsiteX6" fmla="*/ 166262 w 323542"/>
                <a:gd name="connsiteY6" fmla="*/ 453132 h 542275"/>
                <a:gd name="connsiteX7" fmla="*/ 217701 w 323542"/>
                <a:gd name="connsiteY7" fmla="*/ 431732 h 542275"/>
                <a:gd name="connsiteX8" fmla="*/ 239336 w 323542"/>
                <a:gd name="connsiteY8" fmla="*/ 380004 h 542275"/>
                <a:gd name="connsiteX9" fmla="*/ 283787 w 323542"/>
                <a:gd name="connsiteY9" fmla="*/ 261332 h 542275"/>
                <a:gd name="connsiteX10" fmla="*/ 332600 w 323542"/>
                <a:gd name="connsiteY10" fmla="*/ 380004 h 542275"/>
                <a:gd name="connsiteX11" fmla="*/ 283787 w 323542"/>
                <a:gd name="connsiteY11" fmla="*/ 497910 h 542275"/>
                <a:gd name="connsiteX12" fmla="*/ 166617 w 323542"/>
                <a:gd name="connsiteY12" fmla="*/ 546922 h 542275"/>
                <a:gd name="connsiteX13" fmla="*/ 48598 w 323542"/>
                <a:gd name="connsiteY13" fmla="*/ 497910 h 542275"/>
                <a:gd name="connsiteX14" fmla="*/ 0 w 323542"/>
                <a:gd name="connsiteY14" fmla="*/ 380004 h 542275"/>
                <a:gd name="connsiteX15" fmla="*/ 0 w 323542"/>
                <a:gd name="connsiteY15" fmla="*/ 46869 h 542275"/>
                <a:gd name="connsiteX16" fmla="*/ 13684 w 323542"/>
                <a:gd name="connsiteY16" fmla="*/ 13774 h 542275"/>
                <a:gd name="connsiteX17" fmla="*/ 46594 w 323542"/>
                <a:gd name="connsiteY17" fmla="*/ 0 h 542275"/>
                <a:gd name="connsiteX18" fmla="*/ 79491 w 323542"/>
                <a:gd name="connsiteY18" fmla="*/ 13774 h 542275"/>
                <a:gd name="connsiteX19" fmla="*/ 93201 w 323542"/>
                <a:gd name="connsiteY19" fmla="*/ 46869 h 542275"/>
                <a:gd name="connsiteX20" fmla="*/ 93201 w 323542"/>
                <a:gd name="connsiteY20" fmla="*/ 229780 h 542275"/>
                <a:gd name="connsiteX21" fmla="*/ 166617 w 323542"/>
                <a:gd name="connsiteY21" fmla="*/ 212461 h 542275"/>
                <a:gd name="connsiteX22" fmla="*/ 283787 w 323542"/>
                <a:gd name="connsiteY22" fmla="*/ 261332 h 54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3542" h="542275">
                  <a:moveTo>
                    <a:pt x="239336" y="380004"/>
                  </a:moveTo>
                  <a:cubicBezTo>
                    <a:pt x="239336" y="359432"/>
                    <a:pt x="232082" y="341769"/>
                    <a:pt x="217701" y="327663"/>
                  </a:cubicBezTo>
                  <a:cubicBezTo>
                    <a:pt x="203459" y="313328"/>
                    <a:pt x="186300" y="306174"/>
                    <a:pt x="166262" y="306174"/>
                  </a:cubicBezTo>
                  <a:cubicBezTo>
                    <a:pt x="146288" y="306174"/>
                    <a:pt x="129078" y="313545"/>
                    <a:pt x="114697" y="328008"/>
                  </a:cubicBezTo>
                  <a:cubicBezTo>
                    <a:pt x="100315" y="342470"/>
                    <a:pt x="93201" y="359700"/>
                    <a:pt x="93201" y="380004"/>
                  </a:cubicBezTo>
                  <a:cubicBezTo>
                    <a:pt x="93201" y="400307"/>
                    <a:pt x="100315" y="417410"/>
                    <a:pt x="114697" y="431732"/>
                  </a:cubicBezTo>
                  <a:cubicBezTo>
                    <a:pt x="129078" y="445978"/>
                    <a:pt x="146288" y="453132"/>
                    <a:pt x="166262" y="453132"/>
                  </a:cubicBezTo>
                  <a:cubicBezTo>
                    <a:pt x="186300" y="453132"/>
                    <a:pt x="203459" y="445978"/>
                    <a:pt x="217701" y="431732"/>
                  </a:cubicBezTo>
                  <a:cubicBezTo>
                    <a:pt x="232082" y="417410"/>
                    <a:pt x="239336" y="400307"/>
                    <a:pt x="239336" y="380004"/>
                  </a:cubicBezTo>
                  <a:moveTo>
                    <a:pt x="283787" y="261332"/>
                  </a:moveTo>
                  <a:cubicBezTo>
                    <a:pt x="316418" y="294083"/>
                    <a:pt x="332600" y="333632"/>
                    <a:pt x="332600" y="380004"/>
                  </a:cubicBezTo>
                  <a:cubicBezTo>
                    <a:pt x="332600" y="426095"/>
                    <a:pt x="316418" y="465299"/>
                    <a:pt x="283787" y="497910"/>
                  </a:cubicBezTo>
                  <a:cubicBezTo>
                    <a:pt x="251435" y="530661"/>
                    <a:pt x="212235" y="546922"/>
                    <a:pt x="166617" y="546922"/>
                  </a:cubicBezTo>
                  <a:cubicBezTo>
                    <a:pt x="120353" y="546922"/>
                    <a:pt x="81153" y="530661"/>
                    <a:pt x="48598" y="497910"/>
                  </a:cubicBezTo>
                  <a:cubicBezTo>
                    <a:pt x="16170" y="465299"/>
                    <a:pt x="0" y="426095"/>
                    <a:pt x="0" y="380004"/>
                  </a:cubicBezTo>
                  <a:lnTo>
                    <a:pt x="0" y="46869"/>
                  </a:lnTo>
                  <a:cubicBezTo>
                    <a:pt x="0" y="34065"/>
                    <a:pt x="4426" y="22944"/>
                    <a:pt x="13684" y="13774"/>
                  </a:cubicBezTo>
                  <a:cubicBezTo>
                    <a:pt x="22815" y="4655"/>
                    <a:pt x="33734" y="0"/>
                    <a:pt x="46594" y="0"/>
                  </a:cubicBezTo>
                  <a:cubicBezTo>
                    <a:pt x="59314" y="0"/>
                    <a:pt x="70233" y="4655"/>
                    <a:pt x="79491" y="13774"/>
                  </a:cubicBezTo>
                  <a:cubicBezTo>
                    <a:pt x="88559" y="22944"/>
                    <a:pt x="93201" y="34065"/>
                    <a:pt x="93201" y="46869"/>
                  </a:cubicBezTo>
                  <a:lnTo>
                    <a:pt x="93201" y="229780"/>
                  </a:lnTo>
                  <a:cubicBezTo>
                    <a:pt x="116548" y="218098"/>
                    <a:pt x="140961" y="212461"/>
                    <a:pt x="166617" y="212461"/>
                  </a:cubicBezTo>
                  <a:cubicBezTo>
                    <a:pt x="212235" y="212461"/>
                    <a:pt x="251435" y="228734"/>
                    <a:pt x="283787" y="261332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="" xmlns:a16="http://schemas.microsoft.com/office/drawing/2014/main" id="{08CC9727-D738-4280-AF9F-A8EB8BBFDE26}"/>
                </a:ext>
              </a:extLst>
            </p:cNvPr>
            <p:cNvSpPr/>
            <p:nvPr/>
          </p:nvSpPr>
          <p:spPr>
            <a:xfrm>
              <a:off x="5831188" y="3682112"/>
              <a:ext cx="179746" cy="506124"/>
            </a:xfrm>
            <a:custGeom>
              <a:avLst/>
              <a:gdLst>
                <a:gd name="connsiteX0" fmla="*/ 203040 w 179745"/>
                <a:gd name="connsiteY0" fmla="*/ 485603 h 506123"/>
                <a:gd name="connsiteX1" fmla="*/ 194125 w 179745"/>
                <a:gd name="connsiteY1" fmla="*/ 519668 h 506123"/>
                <a:gd name="connsiteX2" fmla="*/ 164322 w 179745"/>
                <a:gd name="connsiteY2" fmla="*/ 537599 h 506123"/>
                <a:gd name="connsiteX3" fmla="*/ 130930 w 179745"/>
                <a:gd name="connsiteY3" fmla="*/ 540099 h 506123"/>
                <a:gd name="connsiteX4" fmla="*/ 45351 w 179745"/>
                <a:gd name="connsiteY4" fmla="*/ 511046 h 506123"/>
                <a:gd name="connsiteX5" fmla="*/ 0 w 179745"/>
                <a:gd name="connsiteY5" fmla="*/ 369712 h 506123"/>
                <a:gd name="connsiteX6" fmla="*/ 0 w 179745"/>
                <a:gd name="connsiteY6" fmla="*/ 46856 h 506123"/>
                <a:gd name="connsiteX7" fmla="*/ 13760 w 179745"/>
                <a:gd name="connsiteY7" fmla="*/ 13761 h 506123"/>
                <a:gd name="connsiteX8" fmla="*/ 46670 w 179745"/>
                <a:gd name="connsiteY8" fmla="*/ 0 h 506123"/>
                <a:gd name="connsiteX9" fmla="*/ 79580 w 179745"/>
                <a:gd name="connsiteY9" fmla="*/ 13761 h 506123"/>
                <a:gd name="connsiteX10" fmla="*/ 93264 w 179745"/>
                <a:gd name="connsiteY10" fmla="*/ 46856 h 506123"/>
                <a:gd name="connsiteX11" fmla="*/ 93264 w 179745"/>
                <a:gd name="connsiteY11" fmla="*/ 369712 h 506123"/>
                <a:gd name="connsiteX12" fmla="*/ 106327 w 179745"/>
                <a:gd name="connsiteY12" fmla="*/ 440698 h 506123"/>
                <a:gd name="connsiteX13" fmla="*/ 150993 w 179745"/>
                <a:gd name="connsiteY13" fmla="*/ 444868 h 506123"/>
                <a:gd name="connsiteX14" fmla="*/ 185209 w 179745"/>
                <a:gd name="connsiteY14" fmla="*/ 454459 h 506123"/>
                <a:gd name="connsiteX15" fmla="*/ 203040 w 179745"/>
                <a:gd name="connsiteY15" fmla="*/ 485603 h 50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745" h="506123">
                  <a:moveTo>
                    <a:pt x="203040" y="485603"/>
                  </a:moveTo>
                  <a:cubicBezTo>
                    <a:pt x="204841" y="498050"/>
                    <a:pt x="201861" y="509376"/>
                    <a:pt x="194125" y="519668"/>
                  </a:cubicBezTo>
                  <a:cubicBezTo>
                    <a:pt x="186325" y="529960"/>
                    <a:pt x="176420" y="535928"/>
                    <a:pt x="164322" y="537599"/>
                  </a:cubicBezTo>
                  <a:cubicBezTo>
                    <a:pt x="152083" y="539270"/>
                    <a:pt x="141025" y="540099"/>
                    <a:pt x="130930" y="540099"/>
                  </a:cubicBezTo>
                  <a:cubicBezTo>
                    <a:pt x="95750" y="540099"/>
                    <a:pt x="67342" y="530444"/>
                    <a:pt x="45351" y="511046"/>
                  </a:cubicBezTo>
                  <a:cubicBezTo>
                    <a:pt x="15079" y="484417"/>
                    <a:pt x="0" y="437216"/>
                    <a:pt x="0" y="369712"/>
                  </a:cubicBezTo>
                  <a:lnTo>
                    <a:pt x="0" y="46856"/>
                  </a:lnTo>
                  <a:cubicBezTo>
                    <a:pt x="0" y="34065"/>
                    <a:pt x="4629" y="22944"/>
                    <a:pt x="13760" y="13761"/>
                  </a:cubicBezTo>
                  <a:cubicBezTo>
                    <a:pt x="22815" y="4655"/>
                    <a:pt x="33950" y="0"/>
                    <a:pt x="46670" y="0"/>
                  </a:cubicBezTo>
                  <a:cubicBezTo>
                    <a:pt x="59390" y="0"/>
                    <a:pt x="70449" y="4655"/>
                    <a:pt x="79580" y="13761"/>
                  </a:cubicBezTo>
                  <a:cubicBezTo>
                    <a:pt x="88635" y="22944"/>
                    <a:pt x="93264" y="34065"/>
                    <a:pt x="93264" y="46856"/>
                  </a:cubicBezTo>
                  <a:lnTo>
                    <a:pt x="93264" y="369712"/>
                  </a:lnTo>
                  <a:cubicBezTo>
                    <a:pt x="93264" y="409273"/>
                    <a:pt x="97551" y="432905"/>
                    <a:pt x="106327" y="440698"/>
                  </a:cubicBezTo>
                  <a:cubicBezTo>
                    <a:pt x="113099" y="446666"/>
                    <a:pt x="127962" y="447993"/>
                    <a:pt x="150993" y="444868"/>
                  </a:cubicBezTo>
                  <a:cubicBezTo>
                    <a:pt x="163700" y="443542"/>
                    <a:pt x="175114" y="446666"/>
                    <a:pt x="185209" y="454459"/>
                  </a:cubicBezTo>
                  <a:cubicBezTo>
                    <a:pt x="195304" y="462315"/>
                    <a:pt x="201239" y="472594"/>
                    <a:pt x="203040" y="485603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="" xmlns:a16="http://schemas.microsoft.com/office/drawing/2014/main" id="{6C80E437-9BE8-40FE-826D-41FA00A077A3}"/>
                </a:ext>
              </a:extLst>
            </p:cNvPr>
            <p:cNvSpPr/>
            <p:nvPr/>
          </p:nvSpPr>
          <p:spPr>
            <a:xfrm>
              <a:off x="5095914" y="2798222"/>
              <a:ext cx="754933" cy="759186"/>
            </a:xfrm>
            <a:custGeom>
              <a:avLst/>
              <a:gdLst>
                <a:gd name="connsiteX0" fmla="*/ 551176 w 754933"/>
                <a:gd name="connsiteY0" fmla="*/ 387783 h 759185"/>
                <a:gd name="connsiteX1" fmla="*/ 501754 w 754933"/>
                <a:gd name="connsiteY1" fmla="*/ 268143 h 759185"/>
                <a:gd name="connsiteX2" fmla="*/ 383886 w 754933"/>
                <a:gd name="connsiteY2" fmla="*/ 217881 h 759185"/>
                <a:gd name="connsiteX3" fmla="*/ 266019 w 754933"/>
                <a:gd name="connsiteY3" fmla="*/ 268143 h 759185"/>
                <a:gd name="connsiteX4" fmla="*/ 216584 w 754933"/>
                <a:gd name="connsiteY4" fmla="*/ 387783 h 759185"/>
                <a:gd name="connsiteX5" fmla="*/ 266019 w 754933"/>
                <a:gd name="connsiteY5" fmla="*/ 508342 h 759185"/>
                <a:gd name="connsiteX6" fmla="*/ 383886 w 754933"/>
                <a:gd name="connsiteY6" fmla="*/ 557571 h 759185"/>
                <a:gd name="connsiteX7" fmla="*/ 501754 w 754933"/>
                <a:gd name="connsiteY7" fmla="*/ 508342 h 759185"/>
                <a:gd name="connsiteX8" fmla="*/ 551176 w 754933"/>
                <a:gd name="connsiteY8" fmla="*/ 387783 h 759185"/>
                <a:gd name="connsiteX9" fmla="*/ 773163 w 754933"/>
                <a:gd name="connsiteY9" fmla="*/ 660454 h 759185"/>
                <a:gd name="connsiteX10" fmla="*/ 743094 w 754933"/>
                <a:gd name="connsiteY10" fmla="*/ 738033 h 759185"/>
                <a:gd name="connsiteX11" fmla="*/ 667673 w 754933"/>
                <a:gd name="connsiteY11" fmla="*/ 771817 h 759185"/>
                <a:gd name="connsiteX12" fmla="*/ 589831 w 754933"/>
                <a:gd name="connsiteY12" fmla="*/ 740890 h 759185"/>
                <a:gd name="connsiteX13" fmla="*/ 574270 w 754933"/>
                <a:gd name="connsiteY13" fmla="*/ 722461 h 759185"/>
                <a:gd name="connsiteX14" fmla="*/ 383531 w 754933"/>
                <a:gd name="connsiteY14" fmla="*/ 775439 h 759185"/>
                <a:gd name="connsiteX15" fmla="*/ 112274 w 754933"/>
                <a:gd name="connsiteY15" fmla="*/ 662124 h 759185"/>
                <a:gd name="connsiteX16" fmla="*/ 0 w 754933"/>
                <a:gd name="connsiteY16" fmla="*/ 387783 h 759185"/>
                <a:gd name="connsiteX17" fmla="*/ 112274 w 754933"/>
                <a:gd name="connsiteY17" fmla="*/ 114157 h 759185"/>
                <a:gd name="connsiteX18" fmla="*/ 383886 w 754933"/>
                <a:gd name="connsiteY18" fmla="*/ 0 h 759185"/>
                <a:gd name="connsiteX19" fmla="*/ 655638 w 754933"/>
                <a:gd name="connsiteY19" fmla="*/ 113876 h 759185"/>
                <a:gd name="connsiteX20" fmla="*/ 768737 w 754933"/>
                <a:gd name="connsiteY20" fmla="*/ 376815 h 759185"/>
                <a:gd name="connsiteX21" fmla="*/ 768737 w 754933"/>
                <a:gd name="connsiteY21" fmla="*/ 377007 h 75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933" h="759185">
                  <a:moveTo>
                    <a:pt x="551176" y="387783"/>
                  </a:moveTo>
                  <a:cubicBezTo>
                    <a:pt x="551176" y="341412"/>
                    <a:pt x="534803" y="301506"/>
                    <a:pt x="501754" y="268143"/>
                  </a:cubicBezTo>
                  <a:cubicBezTo>
                    <a:pt x="468844" y="234703"/>
                    <a:pt x="429643" y="217881"/>
                    <a:pt x="383886" y="217881"/>
                  </a:cubicBezTo>
                  <a:cubicBezTo>
                    <a:pt x="338256" y="217881"/>
                    <a:pt x="298917" y="234703"/>
                    <a:pt x="266019" y="268143"/>
                  </a:cubicBezTo>
                  <a:cubicBezTo>
                    <a:pt x="233109" y="301506"/>
                    <a:pt x="216584" y="341412"/>
                    <a:pt x="216584" y="387783"/>
                  </a:cubicBezTo>
                  <a:cubicBezTo>
                    <a:pt x="216584" y="435201"/>
                    <a:pt x="233109" y="475387"/>
                    <a:pt x="266019" y="508342"/>
                  </a:cubicBezTo>
                  <a:cubicBezTo>
                    <a:pt x="298917" y="541094"/>
                    <a:pt x="338256" y="557571"/>
                    <a:pt x="383886" y="557571"/>
                  </a:cubicBezTo>
                  <a:cubicBezTo>
                    <a:pt x="429643" y="557571"/>
                    <a:pt x="468844" y="541094"/>
                    <a:pt x="501754" y="508342"/>
                  </a:cubicBezTo>
                  <a:cubicBezTo>
                    <a:pt x="534803" y="475387"/>
                    <a:pt x="551176" y="435201"/>
                    <a:pt x="551176" y="387783"/>
                  </a:cubicBezTo>
                  <a:moveTo>
                    <a:pt x="773163" y="660454"/>
                  </a:moveTo>
                  <a:cubicBezTo>
                    <a:pt x="773645" y="690552"/>
                    <a:pt x="763765" y="716480"/>
                    <a:pt x="743094" y="738033"/>
                  </a:cubicBezTo>
                  <a:cubicBezTo>
                    <a:pt x="722422" y="759510"/>
                    <a:pt x="697324" y="770848"/>
                    <a:pt x="667673" y="771817"/>
                  </a:cubicBezTo>
                  <a:cubicBezTo>
                    <a:pt x="637946" y="772659"/>
                    <a:pt x="612024" y="762367"/>
                    <a:pt x="589831" y="740890"/>
                  </a:cubicBezTo>
                  <a:cubicBezTo>
                    <a:pt x="583883" y="735049"/>
                    <a:pt x="578632" y="728927"/>
                    <a:pt x="574270" y="722461"/>
                  </a:cubicBezTo>
                  <a:cubicBezTo>
                    <a:pt x="515641" y="757852"/>
                    <a:pt x="452116" y="775439"/>
                    <a:pt x="383531" y="775439"/>
                  </a:cubicBezTo>
                  <a:cubicBezTo>
                    <a:pt x="277420" y="775439"/>
                    <a:pt x="186997" y="737753"/>
                    <a:pt x="112274" y="662124"/>
                  </a:cubicBezTo>
                  <a:cubicBezTo>
                    <a:pt x="37399" y="586483"/>
                    <a:pt x="0" y="495053"/>
                    <a:pt x="0" y="387783"/>
                  </a:cubicBezTo>
                  <a:cubicBezTo>
                    <a:pt x="0" y="281559"/>
                    <a:pt x="37399" y="190282"/>
                    <a:pt x="112274" y="114157"/>
                  </a:cubicBezTo>
                  <a:cubicBezTo>
                    <a:pt x="187137" y="38031"/>
                    <a:pt x="277763" y="0"/>
                    <a:pt x="383886" y="0"/>
                  </a:cubicBezTo>
                  <a:cubicBezTo>
                    <a:pt x="490150" y="0"/>
                    <a:pt x="580776" y="37891"/>
                    <a:pt x="655638" y="113876"/>
                  </a:cubicBezTo>
                  <a:cubicBezTo>
                    <a:pt x="728230" y="187285"/>
                    <a:pt x="766391" y="275234"/>
                    <a:pt x="768737" y="376815"/>
                  </a:cubicBezTo>
                  <a:lnTo>
                    <a:pt x="768737" y="377007"/>
                  </a:lnTo>
                  <a:close/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="" xmlns:a16="http://schemas.microsoft.com/office/drawing/2014/main" id="{C6D38A11-84D6-4763-A8FD-571ED6EA7B85}"/>
                </a:ext>
              </a:extLst>
            </p:cNvPr>
            <p:cNvSpPr/>
            <p:nvPr/>
          </p:nvSpPr>
          <p:spPr>
            <a:xfrm>
              <a:off x="4937732" y="3679254"/>
              <a:ext cx="287594" cy="542276"/>
            </a:xfrm>
            <a:custGeom>
              <a:avLst/>
              <a:gdLst>
                <a:gd name="connsiteX0" fmla="*/ 314072 w 287593"/>
                <a:gd name="connsiteY0" fmla="*/ 489569 h 542275"/>
                <a:gd name="connsiteX1" fmla="*/ 305156 w 287593"/>
                <a:gd name="connsiteY1" fmla="*/ 524463 h 542275"/>
                <a:gd name="connsiteX2" fmla="*/ 274389 w 287593"/>
                <a:gd name="connsiteY2" fmla="*/ 542764 h 542275"/>
                <a:gd name="connsiteX3" fmla="*/ 242874 w 287593"/>
                <a:gd name="connsiteY3" fmla="*/ 544920 h 542275"/>
                <a:gd name="connsiteX4" fmla="*/ 157068 w 287593"/>
                <a:gd name="connsiteY4" fmla="*/ 515854 h 542275"/>
                <a:gd name="connsiteX5" fmla="*/ 111793 w 287593"/>
                <a:gd name="connsiteY5" fmla="*/ 374022 h 542275"/>
                <a:gd name="connsiteX6" fmla="*/ 111793 w 287593"/>
                <a:gd name="connsiteY6" fmla="*/ 300065 h 542275"/>
                <a:gd name="connsiteX7" fmla="*/ 46594 w 287593"/>
                <a:gd name="connsiteY7" fmla="*/ 300065 h 542275"/>
                <a:gd name="connsiteX8" fmla="*/ 13760 w 287593"/>
                <a:gd name="connsiteY8" fmla="*/ 286304 h 542275"/>
                <a:gd name="connsiteX9" fmla="*/ 0 w 287593"/>
                <a:gd name="connsiteY9" fmla="*/ 253208 h 542275"/>
                <a:gd name="connsiteX10" fmla="*/ 13760 w 287593"/>
                <a:gd name="connsiteY10" fmla="*/ 220113 h 542275"/>
                <a:gd name="connsiteX11" fmla="*/ 46594 w 287593"/>
                <a:gd name="connsiteY11" fmla="*/ 206275 h 542275"/>
                <a:gd name="connsiteX12" fmla="*/ 111793 w 287593"/>
                <a:gd name="connsiteY12" fmla="*/ 206275 h 542275"/>
                <a:gd name="connsiteX13" fmla="*/ 111793 w 287593"/>
                <a:gd name="connsiteY13" fmla="*/ 46869 h 542275"/>
                <a:gd name="connsiteX14" fmla="*/ 125147 w 287593"/>
                <a:gd name="connsiteY14" fmla="*/ 13774 h 542275"/>
                <a:gd name="connsiteX15" fmla="*/ 157702 w 287593"/>
                <a:gd name="connsiteY15" fmla="*/ 0 h 542275"/>
                <a:gd name="connsiteX16" fmla="*/ 191094 w 287593"/>
                <a:gd name="connsiteY16" fmla="*/ 13774 h 542275"/>
                <a:gd name="connsiteX17" fmla="*/ 204359 w 287593"/>
                <a:gd name="connsiteY17" fmla="*/ 46869 h 542275"/>
                <a:gd name="connsiteX18" fmla="*/ 204359 w 287593"/>
                <a:gd name="connsiteY18" fmla="*/ 206275 h 542275"/>
                <a:gd name="connsiteX19" fmla="*/ 263331 w 287593"/>
                <a:gd name="connsiteY19" fmla="*/ 206275 h 542275"/>
                <a:gd name="connsiteX20" fmla="*/ 296583 w 287593"/>
                <a:gd name="connsiteY20" fmla="*/ 220113 h 542275"/>
                <a:gd name="connsiteX21" fmla="*/ 310001 w 287593"/>
                <a:gd name="connsiteY21" fmla="*/ 253208 h 542275"/>
                <a:gd name="connsiteX22" fmla="*/ 296583 w 287593"/>
                <a:gd name="connsiteY22" fmla="*/ 286304 h 542275"/>
                <a:gd name="connsiteX23" fmla="*/ 263331 w 287593"/>
                <a:gd name="connsiteY23" fmla="*/ 300065 h 542275"/>
                <a:gd name="connsiteX24" fmla="*/ 204359 w 287593"/>
                <a:gd name="connsiteY24" fmla="*/ 300065 h 542275"/>
                <a:gd name="connsiteX25" fmla="*/ 204359 w 287593"/>
                <a:gd name="connsiteY25" fmla="*/ 374022 h 542275"/>
                <a:gd name="connsiteX26" fmla="*/ 218056 w 287593"/>
                <a:gd name="connsiteY26" fmla="*/ 445213 h 542275"/>
                <a:gd name="connsiteX27" fmla="*/ 262024 w 287593"/>
                <a:gd name="connsiteY27" fmla="*/ 449319 h 542275"/>
                <a:gd name="connsiteX28" fmla="*/ 296241 w 287593"/>
                <a:gd name="connsiteY28" fmla="*/ 459114 h 542275"/>
                <a:gd name="connsiteX29" fmla="*/ 314072 w 287593"/>
                <a:gd name="connsiteY29" fmla="*/ 489569 h 54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7593" h="542275">
                  <a:moveTo>
                    <a:pt x="314072" y="489569"/>
                  </a:moveTo>
                  <a:cubicBezTo>
                    <a:pt x="315936" y="502361"/>
                    <a:pt x="312968" y="514184"/>
                    <a:pt x="305156" y="524463"/>
                  </a:cubicBezTo>
                  <a:cubicBezTo>
                    <a:pt x="297420" y="534768"/>
                    <a:pt x="287186" y="540940"/>
                    <a:pt x="274389" y="542764"/>
                  </a:cubicBezTo>
                  <a:cubicBezTo>
                    <a:pt x="263331" y="544078"/>
                    <a:pt x="252969" y="544920"/>
                    <a:pt x="242874" y="544920"/>
                  </a:cubicBezTo>
                  <a:cubicBezTo>
                    <a:pt x="207606" y="544920"/>
                    <a:pt x="179058" y="535112"/>
                    <a:pt x="157068" y="515854"/>
                  </a:cubicBezTo>
                  <a:cubicBezTo>
                    <a:pt x="126998" y="489085"/>
                    <a:pt x="111793" y="441884"/>
                    <a:pt x="111793" y="374022"/>
                  </a:cubicBezTo>
                  <a:lnTo>
                    <a:pt x="111793" y="300065"/>
                  </a:lnTo>
                  <a:lnTo>
                    <a:pt x="46594" y="300065"/>
                  </a:lnTo>
                  <a:cubicBezTo>
                    <a:pt x="33874" y="300065"/>
                    <a:pt x="22815" y="295397"/>
                    <a:pt x="13760" y="286304"/>
                  </a:cubicBezTo>
                  <a:cubicBezTo>
                    <a:pt x="4642" y="276981"/>
                    <a:pt x="0" y="266000"/>
                    <a:pt x="0" y="253208"/>
                  </a:cubicBezTo>
                  <a:cubicBezTo>
                    <a:pt x="0" y="240200"/>
                    <a:pt x="4642" y="229219"/>
                    <a:pt x="13760" y="220113"/>
                  </a:cubicBezTo>
                  <a:cubicBezTo>
                    <a:pt x="22815" y="210803"/>
                    <a:pt x="33874" y="206275"/>
                    <a:pt x="46594" y="206275"/>
                  </a:cubicBezTo>
                  <a:lnTo>
                    <a:pt x="111793" y="206275"/>
                  </a:lnTo>
                  <a:lnTo>
                    <a:pt x="111793" y="46869"/>
                  </a:lnTo>
                  <a:cubicBezTo>
                    <a:pt x="111793" y="34065"/>
                    <a:pt x="116206" y="22944"/>
                    <a:pt x="125147" y="13774"/>
                  </a:cubicBezTo>
                  <a:cubicBezTo>
                    <a:pt x="134062" y="4668"/>
                    <a:pt x="144981" y="0"/>
                    <a:pt x="157702" y="0"/>
                  </a:cubicBezTo>
                  <a:cubicBezTo>
                    <a:pt x="171119" y="0"/>
                    <a:pt x="182178" y="4668"/>
                    <a:pt x="191094" y="13774"/>
                  </a:cubicBezTo>
                  <a:cubicBezTo>
                    <a:pt x="200009" y="22944"/>
                    <a:pt x="204359" y="34065"/>
                    <a:pt x="204359" y="46869"/>
                  </a:cubicBezTo>
                  <a:lnTo>
                    <a:pt x="204359" y="206275"/>
                  </a:lnTo>
                  <a:lnTo>
                    <a:pt x="263331" y="206275"/>
                  </a:lnTo>
                  <a:cubicBezTo>
                    <a:pt x="276609" y="206275"/>
                    <a:pt x="287807" y="210803"/>
                    <a:pt x="296583" y="220113"/>
                  </a:cubicBezTo>
                  <a:cubicBezTo>
                    <a:pt x="305499" y="229219"/>
                    <a:pt x="310001" y="240200"/>
                    <a:pt x="310001" y="253208"/>
                  </a:cubicBezTo>
                  <a:cubicBezTo>
                    <a:pt x="310001" y="266000"/>
                    <a:pt x="305499" y="276981"/>
                    <a:pt x="296583" y="286304"/>
                  </a:cubicBezTo>
                  <a:cubicBezTo>
                    <a:pt x="287807" y="295397"/>
                    <a:pt x="276609" y="300065"/>
                    <a:pt x="263331" y="300065"/>
                  </a:cubicBezTo>
                  <a:lnTo>
                    <a:pt x="204359" y="300065"/>
                  </a:lnTo>
                  <a:lnTo>
                    <a:pt x="204359" y="374022"/>
                  </a:lnTo>
                  <a:cubicBezTo>
                    <a:pt x="204359" y="413801"/>
                    <a:pt x="208988" y="437356"/>
                    <a:pt x="218056" y="445213"/>
                  </a:cubicBezTo>
                  <a:cubicBezTo>
                    <a:pt x="225031" y="451334"/>
                    <a:pt x="239552" y="452648"/>
                    <a:pt x="262024" y="449319"/>
                  </a:cubicBezTo>
                  <a:cubicBezTo>
                    <a:pt x="274732" y="447993"/>
                    <a:pt x="286146" y="451334"/>
                    <a:pt x="296241" y="459114"/>
                  </a:cubicBezTo>
                  <a:cubicBezTo>
                    <a:pt x="306336" y="466983"/>
                    <a:pt x="312271" y="477122"/>
                    <a:pt x="314072" y="489569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="" xmlns:a16="http://schemas.microsoft.com/office/drawing/2014/main" id="{AE66AB12-5126-4405-B3F4-F3908AA1A831}"/>
                </a:ext>
              </a:extLst>
            </p:cNvPr>
            <p:cNvSpPr/>
            <p:nvPr/>
          </p:nvSpPr>
          <p:spPr>
            <a:xfrm>
              <a:off x="4194161" y="2637281"/>
              <a:ext cx="754933" cy="903793"/>
            </a:xfrm>
            <a:custGeom>
              <a:avLst/>
              <a:gdLst>
                <a:gd name="connsiteX0" fmla="*/ 775788 w 754933"/>
                <a:gd name="connsiteY0" fmla="*/ 390015 h 903792"/>
                <a:gd name="connsiteX1" fmla="*/ 775788 w 754933"/>
                <a:gd name="connsiteY1" fmla="*/ 819860 h 903792"/>
                <a:gd name="connsiteX2" fmla="*/ 744057 w 754933"/>
                <a:gd name="connsiteY2" fmla="*/ 897031 h 903792"/>
                <a:gd name="connsiteX3" fmla="*/ 667534 w 754933"/>
                <a:gd name="connsiteY3" fmla="*/ 929081 h 903792"/>
                <a:gd name="connsiteX4" fmla="*/ 590313 w 754933"/>
                <a:gd name="connsiteY4" fmla="*/ 896815 h 903792"/>
                <a:gd name="connsiteX5" fmla="*/ 559280 w 754933"/>
                <a:gd name="connsiteY5" fmla="*/ 819860 h 903792"/>
                <a:gd name="connsiteX6" fmla="*/ 559280 w 754933"/>
                <a:gd name="connsiteY6" fmla="*/ 389799 h 903792"/>
                <a:gd name="connsiteX7" fmla="*/ 508881 w 754933"/>
                <a:gd name="connsiteY7" fmla="*/ 267658 h 903792"/>
                <a:gd name="connsiteX8" fmla="*/ 388034 w 754933"/>
                <a:gd name="connsiteY8" fmla="*/ 217741 h 903792"/>
                <a:gd name="connsiteX9" fmla="*/ 266983 w 754933"/>
                <a:gd name="connsiteY9" fmla="*/ 268500 h 903792"/>
                <a:gd name="connsiteX10" fmla="*/ 216724 w 754933"/>
                <a:gd name="connsiteY10" fmla="*/ 389799 h 903792"/>
                <a:gd name="connsiteX11" fmla="*/ 216724 w 754933"/>
                <a:gd name="connsiteY11" fmla="*/ 821390 h 903792"/>
                <a:gd name="connsiteX12" fmla="*/ 184854 w 754933"/>
                <a:gd name="connsiteY12" fmla="*/ 897656 h 903792"/>
                <a:gd name="connsiteX13" fmla="*/ 108330 w 754933"/>
                <a:gd name="connsiteY13" fmla="*/ 929081 h 903792"/>
                <a:gd name="connsiteX14" fmla="*/ 31109 w 754933"/>
                <a:gd name="connsiteY14" fmla="*/ 897031 h 903792"/>
                <a:gd name="connsiteX15" fmla="*/ 0 w 754933"/>
                <a:gd name="connsiteY15" fmla="*/ 819860 h 903792"/>
                <a:gd name="connsiteX16" fmla="*/ 0 w 754933"/>
                <a:gd name="connsiteY16" fmla="*/ 390015 h 903792"/>
                <a:gd name="connsiteX17" fmla="*/ 114900 w 754933"/>
                <a:gd name="connsiteY17" fmla="*/ 113876 h 903792"/>
                <a:gd name="connsiteX18" fmla="*/ 388034 w 754933"/>
                <a:gd name="connsiteY18" fmla="*/ 0 h 903792"/>
                <a:gd name="connsiteX19" fmla="*/ 661725 w 754933"/>
                <a:gd name="connsiteY19" fmla="*/ 113876 h 903792"/>
                <a:gd name="connsiteX20" fmla="*/ 775788 w 754933"/>
                <a:gd name="connsiteY20" fmla="*/ 390015 h 90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4933" h="903792">
                  <a:moveTo>
                    <a:pt x="775788" y="390015"/>
                  </a:moveTo>
                  <a:lnTo>
                    <a:pt x="775788" y="819860"/>
                  </a:lnTo>
                  <a:cubicBezTo>
                    <a:pt x="775788" y="849831"/>
                    <a:pt x="765211" y="875542"/>
                    <a:pt x="744057" y="897031"/>
                  </a:cubicBezTo>
                  <a:cubicBezTo>
                    <a:pt x="722764" y="918304"/>
                    <a:pt x="697324" y="929081"/>
                    <a:pt x="667534" y="929081"/>
                  </a:cubicBezTo>
                  <a:cubicBezTo>
                    <a:pt x="636767" y="929081"/>
                    <a:pt x="610984" y="918304"/>
                    <a:pt x="590313" y="896815"/>
                  </a:cubicBezTo>
                  <a:cubicBezTo>
                    <a:pt x="569501" y="875542"/>
                    <a:pt x="559280" y="849831"/>
                    <a:pt x="559280" y="819860"/>
                  </a:cubicBezTo>
                  <a:lnTo>
                    <a:pt x="559280" y="389799"/>
                  </a:lnTo>
                  <a:cubicBezTo>
                    <a:pt x="559280" y="341412"/>
                    <a:pt x="542412" y="300894"/>
                    <a:pt x="508881" y="267658"/>
                  </a:cubicBezTo>
                  <a:cubicBezTo>
                    <a:pt x="475147" y="234359"/>
                    <a:pt x="434970" y="217741"/>
                    <a:pt x="388034" y="217741"/>
                  </a:cubicBezTo>
                  <a:cubicBezTo>
                    <a:pt x="341097" y="217741"/>
                    <a:pt x="300730" y="234703"/>
                    <a:pt x="266983" y="268500"/>
                  </a:cubicBezTo>
                  <a:cubicBezTo>
                    <a:pt x="233452" y="302207"/>
                    <a:pt x="216724" y="342598"/>
                    <a:pt x="216724" y="389799"/>
                  </a:cubicBezTo>
                  <a:lnTo>
                    <a:pt x="216724" y="821390"/>
                  </a:lnTo>
                  <a:cubicBezTo>
                    <a:pt x="216724" y="851501"/>
                    <a:pt x="206008" y="876868"/>
                    <a:pt x="184854" y="897656"/>
                  </a:cubicBezTo>
                  <a:cubicBezTo>
                    <a:pt x="163497" y="918649"/>
                    <a:pt x="138057" y="929081"/>
                    <a:pt x="108330" y="929081"/>
                  </a:cubicBezTo>
                  <a:cubicBezTo>
                    <a:pt x="77564" y="929081"/>
                    <a:pt x="51781" y="918304"/>
                    <a:pt x="31109" y="897031"/>
                  </a:cubicBezTo>
                  <a:cubicBezTo>
                    <a:pt x="10298" y="875542"/>
                    <a:pt x="0" y="849831"/>
                    <a:pt x="0" y="819860"/>
                  </a:cubicBezTo>
                  <a:lnTo>
                    <a:pt x="0" y="390015"/>
                  </a:lnTo>
                  <a:cubicBezTo>
                    <a:pt x="1040" y="281904"/>
                    <a:pt x="39403" y="190002"/>
                    <a:pt x="114900" y="113876"/>
                  </a:cubicBezTo>
                  <a:cubicBezTo>
                    <a:pt x="190459" y="37891"/>
                    <a:pt x="281567" y="0"/>
                    <a:pt x="388034" y="0"/>
                  </a:cubicBezTo>
                  <a:cubicBezTo>
                    <a:pt x="494297" y="0"/>
                    <a:pt x="585544" y="37891"/>
                    <a:pt x="661725" y="113876"/>
                  </a:cubicBezTo>
                  <a:cubicBezTo>
                    <a:pt x="737767" y="190002"/>
                    <a:pt x="775788" y="281904"/>
                    <a:pt x="775788" y="390015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="" xmlns:a16="http://schemas.microsoft.com/office/drawing/2014/main" id="{F9011F1B-0C58-43BB-B9E0-481E9DEBB18D}"/>
                </a:ext>
              </a:extLst>
            </p:cNvPr>
            <p:cNvSpPr/>
            <p:nvPr/>
          </p:nvSpPr>
          <p:spPr>
            <a:xfrm>
              <a:off x="4199339" y="3679256"/>
              <a:ext cx="323543" cy="542276"/>
            </a:xfrm>
            <a:custGeom>
              <a:avLst/>
              <a:gdLst>
                <a:gd name="connsiteX0" fmla="*/ 239336 w 323542"/>
                <a:gd name="connsiteY0" fmla="*/ 380004 h 542275"/>
                <a:gd name="connsiteX1" fmla="*/ 217840 w 323542"/>
                <a:gd name="connsiteY1" fmla="*/ 328008 h 542275"/>
                <a:gd name="connsiteX2" fmla="*/ 166262 w 323542"/>
                <a:gd name="connsiteY2" fmla="*/ 306174 h 542275"/>
                <a:gd name="connsiteX3" fmla="*/ 114836 w 323542"/>
                <a:gd name="connsiteY3" fmla="*/ 327663 h 542275"/>
                <a:gd name="connsiteX4" fmla="*/ 93403 w 323542"/>
                <a:gd name="connsiteY4" fmla="*/ 380004 h 542275"/>
                <a:gd name="connsiteX5" fmla="*/ 114836 w 323542"/>
                <a:gd name="connsiteY5" fmla="*/ 431732 h 542275"/>
                <a:gd name="connsiteX6" fmla="*/ 166262 w 323542"/>
                <a:gd name="connsiteY6" fmla="*/ 453132 h 542275"/>
                <a:gd name="connsiteX7" fmla="*/ 217840 w 323542"/>
                <a:gd name="connsiteY7" fmla="*/ 431732 h 542275"/>
                <a:gd name="connsiteX8" fmla="*/ 239336 w 323542"/>
                <a:gd name="connsiteY8" fmla="*/ 380004 h 542275"/>
                <a:gd name="connsiteX9" fmla="*/ 332740 w 323542"/>
                <a:gd name="connsiteY9" fmla="*/ 46869 h 542275"/>
                <a:gd name="connsiteX10" fmla="*/ 332740 w 323542"/>
                <a:gd name="connsiteY10" fmla="*/ 380004 h 542275"/>
                <a:gd name="connsiteX11" fmla="*/ 283990 w 323542"/>
                <a:gd name="connsiteY11" fmla="*/ 497910 h 542275"/>
                <a:gd name="connsiteX12" fmla="*/ 166744 w 323542"/>
                <a:gd name="connsiteY12" fmla="*/ 546922 h 542275"/>
                <a:gd name="connsiteX13" fmla="*/ 48750 w 323542"/>
                <a:gd name="connsiteY13" fmla="*/ 497910 h 542275"/>
                <a:gd name="connsiteX14" fmla="*/ 0 w 323542"/>
                <a:gd name="connsiteY14" fmla="*/ 380004 h 542275"/>
                <a:gd name="connsiteX15" fmla="*/ 48598 w 323542"/>
                <a:gd name="connsiteY15" fmla="*/ 261332 h 542275"/>
                <a:gd name="connsiteX16" fmla="*/ 166262 w 323542"/>
                <a:gd name="connsiteY16" fmla="*/ 212461 h 542275"/>
                <a:gd name="connsiteX17" fmla="*/ 239336 w 323542"/>
                <a:gd name="connsiteY17" fmla="*/ 229780 h 542275"/>
                <a:gd name="connsiteX18" fmla="*/ 239336 w 323542"/>
                <a:gd name="connsiteY18" fmla="*/ 46869 h 542275"/>
                <a:gd name="connsiteX19" fmla="*/ 252881 w 323542"/>
                <a:gd name="connsiteY19" fmla="*/ 13774 h 542275"/>
                <a:gd name="connsiteX20" fmla="*/ 286488 w 323542"/>
                <a:gd name="connsiteY20" fmla="*/ 0 h 542275"/>
                <a:gd name="connsiteX21" fmla="*/ 319183 w 323542"/>
                <a:gd name="connsiteY21" fmla="*/ 13774 h 542275"/>
                <a:gd name="connsiteX22" fmla="*/ 332740 w 323542"/>
                <a:gd name="connsiteY22" fmla="*/ 46869 h 54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3542" h="542275">
                  <a:moveTo>
                    <a:pt x="239336" y="380004"/>
                  </a:moveTo>
                  <a:cubicBezTo>
                    <a:pt x="239336" y="359700"/>
                    <a:pt x="232209" y="342470"/>
                    <a:pt x="217840" y="328008"/>
                  </a:cubicBezTo>
                  <a:cubicBezTo>
                    <a:pt x="203459" y="313545"/>
                    <a:pt x="186452" y="306174"/>
                    <a:pt x="166262" y="306174"/>
                  </a:cubicBezTo>
                  <a:cubicBezTo>
                    <a:pt x="146288" y="306174"/>
                    <a:pt x="129078" y="313328"/>
                    <a:pt x="114836" y="327663"/>
                  </a:cubicBezTo>
                  <a:cubicBezTo>
                    <a:pt x="100455" y="341769"/>
                    <a:pt x="93403" y="359432"/>
                    <a:pt x="93403" y="380004"/>
                  </a:cubicBezTo>
                  <a:cubicBezTo>
                    <a:pt x="93403" y="400307"/>
                    <a:pt x="100455" y="417410"/>
                    <a:pt x="114836" y="431732"/>
                  </a:cubicBezTo>
                  <a:cubicBezTo>
                    <a:pt x="129078" y="445978"/>
                    <a:pt x="146288" y="453132"/>
                    <a:pt x="166262" y="453132"/>
                  </a:cubicBezTo>
                  <a:cubicBezTo>
                    <a:pt x="186452" y="453132"/>
                    <a:pt x="203459" y="445978"/>
                    <a:pt x="217840" y="431732"/>
                  </a:cubicBezTo>
                  <a:cubicBezTo>
                    <a:pt x="232209" y="417410"/>
                    <a:pt x="239336" y="400307"/>
                    <a:pt x="239336" y="380004"/>
                  </a:cubicBezTo>
                  <a:moveTo>
                    <a:pt x="332740" y="46869"/>
                  </a:moveTo>
                  <a:lnTo>
                    <a:pt x="332740" y="380004"/>
                  </a:lnTo>
                  <a:cubicBezTo>
                    <a:pt x="332740" y="426095"/>
                    <a:pt x="316354" y="465299"/>
                    <a:pt x="283990" y="497910"/>
                  </a:cubicBezTo>
                  <a:cubicBezTo>
                    <a:pt x="251574" y="530661"/>
                    <a:pt x="212374" y="546922"/>
                    <a:pt x="166744" y="546922"/>
                  </a:cubicBezTo>
                  <a:cubicBezTo>
                    <a:pt x="120505" y="546922"/>
                    <a:pt x="81165" y="530661"/>
                    <a:pt x="48750" y="497910"/>
                  </a:cubicBezTo>
                  <a:cubicBezTo>
                    <a:pt x="16322" y="465299"/>
                    <a:pt x="0" y="426095"/>
                    <a:pt x="0" y="380004"/>
                  </a:cubicBezTo>
                  <a:cubicBezTo>
                    <a:pt x="0" y="333632"/>
                    <a:pt x="16182" y="294083"/>
                    <a:pt x="48598" y="261332"/>
                  </a:cubicBezTo>
                  <a:cubicBezTo>
                    <a:pt x="80962" y="228734"/>
                    <a:pt x="120163" y="212461"/>
                    <a:pt x="166262" y="212461"/>
                  </a:cubicBezTo>
                  <a:cubicBezTo>
                    <a:pt x="191702" y="212461"/>
                    <a:pt x="216179" y="218098"/>
                    <a:pt x="239336" y="229780"/>
                  </a:cubicBezTo>
                  <a:lnTo>
                    <a:pt x="239336" y="46869"/>
                  </a:lnTo>
                  <a:cubicBezTo>
                    <a:pt x="239336" y="34065"/>
                    <a:pt x="243965" y="22944"/>
                    <a:pt x="252881" y="13774"/>
                  </a:cubicBezTo>
                  <a:cubicBezTo>
                    <a:pt x="261809" y="4655"/>
                    <a:pt x="273070" y="0"/>
                    <a:pt x="286488" y="0"/>
                  </a:cubicBezTo>
                  <a:cubicBezTo>
                    <a:pt x="299348" y="0"/>
                    <a:pt x="310267" y="4655"/>
                    <a:pt x="319183" y="13774"/>
                  </a:cubicBezTo>
                  <a:cubicBezTo>
                    <a:pt x="328111" y="22944"/>
                    <a:pt x="332740" y="34065"/>
                    <a:pt x="332740" y="46869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="" xmlns:a16="http://schemas.microsoft.com/office/drawing/2014/main" id="{6B73E219-32CC-467C-928B-B12D6522FD69}"/>
                </a:ext>
              </a:extLst>
            </p:cNvPr>
            <p:cNvSpPr/>
            <p:nvPr/>
          </p:nvSpPr>
          <p:spPr>
            <a:xfrm>
              <a:off x="4592893" y="3888482"/>
              <a:ext cx="323543" cy="325365"/>
            </a:xfrm>
            <a:custGeom>
              <a:avLst/>
              <a:gdLst>
                <a:gd name="connsiteX0" fmla="*/ 237206 w 323542"/>
                <a:gd name="connsiteY0" fmla="*/ 166880 h 325365"/>
                <a:gd name="connsiteX1" fmla="*/ 215925 w 323542"/>
                <a:gd name="connsiteY1" fmla="*/ 115394 h 325365"/>
                <a:gd name="connsiteX2" fmla="*/ 165197 w 323542"/>
                <a:gd name="connsiteY2" fmla="*/ 93764 h 325365"/>
                <a:gd name="connsiteX3" fmla="*/ 114481 w 323542"/>
                <a:gd name="connsiteY3" fmla="*/ 115394 h 325365"/>
                <a:gd name="connsiteX4" fmla="*/ 93213 w 323542"/>
                <a:gd name="connsiteY4" fmla="*/ 166880 h 325365"/>
                <a:gd name="connsiteX5" fmla="*/ 114481 w 323542"/>
                <a:gd name="connsiteY5" fmla="*/ 218748 h 325365"/>
                <a:gd name="connsiteX6" fmla="*/ 165197 w 323542"/>
                <a:gd name="connsiteY6" fmla="*/ 239945 h 325365"/>
                <a:gd name="connsiteX7" fmla="*/ 215925 w 323542"/>
                <a:gd name="connsiteY7" fmla="*/ 218748 h 325365"/>
                <a:gd name="connsiteX8" fmla="*/ 237206 w 323542"/>
                <a:gd name="connsiteY8" fmla="*/ 166880 h 325365"/>
                <a:gd name="connsiteX9" fmla="*/ 332727 w 323542"/>
                <a:gd name="connsiteY9" fmla="*/ 284212 h 325365"/>
                <a:gd name="connsiteX10" fmla="*/ 319791 w 323542"/>
                <a:gd name="connsiteY10" fmla="*/ 317601 h 325365"/>
                <a:gd name="connsiteX11" fmla="*/ 287325 w 323542"/>
                <a:gd name="connsiteY11" fmla="*/ 332140 h 325365"/>
                <a:gd name="connsiteX12" fmla="*/ 253832 w 323542"/>
                <a:gd name="connsiteY12" fmla="*/ 318825 h 325365"/>
                <a:gd name="connsiteX13" fmla="*/ 247136 w 323542"/>
                <a:gd name="connsiteY13" fmla="*/ 310905 h 325365"/>
                <a:gd name="connsiteX14" fmla="*/ 165057 w 323542"/>
                <a:gd name="connsiteY14" fmla="*/ 333696 h 325365"/>
                <a:gd name="connsiteX15" fmla="*/ 48306 w 323542"/>
                <a:gd name="connsiteY15" fmla="*/ 284939 h 325365"/>
                <a:gd name="connsiteX16" fmla="*/ 0 w 323542"/>
                <a:gd name="connsiteY16" fmla="*/ 166880 h 325365"/>
                <a:gd name="connsiteX17" fmla="*/ 48306 w 323542"/>
                <a:gd name="connsiteY17" fmla="*/ 49127 h 325365"/>
                <a:gd name="connsiteX18" fmla="*/ 165197 w 323542"/>
                <a:gd name="connsiteY18" fmla="*/ 0 h 325365"/>
                <a:gd name="connsiteX19" fmla="*/ 282151 w 323542"/>
                <a:gd name="connsiteY19" fmla="*/ 49012 h 325365"/>
                <a:gd name="connsiteX20" fmla="*/ 330825 w 323542"/>
                <a:gd name="connsiteY20" fmla="*/ 162161 h 325365"/>
                <a:gd name="connsiteX21" fmla="*/ 330825 w 323542"/>
                <a:gd name="connsiteY21" fmla="*/ 162250 h 32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542" h="325365">
                  <a:moveTo>
                    <a:pt x="237206" y="166880"/>
                  </a:moveTo>
                  <a:cubicBezTo>
                    <a:pt x="237206" y="146933"/>
                    <a:pt x="230142" y="129754"/>
                    <a:pt x="215925" y="115394"/>
                  </a:cubicBezTo>
                  <a:cubicBezTo>
                    <a:pt x="201772" y="101008"/>
                    <a:pt x="184905" y="93764"/>
                    <a:pt x="165197" y="93764"/>
                  </a:cubicBezTo>
                  <a:cubicBezTo>
                    <a:pt x="145565" y="93764"/>
                    <a:pt x="128634" y="101008"/>
                    <a:pt x="114481" y="115394"/>
                  </a:cubicBezTo>
                  <a:cubicBezTo>
                    <a:pt x="100315" y="129754"/>
                    <a:pt x="93213" y="146933"/>
                    <a:pt x="93213" y="166880"/>
                  </a:cubicBezTo>
                  <a:cubicBezTo>
                    <a:pt x="93213" y="187285"/>
                    <a:pt x="100315" y="204579"/>
                    <a:pt x="114481" y="218748"/>
                  </a:cubicBezTo>
                  <a:cubicBezTo>
                    <a:pt x="128634" y="232854"/>
                    <a:pt x="145565" y="239945"/>
                    <a:pt x="165197" y="239945"/>
                  </a:cubicBezTo>
                  <a:cubicBezTo>
                    <a:pt x="184905" y="239945"/>
                    <a:pt x="201772" y="232854"/>
                    <a:pt x="215925" y="218748"/>
                  </a:cubicBezTo>
                  <a:cubicBezTo>
                    <a:pt x="230142" y="204579"/>
                    <a:pt x="237206" y="187285"/>
                    <a:pt x="237206" y="166880"/>
                  </a:cubicBezTo>
                  <a:moveTo>
                    <a:pt x="332727" y="284212"/>
                  </a:moveTo>
                  <a:cubicBezTo>
                    <a:pt x="332943" y="297170"/>
                    <a:pt x="328681" y="308329"/>
                    <a:pt x="319791" y="317601"/>
                  </a:cubicBezTo>
                  <a:cubicBezTo>
                    <a:pt x="310901" y="326847"/>
                    <a:pt x="300096" y="331732"/>
                    <a:pt x="287325" y="332140"/>
                  </a:cubicBezTo>
                  <a:cubicBezTo>
                    <a:pt x="274529" y="332497"/>
                    <a:pt x="263369" y="328084"/>
                    <a:pt x="253832" y="318825"/>
                  </a:cubicBezTo>
                  <a:cubicBezTo>
                    <a:pt x="251270" y="316326"/>
                    <a:pt x="249013" y="313686"/>
                    <a:pt x="247136" y="310905"/>
                  </a:cubicBezTo>
                  <a:cubicBezTo>
                    <a:pt x="221911" y="326133"/>
                    <a:pt x="194568" y="333696"/>
                    <a:pt x="165057" y="333696"/>
                  </a:cubicBezTo>
                  <a:cubicBezTo>
                    <a:pt x="119389" y="333696"/>
                    <a:pt x="80480" y="317486"/>
                    <a:pt x="48306" y="284939"/>
                  </a:cubicBezTo>
                  <a:cubicBezTo>
                    <a:pt x="16094" y="252379"/>
                    <a:pt x="0" y="213048"/>
                    <a:pt x="0" y="166880"/>
                  </a:cubicBezTo>
                  <a:cubicBezTo>
                    <a:pt x="0" y="121171"/>
                    <a:pt x="16094" y="81890"/>
                    <a:pt x="48306" y="49127"/>
                  </a:cubicBezTo>
                  <a:cubicBezTo>
                    <a:pt x="80531" y="16363"/>
                    <a:pt x="119541" y="0"/>
                    <a:pt x="165197" y="0"/>
                  </a:cubicBezTo>
                  <a:cubicBezTo>
                    <a:pt x="210928" y="0"/>
                    <a:pt x="249938" y="16299"/>
                    <a:pt x="282151" y="49012"/>
                  </a:cubicBezTo>
                  <a:cubicBezTo>
                    <a:pt x="313387" y="80589"/>
                    <a:pt x="329810" y="118442"/>
                    <a:pt x="330825" y="162161"/>
                  </a:cubicBezTo>
                  <a:lnTo>
                    <a:pt x="330825" y="162250"/>
                  </a:lnTo>
                  <a:close/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="" xmlns:a16="http://schemas.microsoft.com/office/drawing/2014/main" id="{9B32686E-A610-45C1-82BA-E25049BE63E9}"/>
                </a:ext>
              </a:extLst>
            </p:cNvPr>
            <p:cNvSpPr/>
            <p:nvPr/>
          </p:nvSpPr>
          <p:spPr>
            <a:xfrm>
              <a:off x="5284203" y="3888469"/>
              <a:ext cx="323543" cy="325365"/>
            </a:xfrm>
            <a:custGeom>
              <a:avLst/>
              <a:gdLst>
                <a:gd name="connsiteX0" fmla="*/ 237193 w 323542"/>
                <a:gd name="connsiteY0" fmla="*/ 166880 h 325365"/>
                <a:gd name="connsiteX1" fmla="*/ 215925 w 323542"/>
                <a:gd name="connsiteY1" fmla="*/ 115394 h 325365"/>
                <a:gd name="connsiteX2" fmla="*/ 165197 w 323542"/>
                <a:gd name="connsiteY2" fmla="*/ 93764 h 325365"/>
                <a:gd name="connsiteX3" fmla="*/ 114481 w 323542"/>
                <a:gd name="connsiteY3" fmla="*/ 115394 h 325365"/>
                <a:gd name="connsiteX4" fmla="*/ 93201 w 323542"/>
                <a:gd name="connsiteY4" fmla="*/ 166880 h 325365"/>
                <a:gd name="connsiteX5" fmla="*/ 114481 w 323542"/>
                <a:gd name="connsiteY5" fmla="*/ 218748 h 325365"/>
                <a:gd name="connsiteX6" fmla="*/ 165197 w 323542"/>
                <a:gd name="connsiteY6" fmla="*/ 239945 h 325365"/>
                <a:gd name="connsiteX7" fmla="*/ 215925 w 323542"/>
                <a:gd name="connsiteY7" fmla="*/ 218748 h 325365"/>
                <a:gd name="connsiteX8" fmla="*/ 237193 w 323542"/>
                <a:gd name="connsiteY8" fmla="*/ 166880 h 325365"/>
                <a:gd name="connsiteX9" fmla="*/ 332727 w 323542"/>
                <a:gd name="connsiteY9" fmla="*/ 284212 h 325365"/>
                <a:gd name="connsiteX10" fmla="*/ 319791 w 323542"/>
                <a:gd name="connsiteY10" fmla="*/ 317601 h 325365"/>
                <a:gd name="connsiteX11" fmla="*/ 287325 w 323542"/>
                <a:gd name="connsiteY11" fmla="*/ 332140 h 325365"/>
                <a:gd name="connsiteX12" fmla="*/ 253832 w 323542"/>
                <a:gd name="connsiteY12" fmla="*/ 318825 h 325365"/>
                <a:gd name="connsiteX13" fmla="*/ 247136 w 323542"/>
                <a:gd name="connsiteY13" fmla="*/ 310905 h 325365"/>
                <a:gd name="connsiteX14" fmla="*/ 165057 w 323542"/>
                <a:gd name="connsiteY14" fmla="*/ 333696 h 325365"/>
                <a:gd name="connsiteX15" fmla="*/ 48306 w 323542"/>
                <a:gd name="connsiteY15" fmla="*/ 284939 h 325365"/>
                <a:gd name="connsiteX16" fmla="*/ 0 w 323542"/>
                <a:gd name="connsiteY16" fmla="*/ 166880 h 325365"/>
                <a:gd name="connsiteX17" fmla="*/ 48306 w 323542"/>
                <a:gd name="connsiteY17" fmla="*/ 49127 h 325365"/>
                <a:gd name="connsiteX18" fmla="*/ 165197 w 323542"/>
                <a:gd name="connsiteY18" fmla="*/ 0 h 325365"/>
                <a:gd name="connsiteX19" fmla="*/ 282151 w 323542"/>
                <a:gd name="connsiteY19" fmla="*/ 48999 h 325365"/>
                <a:gd name="connsiteX20" fmla="*/ 330825 w 323542"/>
                <a:gd name="connsiteY20" fmla="*/ 162148 h 325365"/>
                <a:gd name="connsiteX21" fmla="*/ 330825 w 323542"/>
                <a:gd name="connsiteY21" fmla="*/ 162250 h 32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542" h="325365">
                  <a:moveTo>
                    <a:pt x="237193" y="166880"/>
                  </a:moveTo>
                  <a:cubicBezTo>
                    <a:pt x="237193" y="146933"/>
                    <a:pt x="230142" y="129754"/>
                    <a:pt x="215925" y="115394"/>
                  </a:cubicBezTo>
                  <a:cubicBezTo>
                    <a:pt x="201759" y="100995"/>
                    <a:pt x="184892" y="93764"/>
                    <a:pt x="165197" y="93764"/>
                  </a:cubicBezTo>
                  <a:cubicBezTo>
                    <a:pt x="145565" y="93764"/>
                    <a:pt x="128634" y="100995"/>
                    <a:pt x="114481" y="115394"/>
                  </a:cubicBezTo>
                  <a:cubicBezTo>
                    <a:pt x="100315" y="129754"/>
                    <a:pt x="93201" y="146933"/>
                    <a:pt x="93201" y="166880"/>
                  </a:cubicBezTo>
                  <a:cubicBezTo>
                    <a:pt x="93201" y="187285"/>
                    <a:pt x="100315" y="204579"/>
                    <a:pt x="114481" y="218748"/>
                  </a:cubicBezTo>
                  <a:cubicBezTo>
                    <a:pt x="128634" y="232854"/>
                    <a:pt x="145565" y="239945"/>
                    <a:pt x="165197" y="239945"/>
                  </a:cubicBezTo>
                  <a:cubicBezTo>
                    <a:pt x="184892" y="239945"/>
                    <a:pt x="201759" y="232854"/>
                    <a:pt x="215925" y="218748"/>
                  </a:cubicBezTo>
                  <a:cubicBezTo>
                    <a:pt x="230142" y="204579"/>
                    <a:pt x="237193" y="187285"/>
                    <a:pt x="237193" y="166880"/>
                  </a:cubicBezTo>
                  <a:moveTo>
                    <a:pt x="332727" y="284212"/>
                  </a:moveTo>
                  <a:cubicBezTo>
                    <a:pt x="332930" y="297170"/>
                    <a:pt x="328681" y="308329"/>
                    <a:pt x="319791" y="317601"/>
                  </a:cubicBezTo>
                  <a:cubicBezTo>
                    <a:pt x="310888" y="326847"/>
                    <a:pt x="300083" y="331732"/>
                    <a:pt x="287325" y="332140"/>
                  </a:cubicBezTo>
                  <a:cubicBezTo>
                    <a:pt x="274529" y="332497"/>
                    <a:pt x="263369" y="328084"/>
                    <a:pt x="253832" y="318825"/>
                  </a:cubicBezTo>
                  <a:cubicBezTo>
                    <a:pt x="251270" y="316313"/>
                    <a:pt x="249013" y="313686"/>
                    <a:pt x="247136" y="310905"/>
                  </a:cubicBezTo>
                  <a:cubicBezTo>
                    <a:pt x="221911" y="326120"/>
                    <a:pt x="194568" y="333696"/>
                    <a:pt x="165057" y="333696"/>
                  </a:cubicBezTo>
                  <a:cubicBezTo>
                    <a:pt x="119389" y="333696"/>
                    <a:pt x="80480" y="317486"/>
                    <a:pt x="48306" y="284939"/>
                  </a:cubicBezTo>
                  <a:cubicBezTo>
                    <a:pt x="16094" y="252379"/>
                    <a:pt x="0" y="213035"/>
                    <a:pt x="0" y="166880"/>
                  </a:cubicBezTo>
                  <a:cubicBezTo>
                    <a:pt x="0" y="121158"/>
                    <a:pt x="16094" y="81878"/>
                    <a:pt x="48306" y="49127"/>
                  </a:cubicBezTo>
                  <a:cubicBezTo>
                    <a:pt x="80531" y="16363"/>
                    <a:pt x="119541" y="0"/>
                    <a:pt x="165197" y="0"/>
                  </a:cubicBezTo>
                  <a:cubicBezTo>
                    <a:pt x="210928" y="0"/>
                    <a:pt x="249926" y="16299"/>
                    <a:pt x="282151" y="48999"/>
                  </a:cubicBezTo>
                  <a:cubicBezTo>
                    <a:pt x="313387" y="80589"/>
                    <a:pt x="329810" y="118442"/>
                    <a:pt x="330825" y="162148"/>
                  </a:cubicBezTo>
                  <a:lnTo>
                    <a:pt x="330825" y="162250"/>
                  </a:lnTo>
                  <a:close/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="" xmlns:a16="http://schemas.microsoft.com/office/drawing/2014/main" id="{24FFBDE9-2D97-448F-8873-540B5BFD36AF}"/>
                </a:ext>
              </a:extLst>
            </p:cNvPr>
            <p:cNvSpPr/>
            <p:nvPr/>
          </p:nvSpPr>
          <p:spPr>
            <a:xfrm>
              <a:off x="6065389" y="3895420"/>
              <a:ext cx="323543" cy="325365"/>
            </a:xfrm>
            <a:custGeom>
              <a:avLst/>
              <a:gdLst>
                <a:gd name="connsiteX0" fmla="*/ 237193 w 323542"/>
                <a:gd name="connsiteY0" fmla="*/ 166880 h 325365"/>
                <a:gd name="connsiteX1" fmla="*/ 215925 w 323542"/>
                <a:gd name="connsiteY1" fmla="*/ 115394 h 325365"/>
                <a:gd name="connsiteX2" fmla="*/ 165197 w 323542"/>
                <a:gd name="connsiteY2" fmla="*/ 93764 h 325365"/>
                <a:gd name="connsiteX3" fmla="*/ 114468 w 323542"/>
                <a:gd name="connsiteY3" fmla="*/ 115394 h 325365"/>
                <a:gd name="connsiteX4" fmla="*/ 93201 w 323542"/>
                <a:gd name="connsiteY4" fmla="*/ 166880 h 325365"/>
                <a:gd name="connsiteX5" fmla="*/ 114468 w 323542"/>
                <a:gd name="connsiteY5" fmla="*/ 218748 h 325365"/>
                <a:gd name="connsiteX6" fmla="*/ 165197 w 323542"/>
                <a:gd name="connsiteY6" fmla="*/ 239945 h 325365"/>
                <a:gd name="connsiteX7" fmla="*/ 215925 w 323542"/>
                <a:gd name="connsiteY7" fmla="*/ 218748 h 325365"/>
                <a:gd name="connsiteX8" fmla="*/ 237193 w 323542"/>
                <a:gd name="connsiteY8" fmla="*/ 166880 h 325365"/>
                <a:gd name="connsiteX9" fmla="*/ 332714 w 323542"/>
                <a:gd name="connsiteY9" fmla="*/ 284212 h 325365"/>
                <a:gd name="connsiteX10" fmla="*/ 319791 w 323542"/>
                <a:gd name="connsiteY10" fmla="*/ 317601 h 325365"/>
                <a:gd name="connsiteX11" fmla="*/ 287325 w 323542"/>
                <a:gd name="connsiteY11" fmla="*/ 332140 h 325365"/>
                <a:gd name="connsiteX12" fmla="*/ 253832 w 323542"/>
                <a:gd name="connsiteY12" fmla="*/ 318825 h 325365"/>
                <a:gd name="connsiteX13" fmla="*/ 247136 w 323542"/>
                <a:gd name="connsiteY13" fmla="*/ 310905 h 325365"/>
                <a:gd name="connsiteX14" fmla="*/ 165057 w 323542"/>
                <a:gd name="connsiteY14" fmla="*/ 333696 h 325365"/>
                <a:gd name="connsiteX15" fmla="*/ 48306 w 323542"/>
                <a:gd name="connsiteY15" fmla="*/ 284939 h 325365"/>
                <a:gd name="connsiteX16" fmla="*/ 0 w 323542"/>
                <a:gd name="connsiteY16" fmla="*/ 166880 h 325365"/>
                <a:gd name="connsiteX17" fmla="*/ 48306 w 323542"/>
                <a:gd name="connsiteY17" fmla="*/ 49127 h 325365"/>
                <a:gd name="connsiteX18" fmla="*/ 165197 w 323542"/>
                <a:gd name="connsiteY18" fmla="*/ 0 h 325365"/>
                <a:gd name="connsiteX19" fmla="*/ 282151 w 323542"/>
                <a:gd name="connsiteY19" fmla="*/ 49012 h 325365"/>
                <a:gd name="connsiteX20" fmla="*/ 330825 w 323542"/>
                <a:gd name="connsiteY20" fmla="*/ 162161 h 325365"/>
                <a:gd name="connsiteX21" fmla="*/ 330825 w 323542"/>
                <a:gd name="connsiteY21" fmla="*/ 162250 h 32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542" h="325365">
                  <a:moveTo>
                    <a:pt x="237193" y="166880"/>
                  </a:moveTo>
                  <a:cubicBezTo>
                    <a:pt x="237193" y="146933"/>
                    <a:pt x="230142" y="129754"/>
                    <a:pt x="215925" y="115394"/>
                  </a:cubicBezTo>
                  <a:cubicBezTo>
                    <a:pt x="201759" y="101008"/>
                    <a:pt x="184892" y="93764"/>
                    <a:pt x="165197" y="93764"/>
                  </a:cubicBezTo>
                  <a:cubicBezTo>
                    <a:pt x="145565" y="93764"/>
                    <a:pt x="128634" y="101008"/>
                    <a:pt x="114468" y="115394"/>
                  </a:cubicBezTo>
                  <a:cubicBezTo>
                    <a:pt x="100315" y="129754"/>
                    <a:pt x="93201" y="146933"/>
                    <a:pt x="93201" y="166880"/>
                  </a:cubicBezTo>
                  <a:cubicBezTo>
                    <a:pt x="93201" y="187285"/>
                    <a:pt x="100315" y="204579"/>
                    <a:pt x="114468" y="218748"/>
                  </a:cubicBezTo>
                  <a:cubicBezTo>
                    <a:pt x="128634" y="232854"/>
                    <a:pt x="145565" y="239945"/>
                    <a:pt x="165197" y="239945"/>
                  </a:cubicBezTo>
                  <a:cubicBezTo>
                    <a:pt x="184892" y="239945"/>
                    <a:pt x="201759" y="232854"/>
                    <a:pt x="215925" y="218748"/>
                  </a:cubicBezTo>
                  <a:cubicBezTo>
                    <a:pt x="230142" y="204579"/>
                    <a:pt x="237193" y="187285"/>
                    <a:pt x="237193" y="166880"/>
                  </a:cubicBezTo>
                  <a:moveTo>
                    <a:pt x="332714" y="284212"/>
                  </a:moveTo>
                  <a:cubicBezTo>
                    <a:pt x="332930" y="297170"/>
                    <a:pt x="328681" y="308329"/>
                    <a:pt x="319791" y="317601"/>
                  </a:cubicBezTo>
                  <a:cubicBezTo>
                    <a:pt x="310888" y="326847"/>
                    <a:pt x="300083" y="331732"/>
                    <a:pt x="287325" y="332140"/>
                  </a:cubicBezTo>
                  <a:cubicBezTo>
                    <a:pt x="274529" y="332497"/>
                    <a:pt x="263369" y="328084"/>
                    <a:pt x="253832" y="318825"/>
                  </a:cubicBezTo>
                  <a:cubicBezTo>
                    <a:pt x="251257" y="316326"/>
                    <a:pt x="249013" y="313686"/>
                    <a:pt x="247136" y="310905"/>
                  </a:cubicBezTo>
                  <a:cubicBezTo>
                    <a:pt x="221911" y="326133"/>
                    <a:pt x="194568" y="333696"/>
                    <a:pt x="165057" y="333696"/>
                  </a:cubicBezTo>
                  <a:cubicBezTo>
                    <a:pt x="119389" y="333696"/>
                    <a:pt x="80480" y="317486"/>
                    <a:pt x="48306" y="284939"/>
                  </a:cubicBezTo>
                  <a:cubicBezTo>
                    <a:pt x="16094" y="252379"/>
                    <a:pt x="0" y="213048"/>
                    <a:pt x="0" y="166880"/>
                  </a:cubicBezTo>
                  <a:cubicBezTo>
                    <a:pt x="0" y="121171"/>
                    <a:pt x="16094" y="81890"/>
                    <a:pt x="48306" y="49127"/>
                  </a:cubicBezTo>
                  <a:cubicBezTo>
                    <a:pt x="80531" y="16363"/>
                    <a:pt x="119541" y="0"/>
                    <a:pt x="165197" y="0"/>
                  </a:cubicBezTo>
                  <a:cubicBezTo>
                    <a:pt x="210928" y="0"/>
                    <a:pt x="249926" y="16299"/>
                    <a:pt x="282151" y="49012"/>
                  </a:cubicBezTo>
                  <a:cubicBezTo>
                    <a:pt x="313387" y="80589"/>
                    <a:pt x="329810" y="118442"/>
                    <a:pt x="330825" y="162161"/>
                  </a:cubicBezTo>
                  <a:lnTo>
                    <a:pt x="330825" y="162250"/>
                  </a:lnTo>
                  <a:close/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51" name="object 4">
            <a:extLst>
              <a:ext uri="{FF2B5EF4-FFF2-40B4-BE49-F238E27FC236}">
                <a16:creationId xmlns="" xmlns:a16="http://schemas.microsoft.com/office/drawing/2014/main" id="{23A33F5E-CF62-4377-B233-0B907072F3FA}"/>
              </a:ext>
            </a:extLst>
          </p:cNvPr>
          <p:cNvSpPr/>
          <p:nvPr userDrawn="1"/>
        </p:nvSpPr>
        <p:spPr>
          <a:xfrm flipV="1">
            <a:off x="671862" y="3437421"/>
            <a:ext cx="7786338" cy="46800"/>
          </a:xfrm>
          <a:custGeom>
            <a:avLst/>
            <a:gdLst/>
            <a:ahLst/>
            <a:cxnLst/>
            <a:rect l="l" t="t" r="r" b="b"/>
            <a:pathLst>
              <a:path w="10692130" h="172720">
                <a:moveTo>
                  <a:pt x="0" y="0"/>
                </a:moveTo>
                <a:lnTo>
                  <a:pt x="10692003" y="0"/>
                </a:lnTo>
                <a:lnTo>
                  <a:pt x="10692003" y="172542"/>
                </a:lnTo>
                <a:lnTo>
                  <a:pt x="0" y="172542"/>
                </a:lnTo>
                <a:lnTo>
                  <a:pt x="0" y="0"/>
                </a:lnTo>
                <a:close/>
              </a:path>
            </a:pathLst>
          </a:custGeom>
          <a:solidFill>
            <a:srgbClr val="B3DA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7F481A68-2A34-4DFE-8D83-F438AE778B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861" y="3656070"/>
            <a:ext cx="7786337" cy="41448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="" xmlns:p14="http://schemas.microsoft.com/office/powerpoint/2010/main" val="114693365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2000"/>
            <a:ext cx="7886700" cy="498572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dirty="0"/>
              <a:t>第 </a:t>
            </a:r>
            <a:r>
              <a:rPr lang="en-US" altLang="ja-JP" dirty="0"/>
              <a:t>1 </a:t>
            </a:r>
            <a:r>
              <a:rPr lang="ja-JP" altLang="en-US" dirty="0"/>
              <a:t>レベル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7" name="object 4">
            <a:extLst>
              <a:ext uri="{FF2B5EF4-FFF2-40B4-BE49-F238E27FC236}">
                <a16:creationId xmlns="" xmlns:a16="http://schemas.microsoft.com/office/drawing/2014/main" id="{0C8CDAC4-5BE3-456A-B85C-CEC57E87E8B3}"/>
              </a:ext>
            </a:extLst>
          </p:cNvPr>
          <p:cNvSpPr/>
          <p:nvPr userDrawn="1"/>
        </p:nvSpPr>
        <p:spPr>
          <a:xfrm flipV="1">
            <a:off x="48" y="777159"/>
            <a:ext cx="9143952" cy="45719"/>
          </a:xfrm>
          <a:custGeom>
            <a:avLst/>
            <a:gdLst/>
            <a:ahLst/>
            <a:cxnLst/>
            <a:rect l="l" t="t" r="r" b="b"/>
            <a:pathLst>
              <a:path w="10692130" h="172720">
                <a:moveTo>
                  <a:pt x="0" y="0"/>
                </a:moveTo>
                <a:lnTo>
                  <a:pt x="10692003" y="0"/>
                </a:lnTo>
                <a:lnTo>
                  <a:pt x="10692003" y="172542"/>
                </a:lnTo>
                <a:lnTo>
                  <a:pt x="0" y="172542"/>
                </a:lnTo>
                <a:lnTo>
                  <a:pt x="0" y="0"/>
                </a:lnTo>
                <a:close/>
              </a:path>
            </a:pathLst>
          </a:custGeom>
          <a:solidFill>
            <a:srgbClr val="B3DA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タイトル 29">
            <a:extLst>
              <a:ext uri="{FF2B5EF4-FFF2-40B4-BE49-F238E27FC236}">
                <a16:creationId xmlns="" xmlns:a16="http://schemas.microsoft.com/office/drawing/2014/main" id="{BFD706E3-694D-40A8-9024-9DF8F5113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grpSp>
        <p:nvGrpSpPr>
          <p:cNvPr id="109" name="グループ化 108">
            <a:extLst>
              <a:ext uri="{FF2B5EF4-FFF2-40B4-BE49-F238E27FC236}">
                <a16:creationId xmlns="" xmlns:a16="http://schemas.microsoft.com/office/drawing/2014/main" id="{E49AAB25-B636-47A9-B0AC-3EB71101D8A3}"/>
              </a:ext>
            </a:extLst>
          </p:cNvPr>
          <p:cNvGrpSpPr/>
          <p:nvPr userDrawn="1"/>
        </p:nvGrpSpPr>
        <p:grpSpPr>
          <a:xfrm>
            <a:off x="162000" y="224341"/>
            <a:ext cx="337864" cy="385073"/>
            <a:chOff x="190363" y="4915840"/>
            <a:chExt cx="337864" cy="385073"/>
          </a:xfrm>
        </p:grpSpPr>
        <p:sp>
          <p:nvSpPr>
            <p:cNvPr id="110" name="フリーフォーム: 図形 109">
              <a:extLst>
                <a:ext uri="{FF2B5EF4-FFF2-40B4-BE49-F238E27FC236}">
                  <a16:creationId xmlns="" xmlns:a16="http://schemas.microsoft.com/office/drawing/2014/main" id="{BF06CBDB-AEE9-4285-9C0F-6D11795D0E77}"/>
                </a:ext>
              </a:extLst>
            </p:cNvPr>
            <p:cNvSpPr/>
            <p:nvPr/>
          </p:nvSpPr>
          <p:spPr>
            <a:xfrm>
              <a:off x="190363" y="4915840"/>
              <a:ext cx="335708" cy="274701"/>
            </a:xfrm>
            <a:custGeom>
              <a:avLst/>
              <a:gdLst>
                <a:gd name="connsiteX0" fmla="*/ 841442 w 1371233"/>
                <a:gd name="connsiteY0" fmla="*/ 551982 h 1122045"/>
                <a:gd name="connsiteX1" fmla="*/ 841072 w 1371233"/>
                <a:gd name="connsiteY1" fmla="*/ 551561 h 1122045"/>
                <a:gd name="connsiteX2" fmla="*/ 461438 w 1371233"/>
                <a:gd name="connsiteY2" fmla="*/ 378595 h 1122045"/>
                <a:gd name="connsiteX3" fmla="*/ 330204 w 1371233"/>
                <a:gd name="connsiteY3" fmla="*/ 394019 h 1122045"/>
                <a:gd name="connsiteX4" fmla="*/ 78481 w 1371233"/>
                <a:gd name="connsiteY4" fmla="*/ 548420 h 1122045"/>
                <a:gd name="connsiteX5" fmla="*/ 460547 w 1371233"/>
                <a:gd name="connsiteY5" fmla="*/ 550169 h 1122045"/>
                <a:gd name="connsiteX6" fmla="*/ 623975 w 1371233"/>
                <a:gd name="connsiteY6" fmla="*/ 550973 h 1122045"/>
                <a:gd name="connsiteX7" fmla="*/ 838043 w 1371233"/>
                <a:gd name="connsiteY7" fmla="*/ 551982 h 1122045"/>
                <a:gd name="connsiteX8" fmla="*/ 899872 w 1371233"/>
                <a:gd name="connsiteY8" fmla="*/ 543312 h 1122045"/>
                <a:gd name="connsiteX9" fmla="*/ 956928 w 1371233"/>
                <a:gd name="connsiteY9" fmla="*/ 256257 h 1122045"/>
                <a:gd name="connsiteX10" fmla="*/ 763598 w 1371233"/>
                <a:gd name="connsiteY10" fmla="*/ 49824 h 1122045"/>
                <a:gd name="connsiteX11" fmla="*/ 408519 w 1371233"/>
                <a:gd name="connsiteY11" fmla="*/ 263165 h 1122045"/>
                <a:gd name="connsiteX12" fmla="*/ 362551 w 1371233"/>
                <a:gd name="connsiteY12" fmla="*/ 339701 h 1122045"/>
                <a:gd name="connsiteX13" fmla="*/ 418703 w 1371233"/>
                <a:gd name="connsiteY13" fmla="*/ 332959 h 1122045"/>
                <a:gd name="connsiteX14" fmla="*/ 407412 w 1371233"/>
                <a:gd name="connsiteY14" fmla="*/ 300399 h 1122045"/>
                <a:gd name="connsiteX15" fmla="*/ 418016 w 1371233"/>
                <a:gd name="connsiteY15" fmla="*/ 268374 h 1122045"/>
                <a:gd name="connsiteX16" fmla="*/ 460814 w 1371233"/>
                <a:gd name="connsiteY16" fmla="*/ 246846 h 1122045"/>
                <a:gd name="connsiteX17" fmla="*/ 514153 w 1371233"/>
                <a:gd name="connsiteY17" fmla="*/ 300399 h 1122045"/>
                <a:gd name="connsiteX18" fmla="*/ 499093 w 1371233"/>
                <a:gd name="connsiteY18" fmla="*/ 337530 h 1122045"/>
                <a:gd name="connsiteX19" fmla="*/ 899872 w 1371233"/>
                <a:gd name="connsiteY19" fmla="*/ 543312 h 1122045"/>
                <a:gd name="connsiteX20" fmla="*/ 965839 w 1371233"/>
                <a:gd name="connsiteY20" fmla="*/ 526508 h 1122045"/>
                <a:gd name="connsiteX21" fmla="*/ 1133570 w 1371233"/>
                <a:gd name="connsiteY21" fmla="*/ 152485 h 1122045"/>
                <a:gd name="connsiteX22" fmla="*/ 1128529 w 1371233"/>
                <a:gd name="connsiteY22" fmla="*/ 136945 h 1122045"/>
                <a:gd name="connsiteX23" fmla="*/ 853739 w 1371233"/>
                <a:gd name="connsiteY23" fmla="*/ 45406 h 1122045"/>
                <a:gd name="connsiteX24" fmla="*/ 1000096 w 1371233"/>
                <a:gd name="connsiteY24" fmla="*/ 243437 h 1122045"/>
                <a:gd name="connsiteX25" fmla="*/ 965839 w 1371233"/>
                <a:gd name="connsiteY25" fmla="*/ 526508 h 1122045"/>
                <a:gd name="connsiteX26" fmla="*/ 1319212 w 1371233"/>
                <a:gd name="connsiteY26" fmla="*/ 375658 h 1122045"/>
                <a:gd name="connsiteX27" fmla="*/ 1186591 w 1371233"/>
                <a:gd name="connsiteY27" fmla="*/ 183385 h 1122045"/>
                <a:gd name="connsiteX28" fmla="*/ 973426 w 1371233"/>
                <a:gd name="connsiteY28" fmla="*/ 572463 h 1122045"/>
                <a:gd name="connsiteX29" fmla="*/ 1115697 w 1371233"/>
                <a:gd name="connsiteY29" fmla="*/ 564049 h 1122045"/>
                <a:gd name="connsiteX30" fmla="*/ 1319212 w 1371233"/>
                <a:gd name="connsiteY30" fmla="*/ 375658 h 1122045"/>
                <a:gd name="connsiteX31" fmla="*/ 1356384 w 1371233"/>
                <a:gd name="connsiteY31" fmla="*/ 570012 h 1122045"/>
                <a:gd name="connsiteX32" fmla="*/ 1339631 w 1371233"/>
                <a:gd name="connsiteY32" fmla="*/ 437995 h 1122045"/>
                <a:gd name="connsiteX33" fmla="*/ 1128376 w 1371233"/>
                <a:gd name="connsiteY33" fmla="*/ 607297 h 1122045"/>
                <a:gd name="connsiteX34" fmla="*/ 1026294 w 1371233"/>
                <a:gd name="connsiteY34" fmla="*/ 622198 h 1122045"/>
                <a:gd name="connsiteX35" fmla="*/ 896117 w 1371233"/>
                <a:gd name="connsiteY35" fmla="*/ 597247 h 1122045"/>
                <a:gd name="connsiteX36" fmla="*/ 895952 w 1371233"/>
                <a:gd name="connsiteY36" fmla="*/ 597247 h 1122045"/>
                <a:gd name="connsiteX37" fmla="*/ 876067 w 1371233"/>
                <a:gd name="connsiteY37" fmla="*/ 597145 h 1122045"/>
                <a:gd name="connsiteX38" fmla="*/ 877175 w 1371233"/>
                <a:gd name="connsiteY38" fmla="*/ 599635 h 1122045"/>
                <a:gd name="connsiteX39" fmla="*/ 1214584 w 1371233"/>
                <a:gd name="connsiteY39" fmla="*/ 774683 h 1122045"/>
                <a:gd name="connsiteX40" fmla="*/ 1332158 w 1371233"/>
                <a:gd name="connsiteY40" fmla="*/ 728089 h 1122045"/>
                <a:gd name="connsiteX41" fmla="*/ 1356384 w 1371233"/>
                <a:gd name="connsiteY41" fmla="*/ 570012 h 1122045"/>
                <a:gd name="connsiteX42" fmla="*/ 359839 w 1371233"/>
                <a:gd name="connsiteY42" fmla="*/ 794742 h 1122045"/>
                <a:gd name="connsiteX43" fmla="*/ 832951 w 1371233"/>
                <a:gd name="connsiteY43" fmla="*/ 1095039 h 1122045"/>
                <a:gd name="connsiteX44" fmla="*/ 1306546 w 1371233"/>
                <a:gd name="connsiteY44" fmla="*/ 793261 h 1122045"/>
                <a:gd name="connsiteX45" fmla="*/ 1222337 w 1371233"/>
                <a:gd name="connsiteY45" fmla="*/ 819041 h 1122045"/>
                <a:gd name="connsiteX46" fmla="*/ 1160991 w 1371233"/>
                <a:gd name="connsiteY46" fmla="*/ 824417 h 1122045"/>
                <a:gd name="connsiteX47" fmla="*/ 849449 w 1371233"/>
                <a:gd name="connsiteY47" fmla="*/ 643305 h 1122045"/>
                <a:gd name="connsiteX48" fmla="*/ 463195 w 1371233"/>
                <a:gd name="connsiteY48" fmla="*/ 807090 h 1122045"/>
                <a:gd name="connsiteX49" fmla="*/ 454334 w 1371233"/>
                <a:gd name="connsiteY49" fmla="*/ 806975 h 1122045"/>
                <a:gd name="connsiteX50" fmla="*/ 438218 w 1371233"/>
                <a:gd name="connsiteY50" fmla="*/ 806336 h 1122045"/>
                <a:gd name="connsiteX51" fmla="*/ 359839 w 1371233"/>
                <a:gd name="connsiteY51" fmla="*/ 794742 h 1122045"/>
                <a:gd name="connsiteX52" fmla="*/ 637074 w 1371233"/>
                <a:gd name="connsiteY52" fmla="*/ 596073 h 1122045"/>
                <a:gd name="connsiteX53" fmla="*/ 498559 w 1371233"/>
                <a:gd name="connsiteY53" fmla="*/ 759794 h 1122045"/>
                <a:gd name="connsiteX54" fmla="*/ 829297 w 1371233"/>
                <a:gd name="connsiteY54" fmla="*/ 602202 h 1122045"/>
                <a:gd name="connsiteX55" fmla="*/ 827120 w 1371233"/>
                <a:gd name="connsiteY55" fmla="*/ 596979 h 1122045"/>
                <a:gd name="connsiteX56" fmla="*/ 578325 w 1371233"/>
                <a:gd name="connsiteY56" fmla="*/ 595702 h 1122045"/>
                <a:gd name="connsiteX57" fmla="*/ 475759 w 1371233"/>
                <a:gd name="connsiteY57" fmla="*/ 595345 h 1122045"/>
                <a:gd name="connsiteX58" fmla="*/ 347810 w 1371233"/>
                <a:gd name="connsiteY58" fmla="*/ 745161 h 1122045"/>
                <a:gd name="connsiteX59" fmla="*/ 438587 w 1371233"/>
                <a:gd name="connsiteY59" fmla="*/ 761173 h 1122045"/>
                <a:gd name="connsiteX60" fmla="*/ 301943 w 1371233"/>
                <a:gd name="connsiteY60" fmla="*/ 729634 h 1122045"/>
                <a:gd name="connsiteX61" fmla="*/ 416895 w 1371233"/>
                <a:gd name="connsiteY61" fmla="*/ 595064 h 1122045"/>
                <a:gd name="connsiteX62" fmla="*/ 91783 w 1371233"/>
                <a:gd name="connsiteY62" fmla="*/ 593583 h 1122045"/>
                <a:gd name="connsiteX63" fmla="*/ 256395 w 1371233"/>
                <a:gd name="connsiteY63" fmla="*/ 709536 h 1122045"/>
                <a:gd name="connsiteX64" fmla="*/ 301943 w 1371233"/>
                <a:gd name="connsiteY64" fmla="*/ 729634 h 1122045"/>
                <a:gd name="connsiteX65" fmla="*/ 303789 w 1371233"/>
                <a:gd name="connsiteY65" fmla="*/ 778360 h 1122045"/>
                <a:gd name="connsiteX66" fmla="*/ 236613 w 1371233"/>
                <a:gd name="connsiteY66" fmla="*/ 750013 h 1122045"/>
                <a:gd name="connsiteX67" fmla="*/ 22850 w 1371233"/>
                <a:gd name="connsiteY67" fmla="*/ 588373 h 1122045"/>
                <a:gd name="connsiteX68" fmla="*/ 13570 w 1371233"/>
                <a:gd name="connsiteY68" fmla="*/ 577877 h 1122045"/>
                <a:gd name="connsiteX69" fmla="*/ 0 w 1371233"/>
                <a:gd name="connsiteY69" fmla="*/ 561610 h 1122045"/>
                <a:gd name="connsiteX70" fmla="*/ 15212 w 1371233"/>
                <a:gd name="connsiteY70" fmla="*/ 546977 h 1122045"/>
                <a:gd name="connsiteX71" fmla="*/ 20050 w 1371233"/>
                <a:gd name="connsiteY71" fmla="*/ 542303 h 1122045"/>
                <a:gd name="connsiteX72" fmla="*/ 306972 w 1371233"/>
                <a:gd name="connsiteY72" fmla="*/ 353964 h 1122045"/>
                <a:gd name="connsiteX73" fmla="*/ 508106 w 1371233"/>
                <a:gd name="connsiteY73" fmla="*/ 102214 h 1122045"/>
                <a:gd name="connsiteX74" fmla="*/ 760568 w 1371233"/>
                <a:gd name="connsiteY74" fmla="*/ 4558 h 1122045"/>
                <a:gd name="connsiteX75" fmla="*/ 764234 w 1371233"/>
                <a:gd name="connsiteY75" fmla="*/ 4201 h 1122045"/>
                <a:gd name="connsiteX76" fmla="*/ 765342 w 1371233"/>
                <a:gd name="connsiteY76" fmla="*/ 4035 h 1122045"/>
                <a:gd name="connsiteX77" fmla="*/ 832951 w 1371233"/>
                <a:gd name="connsiteY77" fmla="*/ 0 h 1122045"/>
                <a:gd name="connsiteX78" fmla="*/ 1156688 w 1371233"/>
                <a:gd name="connsiteY78" fmla="*/ 101729 h 1122045"/>
                <a:gd name="connsiteX79" fmla="*/ 1162887 w 1371233"/>
                <a:gd name="connsiteY79" fmla="*/ 106211 h 1122045"/>
                <a:gd name="connsiteX80" fmla="*/ 1363220 w 1371233"/>
                <a:gd name="connsiteY80" fmla="*/ 364868 h 1122045"/>
                <a:gd name="connsiteX81" fmla="*/ 1365142 w 1371233"/>
                <a:gd name="connsiteY81" fmla="*/ 369976 h 1122045"/>
                <a:gd name="connsiteX82" fmla="*/ 1401410 w 1371233"/>
                <a:gd name="connsiteY82" fmla="*/ 570012 h 1122045"/>
                <a:gd name="connsiteX83" fmla="*/ 1373251 w 1371233"/>
                <a:gd name="connsiteY83" fmla="*/ 747345 h 1122045"/>
                <a:gd name="connsiteX84" fmla="*/ 1371825 w 1371233"/>
                <a:gd name="connsiteY84" fmla="*/ 751392 h 1122045"/>
                <a:gd name="connsiteX85" fmla="*/ 832951 w 1371233"/>
                <a:gd name="connsiteY85" fmla="*/ 1140202 h 1122045"/>
                <a:gd name="connsiteX86" fmla="*/ 303789 w 1371233"/>
                <a:gd name="connsiteY86" fmla="*/ 778360 h 112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371233" h="1122045">
                  <a:moveTo>
                    <a:pt x="841442" y="551982"/>
                  </a:moveTo>
                  <a:cubicBezTo>
                    <a:pt x="841327" y="551816"/>
                    <a:pt x="841174" y="551714"/>
                    <a:pt x="841072" y="551561"/>
                  </a:cubicBezTo>
                  <a:cubicBezTo>
                    <a:pt x="717464" y="447035"/>
                    <a:pt x="589769" y="388912"/>
                    <a:pt x="461438" y="378595"/>
                  </a:cubicBezTo>
                  <a:cubicBezTo>
                    <a:pt x="419340" y="375288"/>
                    <a:pt x="375217" y="380497"/>
                    <a:pt x="330204" y="394019"/>
                  </a:cubicBezTo>
                  <a:cubicBezTo>
                    <a:pt x="271340" y="411679"/>
                    <a:pt x="181721" y="452781"/>
                    <a:pt x="78481" y="548420"/>
                  </a:cubicBezTo>
                  <a:lnTo>
                    <a:pt x="460547" y="550169"/>
                  </a:lnTo>
                  <a:lnTo>
                    <a:pt x="623975" y="550973"/>
                  </a:lnTo>
                  <a:lnTo>
                    <a:pt x="838043" y="551982"/>
                  </a:lnTo>
                  <a:close/>
                  <a:moveTo>
                    <a:pt x="899872" y="543312"/>
                  </a:moveTo>
                  <a:cubicBezTo>
                    <a:pt x="964197" y="463316"/>
                    <a:pt x="986093" y="355189"/>
                    <a:pt x="956928" y="256257"/>
                  </a:cubicBezTo>
                  <a:cubicBezTo>
                    <a:pt x="928820" y="160887"/>
                    <a:pt x="856654" y="84031"/>
                    <a:pt x="763598" y="49824"/>
                  </a:cubicBezTo>
                  <a:cubicBezTo>
                    <a:pt x="621110" y="69181"/>
                    <a:pt x="492155" y="147582"/>
                    <a:pt x="408519" y="263165"/>
                  </a:cubicBezTo>
                  <a:cubicBezTo>
                    <a:pt x="391130" y="287157"/>
                    <a:pt x="375752" y="312746"/>
                    <a:pt x="362551" y="339701"/>
                  </a:cubicBezTo>
                  <a:cubicBezTo>
                    <a:pt x="381430" y="336151"/>
                    <a:pt x="400194" y="333853"/>
                    <a:pt x="418703" y="332959"/>
                  </a:cubicBezTo>
                  <a:cubicBezTo>
                    <a:pt x="411600" y="323919"/>
                    <a:pt x="407412" y="312746"/>
                    <a:pt x="407412" y="300399"/>
                  </a:cubicBezTo>
                  <a:cubicBezTo>
                    <a:pt x="407412" y="288421"/>
                    <a:pt x="411383" y="277313"/>
                    <a:pt x="418016" y="268374"/>
                  </a:cubicBezTo>
                  <a:cubicBezTo>
                    <a:pt x="427767" y="255299"/>
                    <a:pt x="443310" y="246846"/>
                    <a:pt x="460814" y="246846"/>
                  </a:cubicBezTo>
                  <a:cubicBezTo>
                    <a:pt x="490233" y="246846"/>
                    <a:pt x="514153" y="270877"/>
                    <a:pt x="514153" y="300399"/>
                  </a:cubicBezTo>
                  <a:cubicBezTo>
                    <a:pt x="514153" y="314866"/>
                    <a:pt x="508475" y="328005"/>
                    <a:pt x="499093" y="337530"/>
                  </a:cubicBezTo>
                  <a:cubicBezTo>
                    <a:pt x="635801" y="356620"/>
                    <a:pt x="770548" y="425814"/>
                    <a:pt x="899872" y="543312"/>
                  </a:cubicBezTo>
                  <a:moveTo>
                    <a:pt x="965839" y="526508"/>
                  </a:moveTo>
                  <a:cubicBezTo>
                    <a:pt x="1103922" y="461783"/>
                    <a:pt x="1178112" y="303425"/>
                    <a:pt x="1133570" y="152485"/>
                  </a:cubicBezTo>
                  <a:cubicBezTo>
                    <a:pt x="1132081" y="147275"/>
                    <a:pt x="1130439" y="142053"/>
                    <a:pt x="1128529" y="136945"/>
                  </a:cubicBezTo>
                  <a:cubicBezTo>
                    <a:pt x="1049628" y="82640"/>
                    <a:pt x="955452" y="49454"/>
                    <a:pt x="853739" y="45406"/>
                  </a:cubicBezTo>
                  <a:cubicBezTo>
                    <a:pt x="923474" y="91680"/>
                    <a:pt x="975871" y="161525"/>
                    <a:pt x="1000096" y="243437"/>
                  </a:cubicBezTo>
                  <a:cubicBezTo>
                    <a:pt x="1028204" y="338909"/>
                    <a:pt x="1014786" y="441826"/>
                    <a:pt x="965839" y="526508"/>
                  </a:cubicBezTo>
                  <a:moveTo>
                    <a:pt x="1319212" y="375658"/>
                  </a:moveTo>
                  <a:cubicBezTo>
                    <a:pt x="1289793" y="301778"/>
                    <a:pt x="1244029" y="236146"/>
                    <a:pt x="1186591" y="183385"/>
                  </a:cubicBezTo>
                  <a:cubicBezTo>
                    <a:pt x="1213489" y="346200"/>
                    <a:pt x="1125079" y="507725"/>
                    <a:pt x="973426" y="572463"/>
                  </a:cubicBezTo>
                  <a:cubicBezTo>
                    <a:pt x="1020464" y="580712"/>
                    <a:pt x="1068813" y="578043"/>
                    <a:pt x="1115697" y="564049"/>
                  </a:cubicBezTo>
                  <a:cubicBezTo>
                    <a:pt x="1208754" y="536455"/>
                    <a:pt x="1284383" y="466355"/>
                    <a:pt x="1319212" y="375658"/>
                  </a:cubicBezTo>
                  <a:moveTo>
                    <a:pt x="1356384" y="570012"/>
                  </a:moveTo>
                  <a:cubicBezTo>
                    <a:pt x="1356384" y="524491"/>
                    <a:pt x="1350553" y="480234"/>
                    <a:pt x="1339631" y="437995"/>
                  </a:cubicBezTo>
                  <a:cubicBezTo>
                    <a:pt x="1294147" y="519000"/>
                    <a:pt x="1218568" y="580444"/>
                    <a:pt x="1128376" y="607297"/>
                  </a:cubicBezTo>
                  <a:cubicBezTo>
                    <a:pt x="1094794" y="617192"/>
                    <a:pt x="1060436" y="622198"/>
                    <a:pt x="1026294" y="622198"/>
                  </a:cubicBezTo>
                  <a:cubicBezTo>
                    <a:pt x="982172" y="622198"/>
                    <a:pt x="938317" y="613898"/>
                    <a:pt x="896117" y="597247"/>
                  </a:cubicBezTo>
                  <a:lnTo>
                    <a:pt x="895952" y="597247"/>
                  </a:lnTo>
                  <a:lnTo>
                    <a:pt x="876067" y="597145"/>
                  </a:lnTo>
                  <a:cubicBezTo>
                    <a:pt x="876436" y="598001"/>
                    <a:pt x="876806" y="598793"/>
                    <a:pt x="877175" y="599635"/>
                  </a:cubicBezTo>
                  <a:cubicBezTo>
                    <a:pt x="937311" y="726978"/>
                    <a:pt x="1076030" y="798943"/>
                    <a:pt x="1214584" y="774683"/>
                  </a:cubicBezTo>
                  <a:cubicBezTo>
                    <a:pt x="1257064" y="767187"/>
                    <a:pt x="1296514" y="751660"/>
                    <a:pt x="1332158" y="728089"/>
                  </a:cubicBezTo>
                  <a:cubicBezTo>
                    <a:pt x="1347905" y="678253"/>
                    <a:pt x="1356384" y="625122"/>
                    <a:pt x="1356384" y="570012"/>
                  </a:cubicBezTo>
                  <a:moveTo>
                    <a:pt x="359839" y="794742"/>
                  </a:moveTo>
                  <a:cubicBezTo>
                    <a:pt x="445589" y="976378"/>
                    <a:pt x="629538" y="1095039"/>
                    <a:pt x="832951" y="1095039"/>
                  </a:cubicBezTo>
                  <a:cubicBezTo>
                    <a:pt x="1042041" y="1095039"/>
                    <a:pt x="1222871" y="971437"/>
                    <a:pt x="1306546" y="793261"/>
                  </a:cubicBezTo>
                  <a:cubicBezTo>
                    <a:pt x="1279914" y="805328"/>
                    <a:pt x="1251756" y="813832"/>
                    <a:pt x="1222337" y="819041"/>
                  </a:cubicBezTo>
                  <a:cubicBezTo>
                    <a:pt x="1201816" y="822604"/>
                    <a:pt x="1181282" y="824417"/>
                    <a:pt x="1160991" y="824417"/>
                  </a:cubicBezTo>
                  <a:cubicBezTo>
                    <a:pt x="1033283" y="824417"/>
                    <a:pt x="913341" y="755695"/>
                    <a:pt x="849449" y="643305"/>
                  </a:cubicBezTo>
                  <a:cubicBezTo>
                    <a:pt x="770434" y="702194"/>
                    <a:pt x="609017" y="807090"/>
                    <a:pt x="463195" y="807090"/>
                  </a:cubicBezTo>
                  <a:cubicBezTo>
                    <a:pt x="460279" y="807090"/>
                    <a:pt x="457250" y="807090"/>
                    <a:pt x="454334" y="806975"/>
                  </a:cubicBezTo>
                  <a:cubicBezTo>
                    <a:pt x="448975" y="806860"/>
                    <a:pt x="443578" y="806707"/>
                    <a:pt x="438218" y="806336"/>
                  </a:cubicBezTo>
                  <a:cubicBezTo>
                    <a:pt x="412338" y="804791"/>
                    <a:pt x="386254" y="801012"/>
                    <a:pt x="359839" y="794742"/>
                  </a:cubicBezTo>
                  <a:moveTo>
                    <a:pt x="637074" y="596073"/>
                  </a:moveTo>
                  <a:lnTo>
                    <a:pt x="498559" y="759794"/>
                  </a:lnTo>
                  <a:cubicBezTo>
                    <a:pt x="626253" y="744523"/>
                    <a:pt x="763330" y="652089"/>
                    <a:pt x="829297" y="602202"/>
                  </a:cubicBezTo>
                  <a:cubicBezTo>
                    <a:pt x="828495" y="600440"/>
                    <a:pt x="827871" y="598793"/>
                    <a:pt x="827120" y="596979"/>
                  </a:cubicBezTo>
                  <a:close/>
                  <a:moveTo>
                    <a:pt x="578325" y="595702"/>
                  </a:moveTo>
                  <a:lnTo>
                    <a:pt x="475759" y="595345"/>
                  </a:lnTo>
                  <a:lnTo>
                    <a:pt x="347810" y="745161"/>
                  </a:lnTo>
                  <a:cubicBezTo>
                    <a:pt x="378514" y="753933"/>
                    <a:pt x="408939" y="759424"/>
                    <a:pt x="438587" y="761173"/>
                  </a:cubicBezTo>
                  <a:close/>
                  <a:moveTo>
                    <a:pt x="301943" y="729634"/>
                  </a:moveTo>
                  <a:lnTo>
                    <a:pt x="416895" y="595064"/>
                  </a:lnTo>
                  <a:lnTo>
                    <a:pt x="91783" y="593583"/>
                  </a:lnTo>
                  <a:cubicBezTo>
                    <a:pt x="128586" y="627880"/>
                    <a:pt x="186126" y="675073"/>
                    <a:pt x="256395" y="709536"/>
                  </a:cubicBezTo>
                  <a:cubicBezTo>
                    <a:pt x="271608" y="717032"/>
                    <a:pt x="286820" y="723786"/>
                    <a:pt x="301943" y="729634"/>
                  </a:cubicBezTo>
                  <a:moveTo>
                    <a:pt x="303789" y="778360"/>
                  </a:moveTo>
                  <a:cubicBezTo>
                    <a:pt x="281524" y="770584"/>
                    <a:pt x="259043" y="761071"/>
                    <a:pt x="236613" y="750013"/>
                  </a:cubicBezTo>
                  <a:cubicBezTo>
                    <a:pt x="127695" y="696435"/>
                    <a:pt x="48947" y="616822"/>
                    <a:pt x="22850" y="588373"/>
                  </a:cubicBezTo>
                  <a:cubicBezTo>
                    <a:pt x="17389" y="582359"/>
                    <a:pt x="14207" y="578682"/>
                    <a:pt x="13570" y="577877"/>
                  </a:cubicBezTo>
                  <a:lnTo>
                    <a:pt x="0" y="561610"/>
                  </a:lnTo>
                  <a:lnTo>
                    <a:pt x="15212" y="546977"/>
                  </a:lnTo>
                  <a:cubicBezTo>
                    <a:pt x="16384" y="545968"/>
                    <a:pt x="17873" y="544321"/>
                    <a:pt x="20050" y="542303"/>
                  </a:cubicBezTo>
                  <a:cubicBezTo>
                    <a:pt x="135167" y="427308"/>
                    <a:pt x="237988" y="376462"/>
                    <a:pt x="306972" y="353964"/>
                  </a:cubicBezTo>
                  <a:cubicBezTo>
                    <a:pt x="348433" y="252311"/>
                    <a:pt x="417799" y="165305"/>
                    <a:pt x="508106" y="102214"/>
                  </a:cubicBezTo>
                  <a:cubicBezTo>
                    <a:pt x="583773" y="49351"/>
                    <a:pt x="669892" y="16153"/>
                    <a:pt x="760568" y="4558"/>
                  </a:cubicBezTo>
                  <a:cubicBezTo>
                    <a:pt x="761688" y="4456"/>
                    <a:pt x="762961" y="4201"/>
                    <a:pt x="764234" y="4201"/>
                  </a:cubicBezTo>
                  <a:lnTo>
                    <a:pt x="765342" y="4035"/>
                  </a:lnTo>
                  <a:cubicBezTo>
                    <a:pt x="787670" y="1264"/>
                    <a:pt x="810253" y="0"/>
                    <a:pt x="832951" y="0"/>
                  </a:cubicBezTo>
                  <a:cubicBezTo>
                    <a:pt x="953160" y="0"/>
                    <a:pt x="1064739" y="37655"/>
                    <a:pt x="1156688" y="101729"/>
                  </a:cubicBezTo>
                  <a:lnTo>
                    <a:pt x="1162887" y="106211"/>
                  </a:lnTo>
                  <a:cubicBezTo>
                    <a:pt x="1252672" y="170400"/>
                    <a:pt x="1322866" y="260177"/>
                    <a:pt x="1363220" y="364868"/>
                  </a:cubicBezTo>
                  <a:lnTo>
                    <a:pt x="1365142" y="369976"/>
                  </a:lnTo>
                  <a:cubicBezTo>
                    <a:pt x="1388565" y="432313"/>
                    <a:pt x="1401410" y="499694"/>
                    <a:pt x="1401410" y="570012"/>
                  </a:cubicBezTo>
                  <a:cubicBezTo>
                    <a:pt x="1401410" y="631979"/>
                    <a:pt x="1391493" y="691507"/>
                    <a:pt x="1373251" y="747345"/>
                  </a:cubicBezTo>
                  <a:lnTo>
                    <a:pt x="1371825" y="751392"/>
                  </a:lnTo>
                  <a:cubicBezTo>
                    <a:pt x="1296158" y="977119"/>
                    <a:pt x="1083248" y="1140202"/>
                    <a:pt x="832951" y="1140202"/>
                  </a:cubicBezTo>
                  <a:cubicBezTo>
                    <a:pt x="598998" y="1140202"/>
                    <a:pt x="388800" y="995583"/>
                    <a:pt x="303789" y="77836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1" name="フリーフォーム: 図形 110">
              <a:extLst>
                <a:ext uri="{FF2B5EF4-FFF2-40B4-BE49-F238E27FC236}">
                  <a16:creationId xmlns="" xmlns:a16="http://schemas.microsoft.com/office/drawing/2014/main" id="{CA13B1C9-5599-4499-ACE8-8ADB8A3325D6}"/>
                </a:ext>
              </a:extLst>
            </p:cNvPr>
            <p:cNvSpPr/>
            <p:nvPr/>
          </p:nvSpPr>
          <p:spPr>
            <a:xfrm>
              <a:off x="263194" y="5238884"/>
              <a:ext cx="265033" cy="62029"/>
            </a:xfrm>
            <a:custGeom>
              <a:avLst/>
              <a:gdLst>
                <a:gd name="connsiteX0" fmla="*/ 553450 w 1082552"/>
                <a:gd name="connsiteY0" fmla="*/ 0 h 253365"/>
                <a:gd name="connsiteX1" fmla="*/ 1106952 w 1082552"/>
                <a:gd name="connsiteY1" fmla="*/ 136320 h 253365"/>
                <a:gd name="connsiteX2" fmla="*/ 553450 w 1082552"/>
                <a:gd name="connsiteY2" fmla="*/ 272690 h 253365"/>
                <a:gd name="connsiteX3" fmla="*/ 0 w 1082552"/>
                <a:gd name="connsiteY3" fmla="*/ 136320 h 253365"/>
                <a:gd name="connsiteX4" fmla="*/ 553450 w 1082552"/>
                <a:gd name="connsiteY4" fmla="*/ 0 h 25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552" h="253365">
                  <a:moveTo>
                    <a:pt x="553450" y="0"/>
                  </a:moveTo>
                  <a:cubicBezTo>
                    <a:pt x="859149" y="0"/>
                    <a:pt x="1106952" y="61048"/>
                    <a:pt x="1106952" y="136320"/>
                  </a:cubicBezTo>
                  <a:cubicBezTo>
                    <a:pt x="1106952" y="211630"/>
                    <a:pt x="859149" y="272690"/>
                    <a:pt x="553450" y="272690"/>
                  </a:cubicBezTo>
                  <a:cubicBezTo>
                    <a:pt x="247739" y="272690"/>
                    <a:pt x="0" y="211630"/>
                    <a:pt x="0" y="136320"/>
                  </a:cubicBezTo>
                  <a:cubicBezTo>
                    <a:pt x="0" y="61048"/>
                    <a:pt x="247739" y="0"/>
                    <a:pt x="553450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2" name="フリーフォーム: 図形 111">
              <a:extLst>
                <a:ext uri="{FF2B5EF4-FFF2-40B4-BE49-F238E27FC236}">
                  <a16:creationId xmlns="" xmlns:a16="http://schemas.microsoft.com/office/drawing/2014/main" id="{E1BE699C-FDC0-4BD2-8AC2-F3CBF61186A7}"/>
                </a:ext>
              </a:extLst>
            </p:cNvPr>
            <p:cNvSpPr/>
            <p:nvPr/>
          </p:nvSpPr>
          <p:spPr>
            <a:xfrm>
              <a:off x="395537" y="5050873"/>
              <a:ext cx="8834" cy="8861"/>
            </a:xfrm>
            <a:custGeom>
              <a:avLst/>
              <a:gdLst>
                <a:gd name="connsiteX0" fmla="*/ 3017 w 0"/>
                <a:gd name="connsiteY0" fmla="*/ 0 h 0"/>
                <a:gd name="connsiteX1" fmla="*/ 3386 w 0"/>
                <a:gd name="connsiteY1" fmla="*/ 421 h 0"/>
                <a:gd name="connsiteX2" fmla="*/ 0 w 0"/>
                <a:gd name="connsiteY2" fmla="*/ 421 h 0"/>
                <a:gd name="connsiteX3" fmla="*/ 3017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017" y="0"/>
                  </a:moveTo>
                  <a:cubicBezTo>
                    <a:pt x="3119" y="166"/>
                    <a:pt x="3284" y="268"/>
                    <a:pt x="3386" y="421"/>
                  </a:cubicBezTo>
                  <a:lnTo>
                    <a:pt x="0" y="421"/>
                  </a:lnTo>
                  <a:cubicBezTo>
                    <a:pt x="1006" y="166"/>
                    <a:pt x="2011" y="0"/>
                    <a:pt x="3017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3" name="フリーフォーム: 図形 112">
              <a:extLst>
                <a:ext uri="{FF2B5EF4-FFF2-40B4-BE49-F238E27FC236}">
                  <a16:creationId xmlns="" xmlns:a16="http://schemas.microsoft.com/office/drawing/2014/main" id="{4DFA06A2-2927-4C8E-BCFF-25EABF25385C}"/>
                </a:ext>
              </a:extLst>
            </p:cNvPr>
            <p:cNvSpPr/>
            <p:nvPr/>
          </p:nvSpPr>
          <p:spPr>
            <a:xfrm>
              <a:off x="209576" y="5008292"/>
              <a:ext cx="185523" cy="35445"/>
            </a:xfrm>
            <a:custGeom>
              <a:avLst/>
              <a:gdLst>
                <a:gd name="connsiteX0" fmla="*/ 762592 w 757787"/>
                <a:gd name="connsiteY0" fmla="*/ 173930 h 144780"/>
                <a:gd name="connsiteX1" fmla="*/ 759575 w 757787"/>
                <a:gd name="connsiteY1" fmla="*/ 174351 h 144780"/>
                <a:gd name="connsiteX2" fmla="*/ 545494 w 757787"/>
                <a:gd name="connsiteY2" fmla="*/ 173342 h 144780"/>
                <a:gd name="connsiteX3" fmla="*/ 382066 w 757787"/>
                <a:gd name="connsiteY3" fmla="*/ 172550 h 144780"/>
                <a:gd name="connsiteX4" fmla="*/ 0 w 757787"/>
                <a:gd name="connsiteY4" fmla="*/ 170788 h 144780"/>
                <a:gd name="connsiteX5" fmla="*/ 251723 w 757787"/>
                <a:gd name="connsiteY5" fmla="*/ 16388 h 144780"/>
                <a:gd name="connsiteX6" fmla="*/ 382970 w 757787"/>
                <a:gd name="connsiteY6" fmla="*/ 963 h 144780"/>
                <a:gd name="connsiteX7" fmla="*/ 762592 w 757787"/>
                <a:gd name="connsiteY7" fmla="*/ 17393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787" h="144780">
                  <a:moveTo>
                    <a:pt x="762592" y="173930"/>
                  </a:moveTo>
                  <a:cubicBezTo>
                    <a:pt x="761586" y="173930"/>
                    <a:pt x="760581" y="174096"/>
                    <a:pt x="759575" y="174351"/>
                  </a:cubicBezTo>
                  <a:lnTo>
                    <a:pt x="545494" y="173342"/>
                  </a:lnTo>
                  <a:lnTo>
                    <a:pt x="382066" y="172550"/>
                  </a:lnTo>
                  <a:lnTo>
                    <a:pt x="0" y="170788"/>
                  </a:lnTo>
                  <a:cubicBezTo>
                    <a:pt x="103253" y="75163"/>
                    <a:pt x="192860" y="34047"/>
                    <a:pt x="251723" y="16388"/>
                  </a:cubicBezTo>
                  <a:cubicBezTo>
                    <a:pt x="296749" y="2879"/>
                    <a:pt x="340859" y="-2344"/>
                    <a:pt x="382970" y="963"/>
                  </a:cubicBezTo>
                  <a:cubicBezTo>
                    <a:pt x="511289" y="11281"/>
                    <a:pt x="638983" y="69404"/>
                    <a:pt x="762592" y="173930"/>
                  </a:cubicBezTo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4" name="フリーフォーム: 図形 113">
              <a:extLst>
                <a:ext uri="{FF2B5EF4-FFF2-40B4-BE49-F238E27FC236}">
                  <a16:creationId xmlns="" xmlns:a16="http://schemas.microsoft.com/office/drawing/2014/main" id="{DCF37706-1847-414C-ACBA-6909F5E1A455}"/>
                </a:ext>
              </a:extLst>
            </p:cNvPr>
            <p:cNvSpPr/>
            <p:nvPr/>
          </p:nvSpPr>
          <p:spPr>
            <a:xfrm>
              <a:off x="369115" y="4981219"/>
              <a:ext cx="26503" cy="26584"/>
            </a:xfrm>
            <a:custGeom>
              <a:avLst/>
              <a:gdLst>
                <a:gd name="connsiteX0" fmla="*/ 118784 w 108255"/>
                <a:gd name="connsiteY0" fmla="*/ 61431 h 108585"/>
                <a:gd name="connsiteX1" fmla="*/ 61244 w 108255"/>
                <a:gd name="connsiteY1" fmla="*/ 3716 h 108585"/>
                <a:gd name="connsiteX2" fmla="*/ 3768 w 108255"/>
                <a:gd name="connsiteY2" fmla="*/ 61431 h 108585"/>
                <a:gd name="connsiteX3" fmla="*/ 61244 w 108255"/>
                <a:gd name="connsiteY3" fmla="*/ 119095 h 108585"/>
                <a:gd name="connsiteX4" fmla="*/ 118784 w 108255"/>
                <a:gd name="connsiteY4" fmla="*/ 61431 h 108585"/>
                <a:gd name="connsiteX5" fmla="*/ 61244 w 108255"/>
                <a:gd name="connsiteY5" fmla="*/ 0 h 108585"/>
                <a:gd name="connsiteX6" fmla="*/ 122501 w 108255"/>
                <a:gd name="connsiteY6" fmla="*/ 61431 h 108585"/>
                <a:gd name="connsiteX7" fmla="*/ 61244 w 108255"/>
                <a:gd name="connsiteY7" fmla="*/ 122874 h 108585"/>
                <a:gd name="connsiteX8" fmla="*/ 0 w 108255"/>
                <a:gd name="connsiteY8" fmla="*/ 61431 h 108585"/>
                <a:gd name="connsiteX9" fmla="*/ 61244 w 108255"/>
                <a:gd name="connsiteY9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255" h="108585">
                  <a:moveTo>
                    <a:pt x="118784" y="61431"/>
                  </a:moveTo>
                  <a:cubicBezTo>
                    <a:pt x="118784" y="29521"/>
                    <a:pt x="93069" y="3716"/>
                    <a:pt x="61244" y="3716"/>
                  </a:cubicBezTo>
                  <a:cubicBezTo>
                    <a:pt x="29546" y="3716"/>
                    <a:pt x="3768" y="29521"/>
                    <a:pt x="3768" y="61431"/>
                  </a:cubicBezTo>
                  <a:cubicBezTo>
                    <a:pt x="3768" y="93238"/>
                    <a:pt x="29546" y="119095"/>
                    <a:pt x="61244" y="119095"/>
                  </a:cubicBezTo>
                  <a:cubicBezTo>
                    <a:pt x="93069" y="119095"/>
                    <a:pt x="118784" y="93238"/>
                    <a:pt x="118784" y="61431"/>
                  </a:cubicBezTo>
                  <a:moveTo>
                    <a:pt x="61244" y="0"/>
                  </a:moveTo>
                  <a:cubicBezTo>
                    <a:pt x="95081" y="0"/>
                    <a:pt x="122501" y="27504"/>
                    <a:pt x="122501" y="61431"/>
                  </a:cubicBezTo>
                  <a:cubicBezTo>
                    <a:pt x="122501" y="95255"/>
                    <a:pt x="95081" y="122874"/>
                    <a:pt x="61244" y="122874"/>
                  </a:cubicBezTo>
                  <a:cubicBezTo>
                    <a:pt x="27535" y="122874"/>
                    <a:pt x="0" y="95255"/>
                    <a:pt x="0" y="61431"/>
                  </a:cubicBezTo>
                  <a:cubicBezTo>
                    <a:pt x="0" y="27504"/>
                    <a:pt x="27535" y="0"/>
                    <a:pt x="61244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5" name="フリーフォーム: 図形 114">
              <a:extLst>
                <a:ext uri="{FF2B5EF4-FFF2-40B4-BE49-F238E27FC236}">
                  <a16:creationId xmlns="" xmlns:a16="http://schemas.microsoft.com/office/drawing/2014/main" id="{92325155-E080-4344-946C-BB83D27A88E0}"/>
                </a:ext>
              </a:extLst>
            </p:cNvPr>
            <p:cNvSpPr/>
            <p:nvPr/>
          </p:nvSpPr>
          <p:spPr>
            <a:xfrm>
              <a:off x="370039" y="4982130"/>
              <a:ext cx="26503" cy="26584"/>
            </a:xfrm>
            <a:custGeom>
              <a:avLst/>
              <a:gdLst>
                <a:gd name="connsiteX0" fmla="*/ 57476 w 108255"/>
                <a:gd name="connsiteY0" fmla="*/ 0 h 108585"/>
                <a:gd name="connsiteX1" fmla="*/ 115016 w 108255"/>
                <a:gd name="connsiteY1" fmla="*/ 57715 h 108585"/>
                <a:gd name="connsiteX2" fmla="*/ 57476 w 108255"/>
                <a:gd name="connsiteY2" fmla="*/ 115366 h 108585"/>
                <a:gd name="connsiteX3" fmla="*/ 0 w 108255"/>
                <a:gd name="connsiteY3" fmla="*/ 57715 h 108585"/>
                <a:gd name="connsiteX4" fmla="*/ 57476 w 108255"/>
                <a:gd name="connsiteY4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55" h="108585">
                  <a:moveTo>
                    <a:pt x="57476" y="0"/>
                  </a:moveTo>
                  <a:cubicBezTo>
                    <a:pt x="89301" y="0"/>
                    <a:pt x="115016" y="25806"/>
                    <a:pt x="115016" y="57715"/>
                  </a:cubicBezTo>
                  <a:cubicBezTo>
                    <a:pt x="115016" y="89522"/>
                    <a:pt x="89301" y="115366"/>
                    <a:pt x="57476" y="115366"/>
                  </a:cubicBezTo>
                  <a:cubicBezTo>
                    <a:pt x="25766" y="115366"/>
                    <a:pt x="0" y="89522"/>
                    <a:pt x="0" y="57715"/>
                  </a:cubicBezTo>
                  <a:cubicBezTo>
                    <a:pt x="0" y="25806"/>
                    <a:pt x="25766" y="0"/>
                    <a:pt x="57476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6" name="フリーフォーム: 図形 115">
              <a:extLst>
                <a:ext uri="{FF2B5EF4-FFF2-40B4-BE49-F238E27FC236}">
                  <a16:creationId xmlns="" xmlns:a16="http://schemas.microsoft.com/office/drawing/2014/main" id="{2C806E85-F3BD-4564-ABF6-3015A862B1E9}"/>
                </a:ext>
              </a:extLst>
            </p:cNvPr>
            <p:cNvSpPr/>
            <p:nvPr/>
          </p:nvSpPr>
          <p:spPr>
            <a:xfrm>
              <a:off x="312421" y="5061773"/>
              <a:ext cx="79510" cy="35445"/>
            </a:xfrm>
            <a:custGeom>
              <a:avLst/>
              <a:gdLst>
                <a:gd name="connsiteX0" fmla="*/ 328562 w 324765"/>
                <a:gd name="connsiteY0" fmla="*/ 907 h 144780"/>
                <a:gd name="connsiteX1" fmla="*/ 330739 w 324765"/>
                <a:gd name="connsiteY1" fmla="*/ 6116 h 144780"/>
                <a:gd name="connsiteX2" fmla="*/ 0 w 324765"/>
                <a:gd name="connsiteY2" fmla="*/ 163721 h 144780"/>
                <a:gd name="connsiteX3" fmla="*/ 138515 w 324765"/>
                <a:gd name="connsiteY3" fmla="*/ 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65" h="144780">
                  <a:moveTo>
                    <a:pt x="328562" y="907"/>
                  </a:moveTo>
                  <a:cubicBezTo>
                    <a:pt x="329313" y="2720"/>
                    <a:pt x="329937" y="4367"/>
                    <a:pt x="330739" y="6116"/>
                  </a:cubicBezTo>
                  <a:cubicBezTo>
                    <a:pt x="264772" y="56004"/>
                    <a:pt x="127695" y="148450"/>
                    <a:pt x="0" y="163721"/>
                  </a:cubicBezTo>
                  <a:lnTo>
                    <a:pt x="138515" y="0"/>
                  </a:ln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7" name="フリーフォーム: 図形 116">
              <a:extLst>
                <a:ext uri="{FF2B5EF4-FFF2-40B4-BE49-F238E27FC236}">
                  <a16:creationId xmlns="" xmlns:a16="http://schemas.microsoft.com/office/drawing/2014/main" id="{197E34D2-B766-4C2C-BC3F-04A61D1DF626}"/>
                </a:ext>
              </a:extLst>
            </p:cNvPr>
            <p:cNvSpPr/>
            <p:nvPr/>
          </p:nvSpPr>
          <p:spPr>
            <a:xfrm>
              <a:off x="376568" y="4916868"/>
              <a:ext cx="8834" cy="8861"/>
            </a:xfrm>
            <a:custGeom>
              <a:avLst/>
              <a:gdLst>
                <a:gd name="connsiteX0" fmla="*/ 0 w 0"/>
                <a:gd name="connsiteY0" fmla="*/ 358 h 0"/>
                <a:gd name="connsiteX1" fmla="*/ 3654 w 0"/>
                <a:gd name="connsiteY1" fmla="*/ 0 h 0"/>
                <a:gd name="connsiteX2" fmla="*/ 0 w 0"/>
                <a:gd name="connsiteY2" fmla="*/ 3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358"/>
                  </a:moveTo>
                  <a:cubicBezTo>
                    <a:pt x="1108" y="89"/>
                    <a:pt x="2381" y="0"/>
                    <a:pt x="3654" y="0"/>
                  </a:cubicBezTo>
                  <a:cubicBezTo>
                    <a:pt x="2381" y="0"/>
                    <a:pt x="1108" y="255"/>
                    <a:pt x="0" y="358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フリーフォーム: 図形 117">
              <a:extLst>
                <a:ext uri="{FF2B5EF4-FFF2-40B4-BE49-F238E27FC236}">
                  <a16:creationId xmlns="" xmlns:a16="http://schemas.microsoft.com/office/drawing/2014/main" id="{3B907282-93DA-4960-84C7-308634461D42}"/>
                </a:ext>
              </a:extLst>
            </p:cNvPr>
            <p:cNvSpPr/>
            <p:nvPr/>
          </p:nvSpPr>
          <p:spPr>
            <a:xfrm>
              <a:off x="275513" y="5061593"/>
              <a:ext cx="53007" cy="35445"/>
            </a:xfrm>
            <a:custGeom>
              <a:avLst/>
              <a:gdLst>
                <a:gd name="connsiteX0" fmla="*/ 230515 w 216510"/>
                <a:gd name="connsiteY0" fmla="*/ 358 h 144780"/>
                <a:gd name="connsiteX1" fmla="*/ 90778 w 216510"/>
                <a:gd name="connsiteY1" fmla="*/ 165828 h 144780"/>
                <a:gd name="connsiteX2" fmla="*/ 0 w 216510"/>
                <a:gd name="connsiteY2" fmla="*/ 149816 h 144780"/>
                <a:gd name="connsiteX3" fmla="*/ 127962 w 216510"/>
                <a:gd name="connsiteY3" fmla="*/ 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10" h="144780">
                  <a:moveTo>
                    <a:pt x="230515" y="358"/>
                  </a:moveTo>
                  <a:lnTo>
                    <a:pt x="90778" y="165828"/>
                  </a:lnTo>
                  <a:cubicBezTo>
                    <a:pt x="61142" y="164079"/>
                    <a:pt x="30705" y="158601"/>
                    <a:pt x="0" y="149816"/>
                  </a:cubicBezTo>
                  <a:lnTo>
                    <a:pt x="127962" y="0"/>
                  </a:ln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="" xmlns:a16="http://schemas.microsoft.com/office/drawing/2014/main" id="{B9D819C8-D681-419F-9063-D7DA851430C7}"/>
                </a:ext>
              </a:extLst>
            </p:cNvPr>
            <p:cNvSpPr/>
            <p:nvPr/>
          </p:nvSpPr>
          <p:spPr>
            <a:xfrm>
              <a:off x="212835" y="5061162"/>
              <a:ext cx="79510" cy="26584"/>
            </a:xfrm>
            <a:custGeom>
              <a:avLst/>
              <a:gdLst>
                <a:gd name="connsiteX0" fmla="*/ 325112 w 324765"/>
                <a:gd name="connsiteY0" fmla="*/ 1481 h 108585"/>
                <a:gd name="connsiteX1" fmla="*/ 210147 w 324765"/>
                <a:gd name="connsiteY1" fmla="*/ 136051 h 108585"/>
                <a:gd name="connsiteX2" fmla="*/ 164599 w 324765"/>
                <a:gd name="connsiteY2" fmla="*/ 115953 h 108585"/>
                <a:gd name="connsiteX3" fmla="*/ 0 w 324765"/>
                <a:gd name="connsiteY3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65" h="108585">
                  <a:moveTo>
                    <a:pt x="325112" y="1481"/>
                  </a:moveTo>
                  <a:lnTo>
                    <a:pt x="210147" y="136051"/>
                  </a:lnTo>
                  <a:cubicBezTo>
                    <a:pt x="195037" y="130203"/>
                    <a:pt x="179812" y="123449"/>
                    <a:pt x="164599" y="115953"/>
                  </a:cubicBezTo>
                  <a:cubicBezTo>
                    <a:pt x="94342" y="81490"/>
                    <a:pt x="36802" y="34297"/>
                    <a:pt x="0" y="0"/>
                  </a:cubicBez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="" xmlns:a16="http://schemas.microsoft.com/office/drawing/2014/main" id="{DBB1A679-06F5-4552-A30C-082C3E440F9B}"/>
              </a:ext>
            </a:extLst>
          </p:cNvPr>
          <p:cNvGrpSpPr/>
          <p:nvPr userDrawn="1"/>
        </p:nvGrpSpPr>
        <p:grpSpPr>
          <a:xfrm>
            <a:off x="137587" y="6315150"/>
            <a:ext cx="456287" cy="275534"/>
            <a:chOff x="169260" y="5346748"/>
            <a:chExt cx="456287" cy="275534"/>
          </a:xfrm>
        </p:grpSpPr>
        <p:sp>
          <p:nvSpPr>
            <p:cNvPr id="121" name="フリーフォーム: 図形 120">
              <a:extLst>
                <a:ext uri="{FF2B5EF4-FFF2-40B4-BE49-F238E27FC236}">
                  <a16:creationId xmlns="" xmlns:a16="http://schemas.microsoft.com/office/drawing/2014/main" id="{68334193-5B55-4385-8FF5-4A74D27FAF5D}"/>
                </a:ext>
              </a:extLst>
            </p:cNvPr>
            <p:cNvSpPr/>
            <p:nvPr/>
          </p:nvSpPr>
          <p:spPr>
            <a:xfrm>
              <a:off x="493031" y="5347574"/>
              <a:ext cx="132516" cy="159504"/>
            </a:xfrm>
            <a:custGeom>
              <a:avLst/>
              <a:gdLst>
                <a:gd name="connsiteX0" fmla="*/ 559281 w 541276"/>
                <a:gd name="connsiteY0" fmla="*/ 79690 h 651510"/>
                <a:gd name="connsiteX1" fmla="*/ 559281 w 541276"/>
                <a:gd name="connsiteY1" fmla="*/ 389154 h 651510"/>
                <a:gd name="connsiteX2" fmla="*/ 477414 w 541276"/>
                <a:gd name="connsiteY2" fmla="*/ 587109 h 651510"/>
                <a:gd name="connsiteX3" fmla="*/ 280264 w 541276"/>
                <a:gd name="connsiteY3" fmla="*/ 669672 h 651510"/>
                <a:gd name="connsiteX4" fmla="*/ 81867 w 541276"/>
                <a:gd name="connsiteY4" fmla="*/ 587109 h 651510"/>
                <a:gd name="connsiteX5" fmla="*/ 0 w 541276"/>
                <a:gd name="connsiteY5" fmla="*/ 389154 h 651510"/>
                <a:gd name="connsiteX6" fmla="*/ 0 w 541276"/>
                <a:gd name="connsiteY6" fmla="*/ 78490 h 651510"/>
                <a:gd name="connsiteX7" fmla="*/ 23130 w 541276"/>
                <a:gd name="connsiteY7" fmla="*/ 23124 h 651510"/>
                <a:gd name="connsiteX8" fmla="*/ 78417 w 541276"/>
                <a:gd name="connsiteY8" fmla="*/ 0 h 651510"/>
                <a:gd name="connsiteX9" fmla="*/ 133805 w 541276"/>
                <a:gd name="connsiteY9" fmla="*/ 23124 h 651510"/>
                <a:gd name="connsiteX10" fmla="*/ 156885 w 541276"/>
                <a:gd name="connsiteY10" fmla="*/ 78490 h 651510"/>
                <a:gd name="connsiteX11" fmla="*/ 156885 w 541276"/>
                <a:gd name="connsiteY11" fmla="*/ 388963 h 651510"/>
                <a:gd name="connsiteX12" fmla="*/ 193013 w 541276"/>
                <a:gd name="connsiteY12" fmla="*/ 476097 h 651510"/>
                <a:gd name="connsiteX13" fmla="*/ 279666 w 541276"/>
                <a:gd name="connsiteY13" fmla="*/ 512335 h 651510"/>
                <a:gd name="connsiteX14" fmla="*/ 365683 w 541276"/>
                <a:gd name="connsiteY14" fmla="*/ 476097 h 651510"/>
                <a:gd name="connsiteX15" fmla="*/ 402409 w 541276"/>
                <a:gd name="connsiteY15" fmla="*/ 387763 h 651510"/>
                <a:gd name="connsiteX16" fmla="*/ 402409 w 541276"/>
                <a:gd name="connsiteY16" fmla="*/ 78490 h 651510"/>
                <a:gd name="connsiteX17" fmla="*/ 425475 w 541276"/>
                <a:gd name="connsiteY17" fmla="*/ 23124 h 651510"/>
                <a:gd name="connsiteX18" fmla="*/ 480915 w 541276"/>
                <a:gd name="connsiteY18" fmla="*/ 0 h 651510"/>
                <a:gd name="connsiteX19" fmla="*/ 536163 w 541276"/>
                <a:gd name="connsiteY19" fmla="*/ 24337 h 651510"/>
                <a:gd name="connsiteX20" fmla="*/ 559281 w 541276"/>
                <a:gd name="connsiteY20" fmla="*/ 79690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276" h="651510">
                  <a:moveTo>
                    <a:pt x="559281" y="79690"/>
                  </a:moveTo>
                  <a:lnTo>
                    <a:pt x="559281" y="389154"/>
                  </a:lnTo>
                  <a:cubicBezTo>
                    <a:pt x="559281" y="466112"/>
                    <a:pt x="532000" y="532114"/>
                    <a:pt x="477414" y="587109"/>
                  </a:cubicBezTo>
                  <a:cubicBezTo>
                    <a:pt x="422866" y="642168"/>
                    <a:pt x="357077" y="669672"/>
                    <a:pt x="280264" y="669672"/>
                  </a:cubicBezTo>
                  <a:cubicBezTo>
                    <a:pt x="202598" y="669672"/>
                    <a:pt x="136402" y="642168"/>
                    <a:pt x="81867" y="587109"/>
                  </a:cubicBezTo>
                  <a:cubicBezTo>
                    <a:pt x="27331" y="532114"/>
                    <a:pt x="0" y="466112"/>
                    <a:pt x="0" y="389154"/>
                  </a:cubicBezTo>
                  <a:lnTo>
                    <a:pt x="0" y="78490"/>
                  </a:lnTo>
                  <a:cubicBezTo>
                    <a:pt x="0" y="57013"/>
                    <a:pt x="7663" y="38485"/>
                    <a:pt x="23130" y="23124"/>
                  </a:cubicBezTo>
                  <a:cubicBezTo>
                    <a:pt x="38445" y="7776"/>
                    <a:pt x="56852" y="0"/>
                    <a:pt x="78417" y="0"/>
                  </a:cubicBezTo>
                  <a:cubicBezTo>
                    <a:pt x="99931" y="0"/>
                    <a:pt x="118338" y="7776"/>
                    <a:pt x="133805" y="23124"/>
                  </a:cubicBezTo>
                  <a:cubicBezTo>
                    <a:pt x="149119" y="38485"/>
                    <a:pt x="156885" y="57013"/>
                    <a:pt x="156885" y="78490"/>
                  </a:cubicBezTo>
                  <a:lnTo>
                    <a:pt x="156885" y="388963"/>
                  </a:lnTo>
                  <a:cubicBezTo>
                    <a:pt x="156885" y="422787"/>
                    <a:pt x="168838" y="451849"/>
                    <a:pt x="193013" y="476097"/>
                  </a:cubicBezTo>
                  <a:cubicBezTo>
                    <a:pt x="217072" y="500192"/>
                    <a:pt x="246046" y="512335"/>
                    <a:pt x="279666" y="512335"/>
                  </a:cubicBezTo>
                  <a:cubicBezTo>
                    <a:pt x="313299" y="512335"/>
                    <a:pt x="341967" y="500192"/>
                    <a:pt x="365683" y="476097"/>
                  </a:cubicBezTo>
                  <a:cubicBezTo>
                    <a:pt x="389500" y="451849"/>
                    <a:pt x="401708" y="422443"/>
                    <a:pt x="402409" y="387763"/>
                  </a:cubicBezTo>
                  <a:lnTo>
                    <a:pt x="402409" y="78490"/>
                  </a:lnTo>
                  <a:cubicBezTo>
                    <a:pt x="402409" y="57013"/>
                    <a:pt x="410161" y="38485"/>
                    <a:pt x="425475" y="23124"/>
                  </a:cubicBezTo>
                  <a:cubicBezTo>
                    <a:pt x="440930" y="7776"/>
                    <a:pt x="459350" y="0"/>
                    <a:pt x="480915" y="0"/>
                  </a:cubicBezTo>
                  <a:cubicBezTo>
                    <a:pt x="502428" y="843"/>
                    <a:pt x="520836" y="8874"/>
                    <a:pt x="536163" y="24337"/>
                  </a:cubicBezTo>
                  <a:cubicBezTo>
                    <a:pt x="551617" y="39698"/>
                    <a:pt x="559281" y="58213"/>
                    <a:pt x="559281" y="7969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: 図形 121">
              <a:extLst>
                <a:ext uri="{FF2B5EF4-FFF2-40B4-BE49-F238E27FC236}">
                  <a16:creationId xmlns="" xmlns:a16="http://schemas.microsoft.com/office/drawing/2014/main" id="{B909BB71-F2EB-42BF-A704-2CE8F1DE5973}"/>
                </a:ext>
              </a:extLst>
            </p:cNvPr>
            <p:cNvSpPr/>
            <p:nvPr/>
          </p:nvSpPr>
          <p:spPr>
            <a:xfrm>
              <a:off x="570200" y="5530917"/>
              <a:ext cx="53007" cy="88613"/>
            </a:xfrm>
            <a:custGeom>
              <a:avLst/>
              <a:gdLst>
                <a:gd name="connsiteX0" fmla="*/ 173217 w 216510"/>
                <a:gd name="connsiteY0" fmla="*/ 274325 h 361950"/>
                <a:gd name="connsiteX1" fmla="*/ 157559 w 216510"/>
                <a:gd name="connsiteY1" fmla="*/ 236529 h 361950"/>
                <a:gd name="connsiteX2" fmla="*/ 120337 w 216510"/>
                <a:gd name="connsiteY2" fmla="*/ 221028 h 361950"/>
                <a:gd name="connsiteX3" fmla="*/ 83000 w 216510"/>
                <a:gd name="connsiteY3" fmla="*/ 236784 h 361950"/>
                <a:gd name="connsiteX4" fmla="*/ 67431 w 216510"/>
                <a:gd name="connsiteY4" fmla="*/ 274325 h 361950"/>
                <a:gd name="connsiteX5" fmla="*/ 83000 w 216510"/>
                <a:gd name="connsiteY5" fmla="*/ 311673 h 361950"/>
                <a:gd name="connsiteX6" fmla="*/ 120337 w 216510"/>
                <a:gd name="connsiteY6" fmla="*/ 327124 h 361950"/>
                <a:gd name="connsiteX7" fmla="*/ 157559 w 216510"/>
                <a:gd name="connsiteY7" fmla="*/ 311673 h 361950"/>
                <a:gd name="connsiteX8" fmla="*/ 173217 w 216510"/>
                <a:gd name="connsiteY8" fmla="*/ 274325 h 361950"/>
                <a:gd name="connsiteX9" fmla="*/ 205386 w 216510"/>
                <a:gd name="connsiteY9" fmla="*/ 188646 h 361950"/>
                <a:gd name="connsiteX10" fmla="*/ 240725 w 216510"/>
                <a:gd name="connsiteY10" fmla="*/ 274325 h 361950"/>
                <a:gd name="connsiteX11" fmla="*/ 205386 w 216510"/>
                <a:gd name="connsiteY11" fmla="*/ 359441 h 361950"/>
                <a:gd name="connsiteX12" fmla="*/ 120579 w 216510"/>
                <a:gd name="connsiteY12" fmla="*/ 394837 h 361950"/>
                <a:gd name="connsiteX13" fmla="*/ 35160 w 216510"/>
                <a:gd name="connsiteY13" fmla="*/ 359441 h 361950"/>
                <a:gd name="connsiteX14" fmla="*/ 0 w 216510"/>
                <a:gd name="connsiteY14" fmla="*/ 274325 h 361950"/>
                <a:gd name="connsiteX15" fmla="*/ 0 w 216510"/>
                <a:gd name="connsiteY15" fmla="*/ 33812 h 361950"/>
                <a:gd name="connsiteX16" fmla="*/ 9904 w 216510"/>
                <a:gd name="connsiteY16" fmla="*/ 9921 h 361950"/>
                <a:gd name="connsiteX17" fmla="*/ 33722 w 216510"/>
                <a:gd name="connsiteY17" fmla="*/ 0 h 361950"/>
                <a:gd name="connsiteX18" fmla="*/ 57527 w 216510"/>
                <a:gd name="connsiteY18" fmla="*/ 9921 h 361950"/>
                <a:gd name="connsiteX19" fmla="*/ 67431 w 216510"/>
                <a:gd name="connsiteY19" fmla="*/ 33812 h 361950"/>
                <a:gd name="connsiteX20" fmla="*/ 67431 w 216510"/>
                <a:gd name="connsiteY20" fmla="*/ 165867 h 361950"/>
                <a:gd name="connsiteX21" fmla="*/ 120579 w 216510"/>
                <a:gd name="connsiteY21" fmla="*/ 153366 h 361950"/>
                <a:gd name="connsiteX22" fmla="*/ 205386 w 216510"/>
                <a:gd name="connsiteY22" fmla="*/ 18864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510" h="361950">
                  <a:moveTo>
                    <a:pt x="173217" y="274325"/>
                  </a:moveTo>
                  <a:cubicBezTo>
                    <a:pt x="173217" y="259475"/>
                    <a:pt x="167973" y="246719"/>
                    <a:pt x="157559" y="236529"/>
                  </a:cubicBezTo>
                  <a:cubicBezTo>
                    <a:pt x="147248" y="226186"/>
                    <a:pt x="134836" y="221028"/>
                    <a:pt x="120337" y="221028"/>
                  </a:cubicBezTo>
                  <a:cubicBezTo>
                    <a:pt x="105876" y="221028"/>
                    <a:pt x="93400" y="226340"/>
                    <a:pt x="83000" y="236784"/>
                  </a:cubicBezTo>
                  <a:cubicBezTo>
                    <a:pt x="72599" y="247229"/>
                    <a:pt x="67431" y="259679"/>
                    <a:pt x="67431" y="274325"/>
                  </a:cubicBezTo>
                  <a:cubicBezTo>
                    <a:pt x="67431" y="288971"/>
                    <a:pt x="72599" y="301331"/>
                    <a:pt x="83000" y="311673"/>
                  </a:cubicBezTo>
                  <a:cubicBezTo>
                    <a:pt x="93400" y="321952"/>
                    <a:pt x="105876" y="327124"/>
                    <a:pt x="120337" y="327124"/>
                  </a:cubicBezTo>
                  <a:cubicBezTo>
                    <a:pt x="134836" y="327124"/>
                    <a:pt x="147248" y="321952"/>
                    <a:pt x="157559" y="311673"/>
                  </a:cubicBezTo>
                  <a:cubicBezTo>
                    <a:pt x="167973" y="301331"/>
                    <a:pt x="173217" y="288971"/>
                    <a:pt x="173217" y="274325"/>
                  </a:cubicBezTo>
                  <a:moveTo>
                    <a:pt x="205386" y="188646"/>
                  </a:moveTo>
                  <a:cubicBezTo>
                    <a:pt x="229013" y="212294"/>
                    <a:pt x="240725" y="240845"/>
                    <a:pt x="240725" y="274325"/>
                  </a:cubicBezTo>
                  <a:cubicBezTo>
                    <a:pt x="240725" y="307600"/>
                    <a:pt x="229013" y="335909"/>
                    <a:pt x="205386" y="359441"/>
                  </a:cubicBezTo>
                  <a:cubicBezTo>
                    <a:pt x="181976" y="383089"/>
                    <a:pt x="153600" y="394837"/>
                    <a:pt x="120579" y="394837"/>
                  </a:cubicBezTo>
                  <a:cubicBezTo>
                    <a:pt x="87099" y="394837"/>
                    <a:pt x="58736" y="383089"/>
                    <a:pt x="35160" y="359441"/>
                  </a:cubicBezTo>
                  <a:cubicBezTo>
                    <a:pt x="11699" y="335909"/>
                    <a:pt x="0" y="307600"/>
                    <a:pt x="0" y="274325"/>
                  </a:cubicBezTo>
                  <a:lnTo>
                    <a:pt x="0" y="33812"/>
                  </a:lnTo>
                  <a:cubicBezTo>
                    <a:pt x="0" y="24580"/>
                    <a:pt x="3195" y="16561"/>
                    <a:pt x="9904" y="9921"/>
                  </a:cubicBezTo>
                  <a:cubicBezTo>
                    <a:pt x="16498" y="3345"/>
                    <a:pt x="24416" y="0"/>
                    <a:pt x="33722" y="0"/>
                  </a:cubicBezTo>
                  <a:cubicBezTo>
                    <a:pt x="42926" y="0"/>
                    <a:pt x="50831" y="3345"/>
                    <a:pt x="57527" y="9921"/>
                  </a:cubicBezTo>
                  <a:cubicBezTo>
                    <a:pt x="64096" y="16561"/>
                    <a:pt x="67431" y="24580"/>
                    <a:pt x="67431" y="33812"/>
                  </a:cubicBezTo>
                  <a:lnTo>
                    <a:pt x="67431" y="165867"/>
                  </a:lnTo>
                  <a:cubicBezTo>
                    <a:pt x="84362" y="157439"/>
                    <a:pt x="102018" y="153366"/>
                    <a:pt x="120579" y="153366"/>
                  </a:cubicBezTo>
                  <a:cubicBezTo>
                    <a:pt x="153600" y="153366"/>
                    <a:pt x="181976" y="165113"/>
                    <a:pt x="205386" y="188646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フリーフォーム: 図形 122">
              <a:extLst>
                <a:ext uri="{FF2B5EF4-FFF2-40B4-BE49-F238E27FC236}">
                  <a16:creationId xmlns="" xmlns:a16="http://schemas.microsoft.com/office/drawing/2014/main" id="{B1C5D178-DE64-4AB3-A4E2-931B9A0F5729}"/>
                </a:ext>
              </a:extLst>
            </p:cNvPr>
            <p:cNvSpPr/>
            <p:nvPr/>
          </p:nvSpPr>
          <p:spPr>
            <a:xfrm>
              <a:off x="459346" y="5531419"/>
              <a:ext cx="35338" cy="88613"/>
            </a:xfrm>
            <a:custGeom>
              <a:avLst/>
              <a:gdLst>
                <a:gd name="connsiteX0" fmla="*/ 146955 w 144340"/>
                <a:gd name="connsiteY0" fmla="*/ 350567 h 361950"/>
                <a:gd name="connsiteX1" fmla="*/ 140501 w 144340"/>
                <a:gd name="connsiteY1" fmla="*/ 375160 h 361950"/>
                <a:gd name="connsiteX2" fmla="*/ 118937 w 144340"/>
                <a:gd name="connsiteY2" fmla="*/ 388107 h 361950"/>
                <a:gd name="connsiteX3" fmla="*/ 94762 w 144340"/>
                <a:gd name="connsiteY3" fmla="*/ 389921 h 361950"/>
                <a:gd name="connsiteX4" fmla="*/ 32818 w 144340"/>
                <a:gd name="connsiteY4" fmla="*/ 368929 h 361950"/>
                <a:gd name="connsiteX5" fmla="*/ 0 w 144340"/>
                <a:gd name="connsiteY5" fmla="*/ 266893 h 361950"/>
                <a:gd name="connsiteX6" fmla="*/ 0 w 144340"/>
                <a:gd name="connsiteY6" fmla="*/ 33812 h 361950"/>
                <a:gd name="connsiteX7" fmla="*/ 9955 w 144340"/>
                <a:gd name="connsiteY7" fmla="*/ 9921 h 361950"/>
                <a:gd name="connsiteX8" fmla="*/ 33760 w 144340"/>
                <a:gd name="connsiteY8" fmla="*/ 0 h 361950"/>
                <a:gd name="connsiteX9" fmla="*/ 57578 w 144340"/>
                <a:gd name="connsiteY9" fmla="*/ 9921 h 361950"/>
                <a:gd name="connsiteX10" fmla="*/ 67495 w 144340"/>
                <a:gd name="connsiteY10" fmla="*/ 33812 h 361950"/>
                <a:gd name="connsiteX11" fmla="*/ 67495 w 144340"/>
                <a:gd name="connsiteY11" fmla="*/ 266893 h 361950"/>
                <a:gd name="connsiteX12" fmla="*/ 76953 w 144340"/>
                <a:gd name="connsiteY12" fmla="*/ 318147 h 361950"/>
                <a:gd name="connsiteX13" fmla="*/ 109274 w 144340"/>
                <a:gd name="connsiteY13" fmla="*/ 321148 h 361950"/>
                <a:gd name="connsiteX14" fmla="*/ 134047 w 144340"/>
                <a:gd name="connsiteY14" fmla="*/ 328081 h 361950"/>
                <a:gd name="connsiteX15" fmla="*/ 146955 w 144340"/>
                <a:gd name="connsiteY15" fmla="*/ 35056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340" h="361950">
                  <a:moveTo>
                    <a:pt x="146955" y="350567"/>
                  </a:moveTo>
                  <a:cubicBezTo>
                    <a:pt x="148267" y="359556"/>
                    <a:pt x="146115" y="367741"/>
                    <a:pt x="140501" y="375160"/>
                  </a:cubicBezTo>
                  <a:cubicBezTo>
                    <a:pt x="134849" y="382591"/>
                    <a:pt x="127682" y="386907"/>
                    <a:pt x="118937" y="388107"/>
                  </a:cubicBezTo>
                  <a:cubicBezTo>
                    <a:pt x="110089" y="389308"/>
                    <a:pt x="102082" y="389921"/>
                    <a:pt x="94762" y="389921"/>
                  </a:cubicBezTo>
                  <a:cubicBezTo>
                    <a:pt x="69289" y="389921"/>
                    <a:pt x="48731" y="382936"/>
                    <a:pt x="32818" y="368929"/>
                  </a:cubicBezTo>
                  <a:cubicBezTo>
                    <a:pt x="10897" y="349724"/>
                    <a:pt x="0" y="315645"/>
                    <a:pt x="0" y="266893"/>
                  </a:cubicBezTo>
                  <a:lnTo>
                    <a:pt x="0" y="33812"/>
                  </a:lnTo>
                  <a:cubicBezTo>
                    <a:pt x="0" y="24593"/>
                    <a:pt x="3348" y="16561"/>
                    <a:pt x="9955" y="9921"/>
                  </a:cubicBezTo>
                  <a:cubicBezTo>
                    <a:pt x="16511" y="3358"/>
                    <a:pt x="24569" y="0"/>
                    <a:pt x="33760" y="0"/>
                  </a:cubicBezTo>
                  <a:cubicBezTo>
                    <a:pt x="42977" y="0"/>
                    <a:pt x="50984" y="3358"/>
                    <a:pt x="57578" y="9921"/>
                  </a:cubicBezTo>
                  <a:cubicBezTo>
                    <a:pt x="64147" y="16561"/>
                    <a:pt x="67495" y="24593"/>
                    <a:pt x="67495" y="33812"/>
                  </a:cubicBezTo>
                  <a:lnTo>
                    <a:pt x="67495" y="266893"/>
                  </a:lnTo>
                  <a:cubicBezTo>
                    <a:pt x="67495" y="295470"/>
                    <a:pt x="70601" y="312529"/>
                    <a:pt x="76953" y="318147"/>
                  </a:cubicBezTo>
                  <a:cubicBezTo>
                    <a:pt x="81867" y="322463"/>
                    <a:pt x="92611" y="323421"/>
                    <a:pt x="109274" y="321148"/>
                  </a:cubicBezTo>
                  <a:cubicBezTo>
                    <a:pt x="118491" y="320203"/>
                    <a:pt x="126740" y="322463"/>
                    <a:pt x="134047" y="328081"/>
                  </a:cubicBezTo>
                  <a:cubicBezTo>
                    <a:pt x="141354" y="333763"/>
                    <a:pt x="145644" y="341182"/>
                    <a:pt x="146955" y="350567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4" name="フリーフォーム: 図形 123">
              <a:extLst>
                <a:ext uri="{FF2B5EF4-FFF2-40B4-BE49-F238E27FC236}">
                  <a16:creationId xmlns="" xmlns:a16="http://schemas.microsoft.com/office/drawing/2014/main" id="{6EF25A59-9DF5-4908-9000-A6DEB523F2DA}"/>
                </a:ext>
              </a:extLst>
            </p:cNvPr>
            <p:cNvSpPr/>
            <p:nvPr/>
          </p:nvSpPr>
          <p:spPr>
            <a:xfrm>
              <a:off x="329052" y="5375194"/>
              <a:ext cx="132516" cy="132920"/>
            </a:xfrm>
            <a:custGeom>
              <a:avLst/>
              <a:gdLst>
                <a:gd name="connsiteX0" fmla="*/ 398946 w 541276"/>
                <a:gd name="connsiteY0" fmla="*/ 279956 h 542925"/>
                <a:gd name="connsiteX1" fmla="*/ 363162 w 541276"/>
                <a:gd name="connsiteY1" fmla="*/ 193575 h 542925"/>
                <a:gd name="connsiteX2" fmla="*/ 277858 w 541276"/>
                <a:gd name="connsiteY2" fmla="*/ 157299 h 542925"/>
                <a:gd name="connsiteX3" fmla="*/ 192542 w 541276"/>
                <a:gd name="connsiteY3" fmla="*/ 193575 h 542925"/>
                <a:gd name="connsiteX4" fmla="*/ 156770 w 541276"/>
                <a:gd name="connsiteY4" fmla="*/ 279956 h 542925"/>
                <a:gd name="connsiteX5" fmla="*/ 192542 w 541276"/>
                <a:gd name="connsiteY5" fmla="*/ 366988 h 542925"/>
                <a:gd name="connsiteX6" fmla="*/ 277858 w 541276"/>
                <a:gd name="connsiteY6" fmla="*/ 402523 h 542925"/>
                <a:gd name="connsiteX7" fmla="*/ 363162 w 541276"/>
                <a:gd name="connsiteY7" fmla="*/ 366988 h 542925"/>
                <a:gd name="connsiteX8" fmla="*/ 398946 w 541276"/>
                <a:gd name="connsiteY8" fmla="*/ 279956 h 542925"/>
                <a:gd name="connsiteX9" fmla="*/ 559612 w 541276"/>
                <a:gd name="connsiteY9" fmla="*/ 476799 h 542925"/>
                <a:gd name="connsiteX10" fmla="*/ 537843 w 541276"/>
                <a:gd name="connsiteY10" fmla="*/ 532816 h 542925"/>
                <a:gd name="connsiteX11" fmla="*/ 483257 w 541276"/>
                <a:gd name="connsiteY11" fmla="*/ 557205 h 542925"/>
                <a:gd name="connsiteX12" fmla="*/ 426914 w 541276"/>
                <a:gd name="connsiteY12" fmla="*/ 534872 h 542925"/>
                <a:gd name="connsiteX13" fmla="*/ 415648 w 541276"/>
                <a:gd name="connsiteY13" fmla="*/ 521580 h 542925"/>
                <a:gd name="connsiteX14" fmla="*/ 277604 w 541276"/>
                <a:gd name="connsiteY14" fmla="*/ 559822 h 542925"/>
                <a:gd name="connsiteX15" fmla="*/ 81256 w 541276"/>
                <a:gd name="connsiteY15" fmla="*/ 478012 h 542925"/>
                <a:gd name="connsiteX16" fmla="*/ 0 w 541276"/>
                <a:gd name="connsiteY16" fmla="*/ 279956 h 542925"/>
                <a:gd name="connsiteX17" fmla="*/ 81256 w 541276"/>
                <a:gd name="connsiteY17" fmla="*/ 82410 h 542925"/>
                <a:gd name="connsiteX18" fmla="*/ 277858 w 541276"/>
                <a:gd name="connsiteY18" fmla="*/ 0 h 542925"/>
                <a:gd name="connsiteX19" fmla="*/ 474550 w 541276"/>
                <a:gd name="connsiteY19" fmla="*/ 82218 h 542925"/>
                <a:gd name="connsiteX20" fmla="*/ 556416 w 541276"/>
                <a:gd name="connsiteY20" fmla="*/ 272026 h 542925"/>
                <a:gd name="connsiteX21" fmla="*/ 556416 w 541276"/>
                <a:gd name="connsiteY21" fmla="*/ 27218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1276" h="542925">
                  <a:moveTo>
                    <a:pt x="398946" y="279956"/>
                  </a:moveTo>
                  <a:cubicBezTo>
                    <a:pt x="398946" y="246489"/>
                    <a:pt x="387082" y="217670"/>
                    <a:pt x="363162" y="193575"/>
                  </a:cubicBezTo>
                  <a:cubicBezTo>
                    <a:pt x="339344" y="169442"/>
                    <a:pt x="310982" y="157299"/>
                    <a:pt x="277858" y="157299"/>
                  </a:cubicBezTo>
                  <a:cubicBezTo>
                    <a:pt x="244836" y="157299"/>
                    <a:pt x="216359" y="169442"/>
                    <a:pt x="192542" y="193575"/>
                  </a:cubicBezTo>
                  <a:cubicBezTo>
                    <a:pt x="168724" y="217670"/>
                    <a:pt x="156770" y="246489"/>
                    <a:pt x="156770" y="279956"/>
                  </a:cubicBezTo>
                  <a:cubicBezTo>
                    <a:pt x="156770" y="314189"/>
                    <a:pt x="168724" y="343200"/>
                    <a:pt x="192542" y="366988"/>
                  </a:cubicBezTo>
                  <a:cubicBezTo>
                    <a:pt x="216359" y="390623"/>
                    <a:pt x="244836" y="402523"/>
                    <a:pt x="277858" y="402523"/>
                  </a:cubicBezTo>
                  <a:cubicBezTo>
                    <a:pt x="310982" y="402523"/>
                    <a:pt x="339344" y="390623"/>
                    <a:pt x="363162" y="366988"/>
                  </a:cubicBezTo>
                  <a:cubicBezTo>
                    <a:pt x="387082" y="343200"/>
                    <a:pt x="398946" y="314189"/>
                    <a:pt x="398946" y="279956"/>
                  </a:cubicBezTo>
                  <a:moveTo>
                    <a:pt x="559612" y="476799"/>
                  </a:moveTo>
                  <a:cubicBezTo>
                    <a:pt x="559968" y="498532"/>
                    <a:pt x="552814" y="517251"/>
                    <a:pt x="537843" y="532816"/>
                  </a:cubicBezTo>
                  <a:cubicBezTo>
                    <a:pt x="522886" y="548330"/>
                    <a:pt x="504733" y="556502"/>
                    <a:pt x="483257" y="557205"/>
                  </a:cubicBezTo>
                  <a:cubicBezTo>
                    <a:pt x="461743" y="557817"/>
                    <a:pt x="442979" y="550386"/>
                    <a:pt x="426914" y="534872"/>
                  </a:cubicBezTo>
                  <a:cubicBezTo>
                    <a:pt x="422611" y="530658"/>
                    <a:pt x="418818" y="526240"/>
                    <a:pt x="415648" y="521580"/>
                  </a:cubicBezTo>
                  <a:cubicBezTo>
                    <a:pt x="373219" y="547117"/>
                    <a:pt x="327238" y="559822"/>
                    <a:pt x="277604" y="559822"/>
                  </a:cubicBezTo>
                  <a:cubicBezTo>
                    <a:pt x="200803" y="559822"/>
                    <a:pt x="135346" y="532612"/>
                    <a:pt x="81256" y="478012"/>
                  </a:cubicBezTo>
                  <a:cubicBezTo>
                    <a:pt x="27077" y="423400"/>
                    <a:pt x="0" y="357398"/>
                    <a:pt x="0" y="279956"/>
                  </a:cubicBezTo>
                  <a:cubicBezTo>
                    <a:pt x="0" y="203266"/>
                    <a:pt x="27077" y="137367"/>
                    <a:pt x="81256" y="82410"/>
                  </a:cubicBezTo>
                  <a:cubicBezTo>
                    <a:pt x="135447" y="27466"/>
                    <a:pt x="201058" y="0"/>
                    <a:pt x="277858" y="0"/>
                  </a:cubicBezTo>
                  <a:cubicBezTo>
                    <a:pt x="354760" y="0"/>
                    <a:pt x="420371" y="27364"/>
                    <a:pt x="474550" y="82218"/>
                  </a:cubicBezTo>
                  <a:cubicBezTo>
                    <a:pt x="527087" y="135209"/>
                    <a:pt x="554711" y="198708"/>
                    <a:pt x="556416" y="272026"/>
                  </a:cubicBezTo>
                  <a:lnTo>
                    <a:pt x="556416" y="272180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フリーフォーム: 図形 124">
              <a:extLst>
                <a:ext uri="{FF2B5EF4-FFF2-40B4-BE49-F238E27FC236}">
                  <a16:creationId xmlns="" xmlns:a16="http://schemas.microsoft.com/office/drawing/2014/main" id="{877D69C2-5064-40B1-AA79-19837C9598A6}"/>
                </a:ext>
              </a:extLst>
            </p:cNvPr>
            <p:cNvSpPr/>
            <p:nvPr/>
          </p:nvSpPr>
          <p:spPr>
            <a:xfrm>
              <a:off x="301024" y="5530915"/>
              <a:ext cx="53007" cy="88613"/>
            </a:xfrm>
            <a:custGeom>
              <a:avLst/>
              <a:gdLst>
                <a:gd name="connsiteX0" fmla="*/ 227320 w 216510"/>
                <a:gd name="connsiteY0" fmla="*/ 353427 h 361950"/>
                <a:gd name="connsiteX1" fmla="*/ 220866 w 216510"/>
                <a:gd name="connsiteY1" fmla="*/ 378633 h 361950"/>
                <a:gd name="connsiteX2" fmla="*/ 198601 w 216510"/>
                <a:gd name="connsiteY2" fmla="*/ 391836 h 361950"/>
                <a:gd name="connsiteX3" fmla="*/ 175776 w 216510"/>
                <a:gd name="connsiteY3" fmla="*/ 393381 h 361950"/>
                <a:gd name="connsiteX4" fmla="*/ 113679 w 216510"/>
                <a:gd name="connsiteY4" fmla="*/ 372402 h 361950"/>
                <a:gd name="connsiteX5" fmla="*/ 80912 w 216510"/>
                <a:gd name="connsiteY5" fmla="*/ 270022 h 361950"/>
                <a:gd name="connsiteX6" fmla="*/ 80912 w 216510"/>
                <a:gd name="connsiteY6" fmla="*/ 216610 h 361950"/>
                <a:gd name="connsiteX7" fmla="*/ 33722 w 216510"/>
                <a:gd name="connsiteY7" fmla="*/ 216610 h 361950"/>
                <a:gd name="connsiteX8" fmla="*/ 9955 w 216510"/>
                <a:gd name="connsiteY8" fmla="*/ 206676 h 361950"/>
                <a:gd name="connsiteX9" fmla="*/ 0 w 216510"/>
                <a:gd name="connsiteY9" fmla="*/ 182785 h 361950"/>
                <a:gd name="connsiteX10" fmla="*/ 9955 w 216510"/>
                <a:gd name="connsiteY10" fmla="*/ 158908 h 361950"/>
                <a:gd name="connsiteX11" fmla="*/ 33722 w 216510"/>
                <a:gd name="connsiteY11" fmla="*/ 148910 h 361950"/>
                <a:gd name="connsiteX12" fmla="*/ 80912 w 216510"/>
                <a:gd name="connsiteY12" fmla="*/ 148910 h 361950"/>
                <a:gd name="connsiteX13" fmla="*/ 80912 w 216510"/>
                <a:gd name="connsiteY13" fmla="*/ 33825 h 361950"/>
                <a:gd name="connsiteX14" fmla="*/ 90561 w 216510"/>
                <a:gd name="connsiteY14" fmla="*/ 9934 h 361950"/>
                <a:gd name="connsiteX15" fmla="*/ 114137 w 216510"/>
                <a:gd name="connsiteY15" fmla="*/ 0 h 361950"/>
                <a:gd name="connsiteX16" fmla="*/ 138299 w 216510"/>
                <a:gd name="connsiteY16" fmla="*/ 9934 h 361950"/>
                <a:gd name="connsiteX17" fmla="*/ 147910 w 216510"/>
                <a:gd name="connsiteY17" fmla="*/ 33825 h 361950"/>
                <a:gd name="connsiteX18" fmla="*/ 147910 w 216510"/>
                <a:gd name="connsiteY18" fmla="*/ 148910 h 361950"/>
                <a:gd name="connsiteX19" fmla="*/ 190594 w 216510"/>
                <a:gd name="connsiteY19" fmla="*/ 148910 h 361950"/>
                <a:gd name="connsiteX20" fmla="*/ 214654 w 216510"/>
                <a:gd name="connsiteY20" fmla="*/ 158908 h 361950"/>
                <a:gd name="connsiteX21" fmla="*/ 224367 w 216510"/>
                <a:gd name="connsiteY21" fmla="*/ 182785 h 361950"/>
                <a:gd name="connsiteX22" fmla="*/ 214654 w 216510"/>
                <a:gd name="connsiteY22" fmla="*/ 206676 h 361950"/>
                <a:gd name="connsiteX23" fmla="*/ 190594 w 216510"/>
                <a:gd name="connsiteY23" fmla="*/ 216610 h 361950"/>
                <a:gd name="connsiteX24" fmla="*/ 147910 w 216510"/>
                <a:gd name="connsiteY24" fmla="*/ 216610 h 361950"/>
                <a:gd name="connsiteX25" fmla="*/ 147910 w 216510"/>
                <a:gd name="connsiteY25" fmla="*/ 270022 h 361950"/>
                <a:gd name="connsiteX26" fmla="*/ 157814 w 216510"/>
                <a:gd name="connsiteY26" fmla="*/ 321403 h 361950"/>
                <a:gd name="connsiteX27" fmla="*/ 189639 w 216510"/>
                <a:gd name="connsiteY27" fmla="*/ 324378 h 361950"/>
                <a:gd name="connsiteX28" fmla="*/ 214412 w 216510"/>
                <a:gd name="connsiteY28" fmla="*/ 331440 h 361950"/>
                <a:gd name="connsiteX29" fmla="*/ 227320 w 216510"/>
                <a:gd name="connsiteY29" fmla="*/ 35342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6510" h="361950">
                  <a:moveTo>
                    <a:pt x="227320" y="353427"/>
                  </a:moveTo>
                  <a:cubicBezTo>
                    <a:pt x="228669" y="362672"/>
                    <a:pt x="226518" y="371202"/>
                    <a:pt x="220866" y="378633"/>
                  </a:cubicBezTo>
                  <a:cubicBezTo>
                    <a:pt x="215252" y="386064"/>
                    <a:pt x="207856" y="390521"/>
                    <a:pt x="198601" y="391836"/>
                  </a:cubicBezTo>
                  <a:cubicBezTo>
                    <a:pt x="190594" y="392781"/>
                    <a:pt x="183083" y="393381"/>
                    <a:pt x="175776" y="393381"/>
                  </a:cubicBezTo>
                  <a:cubicBezTo>
                    <a:pt x="150265" y="393381"/>
                    <a:pt x="129592" y="386307"/>
                    <a:pt x="113679" y="372402"/>
                  </a:cubicBezTo>
                  <a:cubicBezTo>
                    <a:pt x="91911" y="353083"/>
                    <a:pt x="80912" y="319003"/>
                    <a:pt x="80912" y="270022"/>
                  </a:cubicBezTo>
                  <a:lnTo>
                    <a:pt x="80912" y="216610"/>
                  </a:lnTo>
                  <a:lnTo>
                    <a:pt x="33722" y="216610"/>
                  </a:lnTo>
                  <a:cubicBezTo>
                    <a:pt x="24518" y="216610"/>
                    <a:pt x="16511" y="213252"/>
                    <a:pt x="9955" y="206676"/>
                  </a:cubicBezTo>
                  <a:cubicBezTo>
                    <a:pt x="3348" y="199947"/>
                    <a:pt x="0" y="192017"/>
                    <a:pt x="0" y="182785"/>
                  </a:cubicBezTo>
                  <a:cubicBezTo>
                    <a:pt x="0" y="173400"/>
                    <a:pt x="3348" y="165471"/>
                    <a:pt x="9955" y="158908"/>
                  </a:cubicBezTo>
                  <a:cubicBezTo>
                    <a:pt x="16511" y="152166"/>
                    <a:pt x="24518" y="148910"/>
                    <a:pt x="33722" y="148910"/>
                  </a:cubicBezTo>
                  <a:lnTo>
                    <a:pt x="80912" y="148910"/>
                  </a:lnTo>
                  <a:lnTo>
                    <a:pt x="80912" y="33825"/>
                  </a:lnTo>
                  <a:cubicBezTo>
                    <a:pt x="80912" y="24593"/>
                    <a:pt x="84107" y="16561"/>
                    <a:pt x="90561" y="9934"/>
                  </a:cubicBezTo>
                  <a:cubicBezTo>
                    <a:pt x="97015" y="3358"/>
                    <a:pt x="104921" y="0"/>
                    <a:pt x="114137" y="0"/>
                  </a:cubicBezTo>
                  <a:cubicBezTo>
                    <a:pt x="123838" y="0"/>
                    <a:pt x="131845" y="3358"/>
                    <a:pt x="138299" y="9934"/>
                  </a:cubicBezTo>
                  <a:cubicBezTo>
                    <a:pt x="144753" y="16561"/>
                    <a:pt x="147910" y="24593"/>
                    <a:pt x="147910" y="33825"/>
                  </a:cubicBezTo>
                  <a:lnTo>
                    <a:pt x="147910" y="148910"/>
                  </a:lnTo>
                  <a:lnTo>
                    <a:pt x="190594" y="148910"/>
                  </a:lnTo>
                  <a:cubicBezTo>
                    <a:pt x="200192" y="148910"/>
                    <a:pt x="208301" y="152166"/>
                    <a:pt x="214654" y="158908"/>
                  </a:cubicBezTo>
                  <a:cubicBezTo>
                    <a:pt x="221108" y="165471"/>
                    <a:pt x="224367" y="173400"/>
                    <a:pt x="224367" y="182785"/>
                  </a:cubicBezTo>
                  <a:cubicBezTo>
                    <a:pt x="224367" y="192017"/>
                    <a:pt x="221108" y="199947"/>
                    <a:pt x="214654" y="206676"/>
                  </a:cubicBezTo>
                  <a:cubicBezTo>
                    <a:pt x="208301" y="213252"/>
                    <a:pt x="200192" y="216610"/>
                    <a:pt x="190594" y="216610"/>
                  </a:cubicBezTo>
                  <a:lnTo>
                    <a:pt x="147910" y="216610"/>
                  </a:lnTo>
                  <a:lnTo>
                    <a:pt x="147910" y="270022"/>
                  </a:lnTo>
                  <a:cubicBezTo>
                    <a:pt x="147910" y="298726"/>
                    <a:pt x="151258" y="315747"/>
                    <a:pt x="157814" y="321403"/>
                  </a:cubicBezTo>
                  <a:cubicBezTo>
                    <a:pt x="162868" y="325834"/>
                    <a:pt x="173383" y="326779"/>
                    <a:pt x="189639" y="324378"/>
                  </a:cubicBezTo>
                  <a:cubicBezTo>
                    <a:pt x="198843" y="323408"/>
                    <a:pt x="207105" y="325834"/>
                    <a:pt x="214412" y="331440"/>
                  </a:cubicBezTo>
                  <a:cubicBezTo>
                    <a:pt x="221719" y="337122"/>
                    <a:pt x="226009" y="344451"/>
                    <a:pt x="227320" y="353427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フリーフォーム: 図形 125">
              <a:extLst>
                <a:ext uri="{FF2B5EF4-FFF2-40B4-BE49-F238E27FC236}">
                  <a16:creationId xmlns="" xmlns:a16="http://schemas.microsoft.com/office/drawing/2014/main" id="{57B76D2E-BDFF-4CF2-ABAF-87A58E921901}"/>
                </a:ext>
              </a:extLst>
            </p:cNvPr>
            <p:cNvSpPr/>
            <p:nvPr/>
          </p:nvSpPr>
          <p:spPr>
            <a:xfrm>
              <a:off x="169260" y="5346748"/>
              <a:ext cx="132516" cy="159504"/>
            </a:xfrm>
            <a:custGeom>
              <a:avLst/>
              <a:gdLst>
                <a:gd name="connsiteX0" fmla="*/ 561521 w 541276"/>
                <a:gd name="connsiteY0" fmla="*/ 281565 h 651510"/>
                <a:gd name="connsiteX1" fmla="*/ 561521 w 541276"/>
                <a:gd name="connsiteY1" fmla="*/ 591897 h 651510"/>
                <a:gd name="connsiteX2" fmla="*/ 538556 w 541276"/>
                <a:gd name="connsiteY2" fmla="*/ 647595 h 651510"/>
                <a:gd name="connsiteX3" fmla="*/ 483168 w 541276"/>
                <a:gd name="connsiteY3" fmla="*/ 670745 h 651510"/>
                <a:gd name="connsiteX4" fmla="*/ 427270 w 541276"/>
                <a:gd name="connsiteY4" fmla="*/ 647442 h 651510"/>
                <a:gd name="connsiteX5" fmla="*/ 404802 w 541276"/>
                <a:gd name="connsiteY5" fmla="*/ 591897 h 651510"/>
                <a:gd name="connsiteX6" fmla="*/ 404802 w 541276"/>
                <a:gd name="connsiteY6" fmla="*/ 281411 h 651510"/>
                <a:gd name="connsiteX7" fmla="*/ 368330 w 541276"/>
                <a:gd name="connsiteY7" fmla="*/ 193230 h 651510"/>
                <a:gd name="connsiteX8" fmla="*/ 280862 w 541276"/>
                <a:gd name="connsiteY8" fmla="*/ 157197 h 651510"/>
                <a:gd name="connsiteX9" fmla="*/ 193242 w 541276"/>
                <a:gd name="connsiteY9" fmla="*/ 193843 h 651510"/>
                <a:gd name="connsiteX10" fmla="*/ 156872 w 541276"/>
                <a:gd name="connsiteY10" fmla="*/ 281411 h 651510"/>
                <a:gd name="connsiteX11" fmla="*/ 156872 w 541276"/>
                <a:gd name="connsiteY11" fmla="*/ 592995 h 651510"/>
                <a:gd name="connsiteX12" fmla="*/ 133805 w 541276"/>
                <a:gd name="connsiteY12" fmla="*/ 648055 h 651510"/>
                <a:gd name="connsiteX13" fmla="*/ 78404 w 541276"/>
                <a:gd name="connsiteY13" fmla="*/ 670745 h 651510"/>
                <a:gd name="connsiteX14" fmla="*/ 22519 w 541276"/>
                <a:gd name="connsiteY14" fmla="*/ 647595 h 651510"/>
                <a:gd name="connsiteX15" fmla="*/ 0 w 541276"/>
                <a:gd name="connsiteY15" fmla="*/ 591897 h 651510"/>
                <a:gd name="connsiteX16" fmla="*/ 0 w 541276"/>
                <a:gd name="connsiteY16" fmla="*/ 281565 h 651510"/>
                <a:gd name="connsiteX17" fmla="*/ 83165 w 541276"/>
                <a:gd name="connsiteY17" fmla="*/ 82218 h 651510"/>
                <a:gd name="connsiteX18" fmla="*/ 280862 w 541276"/>
                <a:gd name="connsiteY18" fmla="*/ 0 h 651510"/>
                <a:gd name="connsiteX19" fmla="*/ 478954 w 541276"/>
                <a:gd name="connsiteY19" fmla="*/ 82218 h 651510"/>
                <a:gd name="connsiteX20" fmla="*/ 561521 w 541276"/>
                <a:gd name="connsiteY20" fmla="*/ 281565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276" h="651510">
                  <a:moveTo>
                    <a:pt x="561521" y="281565"/>
                  </a:moveTo>
                  <a:lnTo>
                    <a:pt x="561521" y="591897"/>
                  </a:lnTo>
                  <a:cubicBezTo>
                    <a:pt x="561521" y="613515"/>
                    <a:pt x="553858" y="632094"/>
                    <a:pt x="538556" y="647595"/>
                  </a:cubicBezTo>
                  <a:cubicBezTo>
                    <a:pt x="523140" y="662956"/>
                    <a:pt x="504733" y="670745"/>
                    <a:pt x="483168" y="670745"/>
                  </a:cubicBezTo>
                  <a:cubicBezTo>
                    <a:pt x="460890" y="670745"/>
                    <a:pt x="442228" y="662956"/>
                    <a:pt x="427270" y="647442"/>
                  </a:cubicBezTo>
                  <a:cubicBezTo>
                    <a:pt x="412211" y="632094"/>
                    <a:pt x="404802" y="613515"/>
                    <a:pt x="404802" y="591897"/>
                  </a:cubicBezTo>
                  <a:lnTo>
                    <a:pt x="404802" y="281411"/>
                  </a:lnTo>
                  <a:cubicBezTo>
                    <a:pt x="404802" y="246489"/>
                    <a:pt x="392594" y="217223"/>
                    <a:pt x="368330" y="193230"/>
                  </a:cubicBezTo>
                  <a:cubicBezTo>
                    <a:pt x="343914" y="169187"/>
                    <a:pt x="314839" y="157197"/>
                    <a:pt x="280862" y="157197"/>
                  </a:cubicBezTo>
                  <a:cubicBezTo>
                    <a:pt x="246886" y="157197"/>
                    <a:pt x="217658" y="169442"/>
                    <a:pt x="193242" y="193843"/>
                  </a:cubicBezTo>
                  <a:cubicBezTo>
                    <a:pt x="168978" y="218180"/>
                    <a:pt x="156872" y="247332"/>
                    <a:pt x="156872" y="281411"/>
                  </a:cubicBezTo>
                  <a:lnTo>
                    <a:pt x="156872" y="592995"/>
                  </a:lnTo>
                  <a:cubicBezTo>
                    <a:pt x="156872" y="614728"/>
                    <a:pt x="149119" y="633038"/>
                    <a:pt x="133805" y="648055"/>
                  </a:cubicBezTo>
                  <a:cubicBezTo>
                    <a:pt x="118338" y="663211"/>
                    <a:pt x="99931" y="670745"/>
                    <a:pt x="78404" y="670745"/>
                  </a:cubicBezTo>
                  <a:cubicBezTo>
                    <a:pt x="56139" y="670745"/>
                    <a:pt x="37477" y="662956"/>
                    <a:pt x="22519" y="647595"/>
                  </a:cubicBezTo>
                  <a:cubicBezTo>
                    <a:pt x="7460" y="632094"/>
                    <a:pt x="0" y="613515"/>
                    <a:pt x="0" y="591897"/>
                  </a:cubicBezTo>
                  <a:lnTo>
                    <a:pt x="0" y="281565"/>
                  </a:lnTo>
                  <a:cubicBezTo>
                    <a:pt x="751" y="203522"/>
                    <a:pt x="28528" y="137162"/>
                    <a:pt x="83165" y="82218"/>
                  </a:cubicBezTo>
                  <a:cubicBezTo>
                    <a:pt x="137853" y="27364"/>
                    <a:pt x="203808" y="0"/>
                    <a:pt x="280862" y="0"/>
                  </a:cubicBezTo>
                  <a:cubicBezTo>
                    <a:pt x="357764" y="0"/>
                    <a:pt x="423821" y="27364"/>
                    <a:pt x="478954" y="82218"/>
                  </a:cubicBezTo>
                  <a:cubicBezTo>
                    <a:pt x="533999" y="137162"/>
                    <a:pt x="561521" y="203522"/>
                    <a:pt x="561521" y="281565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フリーフォーム: 図形 126">
              <a:extLst>
                <a:ext uri="{FF2B5EF4-FFF2-40B4-BE49-F238E27FC236}">
                  <a16:creationId xmlns="" xmlns:a16="http://schemas.microsoft.com/office/drawing/2014/main" id="{97BB5C02-9D49-4500-B095-97A08682F50D}"/>
                </a:ext>
              </a:extLst>
            </p:cNvPr>
            <p:cNvSpPr/>
            <p:nvPr/>
          </p:nvSpPr>
          <p:spPr>
            <a:xfrm>
              <a:off x="170179" y="5530917"/>
              <a:ext cx="53007" cy="88613"/>
            </a:xfrm>
            <a:custGeom>
              <a:avLst/>
              <a:gdLst>
                <a:gd name="connsiteX0" fmla="*/ 173230 w 216510"/>
                <a:gd name="connsiteY0" fmla="*/ 274325 h 361950"/>
                <a:gd name="connsiteX1" fmla="*/ 157661 w 216510"/>
                <a:gd name="connsiteY1" fmla="*/ 236784 h 361950"/>
                <a:gd name="connsiteX2" fmla="*/ 120337 w 216510"/>
                <a:gd name="connsiteY2" fmla="*/ 221028 h 361950"/>
                <a:gd name="connsiteX3" fmla="*/ 83114 w 216510"/>
                <a:gd name="connsiteY3" fmla="*/ 236529 h 361950"/>
                <a:gd name="connsiteX4" fmla="*/ 67596 w 216510"/>
                <a:gd name="connsiteY4" fmla="*/ 274325 h 361950"/>
                <a:gd name="connsiteX5" fmla="*/ 83114 w 216510"/>
                <a:gd name="connsiteY5" fmla="*/ 311673 h 361950"/>
                <a:gd name="connsiteX6" fmla="*/ 120337 w 216510"/>
                <a:gd name="connsiteY6" fmla="*/ 327124 h 361950"/>
                <a:gd name="connsiteX7" fmla="*/ 157661 w 216510"/>
                <a:gd name="connsiteY7" fmla="*/ 311673 h 361950"/>
                <a:gd name="connsiteX8" fmla="*/ 173230 w 216510"/>
                <a:gd name="connsiteY8" fmla="*/ 274325 h 361950"/>
                <a:gd name="connsiteX9" fmla="*/ 240827 w 216510"/>
                <a:gd name="connsiteY9" fmla="*/ 33812 h 361950"/>
                <a:gd name="connsiteX10" fmla="*/ 240827 w 216510"/>
                <a:gd name="connsiteY10" fmla="*/ 274325 h 361950"/>
                <a:gd name="connsiteX11" fmla="*/ 205552 w 216510"/>
                <a:gd name="connsiteY11" fmla="*/ 359441 h 361950"/>
                <a:gd name="connsiteX12" fmla="*/ 120693 w 216510"/>
                <a:gd name="connsiteY12" fmla="*/ 394837 h 361950"/>
                <a:gd name="connsiteX13" fmla="*/ 35275 w 216510"/>
                <a:gd name="connsiteY13" fmla="*/ 359441 h 361950"/>
                <a:gd name="connsiteX14" fmla="*/ 0 w 216510"/>
                <a:gd name="connsiteY14" fmla="*/ 274325 h 361950"/>
                <a:gd name="connsiteX15" fmla="*/ 35173 w 216510"/>
                <a:gd name="connsiteY15" fmla="*/ 188646 h 361950"/>
                <a:gd name="connsiteX16" fmla="*/ 120337 w 216510"/>
                <a:gd name="connsiteY16" fmla="*/ 153366 h 361950"/>
                <a:gd name="connsiteX17" fmla="*/ 173230 w 216510"/>
                <a:gd name="connsiteY17" fmla="*/ 165867 h 361950"/>
                <a:gd name="connsiteX18" fmla="*/ 173230 w 216510"/>
                <a:gd name="connsiteY18" fmla="*/ 33812 h 361950"/>
                <a:gd name="connsiteX19" fmla="*/ 183045 w 216510"/>
                <a:gd name="connsiteY19" fmla="*/ 9921 h 361950"/>
                <a:gd name="connsiteX20" fmla="*/ 207359 w 216510"/>
                <a:gd name="connsiteY20" fmla="*/ 0 h 361950"/>
                <a:gd name="connsiteX21" fmla="*/ 231024 w 216510"/>
                <a:gd name="connsiteY21" fmla="*/ 9921 h 361950"/>
                <a:gd name="connsiteX22" fmla="*/ 240827 w 216510"/>
                <a:gd name="connsiteY22" fmla="*/ 3381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510" h="361950">
                  <a:moveTo>
                    <a:pt x="173230" y="274325"/>
                  </a:moveTo>
                  <a:cubicBezTo>
                    <a:pt x="173230" y="259679"/>
                    <a:pt x="168074" y="247229"/>
                    <a:pt x="157661" y="236784"/>
                  </a:cubicBezTo>
                  <a:cubicBezTo>
                    <a:pt x="147261" y="226340"/>
                    <a:pt x="134951" y="221028"/>
                    <a:pt x="120337" y="221028"/>
                  </a:cubicBezTo>
                  <a:cubicBezTo>
                    <a:pt x="105876" y="221028"/>
                    <a:pt x="93413" y="226186"/>
                    <a:pt x="83114" y="236529"/>
                  </a:cubicBezTo>
                  <a:cubicBezTo>
                    <a:pt x="72701" y="246719"/>
                    <a:pt x="67596" y="259475"/>
                    <a:pt x="67596" y="274325"/>
                  </a:cubicBezTo>
                  <a:cubicBezTo>
                    <a:pt x="67596" y="288971"/>
                    <a:pt x="72701" y="301331"/>
                    <a:pt x="83114" y="311673"/>
                  </a:cubicBezTo>
                  <a:cubicBezTo>
                    <a:pt x="93413" y="321952"/>
                    <a:pt x="105876" y="327124"/>
                    <a:pt x="120337" y="327124"/>
                  </a:cubicBezTo>
                  <a:cubicBezTo>
                    <a:pt x="134951" y="327124"/>
                    <a:pt x="147261" y="321952"/>
                    <a:pt x="157661" y="311673"/>
                  </a:cubicBezTo>
                  <a:cubicBezTo>
                    <a:pt x="168074" y="301331"/>
                    <a:pt x="173230" y="288971"/>
                    <a:pt x="173230" y="274325"/>
                  </a:cubicBezTo>
                  <a:moveTo>
                    <a:pt x="240827" y="33812"/>
                  </a:moveTo>
                  <a:lnTo>
                    <a:pt x="240827" y="274325"/>
                  </a:lnTo>
                  <a:cubicBezTo>
                    <a:pt x="240827" y="307600"/>
                    <a:pt x="228975" y="335909"/>
                    <a:pt x="205552" y="359441"/>
                  </a:cubicBezTo>
                  <a:cubicBezTo>
                    <a:pt x="182090" y="383089"/>
                    <a:pt x="153715" y="394837"/>
                    <a:pt x="120693" y="394837"/>
                  </a:cubicBezTo>
                  <a:cubicBezTo>
                    <a:pt x="87213" y="394837"/>
                    <a:pt x="58749" y="383089"/>
                    <a:pt x="35275" y="359441"/>
                  </a:cubicBezTo>
                  <a:cubicBezTo>
                    <a:pt x="11813" y="335909"/>
                    <a:pt x="0" y="307600"/>
                    <a:pt x="0" y="274325"/>
                  </a:cubicBezTo>
                  <a:cubicBezTo>
                    <a:pt x="0" y="240845"/>
                    <a:pt x="11712" y="212294"/>
                    <a:pt x="35173" y="188646"/>
                  </a:cubicBezTo>
                  <a:cubicBezTo>
                    <a:pt x="58596" y="165113"/>
                    <a:pt x="86971" y="153366"/>
                    <a:pt x="120337" y="153366"/>
                  </a:cubicBezTo>
                  <a:cubicBezTo>
                    <a:pt x="138757" y="153366"/>
                    <a:pt x="156465" y="157439"/>
                    <a:pt x="173230" y="165867"/>
                  </a:cubicBezTo>
                  <a:lnTo>
                    <a:pt x="173230" y="33812"/>
                  </a:lnTo>
                  <a:cubicBezTo>
                    <a:pt x="173230" y="24580"/>
                    <a:pt x="176578" y="16561"/>
                    <a:pt x="183045" y="9921"/>
                  </a:cubicBezTo>
                  <a:cubicBezTo>
                    <a:pt x="189486" y="3345"/>
                    <a:pt x="197646" y="0"/>
                    <a:pt x="207359" y="0"/>
                  </a:cubicBezTo>
                  <a:cubicBezTo>
                    <a:pt x="216665" y="0"/>
                    <a:pt x="224570" y="3345"/>
                    <a:pt x="231024" y="9921"/>
                  </a:cubicBezTo>
                  <a:cubicBezTo>
                    <a:pt x="237479" y="16561"/>
                    <a:pt x="240827" y="24580"/>
                    <a:pt x="240827" y="33812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フリーフォーム: 図形 127">
              <a:extLst>
                <a:ext uri="{FF2B5EF4-FFF2-40B4-BE49-F238E27FC236}">
                  <a16:creationId xmlns="" xmlns:a16="http://schemas.microsoft.com/office/drawing/2014/main" id="{84D46232-C79D-4335-B824-A55D09462288}"/>
                </a:ext>
              </a:extLst>
            </p:cNvPr>
            <p:cNvSpPr/>
            <p:nvPr/>
          </p:nvSpPr>
          <p:spPr>
            <a:xfrm>
              <a:off x="239917" y="5567884"/>
              <a:ext cx="53007" cy="53168"/>
            </a:xfrm>
            <a:custGeom>
              <a:avLst/>
              <a:gdLst>
                <a:gd name="connsiteX0" fmla="*/ 171677 w 216510"/>
                <a:gd name="connsiteY0" fmla="*/ 120474 h 217170"/>
                <a:gd name="connsiteX1" fmla="*/ 156286 w 216510"/>
                <a:gd name="connsiteY1" fmla="*/ 83316 h 217170"/>
                <a:gd name="connsiteX2" fmla="*/ 119573 w 216510"/>
                <a:gd name="connsiteY2" fmla="*/ 67687 h 217170"/>
                <a:gd name="connsiteX3" fmla="*/ 82847 w 216510"/>
                <a:gd name="connsiteY3" fmla="*/ 83316 h 217170"/>
                <a:gd name="connsiteX4" fmla="*/ 67456 w 216510"/>
                <a:gd name="connsiteY4" fmla="*/ 120474 h 217170"/>
                <a:gd name="connsiteX5" fmla="*/ 82847 w 216510"/>
                <a:gd name="connsiteY5" fmla="*/ 157937 h 217170"/>
                <a:gd name="connsiteX6" fmla="*/ 119573 w 216510"/>
                <a:gd name="connsiteY6" fmla="*/ 173221 h 217170"/>
                <a:gd name="connsiteX7" fmla="*/ 156286 w 216510"/>
                <a:gd name="connsiteY7" fmla="*/ 157937 h 217170"/>
                <a:gd name="connsiteX8" fmla="*/ 171677 w 216510"/>
                <a:gd name="connsiteY8" fmla="*/ 120474 h 217170"/>
                <a:gd name="connsiteX9" fmla="*/ 240827 w 216510"/>
                <a:gd name="connsiteY9" fmla="*/ 205194 h 217170"/>
                <a:gd name="connsiteX10" fmla="*/ 231457 w 216510"/>
                <a:gd name="connsiteY10" fmla="*/ 229289 h 217170"/>
                <a:gd name="connsiteX11" fmla="*/ 207970 w 216510"/>
                <a:gd name="connsiteY11" fmla="*/ 239798 h 217170"/>
                <a:gd name="connsiteX12" fmla="*/ 183720 w 216510"/>
                <a:gd name="connsiteY12" fmla="*/ 230183 h 217170"/>
                <a:gd name="connsiteX13" fmla="*/ 178870 w 216510"/>
                <a:gd name="connsiteY13" fmla="*/ 224463 h 217170"/>
                <a:gd name="connsiteX14" fmla="*/ 119459 w 216510"/>
                <a:gd name="connsiteY14" fmla="*/ 240922 h 217170"/>
                <a:gd name="connsiteX15" fmla="*/ 34969 w 216510"/>
                <a:gd name="connsiteY15" fmla="*/ 205705 h 217170"/>
                <a:gd name="connsiteX16" fmla="*/ 0 w 216510"/>
                <a:gd name="connsiteY16" fmla="*/ 120474 h 217170"/>
                <a:gd name="connsiteX17" fmla="*/ 34969 w 216510"/>
                <a:gd name="connsiteY17" fmla="*/ 35472 h 217170"/>
                <a:gd name="connsiteX18" fmla="*/ 119573 w 216510"/>
                <a:gd name="connsiteY18" fmla="*/ 0 h 217170"/>
                <a:gd name="connsiteX19" fmla="*/ 204215 w 216510"/>
                <a:gd name="connsiteY19" fmla="*/ 35382 h 217170"/>
                <a:gd name="connsiteX20" fmla="*/ 239439 w 216510"/>
                <a:gd name="connsiteY20" fmla="*/ 117064 h 217170"/>
                <a:gd name="connsiteX21" fmla="*/ 239439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74"/>
                  </a:moveTo>
                  <a:cubicBezTo>
                    <a:pt x="171677" y="106070"/>
                    <a:pt x="166572" y="93672"/>
                    <a:pt x="156286" y="83316"/>
                  </a:cubicBezTo>
                  <a:cubicBezTo>
                    <a:pt x="146026" y="72910"/>
                    <a:pt x="133818" y="67687"/>
                    <a:pt x="119573" y="67687"/>
                  </a:cubicBezTo>
                  <a:cubicBezTo>
                    <a:pt x="105366" y="67687"/>
                    <a:pt x="93107" y="72910"/>
                    <a:pt x="82847" y="83316"/>
                  </a:cubicBezTo>
                  <a:cubicBezTo>
                    <a:pt x="72612" y="93672"/>
                    <a:pt x="67456" y="106070"/>
                    <a:pt x="67456" y="120474"/>
                  </a:cubicBezTo>
                  <a:cubicBezTo>
                    <a:pt x="67456" y="135209"/>
                    <a:pt x="72612" y="147697"/>
                    <a:pt x="82847" y="157937"/>
                  </a:cubicBezTo>
                  <a:cubicBezTo>
                    <a:pt x="93107" y="168101"/>
                    <a:pt x="105366" y="173221"/>
                    <a:pt x="119573" y="173221"/>
                  </a:cubicBezTo>
                  <a:cubicBezTo>
                    <a:pt x="133818" y="173221"/>
                    <a:pt x="146026" y="168101"/>
                    <a:pt x="156286" y="157937"/>
                  </a:cubicBezTo>
                  <a:cubicBezTo>
                    <a:pt x="166572" y="147697"/>
                    <a:pt x="171677" y="135209"/>
                    <a:pt x="171677" y="120474"/>
                  </a:cubicBezTo>
                  <a:moveTo>
                    <a:pt x="240827" y="205194"/>
                  </a:moveTo>
                  <a:cubicBezTo>
                    <a:pt x="240967" y="214541"/>
                    <a:pt x="237899" y="222598"/>
                    <a:pt x="231457" y="229289"/>
                  </a:cubicBezTo>
                  <a:cubicBezTo>
                    <a:pt x="225016" y="235967"/>
                    <a:pt x="217200" y="239479"/>
                    <a:pt x="207970" y="239798"/>
                  </a:cubicBezTo>
                  <a:cubicBezTo>
                    <a:pt x="198703" y="240041"/>
                    <a:pt x="190632" y="236848"/>
                    <a:pt x="183720" y="230183"/>
                  </a:cubicBezTo>
                  <a:cubicBezTo>
                    <a:pt x="181861" y="228357"/>
                    <a:pt x="180232" y="226467"/>
                    <a:pt x="178870" y="224463"/>
                  </a:cubicBezTo>
                  <a:cubicBezTo>
                    <a:pt x="160615" y="235444"/>
                    <a:pt x="140819" y="240922"/>
                    <a:pt x="119459" y="240922"/>
                  </a:cubicBezTo>
                  <a:cubicBezTo>
                    <a:pt x="86411" y="240922"/>
                    <a:pt x="58240" y="229213"/>
                    <a:pt x="34969" y="205705"/>
                  </a:cubicBezTo>
                  <a:cubicBezTo>
                    <a:pt x="11648" y="182211"/>
                    <a:pt x="0" y="153800"/>
                    <a:pt x="0" y="120474"/>
                  </a:cubicBezTo>
                  <a:cubicBezTo>
                    <a:pt x="0" y="87479"/>
                    <a:pt x="11648" y="59120"/>
                    <a:pt x="34969" y="35472"/>
                  </a:cubicBezTo>
                  <a:cubicBezTo>
                    <a:pt x="58291" y="11811"/>
                    <a:pt x="86513" y="0"/>
                    <a:pt x="119573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13"/>
                    <a:pt x="239439" y="117064"/>
                  </a:cubicBezTo>
                  <a:lnTo>
                    <a:pt x="239439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フリーフォーム: 図形 128">
              <a:extLst>
                <a:ext uri="{FF2B5EF4-FFF2-40B4-BE49-F238E27FC236}">
                  <a16:creationId xmlns="" xmlns:a16="http://schemas.microsoft.com/office/drawing/2014/main" id="{E0302424-BC72-4D88-BE18-F4CDB6F51722}"/>
                </a:ext>
              </a:extLst>
            </p:cNvPr>
            <p:cNvSpPr/>
            <p:nvPr/>
          </p:nvSpPr>
          <p:spPr>
            <a:xfrm>
              <a:off x="362418" y="5567887"/>
              <a:ext cx="53007" cy="53168"/>
            </a:xfrm>
            <a:custGeom>
              <a:avLst/>
              <a:gdLst>
                <a:gd name="connsiteX0" fmla="*/ 171677 w 216510"/>
                <a:gd name="connsiteY0" fmla="*/ 120474 h 217170"/>
                <a:gd name="connsiteX1" fmla="*/ 156286 w 216510"/>
                <a:gd name="connsiteY1" fmla="*/ 83304 h 217170"/>
                <a:gd name="connsiteX2" fmla="*/ 119573 w 216510"/>
                <a:gd name="connsiteY2" fmla="*/ 67687 h 217170"/>
                <a:gd name="connsiteX3" fmla="*/ 82847 w 216510"/>
                <a:gd name="connsiteY3" fmla="*/ 83304 h 217170"/>
                <a:gd name="connsiteX4" fmla="*/ 67456 w 216510"/>
                <a:gd name="connsiteY4" fmla="*/ 120474 h 217170"/>
                <a:gd name="connsiteX5" fmla="*/ 82847 w 216510"/>
                <a:gd name="connsiteY5" fmla="*/ 157937 h 217170"/>
                <a:gd name="connsiteX6" fmla="*/ 119573 w 216510"/>
                <a:gd name="connsiteY6" fmla="*/ 173221 h 217170"/>
                <a:gd name="connsiteX7" fmla="*/ 156286 w 216510"/>
                <a:gd name="connsiteY7" fmla="*/ 157937 h 217170"/>
                <a:gd name="connsiteX8" fmla="*/ 171677 w 216510"/>
                <a:gd name="connsiteY8" fmla="*/ 120474 h 217170"/>
                <a:gd name="connsiteX9" fmla="*/ 240814 w 216510"/>
                <a:gd name="connsiteY9" fmla="*/ 205194 h 217170"/>
                <a:gd name="connsiteX10" fmla="*/ 231457 w 216510"/>
                <a:gd name="connsiteY10" fmla="*/ 229289 h 217170"/>
                <a:gd name="connsiteX11" fmla="*/ 207958 w 216510"/>
                <a:gd name="connsiteY11" fmla="*/ 239798 h 217170"/>
                <a:gd name="connsiteX12" fmla="*/ 183720 w 216510"/>
                <a:gd name="connsiteY12" fmla="*/ 230183 h 217170"/>
                <a:gd name="connsiteX13" fmla="*/ 178870 w 216510"/>
                <a:gd name="connsiteY13" fmla="*/ 224463 h 217170"/>
                <a:gd name="connsiteX14" fmla="*/ 119459 w 216510"/>
                <a:gd name="connsiteY14" fmla="*/ 240922 h 217170"/>
                <a:gd name="connsiteX15" fmla="*/ 34969 w 216510"/>
                <a:gd name="connsiteY15" fmla="*/ 205705 h 217170"/>
                <a:gd name="connsiteX16" fmla="*/ 0 w 216510"/>
                <a:gd name="connsiteY16" fmla="*/ 120474 h 217170"/>
                <a:gd name="connsiteX17" fmla="*/ 34969 w 216510"/>
                <a:gd name="connsiteY17" fmla="*/ 35472 h 217170"/>
                <a:gd name="connsiteX18" fmla="*/ 119573 w 216510"/>
                <a:gd name="connsiteY18" fmla="*/ 0 h 217170"/>
                <a:gd name="connsiteX19" fmla="*/ 204215 w 216510"/>
                <a:gd name="connsiteY19" fmla="*/ 35382 h 217170"/>
                <a:gd name="connsiteX20" fmla="*/ 239452 w 216510"/>
                <a:gd name="connsiteY20" fmla="*/ 117064 h 217170"/>
                <a:gd name="connsiteX21" fmla="*/ 239452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74"/>
                  </a:moveTo>
                  <a:cubicBezTo>
                    <a:pt x="171677" y="106070"/>
                    <a:pt x="166572" y="93672"/>
                    <a:pt x="156286" y="83304"/>
                  </a:cubicBezTo>
                  <a:cubicBezTo>
                    <a:pt x="146026" y="72910"/>
                    <a:pt x="133818" y="67687"/>
                    <a:pt x="119573" y="67687"/>
                  </a:cubicBezTo>
                  <a:cubicBezTo>
                    <a:pt x="105354" y="67687"/>
                    <a:pt x="93107" y="72910"/>
                    <a:pt x="82847" y="83304"/>
                  </a:cubicBezTo>
                  <a:cubicBezTo>
                    <a:pt x="72599" y="93672"/>
                    <a:pt x="67456" y="106070"/>
                    <a:pt x="67456" y="120474"/>
                  </a:cubicBezTo>
                  <a:cubicBezTo>
                    <a:pt x="67456" y="135209"/>
                    <a:pt x="72599" y="147697"/>
                    <a:pt x="82847" y="157937"/>
                  </a:cubicBezTo>
                  <a:cubicBezTo>
                    <a:pt x="93107" y="168101"/>
                    <a:pt x="105354" y="173221"/>
                    <a:pt x="119573" y="173221"/>
                  </a:cubicBezTo>
                  <a:cubicBezTo>
                    <a:pt x="133818" y="173221"/>
                    <a:pt x="146026" y="168101"/>
                    <a:pt x="156286" y="157937"/>
                  </a:cubicBezTo>
                  <a:cubicBezTo>
                    <a:pt x="166572" y="147697"/>
                    <a:pt x="171677" y="135209"/>
                    <a:pt x="171677" y="120474"/>
                  </a:cubicBezTo>
                  <a:moveTo>
                    <a:pt x="240814" y="205194"/>
                  </a:moveTo>
                  <a:cubicBezTo>
                    <a:pt x="240967" y="214541"/>
                    <a:pt x="237899" y="222598"/>
                    <a:pt x="231457" y="229289"/>
                  </a:cubicBezTo>
                  <a:cubicBezTo>
                    <a:pt x="225016" y="235967"/>
                    <a:pt x="217200" y="239479"/>
                    <a:pt x="207958" y="239798"/>
                  </a:cubicBezTo>
                  <a:cubicBezTo>
                    <a:pt x="198703" y="240041"/>
                    <a:pt x="190632" y="236848"/>
                    <a:pt x="183720" y="230183"/>
                  </a:cubicBezTo>
                  <a:cubicBezTo>
                    <a:pt x="181861" y="228357"/>
                    <a:pt x="180219" y="226467"/>
                    <a:pt x="178870" y="224463"/>
                  </a:cubicBezTo>
                  <a:cubicBezTo>
                    <a:pt x="160615" y="235444"/>
                    <a:pt x="140819" y="240922"/>
                    <a:pt x="119459" y="240922"/>
                  </a:cubicBezTo>
                  <a:cubicBezTo>
                    <a:pt x="86411" y="240922"/>
                    <a:pt x="58240" y="229213"/>
                    <a:pt x="34969" y="205705"/>
                  </a:cubicBezTo>
                  <a:cubicBezTo>
                    <a:pt x="11648" y="182211"/>
                    <a:pt x="0" y="153800"/>
                    <a:pt x="0" y="120474"/>
                  </a:cubicBezTo>
                  <a:cubicBezTo>
                    <a:pt x="0" y="87479"/>
                    <a:pt x="11648" y="59107"/>
                    <a:pt x="34969" y="35472"/>
                  </a:cubicBezTo>
                  <a:cubicBezTo>
                    <a:pt x="58291" y="11811"/>
                    <a:pt x="86513" y="0"/>
                    <a:pt x="119573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13"/>
                    <a:pt x="239452" y="117064"/>
                  </a:cubicBezTo>
                  <a:lnTo>
                    <a:pt x="239452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フリーフォーム: 図形 129">
              <a:extLst>
                <a:ext uri="{FF2B5EF4-FFF2-40B4-BE49-F238E27FC236}">
                  <a16:creationId xmlns="" xmlns:a16="http://schemas.microsoft.com/office/drawing/2014/main" id="{4411D404-A8CE-4BFB-AB0E-3DBC1D428C6B}"/>
                </a:ext>
              </a:extLst>
            </p:cNvPr>
            <p:cNvSpPr/>
            <p:nvPr/>
          </p:nvSpPr>
          <p:spPr>
            <a:xfrm>
              <a:off x="500846" y="5569114"/>
              <a:ext cx="53007" cy="53168"/>
            </a:xfrm>
            <a:custGeom>
              <a:avLst/>
              <a:gdLst>
                <a:gd name="connsiteX0" fmla="*/ 171677 w 216510"/>
                <a:gd name="connsiteY0" fmla="*/ 120486 h 217170"/>
                <a:gd name="connsiteX1" fmla="*/ 156274 w 216510"/>
                <a:gd name="connsiteY1" fmla="*/ 83316 h 217170"/>
                <a:gd name="connsiteX2" fmla="*/ 119560 w 216510"/>
                <a:gd name="connsiteY2" fmla="*/ 67700 h 217170"/>
                <a:gd name="connsiteX3" fmla="*/ 82847 w 216510"/>
                <a:gd name="connsiteY3" fmla="*/ 83316 h 217170"/>
                <a:gd name="connsiteX4" fmla="*/ 67444 w 216510"/>
                <a:gd name="connsiteY4" fmla="*/ 120486 h 217170"/>
                <a:gd name="connsiteX5" fmla="*/ 82847 w 216510"/>
                <a:gd name="connsiteY5" fmla="*/ 157937 h 217170"/>
                <a:gd name="connsiteX6" fmla="*/ 119560 w 216510"/>
                <a:gd name="connsiteY6" fmla="*/ 173234 h 217170"/>
                <a:gd name="connsiteX7" fmla="*/ 156274 w 216510"/>
                <a:gd name="connsiteY7" fmla="*/ 157937 h 217170"/>
                <a:gd name="connsiteX8" fmla="*/ 171677 w 216510"/>
                <a:gd name="connsiteY8" fmla="*/ 120486 h 217170"/>
                <a:gd name="connsiteX9" fmla="*/ 240827 w 216510"/>
                <a:gd name="connsiteY9" fmla="*/ 205194 h 217170"/>
                <a:gd name="connsiteX10" fmla="*/ 231444 w 216510"/>
                <a:gd name="connsiteY10" fmla="*/ 229289 h 217170"/>
                <a:gd name="connsiteX11" fmla="*/ 207958 w 216510"/>
                <a:gd name="connsiteY11" fmla="*/ 239798 h 217170"/>
                <a:gd name="connsiteX12" fmla="*/ 183707 w 216510"/>
                <a:gd name="connsiteY12" fmla="*/ 230183 h 217170"/>
                <a:gd name="connsiteX13" fmla="*/ 178857 w 216510"/>
                <a:gd name="connsiteY13" fmla="*/ 224463 h 217170"/>
                <a:gd name="connsiteX14" fmla="*/ 119446 w 216510"/>
                <a:gd name="connsiteY14" fmla="*/ 240922 h 217170"/>
                <a:gd name="connsiteX15" fmla="*/ 34969 w 216510"/>
                <a:gd name="connsiteY15" fmla="*/ 205718 h 217170"/>
                <a:gd name="connsiteX16" fmla="*/ 0 w 216510"/>
                <a:gd name="connsiteY16" fmla="*/ 120486 h 217170"/>
                <a:gd name="connsiteX17" fmla="*/ 34969 w 216510"/>
                <a:gd name="connsiteY17" fmla="*/ 35472 h 217170"/>
                <a:gd name="connsiteX18" fmla="*/ 119560 w 216510"/>
                <a:gd name="connsiteY18" fmla="*/ 0 h 217170"/>
                <a:gd name="connsiteX19" fmla="*/ 204215 w 216510"/>
                <a:gd name="connsiteY19" fmla="*/ 35382 h 217170"/>
                <a:gd name="connsiteX20" fmla="*/ 239439 w 216510"/>
                <a:gd name="connsiteY20" fmla="*/ 117064 h 217170"/>
                <a:gd name="connsiteX21" fmla="*/ 239439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86"/>
                  </a:moveTo>
                  <a:cubicBezTo>
                    <a:pt x="171677" y="106083"/>
                    <a:pt x="166572" y="93672"/>
                    <a:pt x="156274" y="83316"/>
                  </a:cubicBezTo>
                  <a:cubicBezTo>
                    <a:pt x="146026" y="72923"/>
                    <a:pt x="133818" y="67700"/>
                    <a:pt x="119560" y="67700"/>
                  </a:cubicBezTo>
                  <a:cubicBezTo>
                    <a:pt x="105354" y="67700"/>
                    <a:pt x="93095" y="72923"/>
                    <a:pt x="82847" y="83316"/>
                  </a:cubicBezTo>
                  <a:cubicBezTo>
                    <a:pt x="72599" y="93672"/>
                    <a:pt x="67444" y="106083"/>
                    <a:pt x="67444" y="120486"/>
                  </a:cubicBezTo>
                  <a:cubicBezTo>
                    <a:pt x="67444" y="135209"/>
                    <a:pt x="72599" y="147697"/>
                    <a:pt x="82847" y="157937"/>
                  </a:cubicBezTo>
                  <a:cubicBezTo>
                    <a:pt x="93095" y="168101"/>
                    <a:pt x="105354" y="173234"/>
                    <a:pt x="119560" y="173234"/>
                  </a:cubicBezTo>
                  <a:cubicBezTo>
                    <a:pt x="133818" y="173234"/>
                    <a:pt x="146026" y="168101"/>
                    <a:pt x="156274" y="157937"/>
                  </a:cubicBezTo>
                  <a:cubicBezTo>
                    <a:pt x="166572" y="147697"/>
                    <a:pt x="171677" y="135209"/>
                    <a:pt x="171677" y="120486"/>
                  </a:cubicBezTo>
                  <a:moveTo>
                    <a:pt x="240827" y="205194"/>
                  </a:moveTo>
                  <a:cubicBezTo>
                    <a:pt x="240967" y="214541"/>
                    <a:pt x="237886" y="222598"/>
                    <a:pt x="231444" y="229289"/>
                  </a:cubicBezTo>
                  <a:cubicBezTo>
                    <a:pt x="225003" y="235967"/>
                    <a:pt x="217200" y="239491"/>
                    <a:pt x="207958" y="239798"/>
                  </a:cubicBezTo>
                  <a:cubicBezTo>
                    <a:pt x="198703" y="240053"/>
                    <a:pt x="190619" y="236848"/>
                    <a:pt x="183707" y="230183"/>
                  </a:cubicBezTo>
                  <a:cubicBezTo>
                    <a:pt x="181861" y="228370"/>
                    <a:pt x="180232" y="226467"/>
                    <a:pt x="178857" y="224463"/>
                  </a:cubicBezTo>
                  <a:cubicBezTo>
                    <a:pt x="160615" y="235457"/>
                    <a:pt x="140819" y="240922"/>
                    <a:pt x="119446" y="240922"/>
                  </a:cubicBezTo>
                  <a:cubicBezTo>
                    <a:pt x="86411" y="240922"/>
                    <a:pt x="58240" y="229213"/>
                    <a:pt x="34969" y="205718"/>
                  </a:cubicBezTo>
                  <a:cubicBezTo>
                    <a:pt x="11648" y="182211"/>
                    <a:pt x="0" y="153800"/>
                    <a:pt x="0" y="120486"/>
                  </a:cubicBezTo>
                  <a:cubicBezTo>
                    <a:pt x="0" y="87479"/>
                    <a:pt x="11648" y="59120"/>
                    <a:pt x="34969" y="35472"/>
                  </a:cubicBezTo>
                  <a:cubicBezTo>
                    <a:pt x="58291" y="11824"/>
                    <a:pt x="86513" y="0"/>
                    <a:pt x="119560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25"/>
                    <a:pt x="239439" y="117064"/>
                  </a:cubicBezTo>
                  <a:lnTo>
                    <a:pt x="239439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33" name="フリーフォーム: 図形 132">
            <a:extLst>
              <a:ext uri="{FF2B5EF4-FFF2-40B4-BE49-F238E27FC236}">
                <a16:creationId xmlns="" xmlns:a16="http://schemas.microsoft.com/office/drawing/2014/main" id="{755F4E9D-2B77-4BB4-AACD-6119F34094DC}"/>
              </a:ext>
            </a:extLst>
          </p:cNvPr>
          <p:cNvSpPr/>
          <p:nvPr/>
        </p:nvSpPr>
        <p:spPr>
          <a:xfrm>
            <a:off x="8587776" y="6531855"/>
            <a:ext cx="265033" cy="62029"/>
          </a:xfrm>
          <a:custGeom>
            <a:avLst/>
            <a:gdLst>
              <a:gd name="connsiteX0" fmla="*/ 553450 w 1082552"/>
              <a:gd name="connsiteY0" fmla="*/ 0 h 253365"/>
              <a:gd name="connsiteX1" fmla="*/ 1106952 w 1082552"/>
              <a:gd name="connsiteY1" fmla="*/ 136320 h 253365"/>
              <a:gd name="connsiteX2" fmla="*/ 553450 w 1082552"/>
              <a:gd name="connsiteY2" fmla="*/ 272690 h 253365"/>
              <a:gd name="connsiteX3" fmla="*/ 0 w 1082552"/>
              <a:gd name="connsiteY3" fmla="*/ 136320 h 253365"/>
              <a:gd name="connsiteX4" fmla="*/ 553450 w 1082552"/>
              <a:gd name="connsiteY4" fmla="*/ 0 h 25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552" h="253365">
                <a:moveTo>
                  <a:pt x="553450" y="0"/>
                </a:moveTo>
                <a:cubicBezTo>
                  <a:pt x="859149" y="0"/>
                  <a:pt x="1106952" y="61048"/>
                  <a:pt x="1106952" y="136320"/>
                </a:cubicBezTo>
                <a:cubicBezTo>
                  <a:pt x="1106952" y="211630"/>
                  <a:pt x="859149" y="272690"/>
                  <a:pt x="553450" y="272690"/>
                </a:cubicBezTo>
                <a:cubicBezTo>
                  <a:pt x="247739" y="272690"/>
                  <a:pt x="0" y="211630"/>
                  <a:pt x="0" y="136320"/>
                </a:cubicBezTo>
                <a:cubicBezTo>
                  <a:pt x="0" y="61048"/>
                  <a:pt x="247739" y="0"/>
                  <a:pt x="553450" y="0"/>
                </a:cubicBezTo>
              </a:path>
            </a:pathLst>
          </a:custGeom>
          <a:solidFill>
            <a:srgbClr val="000000"/>
          </a:solidFill>
          <a:ln w="12730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5396817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object 4">
            <a:extLst>
              <a:ext uri="{FF2B5EF4-FFF2-40B4-BE49-F238E27FC236}">
                <a16:creationId xmlns="" xmlns:a16="http://schemas.microsoft.com/office/drawing/2014/main" id="{1E1F6C60-5D95-4495-9B91-DD083B470A99}"/>
              </a:ext>
            </a:extLst>
          </p:cNvPr>
          <p:cNvSpPr/>
          <p:nvPr userDrawn="1"/>
        </p:nvSpPr>
        <p:spPr>
          <a:xfrm flipV="1">
            <a:off x="48" y="777159"/>
            <a:ext cx="9143952" cy="45719"/>
          </a:xfrm>
          <a:custGeom>
            <a:avLst/>
            <a:gdLst/>
            <a:ahLst/>
            <a:cxnLst/>
            <a:rect l="l" t="t" r="r" b="b"/>
            <a:pathLst>
              <a:path w="10692130" h="172720">
                <a:moveTo>
                  <a:pt x="0" y="0"/>
                </a:moveTo>
                <a:lnTo>
                  <a:pt x="10692003" y="0"/>
                </a:lnTo>
                <a:lnTo>
                  <a:pt x="10692003" y="172542"/>
                </a:lnTo>
                <a:lnTo>
                  <a:pt x="0" y="172542"/>
                </a:lnTo>
                <a:lnTo>
                  <a:pt x="0" y="0"/>
                </a:lnTo>
                <a:close/>
              </a:path>
            </a:pathLst>
          </a:custGeom>
          <a:solidFill>
            <a:srgbClr val="B3DA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タイトル 29">
            <a:extLst>
              <a:ext uri="{FF2B5EF4-FFF2-40B4-BE49-F238E27FC236}">
                <a16:creationId xmlns="" xmlns:a16="http://schemas.microsoft.com/office/drawing/2014/main" id="{CA399D7C-48F9-4A7C-B2D7-D6E98560A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スライドタイトル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="" xmlns:a16="http://schemas.microsoft.com/office/drawing/2014/main" id="{C6B24151-AF82-4DEE-B62D-50225790609A}"/>
              </a:ext>
            </a:extLst>
          </p:cNvPr>
          <p:cNvGrpSpPr/>
          <p:nvPr userDrawn="1"/>
        </p:nvGrpSpPr>
        <p:grpSpPr>
          <a:xfrm>
            <a:off x="162000" y="223200"/>
            <a:ext cx="337864" cy="385073"/>
            <a:chOff x="190363" y="4915840"/>
            <a:chExt cx="337864" cy="385073"/>
          </a:xfrm>
        </p:grpSpPr>
        <p:sp>
          <p:nvSpPr>
            <p:cNvPr id="53" name="フリーフォーム: 図形 52">
              <a:extLst>
                <a:ext uri="{FF2B5EF4-FFF2-40B4-BE49-F238E27FC236}">
                  <a16:creationId xmlns="" xmlns:a16="http://schemas.microsoft.com/office/drawing/2014/main" id="{BA308C87-8DFB-4613-A146-EB11AF6E4109}"/>
                </a:ext>
              </a:extLst>
            </p:cNvPr>
            <p:cNvSpPr/>
            <p:nvPr/>
          </p:nvSpPr>
          <p:spPr>
            <a:xfrm>
              <a:off x="190363" y="4915840"/>
              <a:ext cx="335708" cy="274701"/>
            </a:xfrm>
            <a:custGeom>
              <a:avLst/>
              <a:gdLst>
                <a:gd name="connsiteX0" fmla="*/ 841442 w 1371233"/>
                <a:gd name="connsiteY0" fmla="*/ 551982 h 1122045"/>
                <a:gd name="connsiteX1" fmla="*/ 841072 w 1371233"/>
                <a:gd name="connsiteY1" fmla="*/ 551561 h 1122045"/>
                <a:gd name="connsiteX2" fmla="*/ 461438 w 1371233"/>
                <a:gd name="connsiteY2" fmla="*/ 378595 h 1122045"/>
                <a:gd name="connsiteX3" fmla="*/ 330204 w 1371233"/>
                <a:gd name="connsiteY3" fmla="*/ 394019 h 1122045"/>
                <a:gd name="connsiteX4" fmla="*/ 78481 w 1371233"/>
                <a:gd name="connsiteY4" fmla="*/ 548420 h 1122045"/>
                <a:gd name="connsiteX5" fmla="*/ 460547 w 1371233"/>
                <a:gd name="connsiteY5" fmla="*/ 550169 h 1122045"/>
                <a:gd name="connsiteX6" fmla="*/ 623975 w 1371233"/>
                <a:gd name="connsiteY6" fmla="*/ 550973 h 1122045"/>
                <a:gd name="connsiteX7" fmla="*/ 838043 w 1371233"/>
                <a:gd name="connsiteY7" fmla="*/ 551982 h 1122045"/>
                <a:gd name="connsiteX8" fmla="*/ 899872 w 1371233"/>
                <a:gd name="connsiteY8" fmla="*/ 543312 h 1122045"/>
                <a:gd name="connsiteX9" fmla="*/ 956928 w 1371233"/>
                <a:gd name="connsiteY9" fmla="*/ 256257 h 1122045"/>
                <a:gd name="connsiteX10" fmla="*/ 763598 w 1371233"/>
                <a:gd name="connsiteY10" fmla="*/ 49824 h 1122045"/>
                <a:gd name="connsiteX11" fmla="*/ 408519 w 1371233"/>
                <a:gd name="connsiteY11" fmla="*/ 263165 h 1122045"/>
                <a:gd name="connsiteX12" fmla="*/ 362551 w 1371233"/>
                <a:gd name="connsiteY12" fmla="*/ 339701 h 1122045"/>
                <a:gd name="connsiteX13" fmla="*/ 418703 w 1371233"/>
                <a:gd name="connsiteY13" fmla="*/ 332959 h 1122045"/>
                <a:gd name="connsiteX14" fmla="*/ 407412 w 1371233"/>
                <a:gd name="connsiteY14" fmla="*/ 300399 h 1122045"/>
                <a:gd name="connsiteX15" fmla="*/ 418016 w 1371233"/>
                <a:gd name="connsiteY15" fmla="*/ 268374 h 1122045"/>
                <a:gd name="connsiteX16" fmla="*/ 460814 w 1371233"/>
                <a:gd name="connsiteY16" fmla="*/ 246846 h 1122045"/>
                <a:gd name="connsiteX17" fmla="*/ 514153 w 1371233"/>
                <a:gd name="connsiteY17" fmla="*/ 300399 h 1122045"/>
                <a:gd name="connsiteX18" fmla="*/ 499093 w 1371233"/>
                <a:gd name="connsiteY18" fmla="*/ 337530 h 1122045"/>
                <a:gd name="connsiteX19" fmla="*/ 899872 w 1371233"/>
                <a:gd name="connsiteY19" fmla="*/ 543312 h 1122045"/>
                <a:gd name="connsiteX20" fmla="*/ 965839 w 1371233"/>
                <a:gd name="connsiteY20" fmla="*/ 526508 h 1122045"/>
                <a:gd name="connsiteX21" fmla="*/ 1133570 w 1371233"/>
                <a:gd name="connsiteY21" fmla="*/ 152485 h 1122045"/>
                <a:gd name="connsiteX22" fmla="*/ 1128529 w 1371233"/>
                <a:gd name="connsiteY22" fmla="*/ 136945 h 1122045"/>
                <a:gd name="connsiteX23" fmla="*/ 853739 w 1371233"/>
                <a:gd name="connsiteY23" fmla="*/ 45406 h 1122045"/>
                <a:gd name="connsiteX24" fmla="*/ 1000096 w 1371233"/>
                <a:gd name="connsiteY24" fmla="*/ 243437 h 1122045"/>
                <a:gd name="connsiteX25" fmla="*/ 965839 w 1371233"/>
                <a:gd name="connsiteY25" fmla="*/ 526508 h 1122045"/>
                <a:gd name="connsiteX26" fmla="*/ 1319212 w 1371233"/>
                <a:gd name="connsiteY26" fmla="*/ 375658 h 1122045"/>
                <a:gd name="connsiteX27" fmla="*/ 1186591 w 1371233"/>
                <a:gd name="connsiteY27" fmla="*/ 183385 h 1122045"/>
                <a:gd name="connsiteX28" fmla="*/ 973426 w 1371233"/>
                <a:gd name="connsiteY28" fmla="*/ 572463 h 1122045"/>
                <a:gd name="connsiteX29" fmla="*/ 1115697 w 1371233"/>
                <a:gd name="connsiteY29" fmla="*/ 564049 h 1122045"/>
                <a:gd name="connsiteX30" fmla="*/ 1319212 w 1371233"/>
                <a:gd name="connsiteY30" fmla="*/ 375658 h 1122045"/>
                <a:gd name="connsiteX31" fmla="*/ 1356384 w 1371233"/>
                <a:gd name="connsiteY31" fmla="*/ 570012 h 1122045"/>
                <a:gd name="connsiteX32" fmla="*/ 1339631 w 1371233"/>
                <a:gd name="connsiteY32" fmla="*/ 437995 h 1122045"/>
                <a:gd name="connsiteX33" fmla="*/ 1128376 w 1371233"/>
                <a:gd name="connsiteY33" fmla="*/ 607297 h 1122045"/>
                <a:gd name="connsiteX34" fmla="*/ 1026294 w 1371233"/>
                <a:gd name="connsiteY34" fmla="*/ 622198 h 1122045"/>
                <a:gd name="connsiteX35" fmla="*/ 896117 w 1371233"/>
                <a:gd name="connsiteY35" fmla="*/ 597247 h 1122045"/>
                <a:gd name="connsiteX36" fmla="*/ 895952 w 1371233"/>
                <a:gd name="connsiteY36" fmla="*/ 597247 h 1122045"/>
                <a:gd name="connsiteX37" fmla="*/ 876067 w 1371233"/>
                <a:gd name="connsiteY37" fmla="*/ 597145 h 1122045"/>
                <a:gd name="connsiteX38" fmla="*/ 877175 w 1371233"/>
                <a:gd name="connsiteY38" fmla="*/ 599635 h 1122045"/>
                <a:gd name="connsiteX39" fmla="*/ 1214584 w 1371233"/>
                <a:gd name="connsiteY39" fmla="*/ 774683 h 1122045"/>
                <a:gd name="connsiteX40" fmla="*/ 1332158 w 1371233"/>
                <a:gd name="connsiteY40" fmla="*/ 728089 h 1122045"/>
                <a:gd name="connsiteX41" fmla="*/ 1356384 w 1371233"/>
                <a:gd name="connsiteY41" fmla="*/ 570012 h 1122045"/>
                <a:gd name="connsiteX42" fmla="*/ 359839 w 1371233"/>
                <a:gd name="connsiteY42" fmla="*/ 794742 h 1122045"/>
                <a:gd name="connsiteX43" fmla="*/ 832951 w 1371233"/>
                <a:gd name="connsiteY43" fmla="*/ 1095039 h 1122045"/>
                <a:gd name="connsiteX44" fmla="*/ 1306546 w 1371233"/>
                <a:gd name="connsiteY44" fmla="*/ 793261 h 1122045"/>
                <a:gd name="connsiteX45" fmla="*/ 1222337 w 1371233"/>
                <a:gd name="connsiteY45" fmla="*/ 819041 h 1122045"/>
                <a:gd name="connsiteX46" fmla="*/ 1160991 w 1371233"/>
                <a:gd name="connsiteY46" fmla="*/ 824417 h 1122045"/>
                <a:gd name="connsiteX47" fmla="*/ 849449 w 1371233"/>
                <a:gd name="connsiteY47" fmla="*/ 643305 h 1122045"/>
                <a:gd name="connsiteX48" fmla="*/ 463195 w 1371233"/>
                <a:gd name="connsiteY48" fmla="*/ 807090 h 1122045"/>
                <a:gd name="connsiteX49" fmla="*/ 454334 w 1371233"/>
                <a:gd name="connsiteY49" fmla="*/ 806975 h 1122045"/>
                <a:gd name="connsiteX50" fmla="*/ 438218 w 1371233"/>
                <a:gd name="connsiteY50" fmla="*/ 806336 h 1122045"/>
                <a:gd name="connsiteX51" fmla="*/ 359839 w 1371233"/>
                <a:gd name="connsiteY51" fmla="*/ 794742 h 1122045"/>
                <a:gd name="connsiteX52" fmla="*/ 637074 w 1371233"/>
                <a:gd name="connsiteY52" fmla="*/ 596073 h 1122045"/>
                <a:gd name="connsiteX53" fmla="*/ 498559 w 1371233"/>
                <a:gd name="connsiteY53" fmla="*/ 759794 h 1122045"/>
                <a:gd name="connsiteX54" fmla="*/ 829297 w 1371233"/>
                <a:gd name="connsiteY54" fmla="*/ 602202 h 1122045"/>
                <a:gd name="connsiteX55" fmla="*/ 827120 w 1371233"/>
                <a:gd name="connsiteY55" fmla="*/ 596979 h 1122045"/>
                <a:gd name="connsiteX56" fmla="*/ 578325 w 1371233"/>
                <a:gd name="connsiteY56" fmla="*/ 595702 h 1122045"/>
                <a:gd name="connsiteX57" fmla="*/ 475759 w 1371233"/>
                <a:gd name="connsiteY57" fmla="*/ 595345 h 1122045"/>
                <a:gd name="connsiteX58" fmla="*/ 347810 w 1371233"/>
                <a:gd name="connsiteY58" fmla="*/ 745161 h 1122045"/>
                <a:gd name="connsiteX59" fmla="*/ 438587 w 1371233"/>
                <a:gd name="connsiteY59" fmla="*/ 761173 h 1122045"/>
                <a:gd name="connsiteX60" fmla="*/ 301943 w 1371233"/>
                <a:gd name="connsiteY60" fmla="*/ 729634 h 1122045"/>
                <a:gd name="connsiteX61" fmla="*/ 416895 w 1371233"/>
                <a:gd name="connsiteY61" fmla="*/ 595064 h 1122045"/>
                <a:gd name="connsiteX62" fmla="*/ 91783 w 1371233"/>
                <a:gd name="connsiteY62" fmla="*/ 593583 h 1122045"/>
                <a:gd name="connsiteX63" fmla="*/ 256395 w 1371233"/>
                <a:gd name="connsiteY63" fmla="*/ 709536 h 1122045"/>
                <a:gd name="connsiteX64" fmla="*/ 301943 w 1371233"/>
                <a:gd name="connsiteY64" fmla="*/ 729634 h 1122045"/>
                <a:gd name="connsiteX65" fmla="*/ 303789 w 1371233"/>
                <a:gd name="connsiteY65" fmla="*/ 778360 h 1122045"/>
                <a:gd name="connsiteX66" fmla="*/ 236613 w 1371233"/>
                <a:gd name="connsiteY66" fmla="*/ 750013 h 1122045"/>
                <a:gd name="connsiteX67" fmla="*/ 22850 w 1371233"/>
                <a:gd name="connsiteY67" fmla="*/ 588373 h 1122045"/>
                <a:gd name="connsiteX68" fmla="*/ 13570 w 1371233"/>
                <a:gd name="connsiteY68" fmla="*/ 577877 h 1122045"/>
                <a:gd name="connsiteX69" fmla="*/ 0 w 1371233"/>
                <a:gd name="connsiteY69" fmla="*/ 561610 h 1122045"/>
                <a:gd name="connsiteX70" fmla="*/ 15212 w 1371233"/>
                <a:gd name="connsiteY70" fmla="*/ 546977 h 1122045"/>
                <a:gd name="connsiteX71" fmla="*/ 20050 w 1371233"/>
                <a:gd name="connsiteY71" fmla="*/ 542303 h 1122045"/>
                <a:gd name="connsiteX72" fmla="*/ 306972 w 1371233"/>
                <a:gd name="connsiteY72" fmla="*/ 353964 h 1122045"/>
                <a:gd name="connsiteX73" fmla="*/ 508106 w 1371233"/>
                <a:gd name="connsiteY73" fmla="*/ 102214 h 1122045"/>
                <a:gd name="connsiteX74" fmla="*/ 760568 w 1371233"/>
                <a:gd name="connsiteY74" fmla="*/ 4558 h 1122045"/>
                <a:gd name="connsiteX75" fmla="*/ 764234 w 1371233"/>
                <a:gd name="connsiteY75" fmla="*/ 4201 h 1122045"/>
                <a:gd name="connsiteX76" fmla="*/ 765342 w 1371233"/>
                <a:gd name="connsiteY76" fmla="*/ 4035 h 1122045"/>
                <a:gd name="connsiteX77" fmla="*/ 832951 w 1371233"/>
                <a:gd name="connsiteY77" fmla="*/ 0 h 1122045"/>
                <a:gd name="connsiteX78" fmla="*/ 1156688 w 1371233"/>
                <a:gd name="connsiteY78" fmla="*/ 101729 h 1122045"/>
                <a:gd name="connsiteX79" fmla="*/ 1162887 w 1371233"/>
                <a:gd name="connsiteY79" fmla="*/ 106211 h 1122045"/>
                <a:gd name="connsiteX80" fmla="*/ 1363220 w 1371233"/>
                <a:gd name="connsiteY80" fmla="*/ 364868 h 1122045"/>
                <a:gd name="connsiteX81" fmla="*/ 1365142 w 1371233"/>
                <a:gd name="connsiteY81" fmla="*/ 369976 h 1122045"/>
                <a:gd name="connsiteX82" fmla="*/ 1401410 w 1371233"/>
                <a:gd name="connsiteY82" fmla="*/ 570012 h 1122045"/>
                <a:gd name="connsiteX83" fmla="*/ 1373251 w 1371233"/>
                <a:gd name="connsiteY83" fmla="*/ 747345 h 1122045"/>
                <a:gd name="connsiteX84" fmla="*/ 1371825 w 1371233"/>
                <a:gd name="connsiteY84" fmla="*/ 751392 h 1122045"/>
                <a:gd name="connsiteX85" fmla="*/ 832951 w 1371233"/>
                <a:gd name="connsiteY85" fmla="*/ 1140202 h 1122045"/>
                <a:gd name="connsiteX86" fmla="*/ 303789 w 1371233"/>
                <a:gd name="connsiteY86" fmla="*/ 778360 h 112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371233" h="1122045">
                  <a:moveTo>
                    <a:pt x="841442" y="551982"/>
                  </a:moveTo>
                  <a:cubicBezTo>
                    <a:pt x="841327" y="551816"/>
                    <a:pt x="841174" y="551714"/>
                    <a:pt x="841072" y="551561"/>
                  </a:cubicBezTo>
                  <a:cubicBezTo>
                    <a:pt x="717464" y="447035"/>
                    <a:pt x="589769" y="388912"/>
                    <a:pt x="461438" y="378595"/>
                  </a:cubicBezTo>
                  <a:cubicBezTo>
                    <a:pt x="419340" y="375288"/>
                    <a:pt x="375217" y="380497"/>
                    <a:pt x="330204" y="394019"/>
                  </a:cubicBezTo>
                  <a:cubicBezTo>
                    <a:pt x="271340" y="411679"/>
                    <a:pt x="181721" y="452781"/>
                    <a:pt x="78481" y="548420"/>
                  </a:cubicBezTo>
                  <a:lnTo>
                    <a:pt x="460547" y="550169"/>
                  </a:lnTo>
                  <a:lnTo>
                    <a:pt x="623975" y="550973"/>
                  </a:lnTo>
                  <a:lnTo>
                    <a:pt x="838043" y="551982"/>
                  </a:lnTo>
                  <a:close/>
                  <a:moveTo>
                    <a:pt x="899872" y="543312"/>
                  </a:moveTo>
                  <a:cubicBezTo>
                    <a:pt x="964197" y="463316"/>
                    <a:pt x="986093" y="355189"/>
                    <a:pt x="956928" y="256257"/>
                  </a:cubicBezTo>
                  <a:cubicBezTo>
                    <a:pt x="928820" y="160887"/>
                    <a:pt x="856654" y="84031"/>
                    <a:pt x="763598" y="49824"/>
                  </a:cubicBezTo>
                  <a:cubicBezTo>
                    <a:pt x="621110" y="69181"/>
                    <a:pt x="492155" y="147582"/>
                    <a:pt x="408519" y="263165"/>
                  </a:cubicBezTo>
                  <a:cubicBezTo>
                    <a:pt x="391130" y="287157"/>
                    <a:pt x="375752" y="312746"/>
                    <a:pt x="362551" y="339701"/>
                  </a:cubicBezTo>
                  <a:cubicBezTo>
                    <a:pt x="381430" y="336151"/>
                    <a:pt x="400194" y="333853"/>
                    <a:pt x="418703" y="332959"/>
                  </a:cubicBezTo>
                  <a:cubicBezTo>
                    <a:pt x="411600" y="323919"/>
                    <a:pt x="407412" y="312746"/>
                    <a:pt x="407412" y="300399"/>
                  </a:cubicBezTo>
                  <a:cubicBezTo>
                    <a:pt x="407412" y="288421"/>
                    <a:pt x="411383" y="277313"/>
                    <a:pt x="418016" y="268374"/>
                  </a:cubicBezTo>
                  <a:cubicBezTo>
                    <a:pt x="427767" y="255299"/>
                    <a:pt x="443310" y="246846"/>
                    <a:pt x="460814" y="246846"/>
                  </a:cubicBezTo>
                  <a:cubicBezTo>
                    <a:pt x="490233" y="246846"/>
                    <a:pt x="514153" y="270877"/>
                    <a:pt x="514153" y="300399"/>
                  </a:cubicBezTo>
                  <a:cubicBezTo>
                    <a:pt x="514153" y="314866"/>
                    <a:pt x="508475" y="328005"/>
                    <a:pt x="499093" y="337530"/>
                  </a:cubicBezTo>
                  <a:cubicBezTo>
                    <a:pt x="635801" y="356620"/>
                    <a:pt x="770548" y="425814"/>
                    <a:pt x="899872" y="543312"/>
                  </a:cubicBezTo>
                  <a:moveTo>
                    <a:pt x="965839" y="526508"/>
                  </a:moveTo>
                  <a:cubicBezTo>
                    <a:pt x="1103922" y="461783"/>
                    <a:pt x="1178112" y="303425"/>
                    <a:pt x="1133570" y="152485"/>
                  </a:cubicBezTo>
                  <a:cubicBezTo>
                    <a:pt x="1132081" y="147275"/>
                    <a:pt x="1130439" y="142053"/>
                    <a:pt x="1128529" y="136945"/>
                  </a:cubicBezTo>
                  <a:cubicBezTo>
                    <a:pt x="1049628" y="82640"/>
                    <a:pt x="955452" y="49454"/>
                    <a:pt x="853739" y="45406"/>
                  </a:cubicBezTo>
                  <a:cubicBezTo>
                    <a:pt x="923474" y="91680"/>
                    <a:pt x="975871" y="161525"/>
                    <a:pt x="1000096" y="243437"/>
                  </a:cubicBezTo>
                  <a:cubicBezTo>
                    <a:pt x="1028204" y="338909"/>
                    <a:pt x="1014786" y="441826"/>
                    <a:pt x="965839" y="526508"/>
                  </a:cubicBezTo>
                  <a:moveTo>
                    <a:pt x="1319212" y="375658"/>
                  </a:moveTo>
                  <a:cubicBezTo>
                    <a:pt x="1289793" y="301778"/>
                    <a:pt x="1244029" y="236146"/>
                    <a:pt x="1186591" y="183385"/>
                  </a:cubicBezTo>
                  <a:cubicBezTo>
                    <a:pt x="1213489" y="346200"/>
                    <a:pt x="1125079" y="507725"/>
                    <a:pt x="973426" y="572463"/>
                  </a:cubicBezTo>
                  <a:cubicBezTo>
                    <a:pt x="1020464" y="580712"/>
                    <a:pt x="1068813" y="578043"/>
                    <a:pt x="1115697" y="564049"/>
                  </a:cubicBezTo>
                  <a:cubicBezTo>
                    <a:pt x="1208754" y="536455"/>
                    <a:pt x="1284383" y="466355"/>
                    <a:pt x="1319212" y="375658"/>
                  </a:cubicBezTo>
                  <a:moveTo>
                    <a:pt x="1356384" y="570012"/>
                  </a:moveTo>
                  <a:cubicBezTo>
                    <a:pt x="1356384" y="524491"/>
                    <a:pt x="1350553" y="480234"/>
                    <a:pt x="1339631" y="437995"/>
                  </a:cubicBezTo>
                  <a:cubicBezTo>
                    <a:pt x="1294147" y="519000"/>
                    <a:pt x="1218568" y="580444"/>
                    <a:pt x="1128376" y="607297"/>
                  </a:cubicBezTo>
                  <a:cubicBezTo>
                    <a:pt x="1094794" y="617192"/>
                    <a:pt x="1060436" y="622198"/>
                    <a:pt x="1026294" y="622198"/>
                  </a:cubicBezTo>
                  <a:cubicBezTo>
                    <a:pt x="982172" y="622198"/>
                    <a:pt x="938317" y="613898"/>
                    <a:pt x="896117" y="597247"/>
                  </a:cubicBezTo>
                  <a:lnTo>
                    <a:pt x="895952" y="597247"/>
                  </a:lnTo>
                  <a:lnTo>
                    <a:pt x="876067" y="597145"/>
                  </a:lnTo>
                  <a:cubicBezTo>
                    <a:pt x="876436" y="598001"/>
                    <a:pt x="876806" y="598793"/>
                    <a:pt x="877175" y="599635"/>
                  </a:cubicBezTo>
                  <a:cubicBezTo>
                    <a:pt x="937311" y="726978"/>
                    <a:pt x="1076030" y="798943"/>
                    <a:pt x="1214584" y="774683"/>
                  </a:cubicBezTo>
                  <a:cubicBezTo>
                    <a:pt x="1257064" y="767187"/>
                    <a:pt x="1296514" y="751660"/>
                    <a:pt x="1332158" y="728089"/>
                  </a:cubicBezTo>
                  <a:cubicBezTo>
                    <a:pt x="1347905" y="678253"/>
                    <a:pt x="1356384" y="625122"/>
                    <a:pt x="1356384" y="570012"/>
                  </a:cubicBezTo>
                  <a:moveTo>
                    <a:pt x="359839" y="794742"/>
                  </a:moveTo>
                  <a:cubicBezTo>
                    <a:pt x="445589" y="976378"/>
                    <a:pt x="629538" y="1095039"/>
                    <a:pt x="832951" y="1095039"/>
                  </a:cubicBezTo>
                  <a:cubicBezTo>
                    <a:pt x="1042041" y="1095039"/>
                    <a:pt x="1222871" y="971437"/>
                    <a:pt x="1306546" y="793261"/>
                  </a:cubicBezTo>
                  <a:cubicBezTo>
                    <a:pt x="1279914" y="805328"/>
                    <a:pt x="1251756" y="813832"/>
                    <a:pt x="1222337" y="819041"/>
                  </a:cubicBezTo>
                  <a:cubicBezTo>
                    <a:pt x="1201816" y="822604"/>
                    <a:pt x="1181282" y="824417"/>
                    <a:pt x="1160991" y="824417"/>
                  </a:cubicBezTo>
                  <a:cubicBezTo>
                    <a:pt x="1033283" y="824417"/>
                    <a:pt x="913341" y="755695"/>
                    <a:pt x="849449" y="643305"/>
                  </a:cubicBezTo>
                  <a:cubicBezTo>
                    <a:pt x="770434" y="702194"/>
                    <a:pt x="609017" y="807090"/>
                    <a:pt x="463195" y="807090"/>
                  </a:cubicBezTo>
                  <a:cubicBezTo>
                    <a:pt x="460279" y="807090"/>
                    <a:pt x="457250" y="807090"/>
                    <a:pt x="454334" y="806975"/>
                  </a:cubicBezTo>
                  <a:cubicBezTo>
                    <a:pt x="448975" y="806860"/>
                    <a:pt x="443578" y="806707"/>
                    <a:pt x="438218" y="806336"/>
                  </a:cubicBezTo>
                  <a:cubicBezTo>
                    <a:pt x="412338" y="804791"/>
                    <a:pt x="386254" y="801012"/>
                    <a:pt x="359839" y="794742"/>
                  </a:cubicBezTo>
                  <a:moveTo>
                    <a:pt x="637074" y="596073"/>
                  </a:moveTo>
                  <a:lnTo>
                    <a:pt x="498559" y="759794"/>
                  </a:lnTo>
                  <a:cubicBezTo>
                    <a:pt x="626253" y="744523"/>
                    <a:pt x="763330" y="652089"/>
                    <a:pt x="829297" y="602202"/>
                  </a:cubicBezTo>
                  <a:cubicBezTo>
                    <a:pt x="828495" y="600440"/>
                    <a:pt x="827871" y="598793"/>
                    <a:pt x="827120" y="596979"/>
                  </a:cubicBezTo>
                  <a:close/>
                  <a:moveTo>
                    <a:pt x="578325" y="595702"/>
                  </a:moveTo>
                  <a:lnTo>
                    <a:pt x="475759" y="595345"/>
                  </a:lnTo>
                  <a:lnTo>
                    <a:pt x="347810" y="745161"/>
                  </a:lnTo>
                  <a:cubicBezTo>
                    <a:pt x="378514" y="753933"/>
                    <a:pt x="408939" y="759424"/>
                    <a:pt x="438587" y="761173"/>
                  </a:cubicBezTo>
                  <a:close/>
                  <a:moveTo>
                    <a:pt x="301943" y="729634"/>
                  </a:moveTo>
                  <a:lnTo>
                    <a:pt x="416895" y="595064"/>
                  </a:lnTo>
                  <a:lnTo>
                    <a:pt x="91783" y="593583"/>
                  </a:lnTo>
                  <a:cubicBezTo>
                    <a:pt x="128586" y="627880"/>
                    <a:pt x="186126" y="675073"/>
                    <a:pt x="256395" y="709536"/>
                  </a:cubicBezTo>
                  <a:cubicBezTo>
                    <a:pt x="271608" y="717032"/>
                    <a:pt x="286820" y="723786"/>
                    <a:pt x="301943" y="729634"/>
                  </a:cubicBezTo>
                  <a:moveTo>
                    <a:pt x="303789" y="778360"/>
                  </a:moveTo>
                  <a:cubicBezTo>
                    <a:pt x="281524" y="770584"/>
                    <a:pt x="259043" y="761071"/>
                    <a:pt x="236613" y="750013"/>
                  </a:cubicBezTo>
                  <a:cubicBezTo>
                    <a:pt x="127695" y="696435"/>
                    <a:pt x="48947" y="616822"/>
                    <a:pt x="22850" y="588373"/>
                  </a:cubicBezTo>
                  <a:cubicBezTo>
                    <a:pt x="17389" y="582359"/>
                    <a:pt x="14207" y="578682"/>
                    <a:pt x="13570" y="577877"/>
                  </a:cubicBezTo>
                  <a:lnTo>
                    <a:pt x="0" y="561610"/>
                  </a:lnTo>
                  <a:lnTo>
                    <a:pt x="15212" y="546977"/>
                  </a:lnTo>
                  <a:cubicBezTo>
                    <a:pt x="16384" y="545968"/>
                    <a:pt x="17873" y="544321"/>
                    <a:pt x="20050" y="542303"/>
                  </a:cubicBezTo>
                  <a:cubicBezTo>
                    <a:pt x="135167" y="427308"/>
                    <a:pt x="237988" y="376462"/>
                    <a:pt x="306972" y="353964"/>
                  </a:cubicBezTo>
                  <a:cubicBezTo>
                    <a:pt x="348433" y="252311"/>
                    <a:pt x="417799" y="165305"/>
                    <a:pt x="508106" y="102214"/>
                  </a:cubicBezTo>
                  <a:cubicBezTo>
                    <a:pt x="583773" y="49351"/>
                    <a:pt x="669892" y="16153"/>
                    <a:pt x="760568" y="4558"/>
                  </a:cubicBezTo>
                  <a:cubicBezTo>
                    <a:pt x="761688" y="4456"/>
                    <a:pt x="762961" y="4201"/>
                    <a:pt x="764234" y="4201"/>
                  </a:cubicBezTo>
                  <a:lnTo>
                    <a:pt x="765342" y="4035"/>
                  </a:lnTo>
                  <a:cubicBezTo>
                    <a:pt x="787670" y="1264"/>
                    <a:pt x="810253" y="0"/>
                    <a:pt x="832951" y="0"/>
                  </a:cubicBezTo>
                  <a:cubicBezTo>
                    <a:pt x="953160" y="0"/>
                    <a:pt x="1064739" y="37655"/>
                    <a:pt x="1156688" y="101729"/>
                  </a:cubicBezTo>
                  <a:lnTo>
                    <a:pt x="1162887" y="106211"/>
                  </a:lnTo>
                  <a:cubicBezTo>
                    <a:pt x="1252672" y="170400"/>
                    <a:pt x="1322866" y="260177"/>
                    <a:pt x="1363220" y="364868"/>
                  </a:cubicBezTo>
                  <a:lnTo>
                    <a:pt x="1365142" y="369976"/>
                  </a:lnTo>
                  <a:cubicBezTo>
                    <a:pt x="1388565" y="432313"/>
                    <a:pt x="1401410" y="499694"/>
                    <a:pt x="1401410" y="570012"/>
                  </a:cubicBezTo>
                  <a:cubicBezTo>
                    <a:pt x="1401410" y="631979"/>
                    <a:pt x="1391493" y="691507"/>
                    <a:pt x="1373251" y="747345"/>
                  </a:cubicBezTo>
                  <a:lnTo>
                    <a:pt x="1371825" y="751392"/>
                  </a:lnTo>
                  <a:cubicBezTo>
                    <a:pt x="1296158" y="977119"/>
                    <a:pt x="1083248" y="1140202"/>
                    <a:pt x="832951" y="1140202"/>
                  </a:cubicBezTo>
                  <a:cubicBezTo>
                    <a:pt x="598998" y="1140202"/>
                    <a:pt x="388800" y="995583"/>
                    <a:pt x="303789" y="77836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="" xmlns:a16="http://schemas.microsoft.com/office/drawing/2014/main" id="{EA52742D-789F-45C2-A88F-C46A8DFF8F01}"/>
                </a:ext>
              </a:extLst>
            </p:cNvPr>
            <p:cNvSpPr/>
            <p:nvPr/>
          </p:nvSpPr>
          <p:spPr>
            <a:xfrm>
              <a:off x="263194" y="5238884"/>
              <a:ext cx="265033" cy="62029"/>
            </a:xfrm>
            <a:custGeom>
              <a:avLst/>
              <a:gdLst>
                <a:gd name="connsiteX0" fmla="*/ 553450 w 1082552"/>
                <a:gd name="connsiteY0" fmla="*/ 0 h 253365"/>
                <a:gd name="connsiteX1" fmla="*/ 1106952 w 1082552"/>
                <a:gd name="connsiteY1" fmla="*/ 136320 h 253365"/>
                <a:gd name="connsiteX2" fmla="*/ 553450 w 1082552"/>
                <a:gd name="connsiteY2" fmla="*/ 272690 h 253365"/>
                <a:gd name="connsiteX3" fmla="*/ 0 w 1082552"/>
                <a:gd name="connsiteY3" fmla="*/ 136320 h 253365"/>
                <a:gd name="connsiteX4" fmla="*/ 553450 w 1082552"/>
                <a:gd name="connsiteY4" fmla="*/ 0 h 25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552" h="253365">
                  <a:moveTo>
                    <a:pt x="553450" y="0"/>
                  </a:moveTo>
                  <a:cubicBezTo>
                    <a:pt x="859149" y="0"/>
                    <a:pt x="1106952" y="61048"/>
                    <a:pt x="1106952" y="136320"/>
                  </a:cubicBezTo>
                  <a:cubicBezTo>
                    <a:pt x="1106952" y="211630"/>
                    <a:pt x="859149" y="272690"/>
                    <a:pt x="553450" y="272690"/>
                  </a:cubicBezTo>
                  <a:cubicBezTo>
                    <a:pt x="247739" y="272690"/>
                    <a:pt x="0" y="211630"/>
                    <a:pt x="0" y="136320"/>
                  </a:cubicBezTo>
                  <a:cubicBezTo>
                    <a:pt x="0" y="61048"/>
                    <a:pt x="247739" y="0"/>
                    <a:pt x="553450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="" xmlns:a16="http://schemas.microsoft.com/office/drawing/2014/main" id="{550D8439-AA1E-40CE-AF7B-CB5FAF7EF214}"/>
                </a:ext>
              </a:extLst>
            </p:cNvPr>
            <p:cNvSpPr/>
            <p:nvPr/>
          </p:nvSpPr>
          <p:spPr>
            <a:xfrm>
              <a:off x="395537" y="5050873"/>
              <a:ext cx="8834" cy="8861"/>
            </a:xfrm>
            <a:custGeom>
              <a:avLst/>
              <a:gdLst>
                <a:gd name="connsiteX0" fmla="*/ 3017 w 0"/>
                <a:gd name="connsiteY0" fmla="*/ 0 h 0"/>
                <a:gd name="connsiteX1" fmla="*/ 3386 w 0"/>
                <a:gd name="connsiteY1" fmla="*/ 421 h 0"/>
                <a:gd name="connsiteX2" fmla="*/ 0 w 0"/>
                <a:gd name="connsiteY2" fmla="*/ 421 h 0"/>
                <a:gd name="connsiteX3" fmla="*/ 3017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017" y="0"/>
                  </a:moveTo>
                  <a:cubicBezTo>
                    <a:pt x="3119" y="166"/>
                    <a:pt x="3284" y="268"/>
                    <a:pt x="3386" y="421"/>
                  </a:cubicBezTo>
                  <a:lnTo>
                    <a:pt x="0" y="421"/>
                  </a:lnTo>
                  <a:cubicBezTo>
                    <a:pt x="1006" y="166"/>
                    <a:pt x="2011" y="0"/>
                    <a:pt x="3017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="" xmlns:a16="http://schemas.microsoft.com/office/drawing/2014/main" id="{0834026F-3764-42CA-AD6F-22F00D81606E}"/>
                </a:ext>
              </a:extLst>
            </p:cNvPr>
            <p:cNvSpPr/>
            <p:nvPr/>
          </p:nvSpPr>
          <p:spPr>
            <a:xfrm>
              <a:off x="209576" y="5008292"/>
              <a:ext cx="185523" cy="35445"/>
            </a:xfrm>
            <a:custGeom>
              <a:avLst/>
              <a:gdLst>
                <a:gd name="connsiteX0" fmla="*/ 762592 w 757787"/>
                <a:gd name="connsiteY0" fmla="*/ 173930 h 144780"/>
                <a:gd name="connsiteX1" fmla="*/ 759575 w 757787"/>
                <a:gd name="connsiteY1" fmla="*/ 174351 h 144780"/>
                <a:gd name="connsiteX2" fmla="*/ 545494 w 757787"/>
                <a:gd name="connsiteY2" fmla="*/ 173342 h 144780"/>
                <a:gd name="connsiteX3" fmla="*/ 382066 w 757787"/>
                <a:gd name="connsiteY3" fmla="*/ 172550 h 144780"/>
                <a:gd name="connsiteX4" fmla="*/ 0 w 757787"/>
                <a:gd name="connsiteY4" fmla="*/ 170788 h 144780"/>
                <a:gd name="connsiteX5" fmla="*/ 251723 w 757787"/>
                <a:gd name="connsiteY5" fmla="*/ 16388 h 144780"/>
                <a:gd name="connsiteX6" fmla="*/ 382970 w 757787"/>
                <a:gd name="connsiteY6" fmla="*/ 963 h 144780"/>
                <a:gd name="connsiteX7" fmla="*/ 762592 w 757787"/>
                <a:gd name="connsiteY7" fmla="*/ 17393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787" h="144780">
                  <a:moveTo>
                    <a:pt x="762592" y="173930"/>
                  </a:moveTo>
                  <a:cubicBezTo>
                    <a:pt x="761586" y="173930"/>
                    <a:pt x="760581" y="174096"/>
                    <a:pt x="759575" y="174351"/>
                  </a:cubicBezTo>
                  <a:lnTo>
                    <a:pt x="545494" y="173342"/>
                  </a:lnTo>
                  <a:lnTo>
                    <a:pt x="382066" y="172550"/>
                  </a:lnTo>
                  <a:lnTo>
                    <a:pt x="0" y="170788"/>
                  </a:lnTo>
                  <a:cubicBezTo>
                    <a:pt x="103253" y="75163"/>
                    <a:pt x="192860" y="34047"/>
                    <a:pt x="251723" y="16388"/>
                  </a:cubicBezTo>
                  <a:cubicBezTo>
                    <a:pt x="296749" y="2879"/>
                    <a:pt x="340859" y="-2344"/>
                    <a:pt x="382970" y="963"/>
                  </a:cubicBezTo>
                  <a:cubicBezTo>
                    <a:pt x="511289" y="11281"/>
                    <a:pt x="638983" y="69404"/>
                    <a:pt x="762592" y="173930"/>
                  </a:cubicBezTo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: 図形 56">
              <a:extLst>
                <a:ext uri="{FF2B5EF4-FFF2-40B4-BE49-F238E27FC236}">
                  <a16:creationId xmlns="" xmlns:a16="http://schemas.microsoft.com/office/drawing/2014/main" id="{AAB97BD6-2505-4700-AFEE-262E3EBAC2EF}"/>
                </a:ext>
              </a:extLst>
            </p:cNvPr>
            <p:cNvSpPr/>
            <p:nvPr/>
          </p:nvSpPr>
          <p:spPr>
            <a:xfrm>
              <a:off x="369115" y="4981219"/>
              <a:ext cx="26503" cy="26584"/>
            </a:xfrm>
            <a:custGeom>
              <a:avLst/>
              <a:gdLst>
                <a:gd name="connsiteX0" fmla="*/ 118784 w 108255"/>
                <a:gd name="connsiteY0" fmla="*/ 61431 h 108585"/>
                <a:gd name="connsiteX1" fmla="*/ 61244 w 108255"/>
                <a:gd name="connsiteY1" fmla="*/ 3716 h 108585"/>
                <a:gd name="connsiteX2" fmla="*/ 3768 w 108255"/>
                <a:gd name="connsiteY2" fmla="*/ 61431 h 108585"/>
                <a:gd name="connsiteX3" fmla="*/ 61244 w 108255"/>
                <a:gd name="connsiteY3" fmla="*/ 119095 h 108585"/>
                <a:gd name="connsiteX4" fmla="*/ 118784 w 108255"/>
                <a:gd name="connsiteY4" fmla="*/ 61431 h 108585"/>
                <a:gd name="connsiteX5" fmla="*/ 61244 w 108255"/>
                <a:gd name="connsiteY5" fmla="*/ 0 h 108585"/>
                <a:gd name="connsiteX6" fmla="*/ 122501 w 108255"/>
                <a:gd name="connsiteY6" fmla="*/ 61431 h 108585"/>
                <a:gd name="connsiteX7" fmla="*/ 61244 w 108255"/>
                <a:gd name="connsiteY7" fmla="*/ 122874 h 108585"/>
                <a:gd name="connsiteX8" fmla="*/ 0 w 108255"/>
                <a:gd name="connsiteY8" fmla="*/ 61431 h 108585"/>
                <a:gd name="connsiteX9" fmla="*/ 61244 w 108255"/>
                <a:gd name="connsiteY9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255" h="108585">
                  <a:moveTo>
                    <a:pt x="118784" y="61431"/>
                  </a:moveTo>
                  <a:cubicBezTo>
                    <a:pt x="118784" y="29521"/>
                    <a:pt x="93069" y="3716"/>
                    <a:pt x="61244" y="3716"/>
                  </a:cubicBezTo>
                  <a:cubicBezTo>
                    <a:pt x="29546" y="3716"/>
                    <a:pt x="3768" y="29521"/>
                    <a:pt x="3768" y="61431"/>
                  </a:cubicBezTo>
                  <a:cubicBezTo>
                    <a:pt x="3768" y="93238"/>
                    <a:pt x="29546" y="119095"/>
                    <a:pt x="61244" y="119095"/>
                  </a:cubicBezTo>
                  <a:cubicBezTo>
                    <a:pt x="93069" y="119095"/>
                    <a:pt x="118784" y="93238"/>
                    <a:pt x="118784" y="61431"/>
                  </a:cubicBezTo>
                  <a:moveTo>
                    <a:pt x="61244" y="0"/>
                  </a:moveTo>
                  <a:cubicBezTo>
                    <a:pt x="95081" y="0"/>
                    <a:pt x="122501" y="27504"/>
                    <a:pt x="122501" y="61431"/>
                  </a:cubicBezTo>
                  <a:cubicBezTo>
                    <a:pt x="122501" y="95255"/>
                    <a:pt x="95081" y="122874"/>
                    <a:pt x="61244" y="122874"/>
                  </a:cubicBezTo>
                  <a:cubicBezTo>
                    <a:pt x="27535" y="122874"/>
                    <a:pt x="0" y="95255"/>
                    <a:pt x="0" y="61431"/>
                  </a:cubicBezTo>
                  <a:cubicBezTo>
                    <a:pt x="0" y="27504"/>
                    <a:pt x="27535" y="0"/>
                    <a:pt x="61244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: 図形 57">
              <a:extLst>
                <a:ext uri="{FF2B5EF4-FFF2-40B4-BE49-F238E27FC236}">
                  <a16:creationId xmlns="" xmlns:a16="http://schemas.microsoft.com/office/drawing/2014/main" id="{CEC54082-A7FE-4F64-B3DE-3C1A006DE398}"/>
                </a:ext>
              </a:extLst>
            </p:cNvPr>
            <p:cNvSpPr/>
            <p:nvPr/>
          </p:nvSpPr>
          <p:spPr>
            <a:xfrm>
              <a:off x="370039" y="4982130"/>
              <a:ext cx="26503" cy="26584"/>
            </a:xfrm>
            <a:custGeom>
              <a:avLst/>
              <a:gdLst>
                <a:gd name="connsiteX0" fmla="*/ 57476 w 108255"/>
                <a:gd name="connsiteY0" fmla="*/ 0 h 108585"/>
                <a:gd name="connsiteX1" fmla="*/ 115016 w 108255"/>
                <a:gd name="connsiteY1" fmla="*/ 57715 h 108585"/>
                <a:gd name="connsiteX2" fmla="*/ 57476 w 108255"/>
                <a:gd name="connsiteY2" fmla="*/ 115366 h 108585"/>
                <a:gd name="connsiteX3" fmla="*/ 0 w 108255"/>
                <a:gd name="connsiteY3" fmla="*/ 57715 h 108585"/>
                <a:gd name="connsiteX4" fmla="*/ 57476 w 108255"/>
                <a:gd name="connsiteY4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55" h="108585">
                  <a:moveTo>
                    <a:pt x="57476" y="0"/>
                  </a:moveTo>
                  <a:cubicBezTo>
                    <a:pt x="89301" y="0"/>
                    <a:pt x="115016" y="25806"/>
                    <a:pt x="115016" y="57715"/>
                  </a:cubicBezTo>
                  <a:cubicBezTo>
                    <a:pt x="115016" y="89522"/>
                    <a:pt x="89301" y="115366"/>
                    <a:pt x="57476" y="115366"/>
                  </a:cubicBezTo>
                  <a:cubicBezTo>
                    <a:pt x="25766" y="115366"/>
                    <a:pt x="0" y="89522"/>
                    <a:pt x="0" y="57715"/>
                  </a:cubicBezTo>
                  <a:cubicBezTo>
                    <a:pt x="0" y="25806"/>
                    <a:pt x="25766" y="0"/>
                    <a:pt x="57476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: 図形 58">
              <a:extLst>
                <a:ext uri="{FF2B5EF4-FFF2-40B4-BE49-F238E27FC236}">
                  <a16:creationId xmlns="" xmlns:a16="http://schemas.microsoft.com/office/drawing/2014/main" id="{E7F9FF2E-60C8-4D64-A273-99920E88EC6F}"/>
                </a:ext>
              </a:extLst>
            </p:cNvPr>
            <p:cNvSpPr/>
            <p:nvPr/>
          </p:nvSpPr>
          <p:spPr>
            <a:xfrm>
              <a:off x="312421" y="5061773"/>
              <a:ext cx="79510" cy="35445"/>
            </a:xfrm>
            <a:custGeom>
              <a:avLst/>
              <a:gdLst>
                <a:gd name="connsiteX0" fmla="*/ 328562 w 324765"/>
                <a:gd name="connsiteY0" fmla="*/ 907 h 144780"/>
                <a:gd name="connsiteX1" fmla="*/ 330739 w 324765"/>
                <a:gd name="connsiteY1" fmla="*/ 6116 h 144780"/>
                <a:gd name="connsiteX2" fmla="*/ 0 w 324765"/>
                <a:gd name="connsiteY2" fmla="*/ 163721 h 144780"/>
                <a:gd name="connsiteX3" fmla="*/ 138515 w 324765"/>
                <a:gd name="connsiteY3" fmla="*/ 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65" h="144780">
                  <a:moveTo>
                    <a:pt x="328562" y="907"/>
                  </a:moveTo>
                  <a:cubicBezTo>
                    <a:pt x="329313" y="2720"/>
                    <a:pt x="329937" y="4367"/>
                    <a:pt x="330739" y="6116"/>
                  </a:cubicBezTo>
                  <a:cubicBezTo>
                    <a:pt x="264772" y="56004"/>
                    <a:pt x="127695" y="148450"/>
                    <a:pt x="0" y="163721"/>
                  </a:cubicBezTo>
                  <a:lnTo>
                    <a:pt x="138515" y="0"/>
                  </a:ln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0" name="フリーフォーム: 図形 59">
              <a:extLst>
                <a:ext uri="{FF2B5EF4-FFF2-40B4-BE49-F238E27FC236}">
                  <a16:creationId xmlns="" xmlns:a16="http://schemas.microsoft.com/office/drawing/2014/main" id="{2858D41B-E943-411F-BD07-DFC636FE7DF6}"/>
                </a:ext>
              </a:extLst>
            </p:cNvPr>
            <p:cNvSpPr/>
            <p:nvPr/>
          </p:nvSpPr>
          <p:spPr>
            <a:xfrm>
              <a:off x="376568" y="4916868"/>
              <a:ext cx="8834" cy="8861"/>
            </a:xfrm>
            <a:custGeom>
              <a:avLst/>
              <a:gdLst>
                <a:gd name="connsiteX0" fmla="*/ 0 w 0"/>
                <a:gd name="connsiteY0" fmla="*/ 358 h 0"/>
                <a:gd name="connsiteX1" fmla="*/ 3654 w 0"/>
                <a:gd name="connsiteY1" fmla="*/ 0 h 0"/>
                <a:gd name="connsiteX2" fmla="*/ 0 w 0"/>
                <a:gd name="connsiteY2" fmla="*/ 3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358"/>
                  </a:moveTo>
                  <a:cubicBezTo>
                    <a:pt x="1108" y="89"/>
                    <a:pt x="2381" y="0"/>
                    <a:pt x="3654" y="0"/>
                  </a:cubicBezTo>
                  <a:cubicBezTo>
                    <a:pt x="2381" y="0"/>
                    <a:pt x="1108" y="255"/>
                    <a:pt x="0" y="358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: 図形 60">
              <a:extLst>
                <a:ext uri="{FF2B5EF4-FFF2-40B4-BE49-F238E27FC236}">
                  <a16:creationId xmlns="" xmlns:a16="http://schemas.microsoft.com/office/drawing/2014/main" id="{AFED3ECE-90B4-4933-874C-0FD11CA7E077}"/>
                </a:ext>
              </a:extLst>
            </p:cNvPr>
            <p:cNvSpPr/>
            <p:nvPr/>
          </p:nvSpPr>
          <p:spPr>
            <a:xfrm>
              <a:off x="275513" y="5061593"/>
              <a:ext cx="53007" cy="35445"/>
            </a:xfrm>
            <a:custGeom>
              <a:avLst/>
              <a:gdLst>
                <a:gd name="connsiteX0" fmla="*/ 230515 w 216510"/>
                <a:gd name="connsiteY0" fmla="*/ 358 h 144780"/>
                <a:gd name="connsiteX1" fmla="*/ 90778 w 216510"/>
                <a:gd name="connsiteY1" fmla="*/ 165828 h 144780"/>
                <a:gd name="connsiteX2" fmla="*/ 0 w 216510"/>
                <a:gd name="connsiteY2" fmla="*/ 149816 h 144780"/>
                <a:gd name="connsiteX3" fmla="*/ 127962 w 216510"/>
                <a:gd name="connsiteY3" fmla="*/ 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10" h="144780">
                  <a:moveTo>
                    <a:pt x="230515" y="358"/>
                  </a:moveTo>
                  <a:lnTo>
                    <a:pt x="90778" y="165828"/>
                  </a:lnTo>
                  <a:cubicBezTo>
                    <a:pt x="61142" y="164079"/>
                    <a:pt x="30705" y="158601"/>
                    <a:pt x="0" y="149816"/>
                  </a:cubicBezTo>
                  <a:lnTo>
                    <a:pt x="127962" y="0"/>
                  </a:ln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: 図形 61">
              <a:extLst>
                <a:ext uri="{FF2B5EF4-FFF2-40B4-BE49-F238E27FC236}">
                  <a16:creationId xmlns="" xmlns:a16="http://schemas.microsoft.com/office/drawing/2014/main" id="{5296D4B8-1214-406F-8C75-B253762C1E00}"/>
                </a:ext>
              </a:extLst>
            </p:cNvPr>
            <p:cNvSpPr/>
            <p:nvPr/>
          </p:nvSpPr>
          <p:spPr>
            <a:xfrm>
              <a:off x="212835" y="5061162"/>
              <a:ext cx="79510" cy="26584"/>
            </a:xfrm>
            <a:custGeom>
              <a:avLst/>
              <a:gdLst>
                <a:gd name="connsiteX0" fmla="*/ 325112 w 324765"/>
                <a:gd name="connsiteY0" fmla="*/ 1481 h 108585"/>
                <a:gd name="connsiteX1" fmla="*/ 210147 w 324765"/>
                <a:gd name="connsiteY1" fmla="*/ 136051 h 108585"/>
                <a:gd name="connsiteX2" fmla="*/ 164599 w 324765"/>
                <a:gd name="connsiteY2" fmla="*/ 115953 h 108585"/>
                <a:gd name="connsiteX3" fmla="*/ 0 w 324765"/>
                <a:gd name="connsiteY3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65" h="108585">
                  <a:moveTo>
                    <a:pt x="325112" y="1481"/>
                  </a:moveTo>
                  <a:lnTo>
                    <a:pt x="210147" y="136051"/>
                  </a:lnTo>
                  <a:cubicBezTo>
                    <a:pt x="195037" y="130203"/>
                    <a:pt x="179812" y="123449"/>
                    <a:pt x="164599" y="115953"/>
                  </a:cubicBezTo>
                  <a:cubicBezTo>
                    <a:pt x="94342" y="81490"/>
                    <a:pt x="36802" y="34297"/>
                    <a:pt x="0" y="0"/>
                  </a:cubicBez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="" xmlns:a16="http://schemas.microsoft.com/office/drawing/2014/main" id="{A02C8F9C-E32F-4597-86EE-773A4EBDED50}"/>
              </a:ext>
            </a:extLst>
          </p:cNvPr>
          <p:cNvGrpSpPr/>
          <p:nvPr userDrawn="1"/>
        </p:nvGrpSpPr>
        <p:grpSpPr>
          <a:xfrm>
            <a:off x="137587" y="6315150"/>
            <a:ext cx="456287" cy="275534"/>
            <a:chOff x="169260" y="5346748"/>
            <a:chExt cx="456287" cy="275534"/>
          </a:xfrm>
        </p:grpSpPr>
        <p:sp>
          <p:nvSpPr>
            <p:cNvPr id="64" name="フリーフォーム: 図形 63">
              <a:extLst>
                <a:ext uri="{FF2B5EF4-FFF2-40B4-BE49-F238E27FC236}">
                  <a16:creationId xmlns="" xmlns:a16="http://schemas.microsoft.com/office/drawing/2014/main" id="{8BD18D1D-8D95-4D13-A806-BB2A07F6DDEE}"/>
                </a:ext>
              </a:extLst>
            </p:cNvPr>
            <p:cNvSpPr/>
            <p:nvPr/>
          </p:nvSpPr>
          <p:spPr>
            <a:xfrm>
              <a:off x="493031" y="5347574"/>
              <a:ext cx="132516" cy="159504"/>
            </a:xfrm>
            <a:custGeom>
              <a:avLst/>
              <a:gdLst>
                <a:gd name="connsiteX0" fmla="*/ 559281 w 541276"/>
                <a:gd name="connsiteY0" fmla="*/ 79690 h 651510"/>
                <a:gd name="connsiteX1" fmla="*/ 559281 w 541276"/>
                <a:gd name="connsiteY1" fmla="*/ 389154 h 651510"/>
                <a:gd name="connsiteX2" fmla="*/ 477414 w 541276"/>
                <a:gd name="connsiteY2" fmla="*/ 587109 h 651510"/>
                <a:gd name="connsiteX3" fmla="*/ 280264 w 541276"/>
                <a:gd name="connsiteY3" fmla="*/ 669672 h 651510"/>
                <a:gd name="connsiteX4" fmla="*/ 81867 w 541276"/>
                <a:gd name="connsiteY4" fmla="*/ 587109 h 651510"/>
                <a:gd name="connsiteX5" fmla="*/ 0 w 541276"/>
                <a:gd name="connsiteY5" fmla="*/ 389154 h 651510"/>
                <a:gd name="connsiteX6" fmla="*/ 0 w 541276"/>
                <a:gd name="connsiteY6" fmla="*/ 78490 h 651510"/>
                <a:gd name="connsiteX7" fmla="*/ 23130 w 541276"/>
                <a:gd name="connsiteY7" fmla="*/ 23124 h 651510"/>
                <a:gd name="connsiteX8" fmla="*/ 78417 w 541276"/>
                <a:gd name="connsiteY8" fmla="*/ 0 h 651510"/>
                <a:gd name="connsiteX9" fmla="*/ 133805 w 541276"/>
                <a:gd name="connsiteY9" fmla="*/ 23124 h 651510"/>
                <a:gd name="connsiteX10" fmla="*/ 156885 w 541276"/>
                <a:gd name="connsiteY10" fmla="*/ 78490 h 651510"/>
                <a:gd name="connsiteX11" fmla="*/ 156885 w 541276"/>
                <a:gd name="connsiteY11" fmla="*/ 388963 h 651510"/>
                <a:gd name="connsiteX12" fmla="*/ 193013 w 541276"/>
                <a:gd name="connsiteY12" fmla="*/ 476097 h 651510"/>
                <a:gd name="connsiteX13" fmla="*/ 279666 w 541276"/>
                <a:gd name="connsiteY13" fmla="*/ 512335 h 651510"/>
                <a:gd name="connsiteX14" fmla="*/ 365683 w 541276"/>
                <a:gd name="connsiteY14" fmla="*/ 476097 h 651510"/>
                <a:gd name="connsiteX15" fmla="*/ 402409 w 541276"/>
                <a:gd name="connsiteY15" fmla="*/ 387763 h 651510"/>
                <a:gd name="connsiteX16" fmla="*/ 402409 w 541276"/>
                <a:gd name="connsiteY16" fmla="*/ 78490 h 651510"/>
                <a:gd name="connsiteX17" fmla="*/ 425475 w 541276"/>
                <a:gd name="connsiteY17" fmla="*/ 23124 h 651510"/>
                <a:gd name="connsiteX18" fmla="*/ 480915 w 541276"/>
                <a:gd name="connsiteY18" fmla="*/ 0 h 651510"/>
                <a:gd name="connsiteX19" fmla="*/ 536163 w 541276"/>
                <a:gd name="connsiteY19" fmla="*/ 24337 h 651510"/>
                <a:gd name="connsiteX20" fmla="*/ 559281 w 541276"/>
                <a:gd name="connsiteY20" fmla="*/ 79690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276" h="651510">
                  <a:moveTo>
                    <a:pt x="559281" y="79690"/>
                  </a:moveTo>
                  <a:lnTo>
                    <a:pt x="559281" y="389154"/>
                  </a:lnTo>
                  <a:cubicBezTo>
                    <a:pt x="559281" y="466112"/>
                    <a:pt x="532000" y="532114"/>
                    <a:pt x="477414" y="587109"/>
                  </a:cubicBezTo>
                  <a:cubicBezTo>
                    <a:pt x="422866" y="642168"/>
                    <a:pt x="357077" y="669672"/>
                    <a:pt x="280264" y="669672"/>
                  </a:cubicBezTo>
                  <a:cubicBezTo>
                    <a:pt x="202598" y="669672"/>
                    <a:pt x="136402" y="642168"/>
                    <a:pt x="81867" y="587109"/>
                  </a:cubicBezTo>
                  <a:cubicBezTo>
                    <a:pt x="27331" y="532114"/>
                    <a:pt x="0" y="466112"/>
                    <a:pt x="0" y="389154"/>
                  </a:cubicBezTo>
                  <a:lnTo>
                    <a:pt x="0" y="78490"/>
                  </a:lnTo>
                  <a:cubicBezTo>
                    <a:pt x="0" y="57013"/>
                    <a:pt x="7663" y="38485"/>
                    <a:pt x="23130" y="23124"/>
                  </a:cubicBezTo>
                  <a:cubicBezTo>
                    <a:pt x="38445" y="7776"/>
                    <a:pt x="56852" y="0"/>
                    <a:pt x="78417" y="0"/>
                  </a:cubicBezTo>
                  <a:cubicBezTo>
                    <a:pt x="99931" y="0"/>
                    <a:pt x="118338" y="7776"/>
                    <a:pt x="133805" y="23124"/>
                  </a:cubicBezTo>
                  <a:cubicBezTo>
                    <a:pt x="149119" y="38485"/>
                    <a:pt x="156885" y="57013"/>
                    <a:pt x="156885" y="78490"/>
                  </a:cubicBezTo>
                  <a:lnTo>
                    <a:pt x="156885" y="388963"/>
                  </a:lnTo>
                  <a:cubicBezTo>
                    <a:pt x="156885" y="422787"/>
                    <a:pt x="168838" y="451849"/>
                    <a:pt x="193013" y="476097"/>
                  </a:cubicBezTo>
                  <a:cubicBezTo>
                    <a:pt x="217072" y="500192"/>
                    <a:pt x="246046" y="512335"/>
                    <a:pt x="279666" y="512335"/>
                  </a:cubicBezTo>
                  <a:cubicBezTo>
                    <a:pt x="313299" y="512335"/>
                    <a:pt x="341967" y="500192"/>
                    <a:pt x="365683" y="476097"/>
                  </a:cubicBezTo>
                  <a:cubicBezTo>
                    <a:pt x="389500" y="451849"/>
                    <a:pt x="401708" y="422443"/>
                    <a:pt x="402409" y="387763"/>
                  </a:cubicBezTo>
                  <a:lnTo>
                    <a:pt x="402409" y="78490"/>
                  </a:lnTo>
                  <a:cubicBezTo>
                    <a:pt x="402409" y="57013"/>
                    <a:pt x="410161" y="38485"/>
                    <a:pt x="425475" y="23124"/>
                  </a:cubicBezTo>
                  <a:cubicBezTo>
                    <a:pt x="440930" y="7776"/>
                    <a:pt x="459350" y="0"/>
                    <a:pt x="480915" y="0"/>
                  </a:cubicBezTo>
                  <a:cubicBezTo>
                    <a:pt x="502428" y="843"/>
                    <a:pt x="520836" y="8874"/>
                    <a:pt x="536163" y="24337"/>
                  </a:cubicBezTo>
                  <a:cubicBezTo>
                    <a:pt x="551617" y="39698"/>
                    <a:pt x="559281" y="58213"/>
                    <a:pt x="559281" y="7969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="" xmlns:a16="http://schemas.microsoft.com/office/drawing/2014/main" id="{1BF772BB-DCD8-4DE6-B9D6-46A90025F3AA}"/>
                </a:ext>
              </a:extLst>
            </p:cNvPr>
            <p:cNvSpPr/>
            <p:nvPr/>
          </p:nvSpPr>
          <p:spPr>
            <a:xfrm>
              <a:off x="570200" y="5530917"/>
              <a:ext cx="53007" cy="88613"/>
            </a:xfrm>
            <a:custGeom>
              <a:avLst/>
              <a:gdLst>
                <a:gd name="connsiteX0" fmla="*/ 173217 w 216510"/>
                <a:gd name="connsiteY0" fmla="*/ 274325 h 361950"/>
                <a:gd name="connsiteX1" fmla="*/ 157559 w 216510"/>
                <a:gd name="connsiteY1" fmla="*/ 236529 h 361950"/>
                <a:gd name="connsiteX2" fmla="*/ 120337 w 216510"/>
                <a:gd name="connsiteY2" fmla="*/ 221028 h 361950"/>
                <a:gd name="connsiteX3" fmla="*/ 83000 w 216510"/>
                <a:gd name="connsiteY3" fmla="*/ 236784 h 361950"/>
                <a:gd name="connsiteX4" fmla="*/ 67431 w 216510"/>
                <a:gd name="connsiteY4" fmla="*/ 274325 h 361950"/>
                <a:gd name="connsiteX5" fmla="*/ 83000 w 216510"/>
                <a:gd name="connsiteY5" fmla="*/ 311673 h 361950"/>
                <a:gd name="connsiteX6" fmla="*/ 120337 w 216510"/>
                <a:gd name="connsiteY6" fmla="*/ 327124 h 361950"/>
                <a:gd name="connsiteX7" fmla="*/ 157559 w 216510"/>
                <a:gd name="connsiteY7" fmla="*/ 311673 h 361950"/>
                <a:gd name="connsiteX8" fmla="*/ 173217 w 216510"/>
                <a:gd name="connsiteY8" fmla="*/ 274325 h 361950"/>
                <a:gd name="connsiteX9" fmla="*/ 205386 w 216510"/>
                <a:gd name="connsiteY9" fmla="*/ 188646 h 361950"/>
                <a:gd name="connsiteX10" fmla="*/ 240725 w 216510"/>
                <a:gd name="connsiteY10" fmla="*/ 274325 h 361950"/>
                <a:gd name="connsiteX11" fmla="*/ 205386 w 216510"/>
                <a:gd name="connsiteY11" fmla="*/ 359441 h 361950"/>
                <a:gd name="connsiteX12" fmla="*/ 120579 w 216510"/>
                <a:gd name="connsiteY12" fmla="*/ 394837 h 361950"/>
                <a:gd name="connsiteX13" fmla="*/ 35160 w 216510"/>
                <a:gd name="connsiteY13" fmla="*/ 359441 h 361950"/>
                <a:gd name="connsiteX14" fmla="*/ 0 w 216510"/>
                <a:gd name="connsiteY14" fmla="*/ 274325 h 361950"/>
                <a:gd name="connsiteX15" fmla="*/ 0 w 216510"/>
                <a:gd name="connsiteY15" fmla="*/ 33812 h 361950"/>
                <a:gd name="connsiteX16" fmla="*/ 9904 w 216510"/>
                <a:gd name="connsiteY16" fmla="*/ 9921 h 361950"/>
                <a:gd name="connsiteX17" fmla="*/ 33722 w 216510"/>
                <a:gd name="connsiteY17" fmla="*/ 0 h 361950"/>
                <a:gd name="connsiteX18" fmla="*/ 57527 w 216510"/>
                <a:gd name="connsiteY18" fmla="*/ 9921 h 361950"/>
                <a:gd name="connsiteX19" fmla="*/ 67431 w 216510"/>
                <a:gd name="connsiteY19" fmla="*/ 33812 h 361950"/>
                <a:gd name="connsiteX20" fmla="*/ 67431 w 216510"/>
                <a:gd name="connsiteY20" fmla="*/ 165867 h 361950"/>
                <a:gd name="connsiteX21" fmla="*/ 120579 w 216510"/>
                <a:gd name="connsiteY21" fmla="*/ 153366 h 361950"/>
                <a:gd name="connsiteX22" fmla="*/ 205386 w 216510"/>
                <a:gd name="connsiteY22" fmla="*/ 18864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510" h="361950">
                  <a:moveTo>
                    <a:pt x="173217" y="274325"/>
                  </a:moveTo>
                  <a:cubicBezTo>
                    <a:pt x="173217" y="259475"/>
                    <a:pt x="167973" y="246719"/>
                    <a:pt x="157559" y="236529"/>
                  </a:cubicBezTo>
                  <a:cubicBezTo>
                    <a:pt x="147248" y="226186"/>
                    <a:pt x="134836" y="221028"/>
                    <a:pt x="120337" y="221028"/>
                  </a:cubicBezTo>
                  <a:cubicBezTo>
                    <a:pt x="105876" y="221028"/>
                    <a:pt x="93400" y="226340"/>
                    <a:pt x="83000" y="236784"/>
                  </a:cubicBezTo>
                  <a:cubicBezTo>
                    <a:pt x="72599" y="247229"/>
                    <a:pt x="67431" y="259679"/>
                    <a:pt x="67431" y="274325"/>
                  </a:cubicBezTo>
                  <a:cubicBezTo>
                    <a:pt x="67431" y="288971"/>
                    <a:pt x="72599" y="301331"/>
                    <a:pt x="83000" y="311673"/>
                  </a:cubicBezTo>
                  <a:cubicBezTo>
                    <a:pt x="93400" y="321952"/>
                    <a:pt x="105876" y="327124"/>
                    <a:pt x="120337" y="327124"/>
                  </a:cubicBezTo>
                  <a:cubicBezTo>
                    <a:pt x="134836" y="327124"/>
                    <a:pt x="147248" y="321952"/>
                    <a:pt x="157559" y="311673"/>
                  </a:cubicBezTo>
                  <a:cubicBezTo>
                    <a:pt x="167973" y="301331"/>
                    <a:pt x="173217" y="288971"/>
                    <a:pt x="173217" y="274325"/>
                  </a:cubicBezTo>
                  <a:moveTo>
                    <a:pt x="205386" y="188646"/>
                  </a:moveTo>
                  <a:cubicBezTo>
                    <a:pt x="229013" y="212294"/>
                    <a:pt x="240725" y="240845"/>
                    <a:pt x="240725" y="274325"/>
                  </a:cubicBezTo>
                  <a:cubicBezTo>
                    <a:pt x="240725" y="307600"/>
                    <a:pt x="229013" y="335909"/>
                    <a:pt x="205386" y="359441"/>
                  </a:cubicBezTo>
                  <a:cubicBezTo>
                    <a:pt x="181976" y="383089"/>
                    <a:pt x="153600" y="394837"/>
                    <a:pt x="120579" y="394837"/>
                  </a:cubicBezTo>
                  <a:cubicBezTo>
                    <a:pt x="87099" y="394837"/>
                    <a:pt x="58736" y="383089"/>
                    <a:pt x="35160" y="359441"/>
                  </a:cubicBezTo>
                  <a:cubicBezTo>
                    <a:pt x="11699" y="335909"/>
                    <a:pt x="0" y="307600"/>
                    <a:pt x="0" y="274325"/>
                  </a:cubicBezTo>
                  <a:lnTo>
                    <a:pt x="0" y="33812"/>
                  </a:lnTo>
                  <a:cubicBezTo>
                    <a:pt x="0" y="24580"/>
                    <a:pt x="3195" y="16561"/>
                    <a:pt x="9904" y="9921"/>
                  </a:cubicBezTo>
                  <a:cubicBezTo>
                    <a:pt x="16498" y="3345"/>
                    <a:pt x="24416" y="0"/>
                    <a:pt x="33722" y="0"/>
                  </a:cubicBezTo>
                  <a:cubicBezTo>
                    <a:pt x="42926" y="0"/>
                    <a:pt x="50831" y="3345"/>
                    <a:pt x="57527" y="9921"/>
                  </a:cubicBezTo>
                  <a:cubicBezTo>
                    <a:pt x="64096" y="16561"/>
                    <a:pt x="67431" y="24580"/>
                    <a:pt x="67431" y="33812"/>
                  </a:cubicBezTo>
                  <a:lnTo>
                    <a:pt x="67431" y="165867"/>
                  </a:lnTo>
                  <a:cubicBezTo>
                    <a:pt x="84362" y="157439"/>
                    <a:pt x="102018" y="153366"/>
                    <a:pt x="120579" y="153366"/>
                  </a:cubicBezTo>
                  <a:cubicBezTo>
                    <a:pt x="153600" y="153366"/>
                    <a:pt x="181976" y="165113"/>
                    <a:pt x="205386" y="188646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="" xmlns:a16="http://schemas.microsoft.com/office/drawing/2014/main" id="{37F8321C-AB5B-4F73-89B4-BBAA205F55C2}"/>
                </a:ext>
              </a:extLst>
            </p:cNvPr>
            <p:cNvSpPr/>
            <p:nvPr/>
          </p:nvSpPr>
          <p:spPr>
            <a:xfrm>
              <a:off x="459346" y="5531419"/>
              <a:ext cx="35338" cy="88613"/>
            </a:xfrm>
            <a:custGeom>
              <a:avLst/>
              <a:gdLst>
                <a:gd name="connsiteX0" fmla="*/ 146955 w 144340"/>
                <a:gd name="connsiteY0" fmla="*/ 350567 h 361950"/>
                <a:gd name="connsiteX1" fmla="*/ 140501 w 144340"/>
                <a:gd name="connsiteY1" fmla="*/ 375160 h 361950"/>
                <a:gd name="connsiteX2" fmla="*/ 118937 w 144340"/>
                <a:gd name="connsiteY2" fmla="*/ 388107 h 361950"/>
                <a:gd name="connsiteX3" fmla="*/ 94762 w 144340"/>
                <a:gd name="connsiteY3" fmla="*/ 389921 h 361950"/>
                <a:gd name="connsiteX4" fmla="*/ 32818 w 144340"/>
                <a:gd name="connsiteY4" fmla="*/ 368929 h 361950"/>
                <a:gd name="connsiteX5" fmla="*/ 0 w 144340"/>
                <a:gd name="connsiteY5" fmla="*/ 266893 h 361950"/>
                <a:gd name="connsiteX6" fmla="*/ 0 w 144340"/>
                <a:gd name="connsiteY6" fmla="*/ 33812 h 361950"/>
                <a:gd name="connsiteX7" fmla="*/ 9955 w 144340"/>
                <a:gd name="connsiteY7" fmla="*/ 9921 h 361950"/>
                <a:gd name="connsiteX8" fmla="*/ 33760 w 144340"/>
                <a:gd name="connsiteY8" fmla="*/ 0 h 361950"/>
                <a:gd name="connsiteX9" fmla="*/ 57578 w 144340"/>
                <a:gd name="connsiteY9" fmla="*/ 9921 h 361950"/>
                <a:gd name="connsiteX10" fmla="*/ 67495 w 144340"/>
                <a:gd name="connsiteY10" fmla="*/ 33812 h 361950"/>
                <a:gd name="connsiteX11" fmla="*/ 67495 w 144340"/>
                <a:gd name="connsiteY11" fmla="*/ 266893 h 361950"/>
                <a:gd name="connsiteX12" fmla="*/ 76953 w 144340"/>
                <a:gd name="connsiteY12" fmla="*/ 318147 h 361950"/>
                <a:gd name="connsiteX13" fmla="*/ 109274 w 144340"/>
                <a:gd name="connsiteY13" fmla="*/ 321148 h 361950"/>
                <a:gd name="connsiteX14" fmla="*/ 134047 w 144340"/>
                <a:gd name="connsiteY14" fmla="*/ 328081 h 361950"/>
                <a:gd name="connsiteX15" fmla="*/ 146955 w 144340"/>
                <a:gd name="connsiteY15" fmla="*/ 35056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340" h="361950">
                  <a:moveTo>
                    <a:pt x="146955" y="350567"/>
                  </a:moveTo>
                  <a:cubicBezTo>
                    <a:pt x="148267" y="359556"/>
                    <a:pt x="146115" y="367741"/>
                    <a:pt x="140501" y="375160"/>
                  </a:cubicBezTo>
                  <a:cubicBezTo>
                    <a:pt x="134849" y="382591"/>
                    <a:pt x="127682" y="386907"/>
                    <a:pt x="118937" y="388107"/>
                  </a:cubicBezTo>
                  <a:cubicBezTo>
                    <a:pt x="110089" y="389308"/>
                    <a:pt x="102082" y="389921"/>
                    <a:pt x="94762" y="389921"/>
                  </a:cubicBezTo>
                  <a:cubicBezTo>
                    <a:pt x="69289" y="389921"/>
                    <a:pt x="48731" y="382936"/>
                    <a:pt x="32818" y="368929"/>
                  </a:cubicBezTo>
                  <a:cubicBezTo>
                    <a:pt x="10897" y="349724"/>
                    <a:pt x="0" y="315645"/>
                    <a:pt x="0" y="266893"/>
                  </a:cubicBezTo>
                  <a:lnTo>
                    <a:pt x="0" y="33812"/>
                  </a:lnTo>
                  <a:cubicBezTo>
                    <a:pt x="0" y="24593"/>
                    <a:pt x="3348" y="16561"/>
                    <a:pt x="9955" y="9921"/>
                  </a:cubicBezTo>
                  <a:cubicBezTo>
                    <a:pt x="16511" y="3358"/>
                    <a:pt x="24569" y="0"/>
                    <a:pt x="33760" y="0"/>
                  </a:cubicBezTo>
                  <a:cubicBezTo>
                    <a:pt x="42977" y="0"/>
                    <a:pt x="50984" y="3358"/>
                    <a:pt x="57578" y="9921"/>
                  </a:cubicBezTo>
                  <a:cubicBezTo>
                    <a:pt x="64147" y="16561"/>
                    <a:pt x="67495" y="24593"/>
                    <a:pt x="67495" y="33812"/>
                  </a:cubicBezTo>
                  <a:lnTo>
                    <a:pt x="67495" y="266893"/>
                  </a:lnTo>
                  <a:cubicBezTo>
                    <a:pt x="67495" y="295470"/>
                    <a:pt x="70601" y="312529"/>
                    <a:pt x="76953" y="318147"/>
                  </a:cubicBezTo>
                  <a:cubicBezTo>
                    <a:pt x="81867" y="322463"/>
                    <a:pt x="92611" y="323421"/>
                    <a:pt x="109274" y="321148"/>
                  </a:cubicBezTo>
                  <a:cubicBezTo>
                    <a:pt x="118491" y="320203"/>
                    <a:pt x="126740" y="322463"/>
                    <a:pt x="134047" y="328081"/>
                  </a:cubicBezTo>
                  <a:cubicBezTo>
                    <a:pt x="141354" y="333763"/>
                    <a:pt x="145644" y="341182"/>
                    <a:pt x="146955" y="350567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: 図形 66">
              <a:extLst>
                <a:ext uri="{FF2B5EF4-FFF2-40B4-BE49-F238E27FC236}">
                  <a16:creationId xmlns="" xmlns:a16="http://schemas.microsoft.com/office/drawing/2014/main" id="{388CACF6-46CC-4B1B-A1C8-369CAEFFEC7D}"/>
                </a:ext>
              </a:extLst>
            </p:cNvPr>
            <p:cNvSpPr/>
            <p:nvPr/>
          </p:nvSpPr>
          <p:spPr>
            <a:xfrm>
              <a:off x="329052" y="5375194"/>
              <a:ext cx="132516" cy="132920"/>
            </a:xfrm>
            <a:custGeom>
              <a:avLst/>
              <a:gdLst>
                <a:gd name="connsiteX0" fmla="*/ 398946 w 541276"/>
                <a:gd name="connsiteY0" fmla="*/ 279956 h 542925"/>
                <a:gd name="connsiteX1" fmla="*/ 363162 w 541276"/>
                <a:gd name="connsiteY1" fmla="*/ 193575 h 542925"/>
                <a:gd name="connsiteX2" fmla="*/ 277858 w 541276"/>
                <a:gd name="connsiteY2" fmla="*/ 157299 h 542925"/>
                <a:gd name="connsiteX3" fmla="*/ 192542 w 541276"/>
                <a:gd name="connsiteY3" fmla="*/ 193575 h 542925"/>
                <a:gd name="connsiteX4" fmla="*/ 156770 w 541276"/>
                <a:gd name="connsiteY4" fmla="*/ 279956 h 542925"/>
                <a:gd name="connsiteX5" fmla="*/ 192542 w 541276"/>
                <a:gd name="connsiteY5" fmla="*/ 366988 h 542925"/>
                <a:gd name="connsiteX6" fmla="*/ 277858 w 541276"/>
                <a:gd name="connsiteY6" fmla="*/ 402523 h 542925"/>
                <a:gd name="connsiteX7" fmla="*/ 363162 w 541276"/>
                <a:gd name="connsiteY7" fmla="*/ 366988 h 542925"/>
                <a:gd name="connsiteX8" fmla="*/ 398946 w 541276"/>
                <a:gd name="connsiteY8" fmla="*/ 279956 h 542925"/>
                <a:gd name="connsiteX9" fmla="*/ 559612 w 541276"/>
                <a:gd name="connsiteY9" fmla="*/ 476799 h 542925"/>
                <a:gd name="connsiteX10" fmla="*/ 537843 w 541276"/>
                <a:gd name="connsiteY10" fmla="*/ 532816 h 542925"/>
                <a:gd name="connsiteX11" fmla="*/ 483257 w 541276"/>
                <a:gd name="connsiteY11" fmla="*/ 557205 h 542925"/>
                <a:gd name="connsiteX12" fmla="*/ 426914 w 541276"/>
                <a:gd name="connsiteY12" fmla="*/ 534872 h 542925"/>
                <a:gd name="connsiteX13" fmla="*/ 415648 w 541276"/>
                <a:gd name="connsiteY13" fmla="*/ 521580 h 542925"/>
                <a:gd name="connsiteX14" fmla="*/ 277604 w 541276"/>
                <a:gd name="connsiteY14" fmla="*/ 559822 h 542925"/>
                <a:gd name="connsiteX15" fmla="*/ 81256 w 541276"/>
                <a:gd name="connsiteY15" fmla="*/ 478012 h 542925"/>
                <a:gd name="connsiteX16" fmla="*/ 0 w 541276"/>
                <a:gd name="connsiteY16" fmla="*/ 279956 h 542925"/>
                <a:gd name="connsiteX17" fmla="*/ 81256 w 541276"/>
                <a:gd name="connsiteY17" fmla="*/ 82410 h 542925"/>
                <a:gd name="connsiteX18" fmla="*/ 277858 w 541276"/>
                <a:gd name="connsiteY18" fmla="*/ 0 h 542925"/>
                <a:gd name="connsiteX19" fmla="*/ 474550 w 541276"/>
                <a:gd name="connsiteY19" fmla="*/ 82218 h 542925"/>
                <a:gd name="connsiteX20" fmla="*/ 556416 w 541276"/>
                <a:gd name="connsiteY20" fmla="*/ 272026 h 542925"/>
                <a:gd name="connsiteX21" fmla="*/ 556416 w 541276"/>
                <a:gd name="connsiteY21" fmla="*/ 27218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1276" h="542925">
                  <a:moveTo>
                    <a:pt x="398946" y="279956"/>
                  </a:moveTo>
                  <a:cubicBezTo>
                    <a:pt x="398946" y="246489"/>
                    <a:pt x="387082" y="217670"/>
                    <a:pt x="363162" y="193575"/>
                  </a:cubicBezTo>
                  <a:cubicBezTo>
                    <a:pt x="339344" y="169442"/>
                    <a:pt x="310982" y="157299"/>
                    <a:pt x="277858" y="157299"/>
                  </a:cubicBezTo>
                  <a:cubicBezTo>
                    <a:pt x="244836" y="157299"/>
                    <a:pt x="216359" y="169442"/>
                    <a:pt x="192542" y="193575"/>
                  </a:cubicBezTo>
                  <a:cubicBezTo>
                    <a:pt x="168724" y="217670"/>
                    <a:pt x="156770" y="246489"/>
                    <a:pt x="156770" y="279956"/>
                  </a:cubicBezTo>
                  <a:cubicBezTo>
                    <a:pt x="156770" y="314189"/>
                    <a:pt x="168724" y="343200"/>
                    <a:pt x="192542" y="366988"/>
                  </a:cubicBezTo>
                  <a:cubicBezTo>
                    <a:pt x="216359" y="390623"/>
                    <a:pt x="244836" y="402523"/>
                    <a:pt x="277858" y="402523"/>
                  </a:cubicBezTo>
                  <a:cubicBezTo>
                    <a:pt x="310982" y="402523"/>
                    <a:pt x="339344" y="390623"/>
                    <a:pt x="363162" y="366988"/>
                  </a:cubicBezTo>
                  <a:cubicBezTo>
                    <a:pt x="387082" y="343200"/>
                    <a:pt x="398946" y="314189"/>
                    <a:pt x="398946" y="279956"/>
                  </a:cubicBezTo>
                  <a:moveTo>
                    <a:pt x="559612" y="476799"/>
                  </a:moveTo>
                  <a:cubicBezTo>
                    <a:pt x="559968" y="498532"/>
                    <a:pt x="552814" y="517251"/>
                    <a:pt x="537843" y="532816"/>
                  </a:cubicBezTo>
                  <a:cubicBezTo>
                    <a:pt x="522886" y="548330"/>
                    <a:pt x="504733" y="556502"/>
                    <a:pt x="483257" y="557205"/>
                  </a:cubicBezTo>
                  <a:cubicBezTo>
                    <a:pt x="461743" y="557817"/>
                    <a:pt x="442979" y="550386"/>
                    <a:pt x="426914" y="534872"/>
                  </a:cubicBezTo>
                  <a:cubicBezTo>
                    <a:pt x="422611" y="530658"/>
                    <a:pt x="418818" y="526240"/>
                    <a:pt x="415648" y="521580"/>
                  </a:cubicBezTo>
                  <a:cubicBezTo>
                    <a:pt x="373219" y="547117"/>
                    <a:pt x="327238" y="559822"/>
                    <a:pt x="277604" y="559822"/>
                  </a:cubicBezTo>
                  <a:cubicBezTo>
                    <a:pt x="200803" y="559822"/>
                    <a:pt x="135346" y="532612"/>
                    <a:pt x="81256" y="478012"/>
                  </a:cubicBezTo>
                  <a:cubicBezTo>
                    <a:pt x="27077" y="423400"/>
                    <a:pt x="0" y="357398"/>
                    <a:pt x="0" y="279956"/>
                  </a:cubicBezTo>
                  <a:cubicBezTo>
                    <a:pt x="0" y="203266"/>
                    <a:pt x="27077" y="137367"/>
                    <a:pt x="81256" y="82410"/>
                  </a:cubicBezTo>
                  <a:cubicBezTo>
                    <a:pt x="135447" y="27466"/>
                    <a:pt x="201058" y="0"/>
                    <a:pt x="277858" y="0"/>
                  </a:cubicBezTo>
                  <a:cubicBezTo>
                    <a:pt x="354760" y="0"/>
                    <a:pt x="420371" y="27364"/>
                    <a:pt x="474550" y="82218"/>
                  </a:cubicBezTo>
                  <a:cubicBezTo>
                    <a:pt x="527087" y="135209"/>
                    <a:pt x="554711" y="198708"/>
                    <a:pt x="556416" y="272026"/>
                  </a:cubicBezTo>
                  <a:lnTo>
                    <a:pt x="556416" y="272180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: 図形 67">
              <a:extLst>
                <a:ext uri="{FF2B5EF4-FFF2-40B4-BE49-F238E27FC236}">
                  <a16:creationId xmlns="" xmlns:a16="http://schemas.microsoft.com/office/drawing/2014/main" id="{7FD7A5EA-6EE0-417C-87B8-CA624740CEE8}"/>
                </a:ext>
              </a:extLst>
            </p:cNvPr>
            <p:cNvSpPr/>
            <p:nvPr/>
          </p:nvSpPr>
          <p:spPr>
            <a:xfrm>
              <a:off x="301024" y="5530915"/>
              <a:ext cx="53007" cy="88613"/>
            </a:xfrm>
            <a:custGeom>
              <a:avLst/>
              <a:gdLst>
                <a:gd name="connsiteX0" fmla="*/ 227320 w 216510"/>
                <a:gd name="connsiteY0" fmla="*/ 353427 h 361950"/>
                <a:gd name="connsiteX1" fmla="*/ 220866 w 216510"/>
                <a:gd name="connsiteY1" fmla="*/ 378633 h 361950"/>
                <a:gd name="connsiteX2" fmla="*/ 198601 w 216510"/>
                <a:gd name="connsiteY2" fmla="*/ 391836 h 361950"/>
                <a:gd name="connsiteX3" fmla="*/ 175776 w 216510"/>
                <a:gd name="connsiteY3" fmla="*/ 393381 h 361950"/>
                <a:gd name="connsiteX4" fmla="*/ 113679 w 216510"/>
                <a:gd name="connsiteY4" fmla="*/ 372402 h 361950"/>
                <a:gd name="connsiteX5" fmla="*/ 80912 w 216510"/>
                <a:gd name="connsiteY5" fmla="*/ 270022 h 361950"/>
                <a:gd name="connsiteX6" fmla="*/ 80912 w 216510"/>
                <a:gd name="connsiteY6" fmla="*/ 216610 h 361950"/>
                <a:gd name="connsiteX7" fmla="*/ 33722 w 216510"/>
                <a:gd name="connsiteY7" fmla="*/ 216610 h 361950"/>
                <a:gd name="connsiteX8" fmla="*/ 9955 w 216510"/>
                <a:gd name="connsiteY8" fmla="*/ 206676 h 361950"/>
                <a:gd name="connsiteX9" fmla="*/ 0 w 216510"/>
                <a:gd name="connsiteY9" fmla="*/ 182785 h 361950"/>
                <a:gd name="connsiteX10" fmla="*/ 9955 w 216510"/>
                <a:gd name="connsiteY10" fmla="*/ 158908 h 361950"/>
                <a:gd name="connsiteX11" fmla="*/ 33722 w 216510"/>
                <a:gd name="connsiteY11" fmla="*/ 148910 h 361950"/>
                <a:gd name="connsiteX12" fmla="*/ 80912 w 216510"/>
                <a:gd name="connsiteY12" fmla="*/ 148910 h 361950"/>
                <a:gd name="connsiteX13" fmla="*/ 80912 w 216510"/>
                <a:gd name="connsiteY13" fmla="*/ 33825 h 361950"/>
                <a:gd name="connsiteX14" fmla="*/ 90561 w 216510"/>
                <a:gd name="connsiteY14" fmla="*/ 9934 h 361950"/>
                <a:gd name="connsiteX15" fmla="*/ 114137 w 216510"/>
                <a:gd name="connsiteY15" fmla="*/ 0 h 361950"/>
                <a:gd name="connsiteX16" fmla="*/ 138299 w 216510"/>
                <a:gd name="connsiteY16" fmla="*/ 9934 h 361950"/>
                <a:gd name="connsiteX17" fmla="*/ 147910 w 216510"/>
                <a:gd name="connsiteY17" fmla="*/ 33825 h 361950"/>
                <a:gd name="connsiteX18" fmla="*/ 147910 w 216510"/>
                <a:gd name="connsiteY18" fmla="*/ 148910 h 361950"/>
                <a:gd name="connsiteX19" fmla="*/ 190594 w 216510"/>
                <a:gd name="connsiteY19" fmla="*/ 148910 h 361950"/>
                <a:gd name="connsiteX20" fmla="*/ 214654 w 216510"/>
                <a:gd name="connsiteY20" fmla="*/ 158908 h 361950"/>
                <a:gd name="connsiteX21" fmla="*/ 224367 w 216510"/>
                <a:gd name="connsiteY21" fmla="*/ 182785 h 361950"/>
                <a:gd name="connsiteX22" fmla="*/ 214654 w 216510"/>
                <a:gd name="connsiteY22" fmla="*/ 206676 h 361950"/>
                <a:gd name="connsiteX23" fmla="*/ 190594 w 216510"/>
                <a:gd name="connsiteY23" fmla="*/ 216610 h 361950"/>
                <a:gd name="connsiteX24" fmla="*/ 147910 w 216510"/>
                <a:gd name="connsiteY24" fmla="*/ 216610 h 361950"/>
                <a:gd name="connsiteX25" fmla="*/ 147910 w 216510"/>
                <a:gd name="connsiteY25" fmla="*/ 270022 h 361950"/>
                <a:gd name="connsiteX26" fmla="*/ 157814 w 216510"/>
                <a:gd name="connsiteY26" fmla="*/ 321403 h 361950"/>
                <a:gd name="connsiteX27" fmla="*/ 189639 w 216510"/>
                <a:gd name="connsiteY27" fmla="*/ 324378 h 361950"/>
                <a:gd name="connsiteX28" fmla="*/ 214412 w 216510"/>
                <a:gd name="connsiteY28" fmla="*/ 331440 h 361950"/>
                <a:gd name="connsiteX29" fmla="*/ 227320 w 216510"/>
                <a:gd name="connsiteY29" fmla="*/ 35342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6510" h="361950">
                  <a:moveTo>
                    <a:pt x="227320" y="353427"/>
                  </a:moveTo>
                  <a:cubicBezTo>
                    <a:pt x="228669" y="362672"/>
                    <a:pt x="226518" y="371202"/>
                    <a:pt x="220866" y="378633"/>
                  </a:cubicBezTo>
                  <a:cubicBezTo>
                    <a:pt x="215252" y="386064"/>
                    <a:pt x="207856" y="390521"/>
                    <a:pt x="198601" y="391836"/>
                  </a:cubicBezTo>
                  <a:cubicBezTo>
                    <a:pt x="190594" y="392781"/>
                    <a:pt x="183083" y="393381"/>
                    <a:pt x="175776" y="393381"/>
                  </a:cubicBezTo>
                  <a:cubicBezTo>
                    <a:pt x="150265" y="393381"/>
                    <a:pt x="129592" y="386307"/>
                    <a:pt x="113679" y="372402"/>
                  </a:cubicBezTo>
                  <a:cubicBezTo>
                    <a:pt x="91911" y="353083"/>
                    <a:pt x="80912" y="319003"/>
                    <a:pt x="80912" y="270022"/>
                  </a:cubicBezTo>
                  <a:lnTo>
                    <a:pt x="80912" y="216610"/>
                  </a:lnTo>
                  <a:lnTo>
                    <a:pt x="33722" y="216610"/>
                  </a:lnTo>
                  <a:cubicBezTo>
                    <a:pt x="24518" y="216610"/>
                    <a:pt x="16511" y="213252"/>
                    <a:pt x="9955" y="206676"/>
                  </a:cubicBezTo>
                  <a:cubicBezTo>
                    <a:pt x="3348" y="199947"/>
                    <a:pt x="0" y="192017"/>
                    <a:pt x="0" y="182785"/>
                  </a:cubicBezTo>
                  <a:cubicBezTo>
                    <a:pt x="0" y="173400"/>
                    <a:pt x="3348" y="165471"/>
                    <a:pt x="9955" y="158908"/>
                  </a:cubicBezTo>
                  <a:cubicBezTo>
                    <a:pt x="16511" y="152166"/>
                    <a:pt x="24518" y="148910"/>
                    <a:pt x="33722" y="148910"/>
                  </a:cubicBezTo>
                  <a:lnTo>
                    <a:pt x="80912" y="148910"/>
                  </a:lnTo>
                  <a:lnTo>
                    <a:pt x="80912" y="33825"/>
                  </a:lnTo>
                  <a:cubicBezTo>
                    <a:pt x="80912" y="24593"/>
                    <a:pt x="84107" y="16561"/>
                    <a:pt x="90561" y="9934"/>
                  </a:cubicBezTo>
                  <a:cubicBezTo>
                    <a:pt x="97015" y="3358"/>
                    <a:pt x="104921" y="0"/>
                    <a:pt x="114137" y="0"/>
                  </a:cubicBezTo>
                  <a:cubicBezTo>
                    <a:pt x="123838" y="0"/>
                    <a:pt x="131845" y="3358"/>
                    <a:pt x="138299" y="9934"/>
                  </a:cubicBezTo>
                  <a:cubicBezTo>
                    <a:pt x="144753" y="16561"/>
                    <a:pt x="147910" y="24593"/>
                    <a:pt x="147910" y="33825"/>
                  </a:cubicBezTo>
                  <a:lnTo>
                    <a:pt x="147910" y="148910"/>
                  </a:lnTo>
                  <a:lnTo>
                    <a:pt x="190594" y="148910"/>
                  </a:lnTo>
                  <a:cubicBezTo>
                    <a:pt x="200192" y="148910"/>
                    <a:pt x="208301" y="152166"/>
                    <a:pt x="214654" y="158908"/>
                  </a:cubicBezTo>
                  <a:cubicBezTo>
                    <a:pt x="221108" y="165471"/>
                    <a:pt x="224367" y="173400"/>
                    <a:pt x="224367" y="182785"/>
                  </a:cubicBezTo>
                  <a:cubicBezTo>
                    <a:pt x="224367" y="192017"/>
                    <a:pt x="221108" y="199947"/>
                    <a:pt x="214654" y="206676"/>
                  </a:cubicBezTo>
                  <a:cubicBezTo>
                    <a:pt x="208301" y="213252"/>
                    <a:pt x="200192" y="216610"/>
                    <a:pt x="190594" y="216610"/>
                  </a:cubicBezTo>
                  <a:lnTo>
                    <a:pt x="147910" y="216610"/>
                  </a:lnTo>
                  <a:lnTo>
                    <a:pt x="147910" y="270022"/>
                  </a:lnTo>
                  <a:cubicBezTo>
                    <a:pt x="147910" y="298726"/>
                    <a:pt x="151258" y="315747"/>
                    <a:pt x="157814" y="321403"/>
                  </a:cubicBezTo>
                  <a:cubicBezTo>
                    <a:pt x="162868" y="325834"/>
                    <a:pt x="173383" y="326779"/>
                    <a:pt x="189639" y="324378"/>
                  </a:cubicBezTo>
                  <a:cubicBezTo>
                    <a:pt x="198843" y="323408"/>
                    <a:pt x="207105" y="325834"/>
                    <a:pt x="214412" y="331440"/>
                  </a:cubicBezTo>
                  <a:cubicBezTo>
                    <a:pt x="221719" y="337122"/>
                    <a:pt x="226009" y="344451"/>
                    <a:pt x="227320" y="353427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: 図形 68">
              <a:extLst>
                <a:ext uri="{FF2B5EF4-FFF2-40B4-BE49-F238E27FC236}">
                  <a16:creationId xmlns="" xmlns:a16="http://schemas.microsoft.com/office/drawing/2014/main" id="{4C9C418B-8FE6-4345-9317-B993C6AD7865}"/>
                </a:ext>
              </a:extLst>
            </p:cNvPr>
            <p:cNvSpPr/>
            <p:nvPr/>
          </p:nvSpPr>
          <p:spPr>
            <a:xfrm>
              <a:off x="169260" y="5346748"/>
              <a:ext cx="132516" cy="159504"/>
            </a:xfrm>
            <a:custGeom>
              <a:avLst/>
              <a:gdLst>
                <a:gd name="connsiteX0" fmla="*/ 561521 w 541276"/>
                <a:gd name="connsiteY0" fmla="*/ 281565 h 651510"/>
                <a:gd name="connsiteX1" fmla="*/ 561521 w 541276"/>
                <a:gd name="connsiteY1" fmla="*/ 591897 h 651510"/>
                <a:gd name="connsiteX2" fmla="*/ 538556 w 541276"/>
                <a:gd name="connsiteY2" fmla="*/ 647595 h 651510"/>
                <a:gd name="connsiteX3" fmla="*/ 483168 w 541276"/>
                <a:gd name="connsiteY3" fmla="*/ 670745 h 651510"/>
                <a:gd name="connsiteX4" fmla="*/ 427270 w 541276"/>
                <a:gd name="connsiteY4" fmla="*/ 647442 h 651510"/>
                <a:gd name="connsiteX5" fmla="*/ 404802 w 541276"/>
                <a:gd name="connsiteY5" fmla="*/ 591897 h 651510"/>
                <a:gd name="connsiteX6" fmla="*/ 404802 w 541276"/>
                <a:gd name="connsiteY6" fmla="*/ 281411 h 651510"/>
                <a:gd name="connsiteX7" fmla="*/ 368330 w 541276"/>
                <a:gd name="connsiteY7" fmla="*/ 193230 h 651510"/>
                <a:gd name="connsiteX8" fmla="*/ 280862 w 541276"/>
                <a:gd name="connsiteY8" fmla="*/ 157197 h 651510"/>
                <a:gd name="connsiteX9" fmla="*/ 193242 w 541276"/>
                <a:gd name="connsiteY9" fmla="*/ 193843 h 651510"/>
                <a:gd name="connsiteX10" fmla="*/ 156872 w 541276"/>
                <a:gd name="connsiteY10" fmla="*/ 281411 h 651510"/>
                <a:gd name="connsiteX11" fmla="*/ 156872 w 541276"/>
                <a:gd name="connsiteY11" fmla="*/ 592995 h 651510"/>
                <a:gd name="connsiteX12" fmla="*/ 133805 w 541276"/>
                <a:gd name="connsiteY12" fmla="*/ 648055 h 651510"/>
                <a:gd name="connsiteX13" fmla="*/ 78404 w 541276"/>
                <a:gd name="connsiteY13" fmla="*/ 670745 h 651510"/>
                <a:gd name="connsiteX14" fmla="*/ 22519 w 541276"/>
                <a:gd name="connsiteY14" fmla="*/ 647595 h 651510"/>
                <a:gd name="connsiteX15" fmla="*/ 0 w 541276"/>
                <a:gd name="connsiteY15" fmla="*/ 591897 h 651510"/>
                <a:gd name="connsiteX16" fmla="*/ 0 w 541276"/>
                <a:gd name="connsiteY16" fmla="*/ 281565 h 651510"/>
                <a:gd name="connsiteX17" fmla="*/ 83165 w 541276"/>
                <a:gd name="connsiteY17" fmla="*/ 82218 h 651510"/>
                <a:gd name="connsiteX18" fmla="*/ 280862 w 541276"/>
                <a:gd name="connsiteY18" fmla="*/ 0 h 651510"/>
                <a:gd name="connsiteX19" fmla="*/ 478954 w 541276"/>
                <a:gd name="connsiteY19" fmla="*/ 82218 h 651510"/>
                <a:gd name="connsiteX20" fmla="*/ 561521 w 541276"/>
                <a:gd name="connsiteY20" fmla="*/ 281565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276" h="651510">
                  <a:moveTo>
                    <a:pt x="561521" y="281565"/>
                  </a:moveTo>
                  <a:lnTo>
                    <a:pt x="561521" y="591897"/>
                  </a:lnTo>
                  <a:cubicBezTo>
                    <a:pt x="561521" y="613515"/>
                    <a:pt x="553858" y="632094"/>
                    <a:pt x="538556" y="647595"/>
                  </a:cubicBezTo>
                  <a:cubicBezTo>
                    <a:pt x="523140" y="662956"/>
                    <a:pt x="504733" y="670745"/>
                    <a:pt x="483168" y="670745"/>
                  </a:cubicBezTo>
                  <a:cubicBezTo>
                    <a:pt x="460890" y="670745"/>
                    <a:pt x="442228" y="662956"/>
                    <a:pt x="427270" y="647442"/>
                  </a:cubicBezTo>
                  <a:cubicBezTo>
                    <a:pt x="412211" y="632094"/>
                    <a:pt x="404802" y="613515"/>
                    <a:pt x="404802" y="591897"/>
                  </a:cubicBezTo>
                  <a:lnTo>
                    <a:pt x="404802" y="281411"/>
                  </a:lnTo>
                  <a:cubicBezTo>
                    <a:pt x="404802" y="246489"/>
                    <a:pt x="392594" y="217223"/>
                    <a:pt x="368330" y="193230"/>
                  </a:cubicBezTo>
                  <a:cubicBezTo>
                    <a:pt x="343914" y="169187"/>
                    <a:pt x="314839" y="157197"/>
                    <a:pt x="280862" y="157197"/>
                  </a:cubicBezTo>
                  <a:cubicBezTo>
                    <a:pt x="246886" y="157197"/>
                    <a:pt x="217658" y="169442"/>
                    <a:pt x="193242" y="193843"/>
                  </a:cubicBezTo>
                  <a:cubicBezTo>
                    <a:pt x="168978" y="218180"/>
                    <a:pt x="156872" y="247332"/>
                    <a:pt x="156872" y="281411"/>
                  </a:cubicBezTo>
                  <a:lnTo>
                    <a:pt x="156872" y="592995"/>
                  </a:lnTo>
                  <a:cubicBezTo>
                    <a:pt x="156872" y="614728"/>
                    <a:pt x="149119" y="633038"/>
                    <a:pt x="133805" y="648055"/>
                  </a:cubicBezTo>
                  <a:cubicBezTo>
                    <a:pt x="118338" y="663211"/>
                    <a:pt x="99931" y="670745"/>
                    <a:pt x="78404" y="670745"/>
                  </a:cubicBezTo>
                  <a:cubicBezTo>
                    <a:pt x="56139" y="670745"/>
                    <a:pt x="37477" y="662956"/>
                    <a:pt x="22519" y="647595"/>
                  </a:cubicBezTo>
                  <a:cubicBezTo>
                    <a:pt x="7460" y="632094"/>
                    <a:pt x="0" y="613515"/>
                    <a:pt x="0" y="591897"/>
                  </a:cubicBezTo>
                  <a:lnTo>
                    <a:pt x="0" y="281565"/>
                  </a:lnTo>
                  <a:cubicBezTo>
                    <a:pt x="751" y="203522"/>
                    <a:pt x="28528" y="137162"/>
                    <a:pt x="83165" y="82218"/>
                  </a:cubicBezTo>
                  <a:cubicBezTo>
                    <a:pt x="137853" y="27364"/>
                    <a:pt x="203808" y="0"/>
                    <a:pt x="280862" y="0"/>
                  </a:cubicBezTo>
                  <a:cubicBezTo>
                    <a:pt x="357764" y="0"/>
                    <a:pt x="423821" y="27364"/>
                    <a:pt x="478954" y="82218"/>
                  </a:cubicBezTo>
                  <a:cubicBezTo>
                    <a:pt x="533999" y="137162"/>
                    <a:pt x="561521" y="203522"/>
                    <a:pt x="561521" y="281565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: 図形 69">
              <a:extLst>
                <a:ext uri="{FF2B5EF4-FFF2-40B4-BE49-F238E27FC236}">
                  <a16:creationId xmlns="" xmlns:a16="http://schemas.microsoft.com/office/drawing/2014/main" id="{62023DD0-D041-4F13-B9D5-1C79046083E5}"/>
                </a:ext>
              </a:extLst>
            </p:cNvPr>
            <p:cNvSpPr/>
            <p:nvPr/>
          </p:nvSpPr>
          <p:spPr>
            <a:xfrm>
              <a:off x="170179" y="5530917"/>
              <a:ext cx="53007" cy="88613"/>
            </a:xfrm>
            <a:custGeom>
              <a:avLst/>
              <a:gdLst>
                <a:gd name="connsiteX0" fmla="*/ 173230 w 216510"/>
                <a:gd name="connsiteY0" fmla="*/ 274325 h 361950"/>
                <a:gd name="connsiteX1" fmla="*/ 157661 w 216510"/>
                <a:gd name="connsiteY1" fmla="*/ 236784 h 361950"/>
                <a:gd name="connsiteX2" fmla="*/ 120337 w 216510"/>
                <a:gd name="connsiteY2" fmla="*/ 221028 h 361950"/>
                <a:gd name="connsiteX3" fmla="*/ 83114 w 216510"/>
                <a:gd name="connsiteY3" fmla="*/ 236529 h 361950"/>
                <a:gd name="connsiteX4" fmla="*/ 67596 w 216510"/>
                <a:gd name="connsiteY4" fmla="*/ 274325 h 361950"/>
                <a:gd name="connsiteX5" fmla="*/ 83114 w 216510"/>
                <a:gd name="connsiteY5" fmla="*/ 311673 h 361950"/>
                <a:gd name="connsiteX6" fmla="*/ 120337 w 216510"/>
                <a:gd name="connsiteY6" fmla="*/ 327124 h 361950"/>
                <a:gd name="connsiteX7" fmla="*/ 157661 w 216510"/>
                <a:gd name="connsiteY7" fmla="*/ 311673 h 361950"/>
                <a:gd name="connsiteX8" fmla="*/ 173230 w 216510"/>
                <a:gd name="connsiteY8" fmla="*/ 274325 h 361950"/>
                <a:gd name="connsiteX9" fmla="*/ 240827 w 216510"/>
                <a:gd name="connsiteY9" fmla="*/ 33812 h 361950"/>
                <a:gd name="connsiteX10" fmla="*/ 240827 w 216510"/>
                <a:gd name="connsiteY10" fmla="*/ 274325 h 361950"/>
                <a:gd name="connsiteX11" fmla="*/ 205552 w 216510"/>
                <a:gd name="connsiteY11" fmla="*/ 359441 h 361950"/>
                <a:gd name="connsiteX12" fmla="*/ 120693 w 216510"/>
                <a:gd name="connsiteY12" fmla="*/ 394837 h 361950"/>
                <a:gd name="connsiteX13" fmla="*/ 35275 w 216510"/>
                <a:gd name="connsiteY13" fmla="*/ 359441 h 361950"/>
                <a:gd name="connsiteX14" fmla="*/ 0 w 216510"/>
                <a:gd name="connsiteY14" fmla="*/ 274325 h 361950"/>
                <a:gd name="connsiteX15" fmla="*/ 35173 w 216510"/>
                <a:gd name="connsiteY15" fmla="*/ 188646 h 361950"/>
                <a:gd name="connsiteX16" fmla="*/ 120337 w 216510"/>
                <a:gd name="connsiteY16" fmla="*/ 153366 h 361950"/>
                <a:gd name="connsiteX17" fmla="*/ 173230 w 216510"/>
                <a:gd name="connsiteY17" fmla="*/ 165867 h 361950"/>
                <a:gd name="connsiteX18" fmla="*/ 173230 w 216510"/>
                <a:gd name="connsiteY18" fmla="*/ 33812 h 361950"/>
                <a:gd name="connsiteX19" fmla="*/ 183045 w 216510"/>
                <a:gd name="connsiteY19" fmla="*/ 9921 h 361950"/>
                <a:gd name="connsiteX20" fmla="*/ 207359 w 216510"/>
                <a:gd name="connsiteY20" fmla="*/ 0 h 361950"/>
                <a:gd name="connsiteX21" fmla="*/ 231024 w 216510"/>
                <a:gd name="connsiteY21" fmla="*/ 9921 h 361950"/>
                <a:gd name="connsiteX22" fmla="*/ 240827 w 216510"/>
                <a:gd name="connsiteY22" fmla="*/ 3381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510" h="361950">
                  <a:moveTo>
                    <a:pt x="173230" y="274325"/>
                  </a:moveTo>
                  <a:cubicBezTo>
                    <a:pt x="173230" y="259679"/>
                    <a:pt x="168074" y="247229"/>
                    <a:pt x="157661" y="236784"/>
                  </a:cubicBezTo>
                  <a:cubicBezTo>
                    <a:pt x="147261" y="226340"/>
                    <a:pt x="134951" y="221028"/>
                    <a:pt x="120337" y="221028"/>
                  </a:cubicBezTo>
                  <a:cubicBezTo>
                    <a:pt x="105876" y="221028"/>
                    <a:pt x="93413" y="226186"/>
                    <a:pt x="83114" y="236529"/>
                  </a:cubicBezTo>
                  <a:cubicBezTo>
                    <a:pt x="72701" y="246719"/>
                    <a:pt x="67596" y="259475"/>
                    <a:pt x="67596" y="274325"/>
                  </a:cubicBezTo>
                  <a:cubicBezTo>
                    <a:pt x="67596" y="288971"/>
                    <a:pt x="72701" y="301331"/>
                    <a:pt x="83114" y="311673"/>
                  </a:cubicBezTo>
                  <a:cubicBezTo>
                    <a:pt x="93413" y="321952"/>
                    <a:pt x="105876" y="327124"/>
                    <a:pt x="120337" y="327124"/>
                  </a:cubicBezTo>
                  <a:cubicBezTo>
                    <a:pt x="134951" y="327124"/>
                    <a:pt x="147261" y="321952"/>
                    <a:pt x="157661" y="311673"/>
                  </a:cubicBezTo>
                  <a:cubicBezTo>
                    <a:pt x="168074" y="301331"/>
                    <a:pt x="173230" y="288971"/>
                    <a:pt x="173230" y="274325"/>
                  </a:cubicBezTo>
                  <a:moveTo>
                    <a:pt x="240827" y="33812"/>
                  </a:moveTo>
                  <a:lnTo>
                    <a:pt x="240827" y="274325"/>
                  </a:lnTo>
                  <a:cubicBezTo>
                    <a:pt x="240827" y="307600"/>
                    <a:pt x="228975" y="335909"/>
                    <a:pt x="205552" y="359441"/>
                  </a:cubicBezTo>
                  <a:cubicBezTo>
                    <a:pt x="182090" y="383089"/>
                    <a:pt x="153715" y="394837"/>
                    <a:pt x="120693" y="394837"/>
                  </a:cubicBezTo>
                  <a:cubicBezTo>
                    <a:pt x="87213" y="394837"/>
                    <a:pt x="58749" y="383089"/>
                    <a:pt x="35275" y="359441"/>
                  </a:cubicBezTo>
                  <a:cubicBezTo>
                    <a:pt x="11813" y="335909"/>
                    <a:pt x="0" y="307600"/>
                    <a:pt x="0" y="274325"/>
                  </a:cubicBezTo>
                  <a:cubicBezTo>
                    <a:pt x="0" y="240845"/>
                    <a:pt x="11712" y="212294"/>
                    <a:pt x="35173" y="188646"/>
                  </a:cubicBezTo>
                  <a:cubicBezTo>
                    <a:pt x="58596" y="165113"/>
                    <a:pt x="86971" y="153366"/>
                    <a:pt x="120337" y="153366"/>
                  </a:cubicBezTo>
                  <a:cubicBezTo>
                    <a:pt x="138757" y="153366"/>
                    <a:pt x="156465" y="157439"/>
                    <a:pt x="173230" y="165867"/>
                  </a:cubicBezTo>
                  <a:lnTo>
                    <a:pt x="173230" y="33812"/>
                  </a:lnTo>
                  <a:cubicBezTo>
                    <a:pt x="173230" y="24580"/>
                    <a:pt x="176578" y="16561"/>
                    <a:pt x="183045" y="9921"/>
                  </a:cubicBezTo>
                  <a:cubicBezTo>
                    <a:pt x="189486" y="3345"/>
                    <a:pt x="197646" y="0"/>
                    <a:pt x="207359" y="0"/>
                  </a:cubicBezTo>
                  <a:cubicBezTo>
                    <a:pt x="216665" y="0"/>
                    <a:pt x="224570" y="3345"/>
                    <a:pt x="231024" y="9921"/>
                  </a:cubicBezTo>
                  <a:cubicBezTo>
                    <a:pt x="237479" y="16561"/>
                    <a:pt x="240827" y="24580"/>
                    <a:pt x="240827" y="33812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="" xmlns:a16="http://schemas.microsoft.com/office/drawing/2014/main" id="{FC65B8D4-735C-4FC2-815F-6B1FE87D5015}"/>
                </a:ext>
              </a:extLst>
            </p:cNvPr>
            <p:cNvSpPr/>
            <p:nvPr/>
          </p:nvSpPr>
          <p:spPr>
            <a:xfrm>
              <a:off x="239917" y="5567884"/>
              <a:ext cx="53007" cy="53168"/>
            </a:xfrm>
            <a:custGeom>
              <a:avLst/>
              <a:gdLst>
                <a:gd name="connsiteX0" fmla="*/ 171677 w 216510"/>
                <a:gd name="connsiteY0" fmla="*/ 120474 h 217170"/>
                <a:gd name="connsiteX1" fmla="*/ 156286 w 216510"/>
                <a:gd name="connsiteY1" fmla="*/ 83316 h 217170"/>
                <a:gd name="connsiteX2" fmla="*/ 119573 w 216510"/>
                <a:gd name="connsiteY2" fmla="*/ 67687 h 217170"/>
                <a:gd name="connsiteX3" fmla="*/ 82847 w 216510"/>
                <a:gd name="connsiteY3" fmla="*/ 83316 h 217170"/>
                <a:gd name="connsiteX4" fmla="*/ 67456 w 216510"/>
                <a:gd name="connsiteY4" fmla="*/ 120474 h 217170"/>
                <a:gd name="connsiteX5" fmla="*/ 82847 w 216510"/>
                <a:gd name="connsiteY5" fmla="*/ 157937 h 217170"/>
                <a:gd name="connsiteX6" fmla="*/ 119573 w 216510"/>
                <a:gd name="connsiteY6" fmla="*/ 173221 h 217170"/>
                <a:gd name="connsiteX7" fmla="*/ 156286 w 216510"/>
                <a:gd name="connsiteY7" fmla="*/ 157937 h 217170"/>
                <a:gd name="connsiteX8" fmla="*/ 171677 w 216510"/>
                <a:gd name="connsiteY8" fmla="*/ 120474 h 217170"/>
                <a:gd name="connsiteX9" fmla="*/ 240827 w 216510"/>
                <a:gd name="connsiteY9" fmla="*/ 205194 h 217170"/>
                <a:gd name="connsiteX10" fmla="*/ 231457 w 216510"/>
                <a:gd name="connsiteY10" fmla="*/ 229289 h 217170"/>
                <a:gd name="connsiteX11" fmla="*/ 207970 w 216510"/>
                <a:gd name="connsiteY11" fmla="*/ 239798 h 217170"/>
                <a:gd name="connsiteX12" fmla="*/ 183720 w 216510"/>
                <a:gd name="connsiteY12" fmla="*/ 230183 h 217170"/>
                <a:gd name="connsiteX13" fmla="*/ 178870 w 216510"/>
                <a:gd name="connsiteY13" fmla="*/ 224463 h 217170"/>
                <a:gd name="connsiteX14" fmla="*/ 119459 w 216510"/>
                <a:gd name="connsiteY14" fmla="*/ 240922 h 217170"/>
                <a:gd name="connsiteX15" fmla="*/ 34969 w 216510"/>
                <a:gd name="connsiteY15" fmla="*/ 205705 h 217170"/>
                <a:gd name="connsiteX16" fmla="*/ 0 w 216510"/>
                <a:gd name="connsiteY16" fmla="*/ 120474 h 217170"/>
                <a:gd name="connsiteX17" fmla="*/ 34969 w 216510"/>
                <a:gd name="connsiteY17" fmla="*/ 35472 h 217170"/>
                <a:gd name="connsiteX18" fmla="*/ 119573 w 216510"/>
                <a:gd name="connsiteY18" fmla="*/ 0 h 217170"/>
                <a:gd name="connsiteX19" fmla="*/ 204215 w 216510"/>
                <a:gd name="connsiteY19" fmla="*/ 35382 h 217170"/>
                <a:gd name="connsiteX20" fmla="*/ 239439 w 216510"/>
                <a:gd name="connsiteY20" fmla="*/ 117064 h 217170"/>
                <a:gd name="connsiteX21" fmla="*/ 239439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74"/>
                  </a:moveTo>
                  <a:cubicBezTo>
                    <a:pt x="171677" y="106070"/>
                    <a:pt x="166572" y="93672"/>
                    <a:pt x="156286" y="83316"/>
                  </a:cubicBezTo>
                  <a:cubicBezTo>
                    <a:pt x="146026" y="72910"/>
                    <a:pt x="133818" y="67687"/>
                    <a:pt x="119573" y="67687"/>
                  </a:cubicBezTo>
                  <a:cubicBezTo>
                    <a:pt x="105366" y="67687"/>
                    <a:pt x="93107" y="72910"/>
                    <a:pt x="82847" y="83316"/>
                  </a:cubicBezTo>
                  <a:cubicBezTo>
                    <a:pt x="72612" y="93672"/>
                    <a:pt x="67456" y="106070"/>
                    <a:pt x="67456" y="120474"/>
                  </a:cubicBezTo>
                  <a:cubicBezTo>
                    <a:pt x="67456" y="135209"/>
                    <a:pt x="72612" y="147697"/>
                    <a:pt x="82847" y="157937"/>
                  </a:cubicBezTo>
                  <a:cubicBezTo>
                    <a:pt x="93107" y="168101"/>
                    <a:pt x="105366" y="173221"/>
                    <a:pt x="119573" y="173221"/>
                  </a:cubicBezTo>
                  <a:cubicBezTo>
                    <a:pt x="133818" y="173221"/>
                    <a:pt x="146026" y="168101"/>
                    <a:pt x="156286" y="157937"/>
                  </a:cubicBezTo>
                  <a:cubicBezTo>
                    <a:pt x="166572" y="147697"/>
                    <a:pt x="171677" y="135209"/>
                    <a:pt x="171677" y="120474"/>
                  </a:cubicBezTo>
                  <a:moveTo>
                    <a:pt x="240827" y="205194"/>
                  </a:moveTo>
                  <a:cubicBezTo>
                    <a:pt x="240967" y="214541"/>
                    <a:pt x="237899" y="222598"/>
                    <a:pt x="231457" y="229289"/>
                  </a:cubicBezTo>
                  <a:cubicBezTo>
                    <a:pt x="225016" y="235967"/>
                    <a:pt x="217200" y="239479"/>
                    <a:pt x="207970" y="239798"/>
                  </a:cubicBezTo>
                  <a:cubicBezTo>
                    <a:pt x="198703" y="240041"/>
                    <a:pt x="190632" y="236848"/>
                    <a:pt x="183720" y="230183"/>
                  </a:cubicBezTo>
                  <a:cubicBezTo>
                    <a:pt x="181861" y="228357"/>
                    <a:pt x="180232" y="226467"/>
                    <a:pt x="178870" y="224463"/>
                  </a:cubicBezTo>
                  <a:cubicBezTo>
                    <a:pt x="160615" y="235444"/>
                    <a:pt x="140819" y="240922"/>
                    <a:pt x="119459" y="240922"/>
                  </a:cubicBezTo>
                  <a:cubicBezTo>
                    <a:pt x="86411" y="240922"/>
                    <a:pt x="58240" y="229213"/>
                    <a:pt x="34969" y="205705"/>
                  </a:cubicBezTo>
                  <a:cubicBezTo>
                    <a:pt x="11648" y="182211"/>
                    <a:pt x="0" y="153800"/>
                    <a:pt x="0" y="120474"/>
                  </a:cubicBezTo>
                  <a:cubicBezTo>
                    <a:pt x="0" y="87479"/>
                    <a:pt x="11648" y="59120"/>
                    <a:pt x="34969" y="35472"/>
                  </a:cubicBezTo>
                  <a:cubicBezTo>
                    <a:pt x="58291" y="11811"/>
                    <a:pt x="86513" y="0"/>
                    <a:pt x="119573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13"/>
                    <a:pt x="239439" y="117064"/>
                  </a:cubicBezTo>
                  <a:lnTo>
                    <a:pt x="239439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="" xmlns:a16="http://schemas.microsoft.com/office/drawing/2014/main" id="{DE967BF7-7F3B-4843-A740-DE84518E6F04}"/>
                </a:ext>
              </a:extLst>
            </p:cNvPr>
            <p:cNvSpPr/>
            <p:nvPr/>
          </p:nvSpPr>
          <p:spPr>
            <a:xfrm>
              <a:off x="362418" y="5567887"/>
              <a:ext cx="53007" cy="53168"/>
            </a:xfrm>
            <a:custGeom>
              <a:avLst/>
              <a:gdLst>
                <a:gd name="connsiteX0" fmla="*/ 171677 w 216510"/>
                <a:gd name="connsiteY0" fmla="*/ 120474 h 217170"/>
                <a:gd name="connsiteX1" fmla="*/ 156286 w 216510"/>
                <a:gd name="connsiteY1" fmla="*/ 83304 h 217170"/>
                <a:gd name="connsiteX2" fmla="*/ 119573 w 216510"/>
                <a:gd name="connsiteY2" fmla="*/ 67687 h 217170"/>
                <a:gd name="connsiteX3" fmla="*/ 82847 w 216510"/>
                <a:gd name="connsiteY3" fmla="*/ 83304 h 217170"/>
                <a:gd name="connsiteX4" fmla="*/ 67456 w 216510"/>
                <a:gd name="connsiteY4" fmla="*/ 120474 h 217170"/>
                <a:gd name="connsiteX5" fmla="*/ 82847 w 216510"/>
                <a:gd name="connsiteY5" fmla="*/ 157937 h 217170"/>
                <a:gd name="connsiteX6" fmla="*/ 119573 w 216510"/>
                <a:gd name="connsiteY6" fmla="*/ 173221 h 217170"/>
                <a:gd name="connsiteX7" fmla="*/ 156286 w 216510"/>
                <a:gd name="connsiteY7" fmla="*/ 157937 h 217170"/>
                <a:gd name="connsiteX8" fmla="*/ 171677 w 216510"/>
                <a:gd name="connsiteY8" fmla="*/ 120474 h 217170"/>
                <a:gd name="connsiteX9" fmla="*/ 240814 w 216510"/>
                <a:gd name="connsiteY9" fmla="*/ 205194 h 217170"/>
                <a:gd name="connsiteX10" fmla="*/ 231457 w 216510"/>
                <a:gd name="connsiteY10" fmla="*/ 229289 h 217170"/>
                <a:gd name="connsiteX11" fmla="*/ 207958 w 216510"/>
                <a:gd name="connsiteY11" fmla="*/ 239798 h 217170"/>
                <a:gd name="connsiteX12" fmla="*/ 183720 w 216510"/>
                <a:gd name="connsiteY12" fmla="*/ 230183 h 217170"/>
                <a:gd name="connsiteX13" fmla="*/ 178870 w 216510"/>
                <a:gd name="connsiteY13" fmla="*/ 224463 h 217170"/>
                <a:gd name="connsiteX14" fmla="*/ 119459 w 216510"/>
                <a:gd name="connsiteY14" fmla="*/ 240922 h 217170"/>
                <a:gd name="connsiteX15" fmla="*/ 34969 w 216510"/>
                <a:gd name="connsiteY15" fmla="*/ 205705 h 217170"/>
                <a:gd name="connsiteX16" fmla="*/ 0 w 216510"/>
                <a:gd name="connsiteY16" fmla="*/ 120474 h 217170"/>
                <a:gd name="connsiteX17" fmla="*/ 34969 w 216510"/>
                <a:gd name="connsiteY17" fmla="*/ 35472 h 217170"/>
                <a:gd name="connsiteX18" fmla="*/ 119573 w 216510"/>
                <a:gd name="connsiteY18" fmla="*/ 0 h 217170"/>
                <a:gd name="connsiteX19" fmla="*/ 204215 w 216510"/>
                <a:gd name="connsiteY19" fmla="*/ 35382 h 217170"/>
                <a:gd name="connsiteX20" fmla="*/ 239452 w 216510"/>
                <a:gd name="connsiteY20" fmla="*/ 117064 h 217170"/>
                <a:gd name="connsiteX21" fmla="*/ 239452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74"/>
                  </a:moveTo>
                  <a:cubicBezTo>
                    <a:pt x="171677" y="106070"/>
                    <a:pt x="166572" y="93672"/>
                    <a:pt x="156286" y="83304"/>
                  </a:cubicBezTo>
                  <a:cubicBezTo>
                    <a:pt x="146026" y="72910"/>
                    <a:pt x="133818" y="67687"/>
                    <a:pt x="119573" y="67687"/>
                  </a:cubicBezTo>
                  <a:cubicBezTo>
                    <a:pt x="105354" y="67687"/>
                    <a:pt x="93107" y="72910"/>
                    <a:pt x="82847" y="83304"/>
                  </a:cubicBezTo>
                  <a:cubicBezTo>
                    <a:pt x="72599" y="93672"/>
                    <a:pt x="67456" y="106070"/>
                    <a:pt x="67456" y="120474"/>
                  </a:cubicBezTo>
                  <a:cubicBezTo>
                    <a:pt x="67456" y="135209"/>
                    <a:pt x="72599" y="147697"/>
                    <a:pt x="82847" y="157937"/>
                  </a:cubicBezTo>
                  <a:cubicBezTo>
                    <a:pt x="93107" y="168101"/>
                    <a:pt x="105354" y="173221"/>
                    <a:pt x="119573" y="173221"/>
                  </a:cubicBezTo>
                  <a:cubicBezTo>
                    <a:pt x="133818" y="173221"/>
                    <a:pt x="146026" y="168101"/>
                    <a:pt x="156286" y="157937"/>
                  </a:cubicBezTo>
                  <a:cubicBezTo>
                    <a:pt x="166572" y="147697"/>
                    <a:pt x="171677" y="135209"/>
                    <a:pt x="171677" y="120474"/>
                  </a:cubicBezTo>
                  <a:moveTo>
                    <a:pt x="240814" y="205194"/>
                  </a:moveTo>
                  <a:cubicBezTo>
                    <a:pt x="240967" y="214541"/>
                    <a:pt x="237899" y="222598"/>
                    <a:pt x="231457" y="229289"/>
                  </a:cubicBezTo>
                  <a:cubicBezTo>
                    <a:pt x="225016" y="235967"/>
                    <a:pt x="217200" y="239479"/>
                    <a:pt x="207958" y="239798"/>
                  </a:cubicBezTo>
                  <a:cubicBezTo>
                    <a:pt x="198703" y="240041"/>
                    <a:pt x="190632" y="236848"/>
                    <a:pt x="183720" y="230183"/>
                  </a:cubicBezTo>
                  <a:cubicBezTo>
                    <a:pt x="181861" y="228357"/>
                    <a:pt x="180219" y="226467"/>
                    <a:pt x="178870" y="224463"/>
                  </a:cubicBezTo>
                  <a:cubicBezTo>
                    <a:pt x="160615" y="235444"/>
                    <a:pt x="140819" y="240922"/>
                    <a:pt x="119459" y="240922"/>
                  </a:cubicBezTo>
                  <a:cubicBezTo>
                    <a:pt x="86411" y="240922"/>
                    <a:pt x="58240" y="229213"/>
                    <a:pt x="34969" y="205705"/>
                  </a:cubicBezTo>
                  <a:cubicBezTo>
                    <a:pt x="11648" y="182211"/>
                    <a:pt x="0" y="153800"/>
                    <a:pt x="0" y="120474"/>
                  </a:cubicBezTo>
                  <a:cubicBezTo>
                    <a:pt x="0" y="87479"/>
                    <a:pt x="11648" y="59107"/>
                    <a:pt x="34969" y="35472"/>
                  </a:cubicBezTo>
                  <a:cubicBezTo>
                    <a:pt x="58291" y="11811"/>
                    <a:pt x="86513" y="0"/>
                    <a:pt x="119573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13"/>
                    <a:pt x="239452" y="117064"/>
                  </a:cubicBezTo>
                  <a:lnTo>
                    <a:pt x="239452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="" xmlns:a16="http://schemas.microsoft.com/office/drawing/2014/main" id="{6D9E8C88-1180-4041-9FFF-3BD4CDF022AF}"/>
                </a:ext>
              </a:extLst>
            </p:cNvPr>
            <p:cNvSpPr/>
            <p:nvPr/>
          </p:nvSpPr>
          <p:spPr>
            <a:xfrm>
              <a:off x="500846" y="5569114"/>
              <a:ext cx="53007" cy="53168"/>
            </a:xfrm>
            <a:custGeom>
              <a:avLst/>
              <a:gdLst>
                <a:gd name="connsiteX0" fmla="*/ 171677 w 216510"/>
                <a:gd name="connsiteY0" fmla="*/ 120486 h 217170"/>
                <a:gd name="connsiteX1" fmla="*/ 156274 w 216510"/>
                <a:gd name="connsiteY1" fmla="*/ 83316 h 217170"/>
                <a:gd name="connsiteX2" fmla="*/ 119560 w 216510"/>
                <a:gd name="connsiteY2" fmla="*/ 67700 h 217170"/>
                <a:gd name="connsiteX3" fmla="*/ 82847 w 216510"/>
                <a:gd name="connsiteY3" fmla="*/ 83316 h 217170"/>
                <a:gd name="connsiteX4" fmla="*/ 67444 w 216510"/>
                <a:gd name="connsiteY4" fmla="*/ 120486 h 217170"/>
                <a:gd name="connsiteX5" fmla="*/ 82847 w 216510"/>
                <a:gd name="connsiteY5" fmla="*/ 157937 h 217170"/>
                <a:gd name="connsiteX6" fmla="*/ 119560 w 216510"/>
                <a:gd name="connsiteY6" fmla="*/ 173234 h 217170"/>
                <a:gd name="connsiteX7" fmla="*/ 156274 w 216510"/>
                <a:gd name="connsiteY7" fmla="*/ 157937 h 217170"/>
                <a:gd name="connsiteX8" fmla="*/ 171677 w 216510"/>
                <a:gd name="connsiteY8" fmla="*/ 120486 h 217170"/>
                <a:gd name="connsiteX9" fmla="*/ 240827 w 216510"/>
                <a:gd name="connsiteY9" fmla="*/ 205194 h 217170"/>
                <a:gd name="connsiteX10" fmla="*/ 231444 w 216510"/>
                <a:gd name="connsiteY10" fmla="*/ 229289 h 217170"/>
                <a:gd name="connsiteX11" fmla="*/ 207958 w 216510"/>
                <a:gd name="connsiteY11" fmla="*/ 239798 h 217170"/>
                <a:gd name="connsiteX12" fmla="*/ 183707 w 216510"/>
                <a:gd name="connsiteY12" fmla="*/ 230183 h 217170"/>
                <a:gd name="connsiteX13" fmla="*/ 178857 w 216510"/>
                <a:gd name="connsiteY13" fmla="*/ 224463 h 217170"/>
                <a:gd name="connsiteX14" fmla="*/ 119446 w 216510"/>
                <a:gd name="connsiteY14" fmla="*/ 240922 h 217170"/>
                <a:gd name="connsiteX15" fmla="*/ 34969 w 216510"/>
                <a:gd name="connsiteY15" fmla="*/ 205718 h 217170"/>
                <a:gd name="connsiteX16" fmla="*/ 0 w 216510"/>
                <a:gd name="connsiteY16" fmla="*/ 120486 h 217170"/>
                <a:gd name="connsiteX17" fmla="*/ 34969 w 216510"/>
                <a:gd name="connsiteY17" fmla="*/ 35472 h 217170"/>
                <a:gd name="connsiteX18" fmla="*/ 119560 w 216510"/>
                <a:gd name="connsiteY18" fmla="*/ 0 h 217170"/>
                <a:gd name="connsiteX19" fmla="*/ 204215 w 216510"/>
                <a:gd name="connsiteY19" fmla="*/ 35382 h 217170"/>
                <a:gd name="connsiteX20" fmla="*/ 239439 w 216510"/>
                <a:gd name="connsiteY20" fmla="*/ 117064 h 217170"/>
                <a:gd name="connsiteX21" fmla="*/ 239439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86"/>
                  </a:moveTo>
                  <a:cubicBezTo>
                    <a:pt x="171677" y="106083"/>
                    <a:pt x="166572" y="93672"/>
                    <a:pt x="156274" y="83316"/>
                  </a:cubicBezTo>
                  <a:cubicBezTo>
                    <a:pt x="146026" y="72923"/>
                    <a:pt x="133818" y="67700"/>
                    <a:pt x="119560" y="67700"/>
                  </a:cubicBezTo>
                  <a:cubicBezTo>
                    <a:pt x="105354" y="67700"/>
                    <a:pt x="93095" y="72923"/>
                    <a:pt x="82847" y="83316"/>
                  </a:cubicBezTo>
                  <a:cubicBezTo>
                    <a:pt x="72599" y="93672"/>
                    <a:pt x="67444" y="106083"/>
                    <a:pt x="67444" y="120486"/>
                  </a:cubicBezTo>
                  <a:cubicBezTo>
                    <a:pt x="67444" y="135209"/>
                    <a:pt x="72599" y="147697"/>
                    <a:pt x="82847" y="157937"/>
                  </a:cubicBezTo>
                  <a:cubicBezTo>
                    <a:pt x="93095" y="168101"/>
                    <a:pt x="105354" y="173234"/>
                    <a:pt x="119560" y="173234"/>
                  </a:cubicBezTo>
                  <a:cubicBezTo>
                    <a:pt x="133818" y="173234"/>
                    <a:pt x="146026" y="168101"/>
                    <a:pt x="156274" y="157937"/>
                  </a:cubicBezTo>
                  <a:cubicBezTo>
                    <a:pt x="166572" y="147697"/>
                    <a:pt x="171677" y="135209"/>
                    <a:pt x="171677" y="120486"/>
                  </a:cubicBezTo>
                  <a:moveTo>
                    <a:pt x="240827" y="205194"/>
                  </a:moveTo>
                  <a:cubicBezTo>
                    <a:pt x="240967" y="214541"/>
                    <a:pt x="237886" y="222598"/>
                    <a:pt x="231444" y="229289"/>
                  </a:cubicBezTo>
                  <a:cubicBezTo>
                    <a:pt x="225003" y="235967"/>
                    <a:pt x="217200" y="239491"/>
                    <a:pt x="207958" y="239798"/>
                  </a:cubicBezTo>
                  <a:cubicBezTo>
                    <a:pt x="198703" y="240053"/>
                    <a:pt x="190619" y="236848"/>
                    <a:pt x="183707" y="230183"/>
                  </a:cubicBezTo>
                  <a:cubicBezTo>
                    <a:pt x="181861" y="228370"/>
                    <a:pt x="180232" y="226467"/>
                    <a:pt x="178857" y="224463"/>
                  </a:cubicBezTo>
                  <a:cubicBezTo>
                    <a:pt x="160615" y="235457"/>
                    <a:pt x="140819" y="240922"/>
                    <a:pt x="119446" y="240922"/>
                  </a:cubicBezTo>
                  <a:cubicBezTo>
                    <a:pt x="86411" y="240922"/>
                    <a:pt x="58240" y="229213"/>
                    <a:pt x="34969" y="205718"/>
                  </a:cubicBezTo>
                  <a:cubicBezTo>
                    <a:pt x="11648" y="182211"/>
                    <a:pt x="0" y="153800"/>
                    <a:pt x="0" y="120486"/>
                  </a:cubicBezTo>
                  <a:cubicBezTo>
                    <a:pt x="0" y="87479"/>
                    <a:pt x="11648" y="59120"/>
                    <a:pt x="34969" y="35472"/>
                  </a:cubicBezTo>
                  <a:cubicBezTo>
                    <a:pt x="58291" y="11824"/>
                    <a:pt x="86513" y="0"/>
                    <a:pt x="119560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25"/>
                    <a:pt x="239439" y="117064"/>
                  </a:cubicBezTo>
                  <a:lnTo>
                    <a:pt x="239439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4" name="フリーフォーム: 図形 73">
            <a:extLst>
              <a:ext uri="{FF2B5EF4-FFF2-40B4-BE49-F238E27FC236}">
                <a16:creationId xmlns="" xmlns:a16="http://schemas.microsoft.com/office/drawing/2014/main" id="{F8B37310-47CE-416B-822D-A2E985EAB4DF}"/>
              </a:ext>
            </a:extLst>
          </p:cNvPr>
          <p:cNvSpPr/>
          <p:nvPr userDrawn="1"/>
        </p:nvSpPr>
        <p:spPr>
          <a:xfrm>
            <a:off x="8587776" y="6531855"/>
            <a:ext cx="265033" cy="62029"/>
          </a:xfrm>
          <a:custGeom>
            <a:avLst/>
            <a:gdLst>
              <a:gd name="connsiteX0" fmla="*/ 553450 w 1082552"/>
              <a:gd name="connsiteY0" fmla="*/ 0 h 253365"/>
              <a:gd name="connsiteX1" fmla="*/ 1106952 w 1082552"/>
              <a:gd name="connsiteY1" fmla="*/ 136320 h 253365"/>
              <a:gd name="connsiteX2" fmla="*/ 553450 w 1082552"/>
              <a:gd name="connsiteY2" fmla="*/ 272690 h 253365"/>
              <a:gd name="connsiteX3" fmla="*/ 0 w 1082552"/>
              <a:gd name="connsiteY3" fmla="*/ 136320 h 253365"/>
              <a:gd name="connsiteX4" fmla="*/ 553450 w 1082552"/>
              <a:gd name="connsiteY4" fmla="*/ 0 h 25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552" h="253365">
                <a:moveTo>
                  <a:pt x="553450" y="0"/>
                </a:moveTo>
                <a:cubicBezTo>
                  <a:pt x="859149" y="0"/>
                  <a:pt x="1106952" y="61048"/>
                  <a:pt x="1106952" y="136320"/>
                </a:cubicBezTo>
                <a:cubicBezTo>
                  <a:pt x="1106952" y="211630"/>
                  <a:pt x="859149" y="272690"/>
                  <a:pt x="553450" y="272690"/>
                </a:cubicBezTo>
                <a:cubicBezTo>
                  <a:pt x="247739" y="272690"/>
                  <a:pt x="0" y="211630"/>
                  <a:pt x="0" y="136320"/>
                </a:cubicBezTo>
                <a:cubicBezTo>
                  <a:pt x="0" y="61048"/>
                  <a:pt x="247739" y="0"/>
                  <a:pt x="553450" y="0"/>
                </a:cubicBezTo>
              </a:path>
            </a:pathLst>
          </a:custGeom>
          <a:solidFill>
            <a:srgbClr val="000000"/>
          </a:solidFill>
          <a:ln w="12730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1069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0" name="グループ化 69">
            <a:extLst>
              <a:ext uri="{FF2B5EF4-FFF2-40B4-BE49-F238E27FC236}">
                <a16:creationId xmlns="" xmlns:a16="http://schemas.microsoft.com/office/drawing/2014/main" id="{F2689810-7A4A-458D-8CFE-A5FC87E46C33}"/>
              </a:ext>
            </a:extLst>
          </p:cNvPr>
          <p:cNvGrpSpPr/>
          <p:nvPr userDrawn="1"/>
        </p:nvGrpSpPr>
        <p:grpSpPr>
          <a:xfrm>
            <a:off x="162000" y="224341"/>
            <a:ext cx="337864" cy="385073"/>
            <a:chOff x="190363" y="4915840"/>
            <a:chExt cx="337864" cy="385073"/>
          </a:xfrm>
        </p:grpSpPr>
        <p:sp>
          <p:nvSpPr>
            <p:cNvPr id="71" name="フリーフォーム: 図形 70">
              <a:extLst>
                <a:ext uri="{FF2B5EF4-FFF2-40B4-BE49-F238E27FC236}">
                  <a16:creationId xmlns="" xmlns:a16="http://schemas.microsoft.com/office/drawing/2014/main" id="{A0B1957F-3D44-41DA-8983-48C4696ED685}"/>
                </a:ext>
              </a:extLst>
            </p:cNvPr>
            <p:cNvSpPr/>
            <p:nvPr/>
          </p:nvSpPr>
          <p:spPr>
            <a:xfrm>
              <a:off x="190363" y="4915840"/>
              <a:ext cx="335708" cy="274701"/>
            </a:xfrm>
            <a:custGeom>
              <a:avLst/>
              <a:gdLst>
                <a:gd name="connsiteX0" fmla="*/ 841442 w 1371233"/>
                <a:gd name="connsiteY0" fmla="*/ 551982 h 1122045"/>
                <a:gd name="connsiteX1" fmla="*/ 841072 w 1371233"/>
                <a:gd name="connsiteY1" fmla="*/ 551561 h 1122045"/>
                <a:gd name="connsiteX2" fmla="*/ 461438 w 1371233"/>
                <a:gd name="connsiteY2" fmla="*/ 378595 h 1122045"/>
                <a:gd name="connsiteX3" fmla="*/ 330204 w 1371233"/>
                <a:gd name="connsiteY3" fmla="*/ 394019 h 1122045"/>
                <a:gd name="connsiteX4" fmla="*/ 78481 w 1371233"/>
                <a:gd name="connsiteY4" fmla="*/ 548420 h 1122045"/>
                <a:gd name="connsiteX5" fmla="*/ 460547 w 1371233"/>
                <a:gd name="connsiteY5" fmla="*/ 550169 h 1122045"/>
                <a:gd name="connsiteX6" fmla="*/ 623975 w 1371233"/>
                <a:gd name="connsiteY6" fmla="*/ 550973 h 1122045"/>
                <a:gd name="connsiteX7" fmla="*/ 838043 w 1371233"/>
                <a:gd name="connsiteY7" fmla="*/ 551982 h 1122045"/>
                <a:gd name="connsiteX8" fmla="*/ 899872 w 1371233"/>
                <a:gd name="connsiteY8" fmla="*/ 543312 h 1122045"/>
                <a:gd name="connsiteX9" fmla="*/ 956928 w 1371233"/>
                <a:gd name="connsiteY9" fmla="*/ 256257 h 1122045"/>
                <a:gd name="connsiteX10" fmla="*/ 763598 w 1371233"/>
                <a:gd name="connsiteY10" fmla="*/ 49824 h 1122045"/>
                <a:gd name="connsiteX11" fmla="*/ 408519 w 1371233"/>
                <a:gd name="connsiteY11" fmla="*/ 263165 h 1122045"/>
                <a:gd name="connsiteX12" fmla="*/ 362551 w 1371233"/>
                <a:gd name="connsiteY12" fmla="*/ 339701 h 1122045"/>
                <a:gd name="connsiteX13" fmla="*/ 418703 w 1371233"/>
                <a:gd name="connsiteY13" fmla="*/ 332959 h 1122045"/>
                <a:gd name="connsiteX14" fmla="*/ 407412 w 1371233"/>
                <a:gd name="connsiteY14" fmla="*/ 300399 h 1122045"/>
                <a:gd name="connsiteX15" fmla="*/ 418016 w 1371233"/>
                <a:gd name="connsiteY15" fmla="*/ 268374 h 1122045"/>
                <a:gd name="connsiteX16" fmla="*/ 460814 w 1371233"/>
                <a:gd name="connsiteY16" fmla="*/ 246846 h 1122045"/>
                <a:gd name="connsiteX17" fmla="*/ 514153 w 1371233"/>
                <a:gd name="connsiteY17" fmla="*/ 300399 h 1122045"/>
                <a:gd name="connsiteX18" fmla="*/ 499093 w 1371233"/>
                <a:gd name="connsiteY18" fmla="*/ 337530 h 1122045"/>
                <a:gd name="connsiteX19" fmla="*/ 899872 w 1371233"/>
                <a:gd name="connsiteY19" fmla="*/ 543312 h 1122045"/>
                <a:gd name="connsiteX20" fmla="*/ 965839 w 1371233"/>
                <a:gd name="connsiteY20" fmla="*/ 526508 h 1122045"/>
                <a:gd name="connsiteX21" fmla="*/ 1133570 w 1371233"/>
                <a:gd name="connsiteY21" fmla="*/ 152485 h 1122045"/>
                <a:gd name="connsiteX22" fmla="*/ 1128529 w 1371233"/>
                <a:gd name="connsiteY22" fmla="*/ 136945 h 1122045"/>
                <a:gd name="connsiteX23" fmla="*/ 853739 w 1371233"/>
                <a:gd name="connsiteY23" fmla="*/ 45406 h 1122045"/>
                <a:gd name="connsiteX24" fmla="*/ 1000096 w 1371233"/>
                <a:gd name="connsiteY24" fmla="*/ 243437 h 1122045"/>
                <a:gd name="connsiteX25" fmla="*/ 965839 w 1371233"/>
                <a:gd name="connsiteY25" fmla="*/ 526508 h 1122045"/>
                <a:gd name="connsiteX26" fmla="*/ 1319212 w 1371233"/>
                <a:gd name="connsiteY26" fmla="*/ 375658 h 1122045"/>
                <a:gd name="connsiteX27" fmla="*/ 1186591 w 1371233"/>
                <a:gd name="connsiteY27" fmla="*/ 183385 h 1122045"/>
                <a:gd name="connsiteX28" fmla="*/ 973426 w 1371233"/>
                <a:gd name="connsiteY28" fmla="*/ 572463 h 1122045"/>
                <a:gd name="connsiteX29" fmla="*/ 1115697 w 1371233"/>
                <a:gd name="connsiteY29" fmla="*/ 564049 h 1122045"/>
                <a:gd name="connsiteX30" fmla="*/ 1319212 w 1371233"/>
                <a:gd name="connsiteY30" fmla="*/ 375658 h 1122045"/>
                <a:gd name="connsiteX31" fmla="*/ 1356384 w 1371233"/>
                <a:gd name="connsiteY31" fmla="*/ 570012 h 1122045"/>
                <a:gd name="connsiteX32" fmla="*/ 1339631 w 1371233"/>
                <a:gd name="connsiteY32" fmla="*/ 437995 h 1122045"/>
                <a:gd name="connsiteX33" fmla="*/ 1128376 w 1371233"/>
                <a:gd name="connsiteY33" fmla="*/ 607297 h 1122045"/>
                <a:gd name="connsiteX34" fmla="*/ 1026294 w 1371233"/>
                <a:gd name="connsiteY34" fmla="*/ 622198 h 1122045"/>
                <a:gd name="connsiteX35" fmla="*/ 896117 w 1371233"/>
                <a:gd name="connsiteY35" fmla="*/ 597247 h 1122045"/>
                <a:gd name="connsiteX36" fmla="*/ 895952 w 1371233"/>
                <a:gd name="connsiteY36" fmla="*/ 597247 h 1122045"/>
                <a:gd name="connsiteX37" fmla="*/ 876067 w 1371233"/>
                <a:gd name="connsiteY37" fmla="*/ 597145 h 1122045"/>
                <a:gd name="connsiteX38" fmla="*/ 877175 w 1371233"/>
                <a:gd name="connsiteY38" fmla="*/ 599635 h 1122045"/>
                <a:gd name="connsiteX39" fmla="*/ 1214584 w 1371233"/>
                <a:gd name="connsiteY39" fmla="*/ 774683 h 1122045"/>
                <a:gd name="connsiteX40" fmla="*/ 1332158 w 1371233"/>
                <a:gd name="connsiteY40" fmla="*/ 728089 h 1122045"/>
                <a:gd name="connsiteX41" fmla="*/ 1356384 w 1371233"/>
                <a:gd name="connsiteY41" fmla="*/ 570012 h 1122045"/>
                <a:gd name="connsiteX42" fmla="*/ 359839 w 1371233"/>
                <a:gd name="connsiteY42" fmla="*/ 794742 h 1122045"/>
                <a:gd name="connsiteX43" fmla="*/ 832951 w 1371233"/>
                <a:gd name="connsiteY43" fmla="*/ 1095039 h 1122045"/>
                <a:gd name="connsiteX44" fmla="*/ 1306546 w 1371233"/>
                <a:gd name="connsiteY44" fmla="*/ 793261 h 1122045"/>
                <a:gd name="connsiteX45" fmla="*/ 1222337 w 1371233"/>
                <a:gd name="connsiteY45" fmla="*/ 819041 h 1122045"/>
                <a:gd name="connsiteX46" fmla="*/ 1160991 w 1371233"/>
                <a:gd name="connsiteY46" fmla="*/ 824417 h 1122045"/>
                <a:gd name="connsiteX47" fmla="*/ 849449 w 1371233"/>
                <a:gd name="connsiteY47" fmla="*/ 643305 h 1122045"/>
                <a:gd name="connsiteX48" fmla="*/ 463195 w 1371233"/>
                <a:gd name="connsiteY48" fmla="*/ 807090 h 1122045"/>
                <a:gd name="connsiteX49" fmla="*/ 454334 w 1371233"/>
                <a:gd name="connsiteY49" fmla="*/ 806975 h 1122045"/>
                <a:gd name="connsiteX50" fmla="*/ 438218 w 1371233"/>
                <a:gd name="connsiteY50" fmla="*/ 806336 h 1122045"/>
                <a:gd name="connsiteX51" fmla="*/ 359839 w 1371233"/>
                <a:gd name="connsiteY51" fmla="*/ 794742 h 1122045"/>
                <a:gd name="connsiteX52" fmla="*/ 637074 w 1371233"/>
                <a:gd name="connsiteY52" fmla="*/ 596073 h 1122045"/>
                <a:gd name="connsiteX53" fmla="*/ 498559 w 1371233"/>
                <a:gd name="connsiteY53" fmla="*/ 759794 h 1122045"/>
                <a:gd name="connsiteX54" fmla="*/ 829297 w 1371233"/>
                <a:gd name="connsiteY54" fmla="*/ 602202 h 1122045"/>
                <a:gd name="connsiteX55" fmla="*/ 827120 w 1371233"/>
                <a:gd name="connsiteY55" fmla="*/ 596979 h 1122045"/>
                <a:gd name="connsiteX56" fmla="*/ 578325 w 1371233"/>
                <a:gd name="connsiteY56" fmla="*/ 595702 h 1122045"/>
                <a:gd name="connsiteX57" fmla="*/ 475759 w 1371233"/>
                <a:gd name="connsiteY57" fmla="*/ 595345 h 1122045"/>
                <a:gd name="connsiteX58" fmla="*/ 347810 w 1371233"/>
                <a:gd name="connsiteY58" fmla="*/ 745161 h 1122045"/>
                <a:gd name="connsiteX59" fmla="*/ 438587 w 1371233"/>
                <a:gd name="connsiteY59" fmla="*/ 761173 h 1122045"/>
                <a:gd name="connsiteX60" fmla="*/ 301943 w 1371233"/>
                <a:gd name="connsiteY60" fmla="*/ 729634 h 1122045"/>
                <a:gd name="connsiteX61" fmla="*/ 416895 w 1371233"/>
                <a:gd name="connsiteY61" fmla="*/ 595064 h 1122045"/>
                <a:gd name="connsiteX62" fmla="*/ 91783 w 1371233"/>
                <a:gd name="connsiteY62" fmla="*/ 593583 h 1122045"/>
                <a:gd name="connsiteX63" fmla="*/ 256395 w 1371233"/>
                <a:gd name="connsiteY63" fmla="*/ 709536 h 1122045"/>
                <a:gd name="connsiteX64" fmla="*/ 301943 w 1371233"/>
                <a:gd name="connsiteY64" fmla="*/ 729634 h 1122045"/>
                <a:gd name="connsiteX65" fmla="*/ 303789 w 1371233"/>
                <a:gd name="connsiteY65" fmla="*/ 778360 h 1122045"/>
                <a:gd name="connsiteX66" fmla="*/ 236613 w 1371233"/>
                <a:gd name="connsiteY66" fmla="*/ 750013 h 1122045"/>
                <a:gd name="connsiteX67" fmla="*/ 22850 w 1371233"/>
                <a:gd name="connsiteY67" fmla="*/ 588373 h 1122045"/>
                <a:gd name="connsiteX68" fmla="*/ 13570 w 1371233"/>
                <a:gd name="connsiteY68" fmla="*/ 577877 h 1122045"/>
                <a:gd name="connsiteX69" fmla="*/ 0 w 1371233"/>
                <a:gd name="connsiteY69" fmla="*/ 561610 h 1122045"/>
                <a:gd name="connsiteX70" fmla="*/ 15212 w 1371233"/>
                <a:gd name="connsiteY70" fmla="*/ 546977 h 1122045"/>
                <a:gd name="connsiteX71" fmla="*/ 20050 w 1371233"/>
                <a:gd name="connsiteY71" fmla="*/ 542303 h 1122045"/>
                <a:gd name="connsiteX72" fmla="*/ 306972 w 1371233"/>
                <a:gd name="connsiteY72" fmla="*/ 353964 h 1122045"/>
                <a:gd name="connsiteX73" fmla="*/ 508106 w 1371233"/>
                <a:gd name="connsiteY73" fmla="*/ 102214 h 1122045"/>
                <a:gd name="connsiteX74" fmla="*/ 760568 w 1371233"/>
                <a:gd name="connsiteY74" fmla="*/ 4558 h 1122045"/>
                <a:gd name="connsiteX75" fmla="*/ 764234 w 1371233"/>
                <a:gd name="connsiteY75" fmla="*/ 4201 h 1122045"/>
                <a:gd name="connsiteX76" fmla="*/ 765342 w 1371233"/>
                <a:gd name="connsiteY76" fmla="*/ 4035 h 1122045"/>
                <a:gd name="connsiteX77" fmla="*/ 832951 w 1371233"/>
                <a:gd name="connsiteY77" fmla="*/ 0 h 1122045"/>
                <a:gd name="connsiteX78" fmla="*/ 1156688 w 1371233"/>
                <a:gd name="connsiteY78" fmla="*/ 101729 h 1122045"/>
                <a:gd name="connsiteX79" fmla="*/ 1162887 w 1371233"/>
                <a:gd name="connsiteY79" fmla="*/ 106211 h 1122045"/>
                <a:gd name="connsiteX80" fmla="*/ 1363220 w 1371233"/>
                <a:gd name="connsiteY80" fmla="*/ 364868 h 1122045"/>
                <a:gd name="connsiteX81" fmla="*/ 1365142 w 1371233"/>
                <a:gd name="connsiteY81" fmla="*/ 369976 h 1122045"/>
                <a:gd name="connsiteX82" fmla="*/ 1401410 w 1371233"/>
                <a:gd name="connsiteY82" fmla="*/ 570012 h 1122045"/>
                <a:gd name="connsiteX83" fmla="*/ 1373251 w 1371233"/>
                <a:gd name="connsiteY83" fmla="*/ 747345 h 1122045"/>
                <a:gd name="connsiteX84" fmla="*/ 1371825 w 1371233"/>
                <a:gd name="connsiteY84" fmla="*/ 751392 h 1122045"/>
                <a:gd name="connsiteX85" fmla="*/ 832951 w 1371233"/>
                <a:gd name="connsiteY85" fmla="*/ 1140202 h 1122045"/>
                <a:gd name="connsiteX86" fmla="*/ 303789 w 1371233"/>
                <a:gd name="connsiteY86" fmla="*/ 778360 h 112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371233" h="1122045">
                  <a:moveTo>
                    <a:pt x="841442" y="551982"/>
                  </a:moveTo>
                  <a:cubicBezTo>
                    <a:pt x="841327" y="551816"/>
                    <a:pt x="841174" y="551714"/>
                    <a:pt x="841072" y="551561"/>
                  </a:cubicBezTo>
                  <a:cubicBezTo>
                    <a:pt x="717464" y="447035"/>
                    <a:pt x="589769" y="388912"/>
                    <a:pt x="461438" y="378595"/>
                  </a:cubicBezTo>
                  <a:cubicBezTo>
                    <a:pt x="419340" y="375288"/>
                    <a:pt x="375217" y="380497"/>
                    <a:pt x="330204" y="394019"/>
                  </a:cubicBezTo>
                  <a:cubicBezTo>
                    <a:pt x="271340" y="411679"/>
                    <a:pt x="181721" y="452781"/>
                    <a:pt x="78481" y="548420"/>
                  </a:cubicBezTo>
                  <a:lnTo>
                    <a:pt x="460547" y="550169"/>
                  </a:lnTo>
                  <a:lnTo>
                    <a:pt x="623975" y="550973"/>
                  </a:lnTo>
                  <a:lnTo>
                    <a:pt x="838043" y="551982"/>
                  </a:lnTo>
                  <a:close/>
                  <a:moveTo>
                    <a:pt x="899872" y="543312"/>
                  </a:moveTo>
                  <a:cubicBezTo>
                    <a:pt x="964197" y="463316"/>
                    <a:pt x="986093" y="355189"/>
                    <a:pt x="956928" y="256257"/>
                  </a:cubicBezTo>
                  <a:cubicBezTo>
                    <a:pt x="928820" y="160887"/>
                    <a:pt x="856654" y="84031"/>
                    <a:pt x="763598" y="49824"/>
                  </a:cubicBezTo>
                  <a:cubicBezTo>
                    <a:pt x="621110" y="69181"/>
                    <a:pt x="492155" y="147582"/>
                    <a:pt x="408519" y="263165"/>
                  </a:cubicBezTo>
                  <a:cubicBezTo>
                    <a:pt x="391130" y="287157"/>
                    <a:pt x="375752" y="312746"/>
                    <a:pt x="362551" y="339701"/>
                  </a:cubicBezTo>
                  <a:cubicBezTo>
                    <a:pt x="381430" y="336151"/>
                    <a:pt x="400194" y="333853"/>
                    <a:pt x="418703" y="332959"/>
                  </a:cubicBezTo>
                  <a:cubicBezTo>
                    <a:pt x="411600" y="323919"/>
                    <a:pt x="407412" y="312746"/>
                    <a:pt x="407412" y="300399"/>
                  </a:cubicBezTo>
                  <a:cubicBezTo>
                    <a:pt x="407412" y="288421"/>
                    <a:pt x="411383" y="277313"/>
                    <a:pt x="418016" y="268374"/>
                  </a:cubicBezTo>
                  <a:cubicBezTo>
                    <a:pt x="427767" y="255299"/>
                    <a:pt x="443310" y="246846"/>
                    <a:pt x="460814" y="246846"/>
                  </a:cubicBezTo>
                  <a:cubicBezTo>
                    <a:pt x="490233" y="246846"/>
                    <a:pt x="514153" y="270877"/>
                    <a:pt x="514153" y="300399"/>
                  </a:cubicBezTo>
                  <a:cubicBezTo>
                    <a:pt x="514153" y="314866"/>
                    <a:pt x="508475" y="328005"/>
                    <a:pt x="499093" y="337530"/>
                  </a:cubicBezTo>
                  <a:cubicBezTo>
                    <a:pt x="635801" y="356620"/>
                    <a:pt x="770548" y="425814"/>
                    <a:pt x="899872" y="543312"/>
                  </a:cubicBezTo>
                  <a:moveTo>
                    <a:pt x="965839" y="526508"/>
                  </a:moveTo>
                  <a:cubicBezTo>
                    <a:pt x="1103922" y="461783"/>
                    <a:pt x="1178112" y="303425"/>
                    <a:pt x="1133570" y="152485"/>
                  </a:cubicBezTo>
                  <a:cubicBezTo>
                    <a:pt x="1132081" y="147275"/>
                    <a:pt x="1130439" y="142053"/>
                    <a:pt x="1128529" y="136945"/>
                  </a:cubicBezTo>
                  <a:cubicBezTo>
                    <a:pt x="1049628" y="82640"/>
                    <a:pt x="955452" y="49454"/>
                    <a:pt x="853739" y="45406"/>
                  </a:cubicBezTo>
                  <a:cubicBezTo>
                    <a:pt x="923474" y="91680"/>
                    <a:pt x="975871" y="161525"/>
                    <a:pt x="1000096" y="243437"/>
                  </a:cubicBezTo>
                  <a:cubicBezTo>
                    <a:pt x="1028204" y="338909"/>
                    <a:pt x="1014786" y="441826"/>
                    <a:pt x="965839" y="526508"/>
                  </a:cubicBezTo>
                  <a:moveTo>
                    <a:pt x="1319212" y="375658"/>
                  </a:moveTo>
                  <a:cubicBezTo>
                    <a:pt x="1289793" y="301778"/>
                    <a:pt x="1244029" y="236146"/>
                    <a:pt x="1186591" y="183385"/>
                  </a:cubicBezTo>
                  <a:cubicBezTo>
                    <a:pt x="1213489" y="346200"/>
                    <a:pt x="1125079" y="507725"/>
                    <a:pt x="973426" y="572463"/>
                  </a:cubicBezTo>
                  <a:cubicBezTo>
                    <a:pt x="1020464" y="580712"/>
                    <a:pt x="1068813" y="578043"/>
                    <a:pt x="1115697" y="564049"/>
                  </a:cubicBezTo>
                  <a:cubicBezTo>
                    <a:pt x="1208754" y="536455"/>
                    <a:pt x="1284383" y="466355"/>
                    <a:pt x="1319212" y="375658"/>
                  </a:cubicBezTo>
                  <a:moveTo>
                    <a:pt x="1356384" y="570012"/>
                  </a:moveTo>
                  <a:cubicBezTo>
                    <a:pt x="1356384" y="524491"/>
                    <a:pt x="1350553" y="480234"/>
                    <a:pt x="1339631" y="437995"/>
                  </a:cubicBezTo>
                  <a:cubicBezTo>
                    <a:pt x="1294147" y="519000"/>
                    <a:pt x="1218568" y="580444"/>
                    <a:pt x="1128376" y="607297"/>
                  </a:cubicBezTo>
                  <a:cubicBezTo>
                    <a:pt x="1094794" y="617192"/>
                    <a:pt x="1060436" y="622198"/>
                    <a:pt x="1026294" y="622198"/>
                  </a:cubicBezTo>
                  <a:cubicBezTo>
                    <a:pt x="982172" y="622198"/>
                    <a:pt x="938317" y="613898"/>
                    <a:pt x="896117" y="597247"/>
                  </a:cubicBezTo>
                  <a:lnTo>
                    <a:pt x="895952" y="597247"/>
                  </a:lnTo>
                  <a:lnTo>
                    <a:pt x="876067" y="597145"/>
                  </a:lnTo>
                  <a:cubicBezTo>
                    <a:pt x="876436" y="598001"/>
                    <a:pt x="876806" y="598793"/>
                    <a:pt x="877175" y="599635"/>
                  </a:cubicBezTo>
                  <a:cubicBezTo>
                    <a:pt x="937311" y="726978"/>
                    <a:pt x="1076030" y="798943"/>
                    <a:pt x="1214584" y="774683"/>
                  </a:cubicBezTo>
                  <a:cubicBezTo>
                    <a:pt x="1257064" y="767187"/>
                    <a:pt x="1296514" y="751660"/>
                    <a:pt x="1332158" y="728089"/>
                  </a:cubicBezTo>
                  <a:cubicBezTo>
                    <a:pt x="1347905" y="678253"/>
                    <a:pt x="1356384" y="625122"/>
                    <a:pt x="1356384" y="570012"/>
                  </a:cubicBezTo>
                  <a:moveTo>
                    <a:pt x="359839" y="794742"/>
                  </a:moveTo>
                  <a:cubicBezTo>
                    <a:pt x="445589" y="976378"/>
                    <a:pt x="629538" y="1095039"/>
                    <a:pt x="832951" y="1095039"/>
                  </a:cubicBezTo>
                  <a:cubicBezTo>
                    <a:pt x="1042041" y="1095039"/>
                    <a:pt x="1222871" y="971437"/>
                    <a:pt x="1306546" y="793261"/>
                  </a:cubicBezTo>
                  <a:cubicBezTo>
                    <a:pt x="1279914" y="805328"/>
                    <a:pt x="1251756" y="813832"/>
                    <a:pt x="1222337" y="819041"/>
                  </a:cubicBezTo>
                  <a:cubicBezTo>
                    <a:pt x="1201816" y="822604"/>
                    <a:pt x="1181282" y="824417"/>
                    <a:pt x="1160991" y="824417"/>
                  </a:cubicBezTo>
                  <a:cubicBezTo>
                    <a:pt x="1033283" y="824417"/>
                    <a:pt x="913341" y="755695"/>
                    <a:pt x="849449" y="643305"/>
                  </a:cubicBezTo>
                  <a:cubicBezTo>
                    <a:pt x="770434" y="702194"/>
                    <a:pt x="609017" y="807090"/>
                    <a:pt x="463195" y="807090"/>
                  </a:cubicBezTo>
                  <a:cubicBezTo>
                    <a:pt x="460279" y="807090"/>
                    <a:pt x="457250" y="807090"/>
                    <a:pt x="454334" y="806975"/>
                  </a:cubicBezTo>
                  <a:cubicBezTo>
                    <a:pt x="448975" y="806860"/>
                    <a:pt x="443578" y="806707"/>
                    <a:pt x="438218" y="806336"/>
                  </a:cubicBezTo>
                  <a:cubicBezTo>
                    <a:pt x="412338" y="804791"/>
                    <a:pt x="386254" y="801012"/>
                    <a:pt x="359839" y="794742"/>
                  </a:cubicBezTo>
                  <a:moveTo>
                    <a:pt x="637074" y="596073"/>
                  </a:moveTo>
                  <a:lnTo>
                    <a:pt x="498559" y="759794"/>
                  </a:lnTo>
                  <a:cubicBezTo>
                    <a:pt x="626253" y="744523"/>
                    <a:pt x="763330" y="652089"/>
                    <a:pt x="829297" y="602202"/>
                  </a:cubicBezTo>
                  <a:cubicBezTo>
                    <a:pt x="828495" y="600440"/>
                    <a:pt x="827871" y="598793"/>
                    <a:pt x="827120" y="596979"/>
                  </a:cubicBezTo>
                  <a:close/>
                  <a:moveTo>
                    <a:pt x="578325" y="595702"/>
                  </a:moveTo>
                  <a:lnTo>
                    <a:pt x="475759" y="595345"/>
                  </a:lnTo>
                  <a:lnTo>
                    <a:pt x="347810" y="745161"/>
                  </a:lnTo>
                  <a:cubicBezTo>
                    <a:pt x="378514" y="753933"/>
                    <a:pt x="408939" y="759424"/>
                    <a:pt x="438587" y="761173"/>
                  </a:cubicBezTo>
                  <a:close/>
                  <a:moveTo>
                    <a:pt x="301943" y="729634"/>
                  </a:moveTo>
                  <a:lnTo>
                    <a:pt x="416895" y="595064"/>
                  </a:lnTo>
                  <a:lnTo>
                    <a:pt x="91783" y="593583"/>
                  </a:lnTo>
                  <a:cubicBezTo>
                    <a:pt x="128586" y="627880"/>
                    <a:pt x="186126" y="675073"/>
                    <a:pt x="256395" y="709536"/>
                  </a:cubicBezTo>
                  <a:cubicBezTo>
                    <a:pt x="271608" y="717032"/>
                    <a:pt x="286820" y="723786"/>
                    <a:pt x="301943" y="729634"/>
                  </a:cubicBezTo>
                  <a:moveTo>
                    <a:pt x="303789" y="778360"/>
                  </a:moveTo>
                  <a:cubicBezTo>
                    <a:pt x="281524" y="770584"/>
                    <a:pt x="259043" y="761071"/>
                    <a:pt x="236613" y="750013"/>
                  </a:cubicBezTo>
                  <a:cubicBezTo>
                    <a:pt x="127695" y="696435"/>
                    <a:pt x="48947" y="616822"/>
                    <a:pt x="22850" y="588373"/>
                  </a:cubicBezTo>
                  <a:cubicBezTo>
                    <a:pt x="17389" y="582359"/>
                    <a:pt x="14207" y="578682"/>
                    <a:pt x="13570" y="577877"/>
                  </a:cubicBezTo>
                  <a:lnTo>
                    <a:pt x="0" y="561610"/>
                  </a:lnTo>
                  <a:lnTo>
                    <a:pt x="15212" y="546977"/>
                  </a:lnTo>
                  <a:cubicBezTo>
                    <a:pt x="16384" y="545968"/>
                    <a:pt x="17873" y="544321"/>
                    <a:pt x="20050" y="542303"/>
                  </a:cubicBezTo>
                  <a:cubicBezTo>
                    <a:pt x="135167" y="427308"/>
                    <a:pt x="237988" y="376462"/>
                    <a:pt x="306972" y="353964"/>
                  </a:cubicBezTo>
                  <a:cubicBezTo>
                    <a:pt x="348433" y="252311"/>
                    <a:pt x="417799" y="165305"/>
                    <a:pt x="508106" y="102214"/>
                  </a:cubicBezTo>
                  <a:cubicBezTo>
                    <a:pt x="583773" y="49351"/>
                    <a:pt x="669892" y="16153"/>
                    <a:pt x="760568" y="4558"/>
                  </a:cubicBezTo>
                  <a:cubicBezTo>
                    <a:pt x="761688" y="4456"/>
                    <a:pt x="762961" y="4201"/>
                    <a:pt x="764234" y="4201"/>
                  </a:cubicBezTo>
                  <a:lnTo>
                    <a:pt x="765342" y="4035"/>
                  </a:lnTo>
                  <a:cubicBezTo>
                    <a:pt x="787670" y="1264"/>
                    <a:pt x="810253" y="0"/>
                    <a:pt x="832951" y="0"/>
                  </a:cubicBezTo>
                  <a:cubicBezTo>
                    <a:pt x="953160" y="0"/>
                    <a:pt x="1064739" y="37655"/>
                    <a:pt x="1156688" y="101729"/>
                  </a:cubicBezTo>
                  <a:lnTo>
                    <a:pt x="1162887" y="106211"/>
                  </a:lnTo>
                  <a:cubicBezTo>
                    <a:pt x="1252672" y="170400"/>
                    <a:pt x="1322866" y="260177"/>
                    <a:pt x="1363220" y="364868"/>
                  </a:cubicBezTo>
                  <a:lnTo>
                    <a:pt x="1365142" y="369976"/>
                  </a:lnTo>
                  <a:cubicBezTo>
                    <a:pt x="1388565" y="432313"/>
                    <a:pt x="1401410" y="499694"/>
                    <a:pt x="1401410" y="570012"/>
                  </a:cubicBezTo>
                  <a:cubicBezTo>
                    <a:pt x="1401410" y="631979"/>
                    <a:pt x="1391493" y="691507"/>
                    <a:pt x="1373251" y="747345"/>
                  </a:cubicBezTo>
                  <a:lnTo>
                    <a:pt x="1371825" y="751392"/>
                  </a:lnTo>
                  <a:cubicBezTo>
                    <a:pt x="1296158" y="977119"/>
                    <a:pt x="1083248" y="1140202"/>
                    <a:pt x="832951" y="1140202"/>
                  </a:cubicBezTo>
                  <a:cubicBezTo>
                    <a:pt x="598998" y="1140202"/>
                    <a:pt x="388800" y="995583"/>
                    <a:pt x="303789" y="77836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: 図形 71">
              <a:extLst>
                <a:ext uri="{FF2B5EF4-FFF2-40B4-BE49-F238E27FC236}">
                  <a16:creationId xmlns="" xmlns:a16="http://schemas.microsoft.com/office/drawing/2014/main" id="{6BDADDFB-993B-4DD6-86C3-077C712AA569}"/>
                </a:ext>
              </a:extLst>
            </p:cNvPr>
            <p:cNvSpPr/>
            <p:nvPr/>
          </p:nvSpPr>
          <p:spPr>
            <a:xfrm>
              <a:off x="263194" y="5238884"/>
              <a:ext cx="265033" cy="62029"/>
            </a:xfrm>
            <a:custGeom>
              <a:avLst/>
              <a:gdLst>
                <a:gd name="connsiteX0" fmla="*/ 553450 w 1082552"/>
                <a:gd name="connsiteY0" fmla="*/ 0 h 253365"/>
                <a:gd name="connsiteX1" fmla="*/ 1106952 w 1082552"/>
                <a:gd name="connsiteY1" fmla="*/ 136320 h 253365"/>
                <a:gd name="connsiteX2" fmla="*/ 553450 w 1082552"/>
                <a:gd name="connsiteY2" fmla="*/ 272690 h 253365"/>
                <a:gd name="connsiteX3" fmla="*/ 0 w 1082552"/>
                <a:gd name="connsiteY3" fmla="*/ 136320 h 253365"/>
                <a:gd name="connsiteX4" fmla="*/ 553450 w 1082552"/>
                <a:gd name="connsiteY4" fmla="*/ 0 h 25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552" h="253365">
                  <a:moveTo>
                    <a:pt x="553450" y="0"/>
                  </a:moveTo>
                  <a:cubicBezTo>
                    <a:pt x="859149" y="0"/>
                    <a:pt x="1106952" y="61048"/>
                    <a:pt x="1106952" y="136320"/>
                  </a:cubicBezTo>
                  <a:cubicBezTo>
                    <a:pt x="1106952" y="211630"/>
                    <a:pt x="859149" y="272690"/>
                    <a:pt x="553450" y="272690"/>
                  </a:cubicBezTo>
                  <a:cubicBezTo>
                    <a:pt x="247739" y="272690"/>
                    <a:pt x="0" y="211630"/>
                    <a:pt x="0" y="136320"/>
                  </a:cubicBezTo>
                  <a:cubicBezTo>
                    <a:pt x="0" y="61048"/>
                    <a:pt x="247739" y="0"/>
                    <a:pt x="553450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="" xmlns:a16="http://schemas.microsoft.com/office/drawing/2014/main" id="{8179A50E-0C05-4264-B7EC-2318FBCD0569}"/>
                </a:ext>
              </a:extLst>
            </p:cNvPr>
            <p:cNvSpPr/>
            <p:nvPr/>
          </p:nvSpPr>
          <p:spPr>
            <a:xfrm>
              <a:off x="395537" y="5050873"/>
              <a:ext cx="8834" cy="8861"/>
            </a:xfrm>
            <a:custGeom>
              <a:avLst/>
              <a:gdLst>
                <a:gd name="connsiteX0" fmla="*/ 3017 w 0"/>
                <a:gd name="connsiteY0" fmla="*/ 0 h 0"/>
                <a:gd name="connsiteX1" fmla="*/ 3386 w 0"/>
                <a:gd name="connsiteY1" fmla="*/ 421 h 0"/>
                <a:gd name="connsiteX2" fmla="*/ 0 w 0"/>
                <a:gd name="connsiteY2" fmla="*/ 421 h 0"/>
                <a:gd name="connsiteX3" fmla="*/ 3017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017" y="0"/>
                  </a:moveTo>
                  <a:cubicBezTo>
                    <a:pt x="3119" y="166"/>
                    <a:pt x="3284" y="268"/>
                    <a:pt x="3386" y="421"/>
                  </a:cubicBezTo>
                  <a:lnTo>
                    <a:pt x="0" y="421"/>
                  </a:lnTo>
                  <a:cubicBezTo>
                    <a:pt x="1006" y="166"/>
                    <a:pt x="2011" y="0"/>
                    <a:pt x="3017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: 図形 73">
              <a:extLst>
                <a:ext uri="{FF2B5EF4-FFF2-40B4-BE49-F238E27FC236}">
                  <a16:creationId xmlns="" xmlns:a16="http://schemas.microsoft.com/office/drawing/2014/main" id="{11AE1F9D-4024-438F-B780-15D40A01F2BF}"/>
                </a:ext>
              </a:extLst>
            </p:cNvPr>
            <p:cNvSpPr/>
            <p:nvPr/>
          </p:nvSpPr>
          <p:spPr>
            <a:xfrm>
              <a:off x="209576" y="5008292"/>
              <a:ext cx="185523" cy="35445"/>
            </a:xfrm>
            <a:custGeom>
              <a:avLst/>
              <a:gdLst>
                <a:gd name="connsiteX0" fmla="*/ 762592 w 757787"/>
                <a:gd name="connsiteY0" fmla="*/ 173930 h 144780"/>
                <a:gd name="connsiteX1" fmla="*/ 759575 w 757787"/>
                <a:gd name="connsiteY1" fmla="*/ 174351 h 144780"/>
                <a:gd name="connsiteX2" fmla="*/ 545494 w 757787"/>
                <a:gd name="connsiteY2" fmla="*/ 173342 h 144780"/>
                <a:gd name="connsiteX3" fmla="*/ 382066 w 757787"/>
                <a:gd name="connsiteY3" fmla="*/ 172550 h 144780"/>
                <a:gd name="connsiteX4" fmla="*/ 0 w 757787"/>
                <a:gd name="connsiteY4" fmla="*/ 170788 h 144780"/>
                <a:gd name="connsiteX5" fmla="*/ 251723 w 757787"/>
                <a:gd name="connsiteY5" fmla="*/ 16388 h 144780"/>
                <a:gd name="connsiteX6" fmla="*/ 382970 w 757787"/>
                <a:gd name="connsiteY6" fmla="*/ 963 h 144780"/>
                <a:gd name="connsiteX7" fmla="*/ 762592 w 757787"/>
                <a:gd name="connsiteY7" fmla="*/ 17393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787" h="144780">
                  <a:moveTo>
                    <a:pt x="762592" y="173930"/>
                  </a:moveTo>
                  <a:cubicBezTo>
                    <a:pt x="761586" y="173930"/>
                    <a:pt x="760581" y="174096"/>
                    <a:pt x="759575" y="174351"/>
                  </a:cubicBezTo>
                  <a:lnTo>
                    <a:pt x="545494" y="173342"/>
                  </a:lnTo>
                  <a:lnTo>
                    <a:pt x="382066" y="172550"/>
                  </a:lnTo>
                  <a:lnTo>
                    <a:pt x="0" y="170788"/>
                  </a:lnTo>
                  <a:cubicBezTo>
                    <a:pt x="103253" y="75163"/>
                    <a:pt x="192860" y="34047"/>
                    <a:pt x="251723" y="16388"/>
                  </a:cubicBezTo>
                  <a:cubicBezTo>
                    <a:pt x="296749" y="2879"/>
                    <a:pt x="340859" y="-2344"/>
                    <a:pt x="382970" y="963"/>
                  </a:cubicBezTo>
                  <a:cubicBezTo>
                    <a:pt x="511289" y="11281"/>
                    <a:pt x="638983" y="69404"/>
                    <a:pt x="762592" y="173930"/>
                  </a:cubicBezTo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: 図形 74">
              <a:extLst>
                <a:ext uri="{FF2B5EF4-FFF2-40B4-BE49-F238E27FC236}">
                  <a16:creationId xmlns="" xmlns:a16="http://schemas.microsoft.com/office/drawing/2014/main" id="{44B9AE49-B511-4F59-845A-F1C0997A1234}"/>
                </a:ext>
              </a:extLst>
            </p:cNvPr>
            <p:cNvSpPr/>
            <p:nvPr/>
          </p:nvSpPr>
          <p:spPr>
            <a:xfrm>
              <a:off x="369115" y="4981219"/>
              <a:ext cx="26503" cy="26584"/>
            </a:xfrm>
            <a:custGeom>
              <a:avLst/>
              <a:gdLst>
                <a:gd name="connsiteX0" fmla="*/ 118784 w 108255"/>
                <a:gd name="connsiteY0" fmla="*/ 61431 h 108585"/>
                <a:gd name="connsiteX1" fmla="*/ 61244 w 108255"/>
                <a:gd name="connsiteY1" fmla="*/ 3716 h 108585"/>
                <a:gd name="connsiteX2" fmla="*/ 3768 w 108255"/>
                <a:gd name="connsiteY2" fmla="*/ 61431 h 108585"/>
                <a:gd name="connsiteX3" fmla="*/ 61244 w 108255"/>
                <a:gd name="connsiteY3" fmla="*/ 119095 h 108585"/>
                <a:gd name="connsiteX4" fmla="*/ 118784 w 108255"/>
                <a:gd name="connsiteY4" fmla="*/ 61431 h 108585"/>
                <a:gd name="connsiteX5" fmla="*/ 61244 w 108255"/>
                <a:gd name="connsiteY5" fmla="*/ 0 h 108585"/>
                <a:gd name="connsiteX6" fmla="*/ 122501 w 108255"/>
                <a:gd name="connsiteY6" fmla="*/ 61431 h 108585"/>
                <a:gd name="connsiteX7" fmla="*/ 61244 w 108255"/>
                <a:gd name="connsiteY7" fmla="*/ 122874 h 108585"/>
                <a:gd name="connsiteX8" fmla="*/ 0 w 108255"/>
                <a:gd name="connsiteY8" fmla="*/ 61431 h 108585"/>
                <a:gd name="connsiteX9" fmla="*/ 61244 w 108255"/>
                <a:gd name="connsiteY9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255" h="108585">
                  <a:moveTo>
                    <a:pt x="118784" y="61431"/>
                  </a:moveTo>
                  <a:cubicBezTo>
                    <a:pt x="118784" y="29521"/>
                    <a:pt x="93069" y="3716"/>
                    <a:pt x="61244" y="3716"/>
                  </a:cubicBezTo>
                  <a:cubicBezTo>
                    <a:pt x="29546" y="3716"/>
                    <a:pt x="3768" y="29521"/>
                    <a:pt x="3768" y="61431"/>
                  </a:cubicBezTo>
                  <a:cubicBezTo>
                    <a:pt x="3768" y="93238"/>
                    <a:pt x="29546" y="119095"/>
                    <a:pt x="61244" y="119095"/>
                  </a:cubicBezTo>
                  <a:cubicBezTo>
                    <a:pt x="93069" y="119095"/>
                    <a:pt x="118784" y="93238"/>
                    <a:pt x="118784" y="61431"/>
                  </a:cubicBezTo>
                  <a:moveTo>
                    <a:pt x="61244" y="0"/>
                  </a:moveTo>
                  <a:cubicBezTo>
                    <a:pt x="95081" y="0"/>
                    <a:pt x="122501" y="27504"/>
                    <a:pt x="122501" y="61431"/>
                  </a:cubicBezTo>
                  <a:cubicBezTo>
                    <a:pt x="122501" y="95255"/>
                    <a:pt x="95081" y="122874"/>
                    <a:pt x="61244" y="122874"/>
                  </a:cubicBezTo>
                  <a:cubicBezTo>
                    <a:pt x="27535" y="122874"/>
                    <a:pt x="0" y="95255"/>
                    <a:pt x="0" y="61431"/>
                  </a:cubicBezTo>
                  <a:cubicBezTo>
                    <a:pt x="0" y="27504"/>
                    <a:pt x="27535" y="0"/>
                    <a:pt x="61244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="" xmlns:a16="http://schemas.microsoft.com/office/drawing/2014/main" id="{71F3DBDE-255A-4687-834E-E35E15BE94C6}"/>
                </a:ext>
              </a:extLst>
            </p:cNvPr>
            <p:cNvSpPr/>
            <p:nvPr/>
          </p:nvSpPr>
          <p:spPr>
            <a:xfrm>
              <a:off x="370039" y="4982130"/>
              <a:ext cx="26503" cy="26584"/>
            </a:xfrm>
            <a:custGeom>
              <a:avLst/>
              <a:gdLst>
                <a:gd name="connsiteX0" fmla="*/ 57476 w 108255"/>
                <a:gd name="connsiteY0" fmla="*/ 0 h 108585"/>
                <a:gd name="connsiteX1" fmla="*/ 115016 w 108255"/>
                <a:gd name="connsiteY1" fmla="*/ 57715 h 108585"/>
                <a:gd name="connsiteX2" fmla="*/ 57476 w 108255"/>
                <a:gd name="connsiteY2" fmla="*/ 115366 h 108585"/>
                <a:gd name="connsiteX3" fmla="*/ 0 w 108255"/>
                <a:gd name="connsiteY3" fmla="*/ 57715 h 108585"/>
                <a:gd name="connsiteX4" fmla="*/ 57476 w 108255"/>
                <a:gd name="connsiteY4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55" h="108585">
                  <a:moveTo>
                    <a:pt x="57476" y="0"/>
                  </a:moveTo>
                  <a:cubicBezTo>
                    <a:pt x="89301" y="0"/>
                    <a:pt x="115016" y="25806"/>
                    <a:pt x="115016" y="57715"/>
                  </a:cubicBezTo>
                  <a:cubicBezTo>
                    <a:pt x="115016" y="89522"/>
                    <a:pt x="89301" y="115366"/>
                    <a:pt x="57476" y="115366"/>
                  </a:cubicBezTo>
                  <a:cubicBezTo>
                    <a:pt x="25766" y="115366"/>
                    <a:pt x="0" y="89522"/>
                    <a:pt x="0" y="57715"/>
                  </a:cubicBezTo>
                  <a:cubicBezTo>
                    <a:pt x="0" y="25806"/>
                    <a:pt x="25766" y="0"/>
                    <a:pt x="57476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: 図形 76">
              <a:extLst>
                <a:ext uri="{FF2B5EF4-FFF2-40B4-BE49-F238E27FC236}">
                  <a16:creationId xmlns="" xmlns:a16="http://schemas.microsoft.com/office/drawing/2014/main" id="{0EB55565-8098-4042-AEFD-E12EB7039F2E}"/>
                </a:ext>
              </a:extLst>
            </p:cNvPr>
            <p:cNvSpPr/>
            <p:nvPr/>
          </p:nvSpPr>
          <p:spPr>
            <a:xfrm>
              <a:off x="312421" y="5061773"/>
              <a:ext cx="79510" cy="35445"/>
            </a:xfrm>
            <a:custGeom>
              <a:avLst/>
              <a:gdLst>
                <a:gd name="connsiteX0" fmla="*/ 328562 w 324765"/>
                <a:gd name="connsiteY0" fmla="*/ 907 h 144780"/>
                <a:gd name="connsiteX1" fmla="*/ 330739 w 324765"/>
                <a:gd name="connsiteY1" fmla="*/ 6116 h 144780"/>
                <a:gd name="connsiteX2" fmla="*/ 0 w 324765"/>
                <a:gd name="connsiteY2" fmla="*/ 163721 h 144780"/>
                <a:gd name="connsiteX3" fmla="*/ 138515 w 324765"/>
                <a:gd name="connsiteY3" fmla="*/ 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65" h="144780">
                  <a:moveTo>
                    <a:pt x="328562" y="907"/>
                  </a:moveTo>
                  <a:cubicBezTo>
                    <a:pt x="329313" y="2720"/>
                    <a:pt x="329937" y="4367"/>
                    <a:pt x="330739" y="6116"/>
                  </a:cubicBezTo>
                  <a:cubicBezTo>
                    <a:pt x="264772" y="56004"/>
                    <a:pt x="127695" y="148450"/>
                    <a:pt x="0" y="163721"/>
                  </a:cubicBezTo>
                  <a:lnTo>
                    <a:pt x="138515" y="0"/>
                  </a:ln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="" xmlns:a16="http://schemas.microsoft.com/office/drawing/2014/main" id="{6A652D2F-B51C-4259-A42C-48F121AC0F86}"/>
                </a:ext>
              </a:extLst>
            </p:cNvPr>
            <p:cNvSpPr/>
            <p:nvPr/>
          </p:nvSpPr>
          <p:spPr>
            <a:xfrm>
              <a:off x="376568" y="4916868"/>
              <a:ext cx="8834" cy="8861"/>
            </a:xfrm>
            <a:custGeom>
              <a:avLst/>
              <a:gdLst>
                <a:gd name="connsiteX0" fmla="*/ 0 w 0"/>
                <a:gd name="connsiteY0" fmla="*/ 358 h 0"/>
                <a:gd name="connsiteX1" fmla="*/ 3654 w 0"/>
                <a:gd name="connsiteY1" fmla="*/ 0 h 0"/>
                <a:gd name="connsiteX2" fmla="*/ 0 w 0"/>
                <a:gd name="connsiteY2" fmla="*/ 3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358"/>
                  </a:moveTo>
                  <a:cubicBezTo>
                    <a:pt x="1108" y="89"/>
                    <a:pt x="2381" y="0"/>
                    <a:pt x="3654" y="0"/>
                  </a:cubicBezTo>
                  <a:cubicBezTo>
                    <a:pt x="2381" y="0"/>
                    <a:pt x="1108" y="255"/>
                    <a:pt x="0" y="358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: 図形 78">
              <a:extLst>
                <a:ext uri="{FF2B5EF4-FFF2-40B4-BE49-F238E27FC236}">
                  <a16:creationId xmlns="" xmlns:a16="http://schemas.microsoft.com/office/drawing/2014/main" id="{D65A5574-DFB4-414D-A318-37AE2CE1BB4C}"/>
                </a:ext>
              </a:extLst>
            </p:cNvPr>
            <p:cNvSpPr/>
            <p:nvPr/>
          </p:nvSpPr>
          <p:spPr>
            <a:xfrm>
              <a:off x="275513" y="5061593"/>
              <a:ext cx="53007" cy="35445"/>
            </a:xfrm>
            <a:custGeom>
              <a:avLst/>
              <a:gdLst>
                <a:gd name="connsiteX0" fmla="*/ 230515 w 216510"/>
                <a:gd name="connsiteY0" fmla="*/ 358 h 144780"/>
                <a:gd name="connsiteX1" fmla="*/ 90778 w 216510"/>
                <a:gd name="connsiteY1" fmla="*/ 165828 h 144780"/>
                <a:gd name="connsiteX2" fmla="*/ 0 w 216510"/>
                <a:gd name="connsiteY2" fmla="*/ 149816 h 144780"/>
                <a:gd name="connsiteX3" fmla="*/ 127962 w 216510"/>
                <a:gd name="connsiteY3" fmla="*/ 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10" h="144780">
                  <a:moveTo>
                    <a:pt x="230515" y="358"/>
                  </a:moveTo>
                  <a:lnTo>
                    <a:pt x="90778" y="165828"/>
                  </a:lnTo>
                  <a:cubicBezTo>
                    <a:pt x="61142" y="164079"/>
                    <a:pt x="30705" y="158601"/>
                    <a:pt x="0" y="149816"/>
                  </a:cubicBezTo>
                  <a:lnTo>
                    <a:pt x="127962" y="0"/>
                  </a:ln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: 図形 79">
              <a:extLst>
                <a:ext uri="{FF2B5EF4-FFF2-40B4-BE49-F238E27FC236}">
                  <a16:creationId xmlns="" xmlns:a16="http://schemas.microsoft.com/office/drawing/2014/main" id="{DE5B4506-E807-4AC1-97AF-F1C06FCA5CB6}"/>
                </a:ext>
              </a:extLst>
            </p:cNvPr>
            <p:cNvSpPr/>
            <p:nvPr/>
          </p:nvSpPr>
          <p:spPr>
            <a:xfrm>
              <a:off x="212835" y="5061162"/>
              <a:ext cx="79510" cy="26584"/>
            </a:xfrm>
            <a:custGeom>
              <a:avLst/>
              <a:gdLst>
                <a:gd name="connsiteX0" fmla="*/ 325112 w 324765"/>
                <a:gd name="connsiteY0" fmla="*/ 1481 h 108585"/>
                <a:gd name="connsiteX1" fmla="*/ 210147 w 324765"/>
                <a:gd name="connsiteY1" fmla="*/ 136051 h 108585"/>
                <a:gd name="connsiteX2" fmla="*/ 164599 w 324765"/>
                <a:gd name="connsiteY2" fmla="*/ 115953 h 108585"/>
                <a:gd name="connsiteX3" fmla="*/ 0 w 324765"/>
                <a:gd name="connsiteY3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65" h="108585">
                  <a:moveTo>
                    <a:pt x="325112" y="1481"/>
                  </a:moveTo>
                  <a:lnTo>
                    <a:pt x="210147" y="136051"/>
                  </a:lnTo>
                  <a:cubicBezTo>
                    <a:pt x="195037" y="130203"/>
                    <a:pt x="179812" y="123449"/>
                    <a:pt x="164599" y="115953"/>
                  </a:cubicBezTo>
                  <a:cubicBezTo>
                    <a:pt x="94342" y="81490"/>
                    <a:pt x="36802" y="34297"/>
                    <a:pt x="0" y="0"/>
                  </a:cubicBez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="" xmlns:a16="http://schemas.microsoft.com/office/drawing/2014/main" id="{3F0F4C35-74BB-484A-9F96-F41CE797FB60}"/>
              </a:ext>
            </a:extLst>
          </p:cNvPr>
          <p:cNvGrpSpPr/>
          <p:nvPr userDrawn="1"/>
        </p:nvGrpSpPr>
        <p:grpSpPr>
          <a:xfrm>
            <a:off x="137587" y="6315150"/>
            <a:ext cx="456287" cy="275534"/>
            <a:chOff x="169260" y="5346748"/>
            <a:chExt cx="456287" cy="275534"/>
          </a:xfrm>
        </p:grpSpPr>
        <p:sp>
          <p:nvSpPr>
            <p:cNvPr id="82" name="フリーフォーム: 図形 81">
              <a:extLst>
                <a:ext uri="{FF2B5EF4-FFF2-40B4-BE49-F238E27FC236}">
                  <a16:creationId xmlns="" xmlns:a16="http://schemas.microsoft.com/office/drawing/2014/main" id="{506A4339-4FC5-4995-8403-C723646A80D3}"/>
                </a:ext>
              </a:extLst>
            </p:cNvPr>
            <p:cNvSpPr/>
            <p:nvPr/>
          </p:nvSpPr>
          <p:spPr>
            <a:xfrm>
              <a:off x="493031" y="5347574"/>
              <a:ext cx="132516" cy="159504"/>
            </a:xfrm>
            <a:custGeom>
              <a:avLst/>
              <a:gdLst>
                <a:gd name="connsiteX0" fmla="*/ 559281 w 541276"/>
                <a:gd name="connsiteY0" fmla="*/ 79690 h 651510"/>
                <a:gd name="connsiteX1" fmla="*/ 559281 w 541276"/>
                <a:gd name="connsiteY1" fmla="*/ 389154 h 651510"/>
                <a:gd name="connsiteX2" fmla="*/ 477414 w 541276"/>
                <a:gd name="connsiteY2" fmla="*/ 587109 h 651510"/>
                <a:gd name="connsiteX3" fmla="*/ 280264 w 541276"/>
                <a:gd name="connsiteY3" fmla="*/ 669672 h 651510"/>
                <a:gd name="connsiteX4" fmla="*/ 81867 w 541276"/>
                <a:gd name="connsiteY4" fmla="*/ 587109 h 651510"/>
                <a:gd name="connsiteX5" fmla="*/ 0 w 541276"/>
                <a:gd name="connsiteY5" fmla="*/ 389154 h 651510"/>
                <a:gd name="connsiteX6" fmla="*/ 0 w 541276"/>
                <a:gd name="connsiteY6" fmla="*/ 78490 h 651510"/>
                <a:gd name="connsiteX7" fmla="*/ 23130 w 541276"/>
                <a:gd name="connsiteY7" fmla="*/ 23124 h 651510"/>
                <a:gd name="connsiteX8" fmla="*/ 78417 w 541276"/>
                <a:gd name="connsiteY8" fmla="*/ 0 h 651510"/>
                <a:gd name="connsiteX9" fmla="*/ 133805 w 541276"/>
                <a:gd name="connsiteY9" fmla="*/ 23124 h 651510"/>
                <a:gd name="connsiteX10" fmla="*/ 156885 w 541276"/>
                <a:gd name="connsiteY10" fmla="*/ 78490 h 651510"/>
                <a:gd name="connsiteX11" fmla="*/ 156885 w 541276"/>
                <a:gd name="connsiteY11" fmla="*/ 388963 h 651510"/>
                <a:gd name="connsiteX12" fmla="*/ 193013 w 541276"/>
                <a:gd name="connsiteY12" fmla="*/ 476097 h 651510"/>
                <a:gd name="connsiteX13" fmla="*/ 279666 w 541276"/>
                <a:gd name="connsiteY13" fmla="*/ 512335 h 651510"/>
                <a:gd name="connsiteX14" fmla="*/ 365683 w 541276"/>
                <a:gd name="connsiteY14" fmla="*/ 476097 h 651510"/>
                <a:gd name="connsiteX15" fmla="*/ 402409 w 541276"/>
                <a:gd name="connsiteY15" fmla="*/ 387763 h 651510"/>
                <a:gd name="connsiteX16" fmla="*/ 402409 w 541276"/>
                <a:gd name="connsiteY16" fmla="*/ 78490 h 651510"/>
                <a:gd name="connsiteX17" fmla="*/ 425475 w 541276"/>
                <a:gd name="connsiteY17" fmla="*/ 23124 h 651510"/>
                <a:gd name="connsiteX18" fmla="*/ 480915 w 541276"/>
                <a:gd name="connsiteY18" fmla="*/ 0 h 651510"/>
                <a:gd name="connsiteX19" fmla="*/ 536163 w 541276"/>
                <a:gd name="connsiteY19" fmla="*/ 24337 h 651510"/>
                <a:gd name="connsiteX20" fmla="*/ 559281 w 541276"/>
                <a:gd name="connsiteY20" fmla="*/ 79690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276" h="651510">
                  <a:moveTo>
                    <a:pt x="559281" y="79690"/>
                  </a:moveTo>
                  <a:lnTo>
                    <a:pt x="559281" y="389154"/>
                  </a:lnTo>
                  <a:cubicBezTo>
                    <a:pt x="559281" y="466112"/>
                    <a:pt x="532000" y="532114"/>
                    <a:pt x="477414" y="587109"/>
                  </a:cubicBezTo>
                  <a:cubicBezTo>
                    <a:pt x="422866" y="642168"/>
                    <a:pt x="357077" y="669672"/>
                    <a:pt x="280264" y="669672"/>
                  </a:cubicBezTo>
                  <a:cubicBezTo>
                    <a:pt x="202598" y="669672"/>
                    <a:pt x="136402" y="642168"/>
                    <a:pt x="81867" y="587109"/>
                  </a:cubicBezTo>
                  <a:cubicBezTo>
                    <a:pt x="27331" y="532114"/>
                    <a:pt x="0" y="466112"/>
                    <a:pt x="0" y="389154"/>
                  </a:cubicBezTo>
                  <a:lnTo>
                    <a:pt x="0" y="78490"/>
                  </a:lnTo>
                  <a:cubicBezTo>
                    <a:pt x="0" y="57013"/>
                    <a:pt x="7663" y="38485"/>
                    <a:pt x="23130" y="23124"/>
                  </a:cubicBezTo>
                  <a:cubicBezTo>
                    <a:pt x="38445" y="7776"/>
                    <a:pt x="56852" y="0"/>
                    <a:pt x="78417" y="0"/>
                  </a:cubicBezTo>
                  <a:cubicBezTo>
                    <a:pt x="99931" y="0"/>
                    <a:pt x="118338" y="7776"/>
                    <a:pt x="133805" y="23124"/>
                  </a:cubicBezTo>
                  <a:cubicBezTo>
                    <a:pt x="149119" y="38485"/>
                    <a:pt x="156885" y="57013"/>
                    <a:pt x="156885" y="78490"/>
                  </a:cubicBezTo>
                  <a:lnTo>
                    <a:pt x="156885" y="388963"/>
                  </a:lnTo>
                  <a:cubicBezTo>
                    <a:pt x="156885" y="422787"/>
                    <a:pt x="168838" y="451849"/>
                    <a:pt x="193013" y="476097"/>
                  </a:cubicBezTo>
                  <a:cubicBezTo>
                    <a:pt x="217072" y="500192"/>
                    <a:pt x="246046" y="512335"/>
                    <a:pt x="279666" y="512335"/>
                  </a:cubicBezTo>
                  <a:cubicBezTo>
                    <a:pt x="313299" y="512335"/>
                    <a:pt x="341967" y="500192"/>
                    <a:pt x="365683" y="476097"/>
                  </a:cubicBezTo>
                  <a:cubicBezTo>
                    <a:pt x="389500" y="451849"/>
                    <a:pt x="401708" y="422443"/>
                    <a:pt x="402409" y="387763"/>
                  </a:cubicBezTo>
                  <a:lnTo>
                    <a:pt x="402409" y="78490"/>
                  </a:lnTo>
                  <a:cubicBezTo>
                    <a:pt x="402409" y="57013"/>
                    <a:pt x="410161" y="38485"/>
                    <a:pt x="425475" y="23124"/>
                  </a:cubicBezTo>
                  <a:cubicBezTo>
                    <a:pt x="440930" y="7776"/>
                    <a:pt x="459350" y="0"/>
                    <a:pt x="480915" y="0"/>
                  </a:cubicBezTo>
                  <a:cubicBezTo>
                    <a:pt x="502428" y="843"/>
                    <a:pt x="520836" y="8874"/>
                    <a:pt x="536163" y="24337"/>
                  </a:cubicBezTo>
                  <a:cubicBezTo>
                    <a:pt x="551617" y="39698"/>
                    <a:pt x="559281" y="58213"/>
                    <a:pt x="559281" y="7969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: 図形 82">
              <a:extLst>
                <a:ext uri="{FF2B5EF4-FFF2-40B4-BE49-F238E27FC236}">
                  <a16:creationId xmlns="" xmlns:a16="http://schemas.microsoft.com/office/drawing/2014/main" id="{EA005454-7D69-4ADA-915A-9093C0549BBB}"/>
                </a:ext>
              </a:extLst>
            </p:cNvPr>
            <p:cNvSpPr/>
            <p:nvPr/>
          </p:nvSpPr>
          <p:spPr>
            <a:xfrm>
              <a:off x="570200" y="5530917"/>
              <a:ext cx="53007" cy="88613"/>
            </a:xfrm>
            <a:custGeom>
              <a:avLst/>
              <a:gdLst>
                <a:gd name="connsiteX0" fmla="*/ 173217 w 216510"/>
                <a:gd name="connsiteY0" fmla="*/ 274325 h 361950"/>
                <a:gd name="connsiteX1" fmla="*/ 157559 w 216510"/>
                <a:gd name="connsiteY1" fmla="*/ 236529 h 361950"/>
                <a:gd name="connsiteX2" fmla="*/ 120337 w 216510"/>
                <a:gd name="connsiteY2" fmla="*/ 221028 h 361950"/>
                <a:gd name="connsiteX3" fmla="*/ 83000 w 216510"/>
                <a:gd name="connsiteY3" fmla="*/ 236784 h 361950"/>
                <a:gd name="connsiteX4" fmla="*/ 67431 w 216510"/>
                <a:gd name="connsiteY4" fmla="*/ 274325 h 361950"/>
                <a:gd name="connsiteX5" fmla="*/ 83000 w 216510"/>
                <a:gd name="connsiteY5" fmla="*/ 311673 h 361950"/>
                <a:gd name="connsiteX6" fmla="*/ 120337 w 216510"/>
                <a:gd name="connsiteY6" fmla="*/ 327124 h 361950"/>
                <a:gd name="connsiteX7" fmla="*/ 157559 w 216510"/>
                <a:gd name="connsiteY7" fmla="*/ 311673 h 361950"/>
                <a:gd name="connsiteX8" fmla="*/ 173217 w 216510"/>
                <a:gd name="connsiteY8" fmla="*/ 274325 h 361950"/>
                <a:gd name="connsiteX9" fmla="*/ 205386 w 216510"/>
                <a:gd name="connsiteY9" fmla="*/ 188646 h 361950"/>
                <a:gd name="connsiteX10" fmla="*/ 240725 w 216510"/>
                <a:gd name="connsiteY10" fmla="*/ 274325 h 361950"/>
                <a:gd name="connsiteX11" fmla="*/ 205386 w 216510"/>
                <a:gd name="connsiteY11" fmla="*/ 359441 h 361950"/>
                <a:gd name="connsiteX12" fmla="*/ 120579 w 216510"/>
                <a:gd name="connsiteY12" fmla="*/ 394837 h 361950"/>
                <a:gd name="connsiteX13" fmla="*/ 35160 w 216510"/>
                <a:gd name="connsiteY13" fmla="*/ 359441 h 361950"/>
                <a:gd name="connsiteX14" fmla="*/ 0 w 216510"/>
                <a:gd name="connsiteY14" fmla="*/ 274325 h 361950"/>
                <a:gd name="connsiteX15" fmla="*/ 0 w 216510"/>
                <a:gd name="connsiteY15" fmla="*/ 33812 h 361950"/>
                <a:gd name="connsiteX16" fmla="*/ 9904 w 216510"/>
                <a:gd name="connsiteY16" fmla="*/ 9921 h 361950"/>
                <a:gd name="connsiteX17" fmla="*/ 33722 w 216510"/>
                <a:gd name="connsiteY17" fmla="*/ 0 h 361950"/>
                <a:gd name="connsiteX18" fmla="*/ 57527 w 216510"/>
                <a:gd name="connsiteY18" fmla="*/ 9921 h 361950"/>
                <a:gd name="connsiteX19" fmla="*/ 67431 w 216510"/>
                <a:gd name="connsiteY19" fmla="*/ 33812 h 361950"/>
                <a:gd name="connsiteX20" fmla="*/ 67431 w 216510"/>
                <a:gd name="connsiteY20" fmla="*/ 165867 h 361950"/>
                <a:gd name="connsiteX21" fmla="*/ 120579 w 216510"/>
                <a:gd name="connsiteY21" fmla="*/ 153366 h 361950"/>
                <a:gd name="connsiteX22" fmla="*/ 205386 w 216510"/>
                <a:gd name="connsiteY22" fmla="*/ 18864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510" h="361950">
                  <a:moveTo>
                    <a:pt x="173217" y="274325"/>
                  </a:moveTo>
                  <a:cubicBezTo>
                    <a:pt x="173217" y="259475"/>
                    <a:pt x="167973" y="246719"/>
                    <a:pt x="157559" y="236529"/>
                  </a:cubicBezTo>
                  <a:cubicBezTo>
                    <a:pt x="147248" y="226186"/>
                    <a:pt x="134836" y="221028"/>
                    <a:pt x="120337" y="221028"/>
                  </a:cubicBezTo>
                  <a:cubicBezTo>
                    <a:pt x="105876" y="221028"/>
                    <a:pt x="93400" y="226340"/>
                    <a:pt x="83000" y="236784"/>
                  </a:cubicBezTo>
                  <a:cubicBezTo>
                    <a:pt x="72599" y="247229"/>
                    <a:pt x="67431" y="259679"/>
                    <a:pt x="67431" y="274325"/>
                  </a:cubicBezTo>
                  <a:cubicBezTo>
                    <a:pt x="67431" y="288971"/>
                    <a:pt x="72599" y="301331"/>
                    <a:pt x="83000" y="311673"/>
                  </a:cubicBezTo>
                  <a:cubicBezTo>
                    <a:pt x="93400" y="321952"/>
                    <a:pt x="105876" y="327124"/>
                    <a:pt x="120337" y="327124"/>
                  </a:cubicBezTo>
                  <a:cubicBezTo>
                    <a:pt x="134836" y="327124"/>
                    <a:pt x="147248" y="321952"/>
                    <a:pt x="157559" y="311673"/>
                  </a:cubicBezTo>
                  <a:cubicBezTo>
                    <a:pt x="167973" y="301331"/>
                    <a:pt x="173217" y="288971"/>
                    <a:pt x="173217" y="274325"/>
                  </a:cubicBezTo>
                  <a:moveTo>
                    <a:pt x="205386" y="188646"/>
                  </a:moveTo>
                  <a:cubicBezTo>
                    <a:pt x="229013" y="212294"/>
                    <a:pt x="240725" y="240845"/>
                    <a:pt x="240725" y="274325"/>
                  </a:cubicBezTo>
                  <a:cubicBezTo>
                    <a:pt x="240725" y="307600"/>
                    <a:pt x="229013" y="335909"/>
                    <a:pt x="205386" y="359441"/>
                  </a:cubicBezTo>
                  <a:cubicBezTo>
                    <a:pt x="181976" y="383089"/>
                    <a:pt x="153600" y="394837"/>
                    <a:pt x="120579" y="394837"/>
                  </a:cubicBezTo>
                  <a:cubicBezTo>
                    <a:pt x="87099" y="394837"/>
                    <a:pt x="58736" y="383089"/>
                    <a:pt x="35160" y="359441"/>
                  </a:cubicBezTo>
                  <a:cubicBezTo>
                    <a:pt x="11699" y="335909"/>
                    <a:pt x="0" y="307600"/>
                    <a:pt x="0" y="274325"/>
                  </a:cubicBezTo>
                  <a:lnTo>
                    <a:pt x="0" y="33812"/>
                  </a:lnTo>
                  <a:cubicBezTo>
                    <a:pt x="0" y="24580"/>
                    <a:pt x="3195" y="16561"/>
                    <a:pt x="9904" y="9921"/>
                  </a:cubicBezTo>
                  <a:cubicBezTo>
                    <a:pt x="16498" y="3345"/>
                    <a:pt x="24416" y="0"/>
                    <a:pt x="33722" y="0"/>
                  </a:cubicBezTo>
                  <a:cubicBezTo>
                    <a:pt x="42926" y="0"/>
                    <a:pt x="50831" y="3345"/>
                    <a:pt x="57527" y="9921"/>
                  </a:cubicBezTo>
                  <a:cubicBezTo>
                    <a:pt x="64096" y="16561"/>
                    <a:pt x="67431" y="24580"/>
                    <a:pt x="67431" y="33812"/>
                  </a:cubicBezTo>
                  <a:lnTo>
                    <a:pt x="67431" y="165867"/>
                  </a:lnTo>
                  <a:cubicBezTo>
                    <a:pt x="84362" y="157439"/>
                    <a:pt x="102018" y="153366"/>
                    <a:pt x="120579" y="153366"/>
                  </a:cubicBezTo>
                  <a:cubicBezTo>
                    <a:pt x="153600" y="153366"/>
                    <a:pt x="181976" y="165113"/>
                    <a:pt x="205386" y="188646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: 図形 83">
              <a:extLst>
                <a:ext uri="{FF2B5EF4-FFF2-40B4-BE49-F238E27FC236}">
                  <a16:creationId xmlns="" xmlns:a16="http://schemas.microsoft.com/office/drawing/2014/main" id="{E2C948A3-FCA7-4332-93A6-8DA0E8061423}"/>
                </a:ext>
              </a:extLst>
            </p:cNvPr>
            <p:cNvSpPr/>
            <p:nvPr/>
          </p:nvSpPr>
          <p:spPr>
            <a:xfrm>
              <a:off x="459346" y="5531419"/>
              <a:ext cx="35338" cy="88613"/>
            </a:xfrm>
            <a:custGeom>
              <a:avLst/>
              <a:gdLst>
                <a:gd name="connsiteX0" fmla="*/ 146955 w 144340"/>
                <a:gd name="connsiteY0" fmla="*/ 350567 h 361950"/>
                <a:gd name="connsiteX1" fmla="*/ 140501 w 144340"/>
                <a:gd name="connsiteY1" fmla="*/ 375160 h 361950"/>
                <a:gd name="connsiteX2" fmla="*/ 118937 w 144340"/>
                <a:gd name="connsiteY2" fmla="*/ 388107 h 361950"/>
                <a:gd name="connsiteX3" fmla="*/ 94762 w 144340"/>
                <a:gd name="connsiteY3" fmla="*/ 389921 h 361950"/>
                <a:gd name="connsiteX4" fmla="*/ 32818 w 144340"/>
                <a:gd name="connsiteY4" fmla="*/ 368929 h 361950"/>
                <a:gd name="connsiteX5" fmla="*/ 0 w 144340"/>
                <a:gd name="connsiteY5" fmla="*/ 266893 h 361950"/>
                <a:gd name="connsiteX6" fmla="*/ 0 w 144340"/>
                <a:gd name="connsiteY6" fmla="*/ 33812 h 361950"/>
                <a:gd name="connsiteX7" fmla="*/ 9955 w 144340"/>
                <a:gd name="connsiteY7" fmla="*/ 9921 h 361950"/>
                <a:gd name="connsiteX8" fmla="*/ 33760 w 144340"/>
                <a:gd name="connsiteY8" fmla="*/ 0 h 361950"/>
                <a:gd name="connsiteX9" fmla="*/ 57578 w 144340"/>
                <a:gd name="connsiteY9" fmla="*/ 9921 h 361950"/>
                <a:gd name="connsiteX10" fmla="*/ 67495 w 144340"/>
                <a:gd name="connsiteY10" fmla="*/ 33812 h 361950"/>
                <a:gd name="connsiteX11" fmla="*/ 67495 w 144340"/>
                <a:gd name="connsiteY11" fmla="*/ 266893 h 361950"/>
                <a:gd name="connsiteX12" fmla="*/ 76953 w 144340"/>
                <a:gd name="connsiteY12" fmla="*/ 318147 h 361950"/>
                <a:gd name="connsiteX13" fmla="*/ 109274 w 144340"/>
                <a:gd name="connsiteY13" fmla="*/ 321148 h 361950"/>
                <a:gd name="connsiteX14" fmla="*/ 134047 w 144340"/>
                <a:gd name="connsiteY14" fmla="*/ 328081 h 361950"/>
                <a:gd name="connsiteX15" fmla="*/ 146955 w 144340"/>
                <a:gd name="connsiteY15" fmla="*/ 35056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340" h="361950">
                  <a:moveTo>
                    <a:pt x="146955" y="350567"/>
                  </a:moveTo>
                  <a:cubicBezTo>
                    <a:pt x="148267" y="359556"/>
                    <a:pt x="146115" y="367741"/>
                    <a:pt x="140501" y="375160"/>
                  </a:cubicBezTo>
                  <a:cubicBezTo>
                    <a:pt x="134849" y="382591"/>
                    <a:pt x="127682" y="386907"/>
                    <a:pt x="118937" y="388107"/>
                  </a:cubicBezTo>
                  <a:cubicBezTo>
                    <a:pt x="110089" y="389308"/>
                    <a:pt x="102082" y="389921"/>
                    <a:pt x="94762" y="389921"/>
                  </a:cubicBezTo>
                  <a:cubicBezTo>
                    <a:pt x="69289" y="389921"/>
                    <a:pt x="48731" y="382936"/>
                    <a:pt x="32818" y="368929"/>
                  </a:cubicBezTo>
                  <a:cubicBezTo>
                    <a:pt x="10897" y="349724"/>
                    <a:pt x="0" y="315645"/>
                    <a:pt x="0" y="266893"/>
                  </a:cubicBezTo>
                  <a:lnTo>
                    <a:pt x="0" y="33812"/>
                  </a:lnTo>
                  <a:cubicBezTo>
                    <a:pt x="0" y="24593"/>
                    <a:pt x="3348" y="16561"/>
                    <a:pt x="9955" y="9921"/>
                  </a:cubicBezTo>
                  <a:cubicBezTo>
                    <a:pt x="16511" y="3358"/>
                    <a:pt x="24569" y="0"/>
                    <a:pt x="33760" y="0"/>
                  </a:cubicBezTo>
                  <a:cubicBezTo>
                    <a:pt x="42977" y="0"/>
                    <a:pt x="50984" y="3358"/>
                    <a:pt x="57578" y="9921"/>
                  </a:cubicBezTo>
                  <a:cubicBezTo>
                    <a:pt x="64147" y="16561"/>
                    <a:pt x="67495" y="24593"/>
                    <a:pt x="67495" y="33812"/>
                  </a:cubicBezTo>
                  <a:lnTo>
                    <a:pt x="67495" y="266893"/>
                  </a:lnTo>
                  <a:cubicBezTo>
                    <a:pt x="67495" y="295470"/>
                    <a:pt x="70601" y="312529"/>
                    <a:pt x="76953" y="318147"/>
                  </a:cubicBezTo>
                  <a:cubicBezTo>
                    <a:pt x="81867" y="322463"/>
                    <a:pt x="92611" y="323421"/>
                    <a:pt x="109274" y="321148"/>
                  </a:cubicBezTo>
                  <a:cubicBezTo>
                    <a:pt x="118491" y="320203"/>
                    <a:pt x="126740" y="322463"/>
                    <a:pt x="134047" y="328081"/>
                  </a:cubicBezTo>
                  <a:cubicBezTo>
                    <a:pt x="141354" y="333763"/>
                    <a:pt x="145644" y="341182"/>
                    <a:pt x="146955" y="350567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: 図形 84">
              <a:extLst>
                <a:ext uri="{FF2B5EF4-FFF2-40B4-BE49-F238E27FC236}">
                  <a16:creationId xmlns="" xmlns:a16="http://schemas.microsoft.com/office/drawing/2014/main" id="{54A0A9FB-9C47-4049-B133-A31A95A0786B}"/>
                </a:ext>
              </a:extLst>
            </p:cNvPr>
            <p:cNvSpPr/>
            <p:nvPr/>
          </p:nvSpPr>
          <p:spPr>
            <a:xfrm>
              <a:off x="329052" y="5375194"/>
              <a:ext cx="132516" cy="132920"/>
            </a:xfrm>
            <a:custGeom>
              <a:avLst/>
              <a:gdLst>
                <a:gd name="connsiteX0" fmla="*/ 398946 w 541276"/>
                <a:gd name="connsiteY0" fmla="*/ 279956 h 542925"/>
                <a:gd name="connsiteX1" fmla="*/ 363162 w 541276"/>
                <a:gd name="connsiteY1" fmla="*/ 193575 h 542925"/>
                <a:gd name="connsiteX2" fmla="*/ 277858 w 541276"/>
                <a:gd name="connsiteY2" fmla="*/ 157299 h 542925"/>
                <a:gd name="connsiteX3" fmla="*/ 192542 w 541276"/>
                <a:gd name="connsiteY3" fmla="*/ 193575 h 542925"/>
                <a:gd name="connsiteX4" fmla="*/ 156770 w 541276"/>
                <a:gd name="connsiteY4" fmla="*/ 279956 h 542925"/>
                <a:gd name="connsiteX5" fmla="*/ 192542 w 541276"/>
                <a:gd name="connsiteY5" fmla="*/ 366988 h 542925"/>
                <a:gd name="connsiteX6" fmla="*/ 277858 w 541276"/>
                <a:gd name="connsiteY6" fmla="*/ 402523 h 542925"/>
                <a:gd name="connsiteX7" fmla="*/ 363162 w 541276"/>
                <a:gd name="connsiteY7" fmla="*/ 366988 h 542925"/>
                <a:gd name="connsiteX8" fmla="*/ 398946 w 541276"/>
                <a:gd name="connsiteY8" fmla="*/ 279956 h 542925"/>
                <a:gd name="connsiteX9" fmla="*/ 559612 w 541276"/>
                <a:gd name="connsiteY9" fmla="*/ 476799 h 542925"/>
                <a:gd name="connsiteX10" fmla="*/ 537843 w 541276"/>
                <a:gd name="connsiteY10" fmla="*/ 532816 h 542925"/>
                <a:gd name="connsiteX11" fmla="*/ 483257 w 541276"/>
                <a:gd name="connsiteY11" fmla="*/ 557205 h 542925"/>
                <a:gd name="connsiteX12" fmla="*/ 426914 w 541276"/>
                <a:gd name="connsiteY12" fmla="*/ 534872 h 542925"/>
                <a:gd name="connsiteX13" fmla="*/ 415648 w 541276"/>
                <a:gd name="connsiteY13" fmla="*/ 521580 h 542925"/>
                <a:gd name="connsiteX14" fmla="*/ 277604 w 541276"/>
                <a:gd name="connsiteY14" fmla="*/ 559822 h 542925"/>
                <a:gd name="connsiteX15" fmla="*/ 81256 w 541276"/>
                <a:gd name="connsiteY15" fmla="*/ 478012 h 542925"/>
                <a:gd name="connsiteX16" fmla="*/ 0 w 541276"/>
                <a:gd name="connsiteY16" fmla="*/ 279956 h 542925"/>
                <a:gd name="connsiteX17" fmla="*/ 81256 w 541276"/>
                <a:gd name="connsiteY17" fmla="*/ 82410 h 542925"/>
                <a:gd name="connsiteX18" fmla="*/ 277858 w 541276"/>
                <a:gd name="connsiteY18" fmla="*/ 0 h 542925"/>
                <a:gd name="connsiteX19" fmla="*/ 474550 w 541276"/>
                <a:gd name="connsiteY19" fmla="*/ 82218 h 542925"/>
                <a:gd name="connsiteX20" fmla="*/ 556416 w 541276"/>
                <a:gd name="connsiteY20" fmla="*/ 272026 h 542925"/>
                <a:gd name="connsiteX21" fmla="*/ 556416 w 541276"/>
                <a:gd name="connsiteY21" fmla="*/ 27218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1276" h="542925">
                  <a:moveTo>
                    <a:pt x="398946" y="279956"/>
                  </a:moveTo>
                  <a:cubicBezTo>
                    <a:pt x="398946" y="246489"/>
                    <a:pt x="387082" y="217670"/>
                    <a:pt x="363162" y="193575"/>
                  </a:cubicBezTo>
                  <a:cubicBezTo>
                    <a:pt x="339344" y="169442"/>
                    <a:pt x="310982" y="157299"/>
                    <a:pt x="277858" y="157299"/>
                  </a:cubicBezTo>
                  <a:cubicBezTo>
                    <a:pt x="244836" y="157299"/>
                    <a:pt x="216359" y="169442"/>
                    <a:pt x="192542" y="193575"/>
                  </a:cubicBezTo>
                  <a:cubicBezTo>
                    <a:pt x="168724" y="217670"/>
                    <a:pt x="156770" y="246489"/>
                    <a:pt x="156770" y="279956"/>
                  </a:cubicBezTo>
                  <a:cubicBezTo>
                    <a:pt x="156770" y="314189"/>
                    <a:pt x="168724" y="343200"/>
                    <a:pt x="192542" y="366988"/>
                  </a:cubicBezTo>
                  <a:cubicBezTo>
                    <a:pt x="216359" y="390623"/>
                    <a:pt x="244836" y="402523"/>
                    <a:pt x="277858" y="402523"/>
                  </a:cubicBezTo>
                  <a:cubicBezTo>
                    <a:pt x="310982" y="402523"/>
                    <a:pt x="339344" y="390623"/>
                    <a:pt x="363162" y="366988"/>
                  </a:cubicBezTo>
                  <a:cubicBezTo>
                    <a:pt x="387082" y="343200"/>
                    <a:pt x="398946" y="314189"/>
                    <a:pt x="398946" y="279956"/>
                  </a:cubicBezTo>
                  <a:moveTo>
                    <a:pt x="559612" y="476799"/>
                  </a:moveTo>
                  <a:cubicBezTo>
                    <a:pt x="559968" y="498532"/>
                    <a:pt x="552814" y="517251"/>
                    <a:pt x="537843" y="532816"/>
                  </a:cubicBezTo>
                  <a:cubicBezTo>
                    <a:pt x="522886" y="548330"/>
                    <a:pt x="504733" y="556502"/>
                    <a:pt x="483257" y="557205"/>
                  </a:cubicBezTo>
                  <a:cubicBezTo>
                    <a:pt x="461743" y="557817"/>
                    <a:pt x="442979" y="550386"/>
                    <a:pt x="426914" y="534872"/>
                  </a:cubicBezTo>
                  <a:cubicBezTo>
                    <a:pt x="422611" y="530658"/>
                    <a:pt x="418818" y="526240"/>
                    <a:pt x="415648" y="521580"/>
                  </a:cubicBezTo>
                  <a:cubicBezTo>
                    <a:pt x="373219" y="547117"/>
                    <a:pt x="327238" y="559822"/>
                    <a:pt x="277604" y="559822"/>
                  </a:cubicBezTo>
                  <a:cubicBezTo>
                    <a:pt x="200803" y="559822"/>
                    <a:pt x="135346" y="532612"/>
                    <a:pt x="81256" y="478012"/>
                  </a:cubicBezTo>
                  <a:cubicBezTo>
                    <a:pt x="27077" y="423400"/>
                    <a:pt x="0" y="357398"/>
                    <a:pt x="0" y="279956"/>
                  </a:cubicBezTo>
                  <a:cubicBezTo>
                    <a:pt x="0" y="203266"/>
                    <a:pt x="27077" y="137367"/>
                    <a:pt x="81256" y="82410"/>
                  </a:cubicBezTo>
                  <a:cubicBezTo>
                    <a:pt x="135447" y="27466"/>
                    <a:pt x="201058" y="0"/>
                    <a:pt x="277858" y="0"/>
                  </a:cubicBezTo>
                  <a:cubicBezTo>
                    <a:pt x="354760" y="0"/>
                    <a:pt x="420371" y="27364"/>
                    <a:pt x="474550" y="82218"/>
                  </a:cubicBezTo>
                  <a:cubicBezTo>
                    <a:pt x="527087" y="135209"/>
                    <a:pt x="554711" y="198708"/>
                    <a:pt x="556416" y="272026"/>
                  </a:cubicBezTo>
                  <a:lnTo>
                    <a:pt x="556416" y="272180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="" xmlns:a16="http://schemas.microsoft.com/office/drawing/2014/main" id="{D0BBCBBF-DAE9-438A-AF71-7F09E98917E4}"/>
                </a:ext>
              </a:extLst>
            </p:cNvPr>
            <p:cNvSpPr/>
            <p:nvPr/>
          </p:nvSpPr>
          <p:spPr>
            <a:xfrm>
              <a:off x="301024" y="5530915"/>
              <a:ext cx="53007" cy="88613"/>
            </a:xfrm>
            <a:custGeom>
              <a:avLst/>
              <a:gdLst>
                <a:gd name="connsiteX0" fmla="*/ 227320 w 216510"/>
                <a:gd name="connsiteY0" fmla="*/ 353427 h 361950"/>
                <a:gd name="connsiteX1" fmla="*/ 220866 w 216510"/>
                <a:gd name="connsiteY1" fmla="*/ 378633 h 361950"/>
                <a:gd name="connsiteX2" fmla="*/ 198601 w 216510"/>
                <a:gd name="connsiteY2" fmla="*/ 391836 h 361950"/>
                <a:gd name="connsiteX3" fmla="*/ 175776 w 216510"/>
                <a:gd name="connsiteY3" fmla="*/ 393381 h 361950"/>
                <a:gd name="connsiteX4" fmla="*/ 113679 w 216510"/>
                <a:gd name="connsiteY4" fmla="*/ 372402 h 361950"/>
                <a:gd name="connsiteX5" fmla="*/ 80912 w 216510"/>
                <a:gd name="connsiteY5" fmla="*/ 270022 h 361950"/>
                <a:gd name="connsiteX6" fmla="*/ 80912 w 216510"/>
                <a:gd name="connsiteY6" fmla="*/ 216610 h 361950"/>
                <a:gd name="connsiteX7" fmla="*/ 33722 w 216510"/>
                <a:gd name="connsiteY7" fmla="*/ 216610 h 361950"/>
                <a:gd name="connsiteX8" fmla="*/ 9955 w 216510"/>
                <a:gd name="connsiteY8" fmla="*/ 206676 h 361950"/>
                <a:gd name="connsiteX9" fmla="*/ 0 w 216510"/>
                <a:gd name="connsiteY9" fmla="*/ 182785 h 361950"/>
                <a:gd name="connsiteX10" fmla="*/ 9955 w 216510"/>
                <a:gd name="connsiteY10" fmla="*/ 158908 h 361950"/>
                <a:gd name="connsiteX11" fmla="*/ 33722 w 216510"/>
                <a:gd name="connsiteY11" fmla="*/ 148910 h 361950"/>
                <a:gd name="connsiteX12" fmla="*/ 80912 w 216510"/>
                <a:gd name="connsiteY12" fmla="*/ 148910 h 361950"/>
                <a:gd name="connsiteX13" fmla="*/ 80912 w 216510"/>
                <a:gd name="connsiteY13" fmla="*/ 33825 h 361950"/>
                <a:gd name="connsiteX14" fmla="*/ 90561 w 216510"/>
                <a:gd name="connsiteY14" fmla="*/ 9934 h 361950"/>
                <a:gd name="connsiteX15" fmla="*/ 114137 w 216510"/>
                <a:gd name="connsiteY15" fmla="*/ 0 h 361950"/>
                <a:gd name="connsiteX16" fmla="*/ 138299 w 216510"/>
                <a:gd name="connsiteY16" fmla="*/ 9934 h 361950"/>
                <a:gd name="connsiteX17" fmla="*/ 147910 w 216510"/>
                <a:gd name="connsiteY17" fmla="*/ 33825 h 361950"/>
                <a:gd name="connsiteX18" fmla="*/ 147910 w 216510"/>
                <a:gd name="connsiteY18" fmla="*/ 148910 h 361950"/>
                <a:gd name="connsiteX19" fmla="*/ 190594 w 216510"/>
                <a:gd name="connsiteY19" fmla="*/ 148910 h 361950"/>
                <a:gd name="connsiteX20" fmla="*/ 214654 w 216510"/>
                <a:gd name="connsiteY20" fmla="*/ 158908 h 361950"/>
                <a:gd name="connsiteX21" fmla="*/ 224367 w 216510"/>
                <a:gd name="connsiteY21" fmla="*/ 182785 h 361950"/>
                <a:gd name="connsiteX22" fmla="*/ 214654 w 216510"/>
                <a:gd name="connsiteY22" fmla="*/ 206676 h 361950"/>
                <a:gd name="connsiteX23" fmla="*/ 190594 w 216510"/>
                <a:gd name="connsiteY23" fmla="*/ 216610 h 361950"/>
                <a:gd name="connsiteX24" fmla="*/ 147910 w 216510"/>
                <a:gd name="connsiteY24" fmla="*/ 216610 h 361950"/>
                <a:gd name="connsiteX25" fmla="*/ 147910 w 216510"/>
                <a:gd name="connsiteY25" fmla="*/ 270022 h 361950"/>
                <a:gd name="connsiteX26" fmla="*/ 157814 w 216510"/>
                <a:gd name="connsiteY26" fmla="*/ 321403 h 361950"/>
                <a:gd name="connsiteX27" fmla="*/ 189639 w 216510"/>
                <a:gd name="connsiteY27" fmla="*/ 324378 h 361950"/>
                <a:gd name="connsiteX28" fmla="*/ 214412 w 216510"/>
                <a:gd name="connsiteY28" fmla="*/ 331440 h 361950"/>
                <a:gd name="connsiteX29" fmla="*/ 227320 w 216510"/>
                <a:gd name="connsiteY29" fmla="*/ 35342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6510" h="361950">
                  <a:moveTo>
                    <a:pt x="227320" y="353427"/>
                  </a:moveTo>
                  <a:cubicBezTo>
                    <a:pt x="228669" y="362672"/>
                    <a:pt x="226518" y="371202"/>
                    <a:pt x="220866" y="378633"/>
                  </a:cubicBezTo>
                  <a:cubicBezTo>
                    <a:pt x="215252" y="386064"/>
                    <a:pt x="207856" y="390521"/>
                    <a:pt x="198601" y="391836"/>
                  </a:cubicBezTo>
                  <a:cubicBezTo>
                    <a:pt x="190594" y="392781"/>
                    <a:pt x="183083" y="393381"/>
                    <a:pt x="175776" y="393381"/>
                  </a:cubicBezTo>
                  <a:cubicBezTo>
                    <a:pt x="150265" y="393381"/>
                    <a:pt x="129592" y="386307"/>
                    <a:pt x="113679" y="372402"/>
                  </a:cubicBezTo>
                  <a:cubicBezTo>
                    <a:pt x="91911" y="353083"/>
                    <a:pt x="80912" y="319003"/>
                    <a:pt x="80912" y="270022"/>
                  </a:cubicBezTo>
                  <a:lnTo>
                    <a:pt x="80912" y="216610"/>
                  </a:lnTo>
                  <a:lnTo>
                    <a:pt x="33722" y="216610"/>
                  </a:lnTo>
                  <a:cubicBezTo>
                    <a:pt x="24518" y="216610"/>
                    <a:pt x="16511" y="213252"/>
                    <a:pt x="9955" y="206676"/>
                  </a:cubicBezTo>
                  <a:cubicBezTo>
                    <a:pt x="3348" y="199947"/>
                    <a:pt x="0" y="192017"/>
                    <a:pt x="0" y="182785"/>
                  </a:cubicBezTo>
                  <a:cubicBezTo>
                    <a:pt x="0" y="173400"/>
                    <a:pt x="3348" y="165471"/>
                    <a:pt x="9955" y="158908"/>
                  </a:cubicBezTo>
                  <a:cubicBezTo>
                    <a:pt x="16511" y="152166"/>
                    <a:pt x="24518" y="148910"/>
                    <a:pt x="33722" y="148910"/>
                  </a:cubicBezTo>
                  <a:lnTo>
                    <a:pt x="80912" y="148910"/>
                  </a:lnTo>
                  <a:lnTo>
                    <a:pt x="80912" y="33825"/>
                  </a:lnTo>
                  <a:cubicBezTo>
                    <a:pt x="80912" y="24593"/>
                    <a:pt x="84107" y="16561"/>
                    <a:pt x="90561" y="9934"/>
                  </a:cubicBezTo>
                  <a:cubicBezTo>
                    <a:pt x="97015" y="3358"/>
                    <a:pt x="104921" y="0"/>
                    <a:pt x="114137" y="0"/>
                  </a:cubicBezTo>
                  <a:cubicBezTo>
                    <a:pt x="123838" y="0"/>
                    <a:pt x="131845" y="3358"/>
                    <a:pt x="138299" y="9934"/>
                  </a:cubicBezTo>
                  <a:cubicBezTo>
                    <a:pt x="144753" y="16561"/>
                    <a:pt x="147910" y="24593"/>
                    <a:pt x="147910" y="33825"/>
                  </a:cubicBezTo>
                  <a:lnTo>
                    <a:pt x="147910" y="148910"/>
                  </a:lnTo>
                  <a:lnTo>
                    <a:pt x="190594" y="148910"/>
                  </a:lnTo>
                  <a:cubicBezTo>
                    <a:pt x="200192" y="148910"/>
                    <a:pt x="208301" y="152166"/>
                    <a:pt x="214654" y="158908"/>
                  </a:cubicBezTo>
                  <a:cubicBezTo>
                    <a:pt x="221108" y="165471"/>
                    <a:pt x="224367" y="173400"/>
                    <a:pt x="224367" y="182785"/>
                  </a:cubicBezTo>
                  <a:cubicBezTo>
                    <a:pt x="224367" y="192017"/>
                    <a:pt x="221108" y="199947"/>
                    <a:pt x="214654" y="206676"/>
                  </a:cubicBezTo>
                  <a:cubicBezTo>
                    <a:pt x="208301" y="213252"/>
                    <a:pt x="200192" y="216610"/>
                    <a:pt x="190594" y="216610"/>
                  </a:cubicBezTo>
                  <a:lnTo>
                    <a:pt x="147910" y="216610"/>
                  </a:lnTo>
                  <a:lnTo>
                    <a:pt x="147910" y="270022"/>
                  </a:lnTo>
                  <a:cubicBezTo>
                    <a:pt x="147910" y="298726"/>
                    <a:pt x="151258" y="315747"/>
                    <a:pt x="157814" y="321403"/>
                  </a:cubicBezTo>
                  <a:cubicBezTo>
                    <a:pt x="162868" y="325834"/>
                    <a:pt x="173383" y="326779"/>
                    <a:pt x="189639" y="324378"/>
                  </a:cubicBezTo>
                  <a:cubicBezTo>
                    <a:pt x="198843" y="323408"/>
                    <a:pt x="207105" y="325834"/>
                    <a:pt x="214412" y="331440"/>
                  </a:cubicBezTo>
                  <a:cubicBezTo>
                    <a:pt x="221719" y="337122"/>
                    <a:pt x="226009" y="344451"/>
                    <a:pt x="227320" y="353427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: 図形 86">
              <a:extLst>
                <a:ext uri="{FF2B5EF4-FFF2-40B4-BE49-F238E27FC236}">
                  <a16:creationId xmlns="" xmlns:a16="http://schemas.microsoft.com/office/drawing/2014/main" id="{5FD2D8CC-3AB3-41B1-8155-AD49EB55A2BB}"/>
                </a:ext>
              </a:extLst>
            </p:cNvPr>
            <p:cNvSpPr/>
            <p:nvPr/>
          </p:nvSpPr>
          <p:spPr>
            <a:xfrm>
              <a:off x="169260" y="5346748"/>
              <a:ext cx="132516" cy="159504"/>
            </a:xfrm>
            <a:custGeom>
              <a:avLst/>
              <a:gdLst>
                <a:gd name="connsiteX0" fmla="*/ 561521 w 541276"/>
                <a:gd name="connsiteY0" fmla="*/ 281565 h 651510"/>
                <a:gd name="connsiteX1" fmla="*/ 561521 w 541276"/>
                <a:gd name="connsiteY1" fmla="*/ 591897 h 651510"/>
                <a:gd name="connsiteX2" fmla="*/ 538556 w 541276"/>
                <a:gd name="connsiteY2" fmla="*/ 647595 h 651510"/>
                <a:gd name="connsiteX3" fmla="*/ 483168 w 541276"/>
                <a:gd name="connsiteY3" fmla="*/ 670745 h 651510"/>
                <a:gd name="connsiteX4" fmla="*/ 427270 w 541276"/>
                <a:gd name="connsiteY4" fmla="*/ 647442 h 651510"/>
                <a:gd name="connsiteX5" fmla="*/ 404802 w 541276"/>
                <a:gd name="connsiteY5" fmla="*/ 591897 h 651510"/>
                <a:gd name="connsiteX6" fmla="*/ 404802 w 541276"/>
                <a:gd name="connsiteY6" fmla="*/ 281411 h 651510"/>
                <a:gd name="connsiteX7" fmla="*/ 368330 w 541276"/>
                <a:gd name="connsiteY7" fmla="*/ 193230 h 651510"/>
                <a:gd name="connsiteX8" fmla="*/ 280862 w 541276"/>
                <a:gd name="connsiteY8" fmla="*/ 157197 h 651510"/>
                <a:gd name="connsiteX9" fmla="*/ 193242 w 541276"/>
                <a:gd name="connsiteY9" fmla="*/ 193843 h 651510"/>
                <a:gd name="connsiteX10" fmla="*/ 156872 w 541276"/>
                <a:gd name="connsiteY10" fmla="*/ 281411 h 651510"/>
                <a:gd name="connsiteX11" fmla="*/ 156872 w 541276"/>
                <a:gd name="connsiteY11" fmla="*/ 592995 h 651510"/>
                <a:gd name="connsiteX12" fmla="*/ 133805 w 541276"/>
                <a:gd name="connsiteY12" fmla="*/ 648055 h 651510"/>
                <a:gd name="connsiteX13" fmla="*/ 78404 w 541276"/>
                <a:gd name="connsiteY13" fmla="*/ 670745 h 651510"/>
                <a:gd name="connsiteX14" fmla="*/ 22519 w 541276"/>
                <a:gd name="connsiteY14" fmla="*/ 647595 h 651510"/>
                <a:gd name="connsiteX15" fmla="*/ 0 w 541276"/>
                <a:gd name="connsiteY15" fmla="*/ 591897 h 651510"/>
                <a:gd name="connsiteX16" fmla="*/ 0 w 541276"/>
                <a:gd name="connsiteY16" fmla="*/ 281565 h 651510"/>
                <a:gd name="connsiteX17" fmla="*/ 83165 w 541276"/>
                <a:gd name="connsiteY17" fmla="*/ 82218 h 651510"/>
                <a:gd name="connsiteX18" fmla="*/ 280862 w 541276"/>
                <a:gd name="connsiteY18" fmla="*/ 0 h 651510"/>
                <a:gd name="connsiteX19" fmla="*/ 478954 w 541276"/>
                <a:gd name="connsiteY19" fmla="*/ 82218 h 651510"/>
                <a:gd name="connsiteX20" fmla="*/ 561521 w 541276"/>
                <a:gd name="connsiteY20" fmla="*/ 281565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276" h="651510">
                  <a:moveTo>
                    <a:pt x="561521" y="281565"/>
                  </a:moveTo>
                  <a:lnTo>
                    <a:pt x="561521" y="591897"/>
                  </a:lnTo>
                  <a:cubicBezTo>
                    <a:pt x="561521" y="613515"/>
                    <a:pt x="553858" y="632094"/>
                    <a:pt x="538556" y="647595"/>
                  </a:cubicBezTo>
                  <a:cubicBezTo>
                    <a:pt x="523140" y="662956"/>
                    <a:pt x="504733" y="670745"/>
                    <a:pt x="483168" y="670745"/>
                  </a:cubicBezTo>
                  <a:cubicBezTo>
                    <a:pt x="460890" y="670745"/>
                    <a:pt x="442228" y="662956"/>
                    <a:pt x="427270" y="647442"/>
                  </a:cubicBezTo>
                  <a:cubicBezTo>
                    <a:pt x="412211" y="632094"/>
                    <a:pt x="404802" y="613515"/>
                    <a:pt x="404802" y="591897"/>
                  </a:cubicBezTo>
                  <a:lnTo>
                    <a:pt x="404802" y="281411"/>
                  </a:lnTo>
                  <a:cubicBezTo>
                    <a:pt x="404802" y="246489"/>
                    <a:pt x="392594" y="217223"/>
                    <a:pt x="368330" y="193230"/>
                  </a:cubicBezTo>
                  <a:cubicBezTo>
                    <a:pt x="343914" y="169187"/>
                    <a:pt x="314839" y="157197"/>
                    <a:pt x="280862" y="157197"/>
                  </a:cubicBezTo>
                  <a:cubicBezTo>
                    <a:pt x="246886" y="157197"/>
                    <a:pt x="217658" y="169442"/>
                    <a:pt x="193242" y="193843"/>
                  </a:cubicBezTo>
                  <a:cubicBezTo>
                    <a:pt x="168978" y="218180"/>
                    <a:pt x="156872" y="247332"/>
                    <a:pt x="156872" y="281411"/>
                  </a:cubicBezTo>
                  <a:lnTo>
                    <a:pt x="156872" y="592995"/>
                  </a:lnTo>
                  <a:cubicBezTo>
                    <a:pt x="156872" y="614728"/>
                    <a:pt x="149119" y="633038"/>
                    <a:pt x="133805" y="648055"/>
                  </a:cubicBezTo>
                  <a:cubicBezTo>
                    <a:pt x="118338" y="663211"/>
                    <a:pt x="99931" y="670745"/>
                    <a:pt x="78404" y="670745"/>
                  </a:cubicBezTo>
                  <a:cubicBezTo>
                    <a:pt x="56139" y="670745"/>
                    <a:pt x="37477" y="662956"/>
                    <a:pt x="22519" y="647595"/>
                  </a:cubicBezTo>
                  <a:cubicBezTo>
                    <a:pt x="7460" y="632094"/>
                    <a:pt x="0" y="613515"/>
                    <a:pt x="0" y="591897"/>
                  </a:cubicBezTo>
                  <a:lnTo>
                    <a:pt x="0" y="281565"/>
                  </a:lnTo>
                  <a:cubicBezTo>
                    <a:pt x="751" y="203522"/>
                    <a:pt x="28528" y="137162"/>
                    <a:pt x="83165" y="82218"/>
                  </a:cubicBezTo>
                  <a:cubicBezTo>
                    <a:pt x="137853" y="27364"/>
                    <a:pt x="203808" y="0"/>
                    <a:pt x="280862" y="0"/>
                  </a:cubicBezTo>
                  <a:cubicBezTo>
                    <a:pt x="357764" y="0"/>
                    <a:pt x="423821" y="27364"/>
                    <a:pt x="478954" y="82218"/>
                  </a:cubicBezTo>
                  <a:cubicBezTo>
                    <a:pt x="533999" y="137162"/>
                    <a:pt x="561521" y="203522"/>
                    <a:pt x="561521" y="281565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: 図形 87">
              <a:extLst>
                <a:ext uri="{FF2B5EF4-FFF2-40B4-BE49-F238E27FC236}">
                  <a16:creationId xmlns="" xmlns:a16="http://schemas.microsoft.com/office/drawing/2014/main" id="{1D0CFB60-F27F-4B4E-9F72-7B79B8CB8398}"/>
                </a:ext>
              </a:extLst>
            </p:cNvPr>
            <p:cNvSpPr/>
            <p:nvPr/>
          </p:nvSpPr>
          <p:spPr>
            <a:xfrm>
              <a:off x="170179" y="5530917"/>
              <a:ext cx="53007" cy="88613"/>
            </a:xfrm>
            <a:custGeom>
              <a:avLst/>
              <a:gdLst>
                <a:gd name="connsiteX0" fmla="*/ 173230 w 216510"/>
                <a:gd name="connsiteY0" fmla="*/ 274325 h 361950"/>
                <a:gd name="connsiteX1" fmla="*/ 157661 w 216510"/>
                <a:gd name="connsiteY1" fmla="*/ 236784 h 361950"/>
                <a:gd name="connsiteX2" fmla="*/ 120337 w 216510"/>
                <a:gd name="connsiteY2" fmla="*/ 221028 h 361950"/>
                <a:gd name="connsiteX3" fmla="*/ 83114 w 216510"/>
                <a:gd name="connsiteY3" fmla="*/ 236529 h 361950"/>
                <a:gd name="connsiteX4" fmla="*/ 67596 w 216510"/>
                <a:gd name="connsiteY4" fmla="*/ 274325 h 361950"/>
                <a:gd name="connsiteX5" fmla="*/ 83114 w 216510"/>
                <a:gd name="connsiteY5" fmla="*/ 311673 h 361950"/>
                <a:gd name="connsiteX6" fmla="*/ 120337 w 216510"/>
                <a:gd name="connsiteY6" fmla="*/ 327124 h 361950"/>
                <a:gd name="connsiteX7" fmla="*/ 157661 w 216510"/>
                <a:gd name="connsiteY7" fmla="*/ 311673 h 361950"/>
                <a:gd name="connsiteX8" fmla="*/ 173230 w 216510"/>
                <a:gd name="connsiteY8" fmla="*/ 274325 h 361950"/>
                <a:gd name="connsiteX9" fmla="*/ 240827 w 216510"/>
                <a:gd name="connsiteY9" fmla="*/ 33812 h 361950"/>
                <a:gd name="connsiteX10" fmla="*/ 240827 w 216510"/>
                <a:gd name="connsiteY10" fmla="*/ 274325 h 361950"/>
                <a:gd name="connsiteX11" fmla="*/ 205552 w 216510"/>
                <a:gd name="connsiteY11" fmla="*/ 359441 h 361950"/>
                <a:gd name="connsiteX12" fmla="*/ 120693 w 216510"/>
                <a:gd name="connsiteY12" fmla="*/ 394837 h 361950"/>
                <a:gd name="connsiteX13" fmla="*/ 35275 w 216510"/>
                <a:gd name="connsiteY13" fmla="*/ 359441 h 361950"/>
                <a:gd name="connsiteX14" fmla="*/ 0 w 216510"/>
                <a:gd name="connsiteY14" fmla="*/ 274325 h 361950"/>
                <a:gd name="connsiteX15" fmla="*/ 35173 w 216510"/>
                <a:gd name="connsiteY15" fmla="*/ 188646 h 361950"/>
                <a:gd name="connsiteX16" fmla="*/ 120337 w 216510"/>
                <a:gd name="connsiteY16" fmla="*/ 153366 h 361950"/>
                <a:gd name="connsiteX17" fmla="*/ 173230 w 216510"/>
                <a:gd name="connsiteY17" fmla="*/ 165867 h 361950"/>
                <a:gd name="connsiteX18" fmla="*/ 173230 w 216510"/>
                <a:gd name="connsiteY18" fmla="*/ 33812 h 361950"/>
                <a:gd name="connsiteX19" fmla="*/ 183045 w 216510"/>
                <a:gd name="connsiteY19" fmla="*/ 9921 h 361950"/>
                <a:gd name="connsiteX20" fmla="*/ 207359 w 216510"/>
                <a:gd name="connsiteY20" fmla="*/ 0 h 361950"/>
                <a:gd name="connsiteX21" fmla="*/ 231024 w 216510"/>
                <a:gd name="connsiteY21" fmla="*/ 9921 h 361950"/>
                <a:gd name="connsiteX22" fmla="*/ 240827 w 216510"/>
                <a:gd name="connsiteY22" fmla="*/ 3381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510" h="361950">
                  <a:moveTo>
                    <a:pt x="173230" y="274325"/>
                  </a:moveTo>
                  <a:cubicBezTo>
                    <a:pt x="173230" y="259679"/>
                    <a:pt x="168074" y="247229"/>
                    <a:pt x="157661" y="236784"/>
                  </a:cubicBezTo>
                  <a:cubicBezTo>
                    <a:pt x="147261" y="226340"/>
                    <a:pt x="134951" y="221028"/>
                    <a:pt x="120337" y="221028"/>
                  </a:cubicBezTo>
                  <a:cubicBezTo>
                    <a:pt x="105876" y="221028"/>
                    <a:pt x="93413" y="226186"/>
                    <a:pt x="83114" y="236529"/>
                  </a:cubicBezTo>
                  <a:cubicBezTo>
                    <a:pt x="72701" y="246719"/>
                    <a:pt x="67596" y="259475"/>
                    <a:pt x="67596" y="274325"/>
                  </a:cubicBezTo>
                  <a:cubicBezTo>
                    <a:pt x="67596" y="288971"/>
                    <a:pt x="72701" y="301331"/>
                    <a:pt x="83114" y="311673"/>
                  </a:cubicBezTo>
                  <a:cubicBezTo>
                    <a:pt x="93413" y="321952"/>
                    <a:pt x="105876" y="327124"/>
                    <a:pt x="120337" y="327124"/>
                  </a:cubicBezTo>
                  <a:cubicBezTo>
                    <a:pt x="134951" y="327124"/>
                    <a:pt x="147261" y="321952"/>
                    <a:pt x="157661" y="311673"/>
                  </a:cubicBezTo>
                  <a:cubicBezTo>
                    <a:pt x="168074" y="301331"/>
                    <a:pt x="173230" y="288971"/>
                    <a:pt x="173230" y="274325"/>
                  </a:cubicBezTo>
                  <a:moveTo>
                    <a:pt x="240827" y="33812"/>
                  </a:moveTo>
                  <a:lnTo>
                    <a:pt x="240827" y="274325"/>
                  </a:lnTo>
                  <a:cubicBezTo>
                    <a:pt x="240827" y="307600"/>
                    <a:pt x="228975" y="335909"/>
                    <a:pt x="205552" y="359441"/>
                  </a:cubicBezTo>
                  <a:cubicBezTo>
                    <a:pt x="182090" y="383089"/>
                    <a:pt x="153715" y="394837"/>
                    <a:pt x="120693" y="394837"/>
                  </a:cubicBezTo>
                  <a:cubicBezTo>
                    <a:pt x="87213" y="394837"/>
                    <a:pt x="58749" y="383089"/>
                    <a:pt x="35275" y="359441"/>
                  </a:cubicBezTo>
                  <a:cubicBezTo>
                    <a:pt x="11813" y="335909"/>
                    <a:pt x="0" y="307600"/>
                    <a:pt x="0" y="274325"/>
                  </a:cubicBezTo>
                  <a:cubicBezTo>
                    <a:pt x="0" y="240845"/>
                    <a:pt x="11712" y="212294"/>
                    <a:pt x="35173" y="188646"/>
                  </a:cubicBezTo>
                  <a:cubicBezTo>
                    <a:pt x="58596" y="165113"/>
                    <a:pt x="86971" y="153366"/>
                    <a:pt x="120337" y="153366"/>
                  </a:cubicBezTo>
                  <a:cubicBezTo>
                    <a:pt x="138757" y="153366"/>
                    <a:pt x="156465" y="157439"/>
                    <a:pt x="173230" y="165867"/>
                  </a:cubicBezTo>
                  <a:lnTo>
                    <a:pt x="173230" y="33812"/>
                  </a:lnTo>
                  <a:cubicBezTo>
                    <a:pt x="173230" y="24580"/>
                    <a:pt x="176578" y="16561"/>
                    <a:pt x="183045" y="9921"/>
                  </a:cubicBezTo>
                  <a:cubicBezTo>
                    <a:pt x="189486" y="3345"/>
                    <a:pt x="197646" y="0"/>
                    <a:pt x="207359" y="0"/>
                  </a:cubicBezTo>
                  <a:cubicBezTo>
                    <a:pt x="216665" y="0"/>
                    <a:pt x="224570" y="3345"/>
                    <a:pt x="231024" y="9921"/>
                  </a:cubicBezTo>
                  <a:cubicBezTo>
                    <a:pt x="237479" y="16561"/>
                    <a:pt x="240827" y="24580"/>
                    <a:pt x="240827" y="33812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="" xmlns:a16="http://schemas.microsoft.com/office/drawing/2014/main" id="{E9922494-7679-4846-87EA-CED5816174D0}"/>
                </a:ext>
              </a:extLst>
            </p:cNvPr>
            <p:cNvSpPr/>
            <p:nvPr/>
          </p:nvSpPr>
          <p:spPr>
            <a:xfrm>
              <a:off x="239917" y="5567884"/>
              <a:ext cx="53007" cy="53168"/>
            </a:xfrm>
            <a:custGeom>
              <a:avLst/>
              <a:gdLst>
                <a:gd name="connsiteX0" fmla="*/ 171677 w 216510"/>
                <a:gd name="connsiteY0" fmla="*/ 120474 h 217170"/>
                <a:gd name="connsiteX1" fmla="*/ 156286 w 216510"/>
                <a:gd name="connsiteY1" fmla="*/ 83316 h 217170"/>
                <a:gd name="connsiteX2" fmla="*/ 119573 w 216510"/>
                <a:gd name="connsiteY2" fmla="*/ 67687 h 217170"/>
                <a:gd name="connsiteX3" fmla="*/ 82847 w 216510"/>
                <a:gd name="connsiteY3" fmla="*/ 83316 h 217170"/>
                <a:gd name="connsiteX4" fmla="*/ 67456 w 216510"/>
                <a:gd name="connsiteY4" fmla="*/ 120474 h 217170"/>
                <a:gd name="connsiteX5" fmla="*/ 82847 w 216510"/>
                <a:gd name="connsiteY5" fmla="*/ 157937 h 217170"/>
                <a:gd name="connsiteX6" fmla="*/ 119573 w 216510"/>
                <a:gd name="connsiteY6" fmla="*/ 173221 h 217170"/>
                <a:gd name="connsiteX7" fmla="*/ 156286 w 216510"/>
                <a:gd name="connsiteY7" fmla="*/ 157937 h 217170"/>
                <a:gd name="connsiteX8" fmla="*/ 171677 w 216510"/>
                <a:gd name="connsiteY8" fmla="*/ 120474 h 217170"/>
                <a:gd name="connsiteX9" fmla="*/ 240827 w 216510"/>
                <a:gd name="connsiteY9" fmla="*/ 205194 h 217170"/>
                <a:gd name="connsiteX10" fmla="*/ 231457 w 216510"/>
                <a:gd name="connsiteY10" fmla="*/ 229289 h 217170"/>
                <a:gd name="connsiteX11" fmla="*/ 207970 w 216510"/>
                <a:gd name="connsiteY11" fmla="*/ 239798 h 217170"/>
                <a:gd name="connsiteX12" fmla="*/ 183720 w 216510"/>
                <a:gd name="connsiteY12" fmla="*/ 230183 h 217170"/>
                <a:gd name="connsiteX13" fmla="*/ 178870 w 216510"/>
                <a:gd name="connsiteY13" fmla="*/ 224463 h 217170"/>
                <a:gd name="connsiteX14" fmla="*/ 119459 w 216510"/>
                <a:gd name="connsiteY14" fmla="*/ 240922 h 217170"/>
                <a:gd name="connsiteX15" fmla="*/ 34969 w 216510"/>
                <a:gd name="connsiteY15" fmla="*/ 205705 h 217170"/>
                <a:gd name="connsiteX16" fmla="*/ 0 w 216510"/>
                <a:gd name="connsiteY16" fmla="*/ 120474 h 217170"/>
                <a:gd name="connsiteX17" fmla="*/ 34969 w 216510"/>
                <a:gd name="connsiteY17" fmla="*/ 35472 h 217170"/>
                <a:gd name="connsiteX18" fmla="*/ 119573 w 216510"/>
                <a:gd name="connsiteY18" fmla="*/ 0 h 217170"/>
                <a:gd name="connsiteX19" fmla="*/ 204215 w 216510"/>
                <a:gd name="connsiteY19" fmla="*/ 35382 h 217170"/>
                <a:gd name="connsiteX20" fmla="*/ 239439 w 216510"/>
                <a:gd name="connsiteY20" fmla="*/ 117064 h 217170"/>
                <a:gd name="connsiteX21" fmla="*/ 239439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74"/>
                  </a:moveTo>
                  <a:cubicBezTo>
                    <a:pt x="171677" y="106070"/>
                    <a:pt x="166572" y="93672"/>
                    <a:pt x="156286" y="83316"/>
                  </a:cubicBezTo>
                  <a:cubicBezTo>
                    <a:pt x="146026" y="72910"/>
                    <a:pt x="133818" y="67687"/>
                    <a:pt x="119573" y="67687"/>
                  </a:cubicBezTo>
                  <a:cubicBezTo>
                    <a:pt x="105366" y="67687"/>
                    <a:pt x="93107" y="72910"/>
                    <a:pt x="82847" y="83316"/>
                  </a:cubicBezTo>
                  <a:cubicBezTo>
                    <a:pt x="72612" y="93672"/>
                    <a:pt x="67456" y="106070"/>
                    <a:pt x="67456" y="120474"/>
                  </a:cubicBezTo>
                  <a:cubicBezTo>
                    <a:pt x="67456" y="135209"/>
                    <a:pt x="72612" y="147697"/>
                    <a:pt x="82847" y="157937"/>
                  </a:cubicBezTo>
                  <a:cubicBezTo>
                    <a:pt x="93107" y="168101"/>
                    <a:pt x="105366" y="173221"/>
                    <a:pt x="119573" y="173221"/>
                  </a:cubicBezTo>
                  <a:cubicBezTo>
                    <a:pt x="133818" y="173221"/>
                    <a:pt x="146026" y="168101"/>
                    <a:pt x="156286" y="157937"/>
                  </a:cubicBezTo>
                  <a:cubicBezTo>
                    <a:pt x="166572" y="147697"/>
                    <a:pt x="171677" y="135209"/>
                    <a:pt x="171677" y="120474"/>
                  </a:cubicBezTo>
                  <a:moveTo>
                    <a:pt x="240827" y="205194"/>
                  </a:moveTo>
                  <a:cubicBezTo>
                    <a:pt x="240967" y="214541"/>
                    <a:pt x="237899" y="222598"/>
                    <a:pt x="231457" y="229289"/>
                  </a:cubicBezTo>
                  <a:cubicBezTo>
                    <a:pt x="225016" y="235967"/>
                    <a:pt x="217200" y="239479"/>
                    <a:pt x="207970" y="239798"/>
                  </a:cubicBezTo>
                  <a:cubicBezTo>
                    <a:pt x="198703" y="240041"/>
                    <a:pt x="190632" y="236848"/>
                    <a:pt x="183720" y="230183"/>
                  </a:cubicBezTo>
                  <a:cubicBezTo>
                    <a:pt x="181861" y="228357"/>
                    <a:pt x="180232" y="226467"/>
                    <a:pt x="178870" y="224463"/>
                  </a:cubicBezTo>
                  <a:cubicBezTo>
                    <a:pt x="160615" y="235444"/>
                    <a:pt x="140819" y="240922"/>
                    <a:pt x="119459" y="240922"/>
                  </a:cubicBezTo>
                  <a:cubicBezTo>
                    <a:pt x="86411" y="240922"/>
                    <a:pt x="58240" y="229213"/>
                    <a:pt x="34969" y="205705"/>
                  </a:cubicBezTo>
                  <a:cubicBezTo>
                    <a:pt x="11648" y="182211"/>
                    <a:pt x="0" y="153800"/>
                    <a:pt x="0" y="120474"/>
                  </a:cubicBezTo>
                  <a:cubicBezTo>
                    <a:pt x="0" y="87479"/>
                    <a:pt x="11648" y="59120"/>
                    <a:pt x="34969" y="35472"/>
                  </a:cubicBezTo>
                  <a:cubicBezTo>
                    <a:pt x="58291" y="11811"/>
                    <a:pt x="86513" y="0"/>
                    <a:pt x="119573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13"/>
                    <a:pt x="239439" y="117064"/>
                  </a:cubicBezTo>
                  <a:lnTo>
                    <a:pt x="239439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0" name="フリーフォーム: 図形 89">
              <a:extLst>
                <a:ext uri="{FF2B5EF4-FFF2-40B4-BE49-F238E27FC236}">
                  <a16:creationId xmlns="" xmlns:a16="http://schemas.microsoft.com/office/drawing/2014/main" id="{32799A02-9A06-4194-B920-1F4F3A1F449A}"/>
                </a:ext>
              </a:extLst>
            </p:cNvPr>
            <p:cNvSpPr/>
            <p:nvPr/>
          </p:nvSpPr>
          <p:spPr>
            <a:xfrm>
              <a:off x="362418" y="5567887"/>
              <a:ext cx="53007" cy="53168"/>
            </a:xfrm>
            <a:custGeom>
              <a:avLst/>
              <a:gdLst>
                <a:gd name="connsiteX0" fmla="*/ 171677 w 216510"/>
                <a:gd name="connsiteY0" fmla="*/ 120474 h 217170"/>
                <a:gd name="connsiteX1" fmla="*/ 156286 w 216510"/>
                <a:gd name="connsiteY1" fmla="*/ 83304 h 217170"/>
                <a:gd name="connsiteX2" fmla="*/ 119573 w 216510"/>
                <a:gd name="connsiteY2" fmla="*/ 67687 h 217170"/>
                <a:gd name="connsiteX3" fmla="*/ 82847 w 216510"/>
                <a:gd name="connsiteY3" fmla="*/ 83304 h 217170"/>
                <a:gd name="connsiteX4" fmla="*/ 67456 w 216510"/>
                <a:gd name="connsiteY4" fmla="*/ 120474 h 217170"/>
                <a:gd name="connsiteX5" fmla="*/ 82847 w 216510"/>
                <a:gd name="connsiteY5" fmla="*/ 157937 h 217170"/>
                <a:gd name="connsiteX6" fmla="*/ 119573 w 216510"/>
                <a:gd name="connsiteY6" fmla="*/ 173221 h 217170"/>
                <a:gd name="connsiteX7" fmla="*/ 156286 w 216510"/>
                <a:gd name="connsiteY7" fmla="*/ 157937 h 217170"/>
                <a:gd name="connsiteX8" fmla="*/ 171677 w 216510"/>
                <a:gd name="connsiteY8" fmla="*/ 120474 h 217170"/>
                <a:gd name="connsiteX9" fmla="*/ 240814 w 216510"/>
                <a:gd name="connsiteY9" fmla="*/ 205194 h 217170"/>
                <a:gd name="connsiteX10" fmla="*/ 231457 w 216510"/>
                <a:gd name="connsiteY10" fmla="*/ 229289 h 217170"/>
                <a:gd name="connsiteX11" fmla="*/ 207958 w 216510"/>
                <a:gd name="connsiteY11" fmla="*/ 239798 h 217170"/>
                <a:gd name="connsiteX12" fmla="*/ 183720 w 216510"/>
                <a:gd name="connsiteY12" fmla="*/ 230183 h 217170"/>
                <a:gd name="connsiteX13" fmla="*/ 178870 w 216510"/>
                <a:gd name="connsiteY13" fmla="*/ 224463 h 217170"/>
                <a:gd name="connsiteX14" fmla="*/ 119459 w 216510"/>
                <a:gd name="connsiteY14" fmla="*/ 240922 h 217170"/>
                <a:gd name="connsiteX15" fmla="*/ 34969 w 216510"/>
                <a:gd name="connsiteY15" fmla="*/ 205705 h 217170"/>
                <a:gd name="connsiteX16" fmla="*/ 0 w 216510"/>
                <a:gd name="connsiteY16" fmla="*/ 120474 h 217170"/>
                <a:gd name="connsiteX17" fmla="*/ 34969 w 216510"/>
                <a:gd name="connsiteY17" fmla="*/ 35472 h 217170"/>
                <a:gd name="connsiteX18" fmla="*/ 119573 w 216510"/>
                <a:gd name="connsiteY18" fmla="*/ 0 h 217170"/>
                <a:gd name="connsiteX19" fmla="*/ 204215 w 216510"/>
                <a:gd name="connsiteY19" fmla="*/ 35382 h 217170"/>
                <a:gd name="connsiteX20" fmla="*/ 239452 w 216510"/>
                <a:gd name="connsiteY20" fmla="*/ 117064 h 217170"/>
                <a:gd name="connsiteX21" fmla="*/ 239452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74"/>
                  </a:moveTo>
                  <a:cubicBezTo>
                    <a:pt x="171677" y="106070"/>
                    <a:pt x="166572" y="93672"/>
                    <a:pt x="156286" y="83304"/>
                  </a:cubicBezTo>
                  <a:cubicBezTo>
                    <a:pt x="146026" y="72910"/>
                    <a:pt x="133818" y="67687"/>
                    <a:pt x="119573" y="67687"/>
                  </a:cubicBezTo>
                  <a:cubicBezTo>
                    <a:pt x="105354" y="67687"/>
                    <a:pt x="93107" y="72910"/>
                    <a:pt x="82847" y="83304"/>
                  </a:cubicBezTo>
                  <a:cubicBezTo>
                    <a:pt x="72599" y="93672"/>
                    <a:pt x="67456" y="106070"/>
                    <a:pt x="67456" y="120474"/>
                  </a:cubicBezTo>
                  <a:cubicBezTo>
                    <a:pt x="67456" y="135209"/>
                    <a:pt x="72599" y="147697"/>
                    <a:pt x="82847" y="157937"/>
                  </a:cubicBezTo>
                  <a:cubicBezTo>
                    <a:pt x="93107" y="168101"/>
                    <a:pt x="105354" y="173221"/>
                    <a:pt x="119573" y="173221"/>
                  </a:cubicBezTo>
                  <a:cubicBezTo>
                    <a:pt x="133818" y="173221"/>
                    <a:pt x="146026" y="168101"/>
                    <a:pt x="156286" y="157937"/>
                  </a:cubicBezTo>
                  <a:cubicBezTo>
                    <a:pt x="166572" y="147697"/>
                    <a:pt x="171677" y="135209"/>
                    <a:pt x="171677" y="120474"/>
                  </a:cubicBezTo>
                  <a:moveTo>
                    <a:pt x="240814" y="205194"/>
                  </a:moveTo>
                  <a:cubicBezTo>
                    <a:pt x="240967" y="214541"/>
                    <a:pt x="237899" y="222598"/>
                    <a:pt x="231457" y="229289"/>
                  </a:cubicBezTo>
                  <a:cubicBezTo>
                    <a:pt x="225016" y="235967"/>
                    <a:pt x="217200" y="239479"/>
                    <a:pt x="207958" y="239798"/>
                  </a:cubicBezTo>
                  <a:cubicBezTo>
                    <a:pt x="198703" y="240041"/>
                    <a:pt x="190632" y="236848"/>
                    <a:pt x="183720" y="230183"/>
                  </a:cubicBezTo>
                  <a:cubicBezTo>
                    <a:pt x="181861" y="228357"/>
                    <a:pt x="180219" y="226467"/>
                    <a:pt x="178870" y="224463"/>
                  </a:cubicBezTo>
                  <a:cubicBezTo>
                    <a:pt x="160615" y="235444"/>
                    <a:pt x="140819" y="240922"/>
                    <a:pt x="119459" y="240922"/>
                  </a:cubicBezTo>
                  <a:cubicBezTo>
                    <a:pt x="86411" y="240922"/>
                    <a:pt x="58240" y="229213"/>
                    <a:pt x="34969" y="205705"/>
                  </a:cubicBezTo>
                  <a:cubicBezTo>
                    <a:pt x="11648" y="182211"/>
                    <a:pt x="0" y="153800"/>
                    <a:pt x="0" y="120474"/>
                  </a:cubicBezTo>
                  <a:cubicBezTo>
                    <a:pt x="0" y="87479"/>
                    <a:pt x="11648" y="59107"/>
                    <a:pt x="34969" y="35472"/>
                  </a:cubicBezTo>
                  <a:cubicBezTo>
                    <a:pt x="58291" y="11811"/>
                    <a:pt x="86513" y="0"/>
                    <a:pt x="119573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13"/>
                    <a:pt x="239452" y="117064"/>
                  </a:cubicBezTo>
                  <a:lnTo>
                    <a:pt x="239452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1" name="フリーフォーム: 図形 90">
              <a:extLst>
                <a:ext uri="{FF2B5EF4-FFF2-40B4-BE49-F238E27FC236}">
                  <a16:creationId xmlns="" xmlns:a16="http://schemas.microsoft.com/office/drawing/2014/main" id="{0F0749B7-8CD1-4CCE-9841-15C442B53406}"/>
                </a:ext>
              </a:extLst>
            </p:cNvPr>
            <p:cNvSpPr/>
            <p:nvPr/>
          </p:nvSpPr>
          <p:spPr>
            <a:xfrm>
              <a:off x="500846" y="5569114"/>
              <a:ext cx="53007" cy="53168"/>
            </a:xfrm>
            <a:custGeom>
              <a:avLst/>
              <a:gdLst>
                <a:gd name="connsiteX0" fmla="*/ 171677 w 216510"/>
                <a:gd name="connsiteY0" fmla="*/ 120486 h 217170"/>
                <a:gd name="connsiteX1" fmla="*/ 156274 w 216510"/>
                <a:gd name="connsiteY1" fmla="*/ 83316 h 217170"/>
                <a:gd name="connsiteX2" fmla="*/ 119560 w 216510"/>
                <a:gd name="connsiteY2" fmla="*/ 67700 h 217170"/>
                <a:gd name="connsiteX3" fmla="*/ 82847 w 216510"/>
                <a:gd name="connsiteY3" fmla="*/ 83316 h 217170"/>
                <a:gd name="connsiteX4" fmla="*/ 67444 w 216510"/>
                <a:gd name="connsiteY4" fmla="*/ 120486 h 217170"/>
                <a:gd name="connsiteX5" fmla="*/ 82847 w 216510"/>
                <a:gd name="connsiteY5" fmla="*/ 157937 h 217170"/>
                <a:gd name="connsiteX6" fmla="*/ 119560 w 216510"/>
                <a:gd name="connsiteY6" fmla="*/ 173234 h 217170"/>
                <a:gd name="connsiteX7" fmla="*/ 156274 w 216510"/>
                <a:gd name="connsiteY7" fmla="*/ 157937 h 217170"/>
                <a:gd name="connsiteX8" fmla="*/ 171677 w 216510"/>
                <a:gd name="connsiteY8" fmla="*/ 120486 h 217170"/>
                <a:gd name="connsiteX9" fmla="*/ 240827 w 216510"/>
                <a:gd name="connsiteY9" fmla="*/ 205194 h 217170"/>
                <a:gd name="connsiteX10" fmla="*/ 231444 w 216510"/>
                <a:gd name="connsiteY10" fmla="*/ 229289 h 217170"/>
                <a:gd name="connsiteX11" fmla="*/ 207958 w 216510"/>
                <a:gd name="connsiteY11" fmla="*/ 239798 h 217170"/>
                <a:gd name="connsiteX12" fmla="*/ 183707 w 216510"/>
                <a:gd name="connsiteY12" fmla="*/ 230183 h 217170"/>
                <a:gd name="connsiteX13" fmla="*/ 178857 w 216510"/>
                <a:gd name="connsiteY13" fmla="*/ 224463 h 217170"/>
                <a:gd name="connsiteX14" fmla="*/ 119446 w 216510"/>
                <a:gd name="connsiteY14" fmla="*/ 240922 h 217170"/>
                <a:gd name="connsiteX15" fmla="*/ 34969 w 216510"/>
                <a:gd name="connsiteY15" fmla="*/ 205718 h 217170"/>
                <a:gd name="connsiteX16" fmla="*/ 0 w 216510"/>
                <a:gd name="connsiteY16" fmla="*/ 120486 h 217170"/>
                <a:gd name="connsiteX17" fmla="*/ 34969 w 216510"/>
                <a:gd name="connsiteY17" fmla="*/ 35472 h 217170"/>
                <a:gd name="connsiteX18" fmla="*/ 119560 w 216510"/>
                <a:gd name="connsiteY18" fmla="*/ 0 h 217170"/>
                <a:gd name="connsiteX19" fmla="*/ 204215 w 216510"/>
                <a:gd name="connsiteY19" fmla="*/ 35382 h 217170"/>
                <a:gd name="connsiteX20" fmla="*/ 239439 w 216510"/>
                <a:gd name="connsiteY20" fmla="*/ 117064 h 217170"/>
                <a:gd name="connsiteX21" fmla="*/ 239439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86"/>
                  </a:moveTo>
                  <a:cubicBezTo>
                    <a:pt x="171677" y="106083"/>
                    <a:pt x="166572" y="93672"/>
                    <a:pt x="156274" y="83316"/>
                  </a:cubicBezTo>
                  <a:cubicBezTo>
                    <a:pt x="146026" y="72923"/>
                    <a:pt x="133818" y="67700"/>
                    <a:pt x="119560" y="67700"/>
                  </a:cubicBezTo>
                  <a:cubicBezTo>
                    <a:pt x="105354" y="67700"/>
                    <a:pt x="93095" y="72923"/>
                    <a:pt x="82847" y="83316"/>
                  </a:cubicBezTo>
                  <a:cubicBezTo>
                    <a:pt x="72599" y="93672"/>
                    <a:pt x="67444" y="106083"/>
                    <a:pt x="67444" y="120486"/>
                  </a:cubicBezTo>
                  <a:cubicBezTo>
                    <a:pt x="67444" y="135209"/>
                    <a:pt x="72599" y="147697"/>
                    <a:pt x="82847" y="157937"/>
                  </a:cubicBezTo>
                  <a:cubicBezTo>
                    <a:pt x="93095" y="168101"/>
                    <a:pt x="105354" y="173234"/>
                    <a:pt x="119560" y="173234"/>
                  </a:cubicBezTo>
                  <a:cubicBezTo>
                    <a:pt x="133818" y="173234"/>
                    <a:pt x="146026" y="168101"/>
                    <a:pt x="156274" y="157937"/>
                  </a:cubicBezTo>
                  <a:cubicBezTo>
                    <a:pt x="166572" y="147697"/>
                    <a:pt x="171677" y="135209"/>
                    <a:pt x="171677" y="120486"/>
                  </a:cubicBezTo>
                  <a:moveTo>
                    <a:pt x="240827" y="205194"/>
                  </a:moveTo>
                  <a:cubicBezTo>
                    <a:pt x="240967" y="214541"/>
                    <a:pt x="237886" y="222598"/>
                    <a:pt x="231444" y="229289"/>
                  </a:cubicBezTo>
                  <a:cubicBezTo>
                    <a:pt x="225003" y="235967"/>
                    <a:pt x="217200" y="239491"/>
                    <a:pt x="207958" y="239798"/>
                  </a:cubicBezTo>
                  <a:cubicBezTo>
                    <a:pt x="198703" y="240053"/>
                    <a:pt x="190619" y="236848"/>
                    <a:pt x="183707" y="230183"/>
                  </a:cubicBezTo>
                  <a:cubicBezTo>
                    <a:pt x="181861" y="228370"/>
                    <a:pt x="180232" y="226467"/>
                    <a:pt x="178857" y="224463"/>
                  </a:cubicBezTo>
                  <a:cubicBezTo>
                    <a:pt x="160615" y="235457"/>
                    <a:pt x="140819" y="240922"/>
                    <a:pt x="119446" y="240922"/>
                  </a:cubicBezTo>
                  <a:cubicBezTo>
                    <a:pt x="86411" y="240922"/>
                    <a:pt x="58240" y="229213"/>
                    <a:pt x="34969" y="205718"/>
                  </a:cubicBezTo>
                  <a:cubicBezTo>
                    <a:pt x="11648" y="182211"/>
                    <a:pt x="0" y="153800"/>
                    <a:pt x="0" y="120486"/>
                  </a:cubicBezTo>
                  <a:cubicBezTo>
                    <a:pt x="0" y="87479"/>
                    <a:pt x="11648" y="59120"/>
                    <a:pt x="34969" y="35472"/>
                  </a:cubicBezTo>
                  <a:cubicBezTo>
                    <a:pt x="58291" y="11824"/>
                    <a:pt x="86513" y="0"/>
                    <a:pt x="119560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25"/>
                    <a:pt x="239439" y="117064"/>
                  </a:cubicBezTo>
                  <a:lnTo>
                    <a:pt x="239439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92" name="フリーフォーム: 図形 91">
            <a:extLst>
              <a:ext uri="{FF2B5EF4-FFF2-40B4-BE49-F238E27FC236}">
                <a16:creationId xmlns="" xmlns:a16="http://schemas.microsoft.com/office/drawing/2014/main" id="{031F8BAE-3BDA-4C86-971A-9448E4585EC4}"/>
              </a:ext>
            </a:extLst>
          </p:cNvPr>
          <p:cNvSpPr/>
          <p:nvPr userDrawn="1"/>
        </p:nvSpPr>
        <p:spPr>
          <a:xfrm>
            <a:off x="8587776" y="6531855"/>
            <a:ext cx="265033" cy="62029"/>
          </a:xfrm>
          <a:custGeom>
            <a:avLst/>
            <a:gdLst>
              <a:gd name="connsiteX0" fmla="*/ 553450 w 1082552"/>
              <a:gd name="connsiteY0" fmla="*/ 0 h 253365"/>
              <a:gd name="connsiteX1" fmla="*/ 1106952 w 1082552"/>
              <a:gd name="connsiteY1" fmla="*/ 136320 h 253365"/>
              <a:gd name="connsiteX2" fmla="*/ 553450 w 1082552"/>
              <a:gd name="connsiteY2" fmla="*/ 272690 h 253365"/>
              <a:gd name="connsiteX3" fmla="*/ 0 w 1082552"/>
              <a:gd name="connsiteY3" fmla="*/ 136320 h 253365"/>
              <a:gd name="connsiteX4" fmla="*/ 553450 w 1082552"/>
              <a:gd name="connsiteY4" fmla="*/ 0 h 25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552" h="253365">
                <a:moveTo>
                  <a:pt x="553450" y="0"/>
                </a:moveTo>
                <a:cubicBezTo>
                  <a:pt x="859149" y="0"/>
                  <a:pt x="1106952" y="61048"/>
                  <a:pt x="1106952" y="136320"/>
                </a:cubicBezTo>
                <a:cubicBezTo>
                  <a:pt x="1106952" y="211630"/>
                  <a:pt x="859149" y="272690"/>
                  <a:pt x="553450" y="272690"/>
                </a:cubicBezTo>
                <a:cubicBezTo>
                  <a:pt x="247739" y="272690"/>
                  <a:pt x="0" y="211630"/>
                  <a:pt x="0" y="136320"/>
                </a:cubicBezTo>
                <a:cubicBezTo>
                  <a:pt x="0" y="61048"/>
                  <a:pt x="247739" y="0"/>
                  <a:pt x="553450" y="0"/>
                </a:cubicBezTo>
              </a:path>
            </a:pathLst>
          </a:custGeom>
          <a:solidFill>
            <a:srgbClr val="000000"/>
          </a:solidFill>
          <a:ln w="12730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040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860" y="580898"/>
            <a:ext cx="7786338" cy="2852737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dirty="0"/>
              <a:t>セクションタイトル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2000" y="6120000"/>
            <a:ext cx="543600" cy="365125"/>
          </a:xfrm>
        </p:spPr>
        <p:txBody>
          <a:bodyPr/>
          <a:lstStyle>
            <a:lvl1pPr algn="ctr">
              <a:defRPr/>
            </a:lvl1pPr>
          </a:lstStyle>
          <a:p>
            <a:fld id="{188132AF-FCF5-431E-9B19-12AB33E802F8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9" name="object 4">
            <a:extLst>
              <a:ext uri="{FF2B5EF4-FFF2-40B4-BE49-F238E27FC236}">
                <a16:creationId xmlns="" xmlns:a16="http://schemas.microsoft.com/office/drawing/2014/main" id="{7814CCCA-EF94-4FD8-9C17-0EDB3E36C1C7}"/>
              </a:ext>
            </a:extLst>
          </p:cNvPr>
          <p:cNvSpPr/>
          <p:nvPr userDrawn="1"/>
        </p:nvSpPr>
        <p:spPr>
          <a:xfrm flipV="1">
            <a:off x="671862" y="3437421"/>
            <a:ext cx="7786338" cy="46800"/>
          </a:xfrm>
          <a:custGeom>
            <a:avLst/>
            <a:gdLst/>
            <a:ahLst/>
            <a:cxnLst/>
            <a:rect l="l" t="t" r="r" b="b"/>
            <a:pathLst>
              <a:path w="10692130" h="172720">
                <a:moveTo>
                  <a:pt x="0" y="0"/>
                </a:moveTo>
                <a:lnTo>
                  <a:pt x="10692003" y="0"/>
                </a:lnTo>
                <a:lnTo>
                  <a:pt x="10692003" y="172542"/>
                </a:lnTo>
                <a:lnTo>
                  <a:pt x="0" y="172542"/>
                </a:lnTo>
                <a:lnTo>
                  <a:pt x="0" y="0"/>
                </a:lnTo>
                <a:close/>
              </a:path>
            </a:pathLst>
          </a:custGeom>
          <a:solidFill>
            <a:srgbClr val="B3DA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="" xmlns:a16="http://schemas.microsoft.com/office/drawing/2014/main" id="{55A2BC53-A24E-425D-8788-3A0BA03474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861" y="3656070"/>
            <a:ext cx="7786337" cy="41448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  <p:grpSp>
        <p:nvGrpSpPr>
          <p:cNvPr id="74" name="グループ化 73">
            <a:extLst>
              <a:ext uri="{FF2B5EF4-FFF2-40B4-BE49-F238E27FC236}">
                <a16:creationId xmlns="" xmlns:a16="http://schemas.microsoft.com/office/drawing/2014/main" id="{13C6BD1E-29AC-406B-8793-DCEF7E1BA591}"/>
              </a:ext>
            </a:extLst>
          </p:cNvPr>
          <p:cNvGrpSpPr/>
          <p:nvPr userDrawn="1"/>
        </p:nvGrpSpPr>
        <p:grpSpPr>
          <a:xfrm>
            <a:off x="162000" y="224341"/>
            <a:ext cx="337864" cy="385073"/>
            <a:chOff x="190363" y="4915840"/>
            <a:chExt cx="337864" cy="385073"/>
          </a:xfrm>
        </p:grpSpPr>
        <p:sp>
          <p:nvSpPr>
            <p:cNvPr id="75" name="フリーフォーム: 図形 74">
              <a:extLst>
                <a:ext uri="{FF2B5EF4-FFF2-40B4-BE49-F238E27FC236}">
                  <a16:creationId xmlns="" xmlns:a16="http://schemas.microsoft.com/office/drawing/2014/main" id="{FB921380-8702-4992-8D01-B26F98181798}"/>
                </a:ext>
              </a:extLst>
            </p:cNvPr>
            <p:cNvSpPr/>
            <p:nvPr/>
          </p:nvSpPr>
          <p:spPr>
            <a:xfrm>
              <a:off x="190363" y="4915840"/>
              <a:ext cx="335708" cy="274701"/>
            </a:xfrm>
            <a:custGeom>
              <a:avLst/>
              <a:gdLst>
                <a:gd name="connsiteX0" fmla="*/ 841442 w 1371233"/>
                <a:gd name="connsiteY0" fmla="*/ 551982 h 1122045"/>
                <a:gd name="connsiteX1" fmla="*/ 841072 w 1371233"/>
                <a:gd name="connsiteY1" fmla="*/ 551561 h 1122045"/>
                <a:gd name="connsiteX2" fmla="*/ 461438 w 1371233"/>
                <a:gd name="connsiteY2" fmla="*/ 378595 h 1122045"/>
                <a:gd name="connsiteX3" fmla="*/ 330204 w 1371233"/>
                <a:gd name="connsiteY3" fmla="*/ 394019 h 1122045"/>
                <a:gd name="connsiteX4" fmla="*/ 78481 w 1371233"/>
                <a:gd name="connsiteY4" fmla="*/ 548420 h 1122045"/>
                <a:gd name="connsiteX5" fmla="*/ 460547 w 1371233"/>
                <a:gd name="connsiteY5" fmla="*/ 550169 h 1122045"/>
                <a:gd name="connsiteX6" fmla="*/ 623975 w 1371233"/>
                <a:gd name="connsiteY6" fmla="*/ 550973 h 1122045"/>
                <a:gd name="connsiteX7" fmla="*/ 838043 w 1371233"/>
                <a:gd name="connsiteY7" fmla="*/ 551982 h 1122045"/>
                <a:gd name="connsiteX8" fmla="*/ 899872 w 1371233"/>
                <a:gd name="connsiteY8" fmla="*/ 543312 h 1122045"/>
                <a:gd name="connsiteX9" fmla="*/ 956928 w 1371233"/>
                <a:gd name="connsiteY9" fmla="*/ 256257 h 1122045"/>
                <a:gd name="connsiteX10" fmla="*/ 763598 w 1371233"/>
                <a:gd name="connsiteY10" fmla="*/ 49824 h 1122045"/>
                <a:gd name="connsiteX11" fmla="*/ 408519 w 1371233"/>
                <a:gd name="connsiteY11" fmla="*/ 263165 h 1122045"/>
                <a:gd name="connsiteX12" fmla="*/ 362551 w 1371233"/>
                <a:gd name="connsiteY12" fmla="*/ 339701 h 1122045"/>
                <a:gd name="connsiteX13" fmla="*/ 418703 w 1371233"/>
                <a:gd name="connsiteY13" fmla="*/ 332959 h 1122045"/>
                <a:gd name="connsiteX14" fmla="*/ 407412 w 1371233"/>
                <a:gd name="connsiteY14" fmla="*/ 300399 h 1122045"/>
                <a:gd name="connsiteX15" fmla="*/ 418016 w 1371233"/>
                <a:gd name="connsiteY15" fmla="*/ 268374 h 1122045"/>
                <a:gd name="connsiteX16" fmla="*/ 460814 w 1371233"/>
                <a:gd name="connsiteY16" fmla="*/ 246846 h 1122045"/>
                <a:gd name="connsiteX17" fmla="*/ 514153 w 1371233"/>
                <a:gd name="connsiteY17" fmla="*/ 300399 h 1122045"/>
                <a:gd name="connsiteX18" fmla="*/ 499093 w 1371233"/>
                <a:gd name="connsiteY18" fmla="*/ 337530 h 1122045"/>
                <a:gd name="connsiteX19" fmla="*/ 899872 w 1371233"/>
                <a:gd name="connsiteY19" fmla="*/ 543312 h 1122045"/>
                <a:gd name="connsiteX20" fmla="*/ 965839 w 1371233"/>
                <a:gd name="connsiteY20" fmla="*/ 526508 h 1122045"/>
                <a:gd name="connsiteX21" fmla="*/ 1133570 w 1371233"/>
                <a:gd name="connsiteY21" fmla="*/ 152485 h 1122045"/>
                <a:gd name="connsiteX22" fmla="*/ 1128529 w 1371233"/>
                <a:gd name="connsiteY22" fmla="*/ 136945 h 1122045"/>
                <a:gd name="connsiteX23" fmla="*/ 853739 w 1371233"/>
                <a:gd name="connsiteY23" fmla="*/ 45406 h 1122045"/>
                <a:gd name="connsiteX24" fmla="*/ 1000096 w 1371233"/>
                <a:gd name="connsiteY24" fmla="*/ 243437 h 1122045"/>
                <a:gd name="connsiteX25" fmla="*/ 965839 w 1371233"/>
                <a:gd name="connsiteY25" fmla="*/ 526508 h 1122045"/>
                <a:gd name="connsiteX26" fmla="*/ 1319212 w 1371233"/>
                <a:gd name="connsiteY26" fmla="*/ 375658 h 1122045"/>
                <a:gd name="connsiteX27" fmla="*/ 1186591 w 1371233"/>
                <a:gd name="connsiteY27" fmla="*/ 183385 h 1122045"/>
                <a:gd name="connsiteX28" fmla="*/ 973426 w 1371233"/>
                <a:gd name="connsiteY28" fmla="*/ 572463 h 1122045"/>
                <a:gd name="connsiteX29" fmla="*/ 1115697 w 1371233"/>
                <a:gd name="connsiteY29" fmla="*/ 564049 h 1122045"/>
                <a:gd name="connsiteX30" fmla="*/ 1319212 w 1371233"/>
                <a:gd name="connsiteY30" fmla="*/ 375658 h 1122045"/>
                <a:gd name="connsiteX31" fmla="*/ 1356384 w 1371233"/>
                <a:gd name="connsiteY31" fmla="*/ 570012 h 1122045"/>
                <a:gd name="connsiteX32" fmla="*/ 1339631 w 1371233"/>
                <a:gd name="connsiteY32" fmla="*/ 437995 h 1122045"/>
                <a:gd name="connsiteX33" fmla="*/ 1128376 w 1371233"/>
                <a:gd name="connsiteY33" fmla="*/ 607297 h 1122045"/>
                <a:gd name="connsiteX34" fmla="*/ 1026294 w 1371233"/>
                <a:gd name="connsiteY34" fmla="*/ 622198 h 1122045"/>
                <a:gd name="connsiteX35" fmla="*/ 896117 w 1371233"/>
                <a:gd name="connsiteY35" fmla="*/ 597247 h 1122045"/>
                <a:gd name="connsiteX36" fmla="*/ 895952 w 1371233"/>
                <a:gd name="connsiteY36" fmla="*/ 597247 h 1122045"/>
                <a:gd name="connsiteX37" fmla="*/ 876067 w 1371233"/>
                <a:gd name="connsiteY37" fmla="*/ 597145 h 1122045"/>
                <a:gd name="connsiteX38" fmla="*/ 877175 w 1371233"/>
                <a:gd name="connsiteY38" fmla="*/ 599635 h 1122045"/>
                <a:gd name="connsiteX39" fmla="*/ 1214584 w 1371233"/>
                <a:gd name="connsiteY39" fmla="*/ 774683 h 1122045"/>
                <a:gd name="connsiteX40" fmla="*/ 1332158 w 1371233"/>
                <a:gd name="connsiteY40" fmla="*/ 728089 h 1122045"/>
                <a:gd name="connsiteX41" fmla="*/ 1356384 w 1371233"/>
                <a:gd name="connsiteY41" fmla="*/ 570012 h 1122045"/>
                <a:gd name="connsiteX42" fmla="*/ 359839 w 1371233"/>
                <a:gd name="connsiteY42" fmla="*/ 794742 h 1122045"/>
                <a:gd name="connsiteX43" fmla="*/ 832951 w 1371233"/>
                <a:gd name="connsiteY43" fmla="*/ 1095039 h 1122045"/>
                <a:gd name="connsiteX44" fmla="*/ 1306546 w 1371233"/>
                <a:gd name="connsiteY44" fmla="*/ 793261 h 1122045"/>
                <a:gd name="connsiteX45" fmla="*/ 1222337 w 1371233"/>
                <a:gd name="connsiteY45" fmla="*/ 819041 h 1122045"/>
                <a:gd name="connsiteX46" fmla="*/ 1160991 w 1371233"/>
                <a:gd name="connsiteY46" fmla="*/ 824417 h 1122045"/>
                <a:gd name="connsiteX47" fmla="*/ 849449 w 1371233"/>
                <a:gd name="connsiteY47" fmla="*/ 643305 h 1122045"/>
                <a:gd name="connsiteX48" fmla="*/ 463195 w 1371233"/>
                <a:gd name="connsiteY48" fmla="*/ 807090 h 1122045"/>
                <a:gd name="connsiteX49" fmla="*/ 454334 w 1371233"/>
                <a:gd name="connsiteY49" fmla="*/ 806975 h 1122045"/>
                <a:gd name="connsiteX50" fmla="*/ 438218 w 1371233"/>
                <a:gd name="connsiteY50" fmla="*/ 806336 h 1122045"/>
                <a:gd name="connsiteX51" fmla="*/ 359839 w 1371233"/>
                <a:gd name="connsiteY51" fmla="*/ 794742 h 1122045"/>
                <a:gd name="connsiteX52" fmla="*/ 637074 w 1371233"/>
                <a:gd name="connsiteY52" fmla="*/ 596073 h 1122045"/>
                <a:gd name="connsiteX53" fmla="*/ 498559 w 1371233"/>
                <a:gd name="connsiteY53" fmla="*/ 759794 h 1122045"/>
                <a:gd name="connsiteX54" fmla="*/ 829297 w 1371233"/>
                <a:gd name="connsiteY54" fmla="*/ 602202 h 1122045"/>
                <a:gd name="connsiteX55" fmla="*/ 827120 w 1371233"/>
                <a:gd name="connsiteY55" fmla="*/ 596979 h 1122045"/>
                <a:gd name="connsiteX56" fmla="*/ 578325 w 1371233"/>
                <a:gd name="connsiteY56" fmla="*/ 595702 h 1122045"/>
                <a:gd name="connsiteX57" fmla="*/ 475759 w 1371233"/>
                <a:gd name="connsiteY57" fmla="*/ 595345 h 1122045"/>
                <a:gd name="connsiteX58" fmla="*/ 347810 w 1371233"/>
                <a:gd name="connsiteY58" fmla="*/ 745161 h 1122045"/>
                <a:gd name="connsiteX59" fmla="*/ 438587 w 1371233"/>
                <a:gd name="connsiteY59" fmla="*/ 761173 h 1122045"/>
                <a:gd name="connsiteX60" fmla="*/ 301943 w 1371233"/>
                <a:gd name="connsiteY60" fmla="*/ 729634 h 1122045"/>
                <a:gd name="connsiteX61" fmla="*/ 416895 w 1371233"/>
                <a:gd name="connsiteY61" fmla="*/ 595064 h 1122045"/>
                <a:gd name="connsiteX62" fmla="*/ 91783 w 1371233"/>
                <a:gd name="connsiteY62" fmla="*/ 593583 h 1122045"/>
                <a:gd name="connsiteX63" fmla="*/ 256395 w 1371233"/>
                <a:gd name="connsiteY63" fmla="*/ 709536 h 1122045"/>
                <a:gd name="connsiteX64" fmla="*/ 301943 w 1371233"/>
                <a:gd name="connsiteY64" fmla="*/ 729634 h 1122045"/>
                <a:gd name="connsiteX65" fmla="*/ 303789 w 1371233"/>
                <a:gd name="connsiteY65" fmla="*/ 778360 h 1122045"/>
                <a:gd name="connsiteX66" fmla="*/ 236613 w 1371233"/>
                <a:gd name="connsiteY66" fmla="*/ 750013 h 1122045"/>
                <a:gd name="connsiteX67" fmla="*/ 22850 w 1371233"/>
                <a:gd name="connsiteY67" fmla="*/ 588373 h 1122045"/>
                <a:gd name="connsiteX68" fmla="*/ 13570 w 1371233"/>
                <a:gd name="connsiteY68" fmla="*/ 577877 h 1122045"/>
                <a:gd name="connsiteX69" fmla="*/ 0 w 1371233"/>
                <a:gd name="connsiteY69" fmla="*/ 561610 h 1122045"/>
                <a:gd name="connsiteX70" fmla="*/ 15212 w 1371233"/>
                <a:gd name="connsiteY70" fmla="*/ 546977 h 1122045"/>
                <a:gd name="connsiteX71" fmla="*/ 20050 w 1371233"/>
                <a:gd name="connsiteY71" fmla="*/ 542303 h 1122045"/>
                <a:gd name="connsiteX72" fmla="*/ 306972 w 1371233"/>
                <a:gd name="connsiteY72" fmla="*/ 353964 h 1122045"/>
                <a:gd name="connsiteX73" fmla="*/ 508106 w 1371233"/>
                <a:gd name="connsiteY73" fmla="*/ 102214 h 1122045"/>
                <a:gd name="connsiteX74" fmla="*/ 760568 w 1371233"/>
                <a:gd name="connsiteY74" fmla="*/ 4558 h 1122045"/>
                <a:gd name="connsiteX75" fmla="*/ 764234 w 1371233"/>
                <a:gd name="connsiteY75" fmla="*/ 4201 h 1122045"/>
                <a:gd name="connsiteX76" fmla="*/ 765342 w 1371233"/>
                <a:gd name="connsiteY76" fmla="*/ 4035 h 1122045"/>
                <a:gd name="connsiteX77" fmla="*/ 832951 w 1371233"/>
                <a:gd name="connsiteY77" fmla="*/ 0 h 1122045"/>
                <a:gd name="connsiteX78" fmla="*/ 1156688 w 1371233"/>
                <a:gd name="connsiteY78" fmla="*/ 101729 h 1122045"/>
                <a:gd name="connsiteX79" fmla="*/ 1162887 w 1371233"/>
                <a:gd name="connsiteY79" fmla="*/ 106211 h 1122045"/>
                <a:gd name="connsiteX80" fmla="*/ 1363220 w 1371233"/>
                <a:gd name="connsiteY80" fmla="*/ 364868 h 1122045"/>
                <a:gd name="connsiteX81" fmla="*/ 1365142 w 1371233"/>
                <a:gd name="connsiteY81" fmla="*/ 369976 h 1122045"/>
                <a:gd name="connsiteX82" fmla="*/ 1401410 w 1371233"/>
                <a:gd name="connsiteY82" fmla="*/ 570012 h 1122045"/>
                <a:gd name="connsiteX83" fmla="*/ 1373251 w 1371233"/>
                <a:gd name="connsiteY83" fmla="*/ 747345 h 1122045"/>
                <a:gd name="connsiteX84" fmla="*/ 1371825 w 1371233"/>
                <a:gd name="connsiteY84" fmla="*/ 751392 h 1122045"/>
                <a:gd name="connsiteX85" fmla="*/ 832951 w 1371233"/>
                <a:gd name="connsiteY85" fmla="*/ 1140202 h 1122045"/>
                <a:gd name="connsiteX86" fmla="*/ 303789 w 1371233"/>
                <a:gd name="connsiteY86" fmla="*/ 778360 h 112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371233" h="1122045">
                  <a:moveTo>
                    <a:pt x="841442" y="551982"/>
                  </a:moveTo>
                  <a:cubicBezTo>
                    <a:pt x="841327" y="551816"/>
                    <a:pt x="841174" y="551714"/>
                    <a:pt x="841072" y="551561"/>
                  </a:cubicBezTo>
                  <a:cubicBezTo>
                    <a:pt x="717464" y="447035"/>
                    <a:pt x="589769" y="388912"/>
                    <a:pt x="461438" y="378595"/>
                  </a:cubicBezTo>
                  <a:cubicBezTo>
                    <a:pt x="419340" y="375288"/>
                    <a:pt x="375217" y="380497"/>
                    <a:pt x="330204" y="394019"/>
                  </a:cubicBezTo>
                  <a:cubicBezTo>
                    <a:pt x="271340" y="411679"/>
                    <a:pt x="181721" y="452781"/>
                    <a:pt x="78481" y="548420"/>
                  </a:cubicBezTo>
                  <a:lnTo>
                    <a:pt x="460547" y="550169"/>
                  </a:lnTo>
                  <a:lnTo>
                    <a:pt x="623975" y="550973"/>
                  </a:lnTo>
                  <a:lnTo>
                    <a:pt x="838043" y="551982"/>
                  </a:lnTo>
                  <a:close/>
                  <a:moveTo>
                    <a:pt x="899872" y="543312"/>
                  </a:moveTo>
                  <a:cubicBezTo>
                    <a:pt x="964197" y="463316"/>
                    <a:pt x="986093" y="355189"/>
                    <a:pt x="956928" y="256257"/>
                  </a:cubicBezTo>
                  <a:cubicBezTo>
                    <a:pt x="928820" y="160887"/>
                    <a:pt x="856654" y="84031"/>
                    <a:pt x="763598" y="49824"/>
                  </a:cubicBezTo>
                  <a:cubicBezTo>
                    <a:pt x="621110" y="69181"/>
                    <a:pt x="492155" y="147582"/>
                    <a:pt x="408519" y="263165"/>
                  </a:cubicBezTo>
                  <a:cubicBezTo>
                    <a:pt x="391130" y="287157"/>
                    <a:pt x="375752" y="312746"/>
                    <a:pt x="362551" y="339701"/>
                  </a:cubicBezTo>
                  <a:cubicBezTo>
                    <a:pt x="381430" y="336151"/>
                    <a:pt x="400194" y="333853"/>
                    <a:pt x="418703" y="332959"/>
                  </a:cubicBezTo>
                  <a:cubicBezTo>
                    <a:pt x="411600" y="323919"/>
                    <a:pt x="407412" y="312746"/>
                    <a:pt x="407412" y="300399"/>
                  </a:cubicBezTo>
                  <a:cubicBezTo>
                    <a:pt x="407412" y="288421"/>
                    <a:pt x="411383" y="277313"/>
                    <a:pt x="418016" y="268374"/>
                  </a:cubicBezTo>
                  <a:cubicBezTo>
                    <a:pt x="427767" y="255299"/>
                    <a:pt x="443310" y="246846"/>
                    <a:pt x="460814" y="246846"/>
                  </a:cubicBezTo>
                  <a:cubicBezTo>
                    <a:pt x="490233" y="246846"/>
                    <a:pt x="514153" y="270877"/>
                    <a:pt x="514153" y="300399"/>
                  </a:cubicBezTo>
                  <a:cubicBezTo>
                    <a:pt x="514153" y="314866"/>
                    <a:pt x="508475" y="328005"/>
                    <a:pt x="499093" y="337530"/>
                  </a:cubicBezTo>
                  <a:cubicBezTo>
                    <a:pt x="635801" y="356620"/>
                    <a:pt x="770548" y="425814"/>
                    <a:pt x="899872" y="543312"/>
                  </a:cubicBezTo>
                  <a:moveTo>
                    <a:pt x="965839" y="526508"/>
                  </a:moveTo>
                  <a:cubicBezTo>
                    <a:pt x="1103922" y="461783"/>
                    <a:pt x="1178112" y="303425"/>
                    <a:pt x="1133570" y="152485"/>
                  </a:cubicBezTo>
                  <a:cubicBezTo>
                    <a:pt x="1132081" y="147275"/>
                    <a:pt x="1130439" y="142053"/>
                    <a:pt x="1128529" y="136945"/>
                  </a:cubicBezTo>
                  <a:cubicBezTo>
                    <a:pt x="1049628" y="82640"/>
                    <a:pt x="955452" y="49454"/>
                    <a:pt x="853739" y="45406"/>
                  </a:cubicBezTo>
                  <a:cubicBezTo>
                    <a:pt x="923474" y="91680"/>
                    <a:pt x="975871" y="161525"/>
                    <a:pt x="1000096" y="243437"/>
                  </a:cubicBezTo>
                  <a:cubicBezTo>
                    <a:pt x="1028204" y="338909"/>
                    <a:pt x="1014786" y="441826"/>
                    <a:pt x="965839" y="526508"/>
                  </a:cubicBezTo>
                  <a:moveTo>
                    <a:pt x="1319212" y="375658"/>
                  </a:moveTo>
                  <a:cubicBezTo>
                    <a:pt x="1289793" y="301778"/>
                    <a:pt x="1244029" y="236146"/>
                    <a:pt x="1186591" y="183385"/>
                  </a:cubicBezTo>
                  <a:cubicBezTo>
                    <a:pt x="1213489" y="346200"/>
                    <a:pt x="1125079" y="507725"/>
                    <a:pt x="973426" y="572463"/>
                  </a:cubicBezTo>
                  <a:cubicBezTo>
                    <a:pt x="1020464" y="580712"/>
                    <a:pt x="1068813" y="578043"/>
                    <a:pt x="1115697" y="564049"/>
                  </a:cubicBezTo>
                  <a:cubicBezTo>
                    <a:pt x="1208754" y="536455"/>
                    <a:pt x="1284383" y="466355"/>
                    <a:pt x="1319212" y="375658"/>
                  </a:cubicBezTo>
                  <a:moveTo>
                    <a:pt x="1356384" y="570012"/>
                  </a:moveTo>
                  <a:cubicBezTo>
                    <a:pt x="1356384" y="524491"/>
                    <a:pt x="1350553" y="480234"/>
                    <a:pt x="1339631" y="437995"/>
                  </a:cubicBezTo>
                  <a:cubicBezTo>
                    <a:pt x="1294147" y="519000"/>
                    <a:pt x="1218568" y="580444"/>
                    <a:pt x="1128376" y="607297"/>
                  </a:cubicBezTo>
                  <a:cubicBezTo>
                    <a:pt x="1094794" y="617192"/>
                    <a:pt x="1060436" y="622198"/>
                    <a:pt x="1026294" y="622198"/>
                  </a:cubicBezTo>
                  <a:cubicBezTo>
                    <a:pt x="982172" y="622198"/>
                    <a:pt x="938317" y="613898"/>
                    <a:pt x="896117" y="597247"/>
                  </a:cubicBezTo>
                  <a:lnTo>
                    <a:pt x="895952" y="597247"/>
                  </a:lnTo>
                  <a:lnTo>
                    <a:pt x="876067" y="597145"/>
                  </a:lnTo>
                  <a:cubicBezTo>
                    <a:pt x="876436" y="598001"/>
                    <a:pt x="876806" y="598793"/>
                    <a:pt x="877175" y="599635"/>
                  </a:cubicBezTo>
                  <a:cubicBezTo>
                    <a:pt x="937311" y="726978"/>
                    <a:pt x="1076030" y="798943"/>
                    <a:pt x="1214584" y="774683"/>
                  </a:cubicBezTo>
                  <a:cubicBezTo>
                    <a:pt x="1257064" y="767187"/>
                    <a:pt x="1296514" y="751660"/>
                    <a:pt x="1332158" y="728089"/>
                  </a:cubicBezTo>
                  <a:cubicBezTo>
                    <a:pt x="1347905" y="678253"/>
                    <a:pt x="1356384" y="625122"/>
                    <a:pt x="1356384" y="570012"/>
                  </a:cubicBezTo>
                  <a:moveTo>
                    <a:pt x="359839" y="794742"/>
                  </a:moveTo>
                  <a:cubicBezTo>
                    <a:pt x="445589" y="976378"/>
                    <a:pt x="629538" y="1095039"/>
                    <a:pt x="832951" y="1095039"/>
                  </a:cubicBezTo>
                  <a:cubicBezTo>
                    <a:pt x="1042041" y="1095039"/>
                    <a:pt x="1222871" y="971437"/>
                    <a:pt x="1306546" y="793261"/>
                  </a:cubicBezTo>
                  <a:cubicBezTo>
                    <a:pt x="1279914" y="805328"/>
                    <a:pt x="1251756" y="813832"/>
                    <a:pt x="1222337" y="819041"/>
                  </a:cubicBezTo>
                  <a:cubicBezTo>
                    <a:pt x="1201816" y="822604"/>
                    <a:pt x="1181282" y="824417"/>
                    <a:pt x="1160991" y="824417"/>
                  </a:cubicBezTo>
                  <a:cubicBezTo>
                    <a:pt x="1033283" y="824417"/>
                    <a:pt x="913341" y="755695"/>
                    <a:pt x="849449" y="643305"/>
                  </a:cubicBezTo>
                  <a:cubicBezTo>
                    <a:pt x="770434" y="702194"/>
                    <a:pt x="609017" y="807090"/>
                    <a:pt x="463195" y="807090"/>
                  </a:cubicBezTo>
                  <a:cubicBezTo>
                    <a:pt x="460279" y="807090"/>
                    <a:pt x="457250" y="807090"/>
                    <a:pt x="454334" y="806975"/>
                  </a:cubicBezTo>
                  <a:cubicBezTo>
                    <a:pt x="448975" y="806860"/>
                    <a:pt x="443578" y="806707"/>
                    <a:pt x="438218" y="806336"/>
                  </a:cubicBezTo>
                  <a:cubicBezTo>
                    <a:pt x="412338" y="804791"/>
                    <a:pt x="386254" y="801012"/>
                    <a:pt x="359839" y="794742"/>
                  </a:cubicBezTo>
                  <a:moveTo>
                    <a:pt x="637074" y="596073"/>
                  </a:moveTo>
                  <a:lnTo>
                    <a:pt x="498559" y="759794"/>
                  </a:lnTo>
                  <a:cubicBezTo>
                    <a:pt x="626253" y="744523"/>
                    <a:pt x="763330" y="652089"/>
                    <a:pt x="829297" y="602202"/>
                  </a:cubicBezTo>
                  <a:cubicBezTo>
                    <a:pt x="828495" y="600440"/>
                    <a:pt x="827871" y="598793"/>
                    <a:pt x="827120" y="596979"/>
                  </a:cubicBezTo>
                  <a:close/>
                  <a:moveTo>
                    <a:pt x="578325" y="595702"/>
                  </a:moveTo>
                  <a:lnTo>
                    <a:pt x="475759" y="595345"/>
                  </a:lnTo>
                  <a:lnTo>
                    <a:pt x="347810" y="745161"/>
                  </a:lnTo>
                  <a:cubicBezTo>
                    <a:pt x="378514" y="753933"/>
                    <a:pt x="408939" y="759424"/>
                    <a:pt x="438587" y="761173"/>
                  </a:cubicBezTo>
                  <a:close/>
                  <a:moveTo>
                    <a:pt x="301943" y="729634"/>
                  </a:moveTo>
                  <a:lnTo>
                    <a:pt x="416895" y="595064"/>
                  </a:lnTo>
                  <a:lnTo>
                    <a:pt x="91783" y="593583"/>
                  </a:lnTo>
                  <a:cubicBezTo>
                    <a:pt x="128586" y="627880"/>
                    <a:pt x="186126" y="675073"/>
                    <a:pt x="256395" y="709536"/>
                  </a:cubicBezTo>
                  <a:cubicBezTo>
                    <a:pt x="271608" y="717032"/>
                    <a:pt x="286820" y="723786"/>
                    <a:pt x="301943" y="729634"/>
                  </a:cubicBezTo>
                  <a:moveTo>
                    <a:pt x="303789" y="778360"/>
                  </a:moveTo>
                  <a:cubicBezTo>
                    <a:pt x="281524" y="770584"/>
                    <a:pt x="259043" y="761071"/>
                    <a:pt x="236613" y="750013"/>
                  </a:cubicBezTo>
                  <a:cubicBezTo>
                    <a:pt x="127695" y="696435"/>
                    <a:pt x="48947" y="616822"/>
                    <a:pt x="22850" y="588373"/>
                  </a:cubicBezTo>
                  <a:cubicBezTo>
                    <a:pt x="17389" y="582359"/>
                    <a:pt x="14207" y="578682"/>
                    <a:pt x="13570" y="577877"/>
                  </a:cubicBezTo>
                  <a:lnTo>
                    <a:pt x="0" y="561610"/>
                  </a:lnTo>
                  <a:lnTo>
                    <a:pt x="15212" y="546977"/>
                  </a:lnTo>
                  <a:cubicBezTo>
                    <a:pt x="16384" y="545968"/>
                    <a:pt x="17873" y="544321"/>
                    <a:pt x="20050" y="542303"/>
                  </a:cubicBezTo>
                  <a:cubicBezTo>
                    <a:pt x="135167" y="427308"/>
                    <a:pt x="237988" y="376462"/>
                    <a:pt x="306972" y="353964"/>
                  </a:cubicBezTo>
                  <a:cubicBezTo>
                    <a:pt x="348433" y="252311"/>
                    <a:pt x="417799" y="165305"/>
                    <a:pt x="508106" y="102214"/>
                  </a:cubicBezTo>
                  <a:cubicBezTo>
                    <a:pt x="583773" y="49351"/>
                    <a:pt x="669892" y="16153"/>
                    <a:pt x="760568" y="4558"/>
                  </a:cubicBezTo>
                  <a:cubicBezTo>
                    <a:pt x="761688" y="4456"/>
                    <a:pt x="762961" y="4201"/>
                    <a:pt x="764234" y="4201"/>
                  </a:cubicBezTo>
                  <a:lnTo>
                    <a:pt x="765342" y="4035"/>
                  </a:lnTo>
                  <a:cubicBezTo>
                    <a:pt x="787670" y="1264"/>
                    <a:pt x="810253" y="0"/>
                    <a:pt x="832951" y="0"/>
                  </a:cubicBezTo>
                  <a:cubicBezTo>
                    <a:pt x="953160" y="0"/>
                    <a:pt x="1064739" y="37655"/>
                    <a:pt x="1156688" y="101729"/>
                  </a:cubicBezTo>
                  <a:lnTo>
                    <a:pt x="1162887" y="106211"/>
                  </a:lnTo>
                  <a:cubicBezTo>
                    <a:pt x="1252672" y="170400"/>
                    <a:pt x="1322866" y="260177"/>
                    <a:pt x="1363220" y="364868"/>
                  </a:cubicBezTo>
                  <a:lnTo>
                    <a:pt x="1365142" y="369976"/>
                  </a:lnTo>
                  <a:cubicBezTo>
                    <a:pt x="1388565" y="432313"/>
                    <a:pt x="1401410" y="499694"/>
                    <a:pt x="1401410" y="570012"/>
                  </a:cubicBezTo>
                  <a:cubicBezTo>
                    <a:pt x="1401410" y="631979"/>
                    <a:pt x="1391493" y="691507"/>
                    <a:pt x="1373251" y="747345"/>
                  </a:cubicBezTo>
                  <a:lnTo>
                    <a:pt x="1371825" y="751392"/>
                  </a:lnTo>
                  <a:cubicBezTo>
                    <a:pt x="1296158" y="977119"/>
                    <a:pt x="1083248" y="1140202"/>
                    <a:pt x="832951" y="1140202"/>
                  </a:cubicBezTo>
                  <a:cubicBezTo>
                    <a:pt x="598998" y="1140202"/>
                    <a:pt x="388800" y="995583"/>
                    <a:pt x="303789" y="77836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="" xmlns:a16="http://schemas.microsoft.com/office/drawing/2014/main" id="{3AB2F72E-66E4-4695-B980-F08A33417C0B}"/>
                </a:ext>
              </a:extLst>
            </p:cNvPr>
            <p:cNvSpPr/>
            <p:nvPr/>
          </p:nvSpPr>
          <p:spPr>
            <a:xfrm>
              <a:off x="263194" y="5238884"/>
              <a:ext cx="265033" cy="62029"/>
            </a:xfrm>
            <a:custGeom>
              <a:avLst/>
              <a:gdLst>
                <a:gd name="connsiteX0" fmla="*/ 553450 w 1082552"/>
                <a:gd name="connsiteY0" fmla="*/ 0 h 253365"/>
                <a:gd name="connsiteX1" fmla="*/ 1106952 w 1082552"/>
                <a:gd name="connsiteY1" fmla="*/ 136320 h 253365"/>
                <a:gd name="connsiteX2" fmla="*/ 553450 w 1082552"/>
                <a:gd name="connsiteY2" fmla="*/ 272690 h 253365"/>
                <a:gd name="connsiteX3" fmla="*/ 0 w 1082552"/>
                <a:gd name="connsiteY3" fmla="*/ 136320 h 253365"/>
                <a:gd name="connsiteX4" fmla="*/ 553450 w 1082552"/>
                <a:gd name="connsiteY4" fmla="*/ 0 h 25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552" h="253365">
                  <a:moveTo>
                    <a:pt x="553450" y="0"/>
                  </a:moveTo>
                  <a:cubicBezTo>
                    <a:pt x="859149" y="0"/>
                    <a:pt x="1106952" y="61048"/>
                    <a:pt x="1106952" y="136320"/>
                  </a:cubicBezTo>
                  <a:cubicBezTo>
                    <a:pt x="1106952" y="211630"/>
                    <a:pt x="859149" y="272690"/>
                    <a:pt x="553450" y="272690"/>
                  </a:cubicBezTo>
                  <a:cubicBezTo>
                    <a:pt x="247739" y="272690"/>
                    <a:pt x="0" y="211630"/>
                    <a:pt x="0" y="136320"/>
                  </a:cubicBezTo>
                  <a:cubicBezTo>
                    <a:pt x="0" y="61048"/>
                    <a:pt x="247739" y="0"/>
                    <a:pt x="553450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: 図形 76">
              <a:extLst>
                <a:ext uri="{FF2B5EF4-FFF2-40B4-BE49-F238E27FC236}">
                  <a16:creationId xmlns="" xmlns:a16="http://schemas.microsoft.com/office/drawing/2014/main" id="{352B9D21-90E4-415A-B348-FCDCB94C63C5}"/>
                </a:ext>
              </a:extLst>
            </p:cNvPr>
            <p:cNvSpPr/>
            <p:nvPr/>
          </p:nvSpPr>
          <p:spPr>
            <a:xfrm>
              <a:off x="395537" y="5050873"/>
              <a:ext cx="8834" cy="8861"/>
            </a:xfrm>
            <a:custGeom>
              <a:avLst/>
              <a:gdLst>
                <a:gd name="connsiteX0" fmla="*/ 3017 w 0"/>
                <a:gd name="connsiteY0" fmla="*/ 0 h 0"/>
                <a:gd name="connsiteX1" fmla="*/ 3386 w 0"/>
                <a:gd name="connsiteY1" fmla="*/ 421 h 0"/>
                <a:gd name="connsiteX2" fmla="*/ 0 w 0"/>
                <a:gd name="connsiteY2" fmla="*/ 421 h 0"/>
                <a:gd name="connsiteX3" fmla="*/ 3017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017" y="0"/>
                  </a:moveTo>
                  <a:cubicBezTo>
                    <a:pt x="3119" y="166"/>
                    <a:pt x="3284" y="268"/>
                    <a:pt x="3386" y="421"/>
                  </a:cubicBezTo>
                  <a:lnTo>
                    <a:pt x="0" y="421"/>
                  </a:lnTo>
                  <a:cubicBezTo>
                    <a:pt x="1006" y="166"/>
                    <a:pt x="2011" y="0"/>
                    <a:pt x="3017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="" xmlns:a16="http://schemas.microsoft.com/office/drawing/2014/main" id="{D5251BFE-BDDC-4F45-9E6D-F2B70E58D787}"/>
                </a:ext>
              </a:extLst>
            </p:cNvPr>
            <p:cNvSpPr/>
            <p:nvPr/>
          </p:nvSpPr>
          <p:spPr>
            <a:xfrm>
              <a:off x="209576" y="5008292"/>
              <a:ext cx="185523" cy="35445"/>
            </a:xfrm>
            <a:custGeom>
              <a:avLst/>
              <a:gdLst>
                <a:gd name="connsiteX0" fmla="*/ 762592 w 757787"/>
                <a:gd name="connsiteY0" fmla="*/ 173930 h 144780"/>
                <a:gd name="connsiteX1" fmla="*/ 759575 w 757787"/>
                <a:gd name="connsiteY1" fmla="*/ 174351 h 144780"/>
                <a:gd name="connsiteX2" fmla="*/ 545494 w 757787"/>
                <a:gd name="connsiteY2" fmla="*/ 173342 h 144780"/>
                <a:gd name="connsiteX3" fmla="*/ 382066 w 757787"/>
                <a:gd name="connsiteY3" fmla="*/ 172550 h 144780"/>
                <a:gd name="connsiteX4" fmla="*/ 0 w 757787"/>
                <a:gd name="connsiteY4" fmla="*/ 170788 h 144780"/>
                <a:gd name="connsiteX5" fmla="*/ 251723 w 757787"/>
                <a:gd name="connsiteY5" fmla="*/ 16388 h 144780"/>
                <a:gd name="connsiteX6" fmla="*/ 382970 w 757787"/>
                <a:gd name="connsiteY6" fmla="*/ 963 h 144780"/>
                <a:gd name="connsiteX7" fmla="*/ 762592 w 757787"/>
                <a:gd name="connsiteY7" fmla="*/ 17393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787" h="144780">
                  <a:moveTo>
                    <a:pt x="762592" y="173930"/>
                  </a:moveTo>
                  <a:cubicBezTo>
                    <a:pt x="761586" y="173930"/>
                    <a:pt x="760581" y="174096"/>
                    <a:pt x="759575" y="174351"/>
                  </a:cubicBezTo>
                  <a:lnTo>
                    <a:pt x="545494" y="173342"/>
                  </a:lnTo>
                  <a:lnTo>
                    <a:pt x="382066" y="172550"/>
                  </a:lnTo>
                  <a:lnTo>
                    <a:pt x="0" y="170788"/>
                  </a:lnTo>
                  <a:cubicBezTo>
                    <a:pt x="103253" y="75163"/>
                    <a:pt x="192860" y="34047"/>
                    <a:pt x="251723" y="16388"/>
                  </a:cubicBezTo>
                  <a:cubicBezTo>
                    <a:pt x="296749" y="2879"/>
                    <a:pt x="340859" y="-2344"/>
                    <a:pt x="382970" y="963"/>
                  </a:cubicBezTo>
                  <a:cubicBezTo>
                    <a:pt x="511289" y="11281"/>
                    <a:pt x="638983" y="69404"/>
                    <a:pt x="762592" y="173930"/>
                  </a:cubicBezTo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: 図形 78">
              <a:extLst>
                <a:ext uri="{FF2B5EF4-FFF2-40B4-BE49-F238E27FC236}">
                  <a16:creationId xmlns="" xmlns:a16="http://schemas.microsoft.com/office/drawing/2014/main" id="{D666B3C8-9A1A-4666-B6CD-12E8EF70B8E6}"/>
                </a:ext>
              </a:extLst>
            </p:cNvPr>
            <p:cNvSpPr/>
            <p:nvPr/>
          </p:nvSpPr>
          <p:spPr>
            <a:xfrm>
              <a:off x="369115" y="4981219"/>
              <a:ext cx="26503" cy="26584"/>
            </a:xfrm>
            <a:custGeom>
              <a:avLst/>
              <a:gdLst>
                <a:gd name="connsiteX0" fmla="*/ 118784 w 108255"/>
                <a:gd name="connsiteY0" fmla="*/ 61431 h 108585"/>
                <a:gd name="connsiteX1" fmla="*/ 61244 w 108255"/>
                <a:gd name="connsiteY1" fmla="*/ 3716 h 108585"/>
                <a:gd name="connsiteX2" fmla="*/ 3768 w 108255"/>
                <a:gd name="connsiteY2" fmla="*/ 61431 h 108585"/>
                <a:gd name="connsiteX3" fmla="*/ 61244 w 108255"/>
                <a:gd name="connsiteY3" fmla="*/ 119095 h 108585"/>
                <a:gd name="connsiteX4" fmla="*/ 118784 w 108255"/>
                <a:gd name="connsiteY4" fmla="*/ 61431 h 108585"/>
                <a:gd name="connsiteX5" fmla="*/ 61244 w 108255"/>
                <a:gd name="connsiteY5" fmla="*/ 0 h 108585"/>
                <a:gd name="connsiteX6" fmla="*/ 122501 w 108255"/>
                <a:gd name="connsiteY6" fmla="*/ 61431 h 108585"/>
                <a:gd name="connsiteX7" fmla="*/ 61244 w 108255"/>
                <a:gd name="connsiteY7" fmla="*/ 122874 h 108585"/>
                <a:gd name="connsiteX8" fmla="*/ 0 w 108255"/>
                <a:gd name="connsiteY8" fmla="*/ 61431 h 108585"/>
                <a:gd name="connsiteX9" fmla="*/ 61244 w 108255"/>
                <a:gd name="connsiteY9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255" h="108585">
                  <a:moveTo>
                    <a:pt x="118784" y="61431"/>
                  </a:moveTo>
                  <a:cubicBezTo>
                    <a:pt x="118784" y="29521"/>
                    <a:pt x="93069" y="3716"/>
                    <a:pt x="61244" y="3716"/>
                  </a:cubicBezTo>
                  <a:cubicBezTo>
                    <a:pt x="29546" y="3716"/>
                    <a:pt x="3768" y="29521"/>
                    <a:pt x="3768" y="61431"/>
                  </a:cubicBezTo>
                  <a:cubicBezTo>
                    <a:pt x="3768" y="93238"/>
                    <a:pt x="29546" y="119095"/>
                    <a:pt x="61244" y="119095"/>
                  </a:cubicBezTo>
                  <a:cubicBezTo>
                    <a:pt x="93069" y="119095"/>
                    <a:pt x="118784" y="93238"/>
                    <a:pt x="118784" y="61431"/>
                  </a:cubicBezTo>
                  <a:moveTo>
                    <a:pt x="61244" y="0"/>
                  </a:moveTo>
                  <a:cubicBezTo>
                    <a:pt x="95081" y="0"/>
                    <a:pt x="122501" y="27504"/>
                    <a:pt x="122501" y="61431"/>
                  </a:cubicBezTo>
                  <a:cubicBezTo>
                    <a:pt x="122501" y="95255"/>
                    <a:pt x="95081" y="122874"/>
                    <a:pt x="61244" y="122874"/>
                  </a:cubicBezTo>
                  <a:cubicBezTo>
                    <a:pt x="27535" y="122874"/>
                    <a:pt x="0" y="95255"/>
                    <a:pt x="0" y="61431"/>
                  </a:cubicBezTo>
                  <a:cubicBezTo>
                    <a:pt x="0" y="27504"/>
                    <a:pt x="27535" y="0"/>
                    <a:pt x="61244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: 図形 79">
              <a:extLst>
                <a:ext uri="{FF2B5EF4-FFF2-40B4-BE49-F238E27FC236}">
                  <a16:creationId xmlns="" xmlns:a16="http://schemas.microsoft.com/office/drawing/2014/main" id="{F5123E2B-F08D-4557-B344-D4A54115D369}"/>
                </a:ext>
              </a:extLst>
            </p:cNvPr>
            <p:cNvSpPr/>
            <p:nvPr/>
          </p:nvSpPr>
          <p:spPr>
            <a:xfrm>
              <a:off x="370039" y="4982130"/>
              <a:ext cx="26503" cy="26584"/>
            </a:xfrm>
            <a:custGeom>
              <a:avLst/>
              <a:gdLst>
                <a:gd name="connsiteX0" fmla="*/ 57476 w 108255"/>
                <a:gd name="connsiteY0" fmla="*/ 0 h 108585"/>
                <a:gd name="connsiteX1" fmla="*/ 115016 w 108255"/>
                <a:gd name="connsiteY1" fmla="*/ 57715 h 108585"/>
                <a:gd name="connsiteX2" fmla="*/ 57476 w 108255"/>
                <a:gd name="connsiteY2" fmla="*/ 115366 h 108585"/>
                <a:gd name="connsiteX3" fmla="*/ 0 w 108255"/>
                <a:gd name="connsiteY3" fmla="*/ 57715 h 108585"/>
                <a:gd name="connsiteX4" fmla="*/ 57476 w 108255"/>
                <a:gd name="connsiteY4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55" h="108585">
                  <a:moveTo>
                    <a:pt x="57476" y="0"/>
                  </a:moveTo>
                  <a:cubicBezTo>
                    <a:pt x="89301" y="0"/>
                    <a:pt x="115016" y="25806"/>
                    <a:pt x="115016" y="57715"/>
                  </a:cubicBezTo>
                  <a:cubicBezTo>
                    <a:pt x="115016" y="89522"/>
                    <a:pt x="89301" y="115366"/>
                    <a:pt x="57476" y="115366"/>
                  </a:cubicBezTo>
                  <a:cubicBezTo>
                    <a:pt x="25766" y="115366"/>
                    <a:pt x="0" y="89522"/>
                    <a:pt x="0" y="57715"/>
                  </a:cubicBezTo>
                  <a:cubicBezTo>
                    <a:pt x="0" y="25806"/>
                    <a:pt x="25766" y="0"/>
                    <a:pt x="57476" y="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1" name="フリーフォーム: 図形 80">
              <a:extLst>
                <a:ext uri="{FF2B5EF4-FFF2-40B4-BE49-F238E27FC236}">
                  <a16:creationId xmlns="" xmlns:a16="http://schemas.microsoft.com/office/drawing/2014/main" id="{FD735C69-3C55-4390-A600-FD679549BDA7}"/>
                </a:ext>
              </a:extLst>
            </p:cNvPr>
            <p:cNvSpPr/>
            <p:nvPr/>
          </p:nvSpPr>
          <p:spPr>
            <a:xfrm>
              <a:off x="312421" y="5061773"/>
              <a:ext cx="79510" cy="35445"/>
            </a:xfrm>
            <a:custGeom>
              <a:avLst/>
              <a:gdLst>
                <a:gd name="connsiteX0" fmla="*/ 328562 w 324765"/>
                <a:gd name="connsiteY0" fmla="*/ 907 h 144780"/>
                <a:gd name="connsiteX1" fmla="*/ 330739 w 324765"/>
                <a:gd name="connsiteY1" fmla="*/ 6116 h 144780"/>
                <a:gd name="connsiteX2" fmla="*/ 0 w 324765"/>
                <a:gd name="connsiteY2" fmla="*/ 163721 h 144780"/>
                <a:gd name="connsiteX3" fmla="*/ 138515 w 324765"/>
                <a:gd name="connsiteY3" fmla="*/ 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65" h="144780">
                  <a:moveTo>
                    <a:pt x="328562" y="907"/>
                  </a:moveTo>
                  <a:cubicBezTo>
                    <a:pt x="329313" y="2720"/>
                    <a:pt x="329937" y="4367"/>
                    <a:pt x="330739" y="6116"/>
                  </a:cubicBezTo>
                  <a:cubicBezTo>
                    <a:pt x="264772" y="56004"/>
                    <a:pt x="127695" y="148450"/>
                    <a:pt x="0" y="163721"/>
                  </a:cubicBezTo>
                  <a:lnTo>
                    <a:pt x="138515" y="0"/>
                  </a:ln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2" name="フリーフォーム: 図形 81">
              <a:extLst>
                <a:ext uri="{FF2B5EF4-FFF2-40B4-BE49-F238E27FC236}">
                  <a16:creationId xmlns="" xmlns:a16="http://schemas.microsoft.com/office/drawing/2014/main" id="{51F0E086-1A3B-4E41-9620-85F41B4CF519}"/>
                </a:ext>
              </a:extLst>
            </p:cNvPr>
            <p:cNvSpPr/>
            <p:nvPr/>
          </p:nvSpPr>
          <p:spPr>
            <a:xfrm>
              <a:off x="376568" y="4916868"/>
              <a:ext cx="8834" cy="8861"/>
            </a:xfrm>
            <a:custGeom>
              <a:avLst/>
              <a:gdLst>
                <a:gd name="connsiteX0" fmla="*/ 0 w 0"/>
                <a:gd name="connsiteY0" fmla="*/ 358 h 0"/>
                <a:gd name="connsiteX1" fmla="*/ 3654 w 0"/>
                <a:gd name="connsiteY1" fmla="*/ 0 h 0"/>
                <a:gd name="connsiteX2" fmla="*/ 0 w 0"/>
                <a:gd name="connsiteY2" fmla="*/ 3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358"/>
                  </a:moveTo>
                  <a:cubicBezTo>
                    <a:pt x="1108" y="89"/>
                    <a:pt x="2381" y="0"/>
                    <a:pt x="3654" y="0"/>
                  </a:cubicBezTo>
                  <a:cubicBezTo>
                    <a:pt x="2381" y="0"/>
                    <a:pt x="1108" y="255"/>
                    <a:pt x="0" y="358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: 図形 82">
              <a:extLst>
                <a:ext uri="{FF2B5EF4-FFF2-40B4-BE49-F238E27FC236}">
                  <a16:creationId xmlns="" xmlns:a16="http://schemas.microsoft.com/office/drawing/2014/main" id="{49D01AE0-C4FB-4B0F-8D8C-69E8AD0E62EF}"/>
                </a:ext>
              </a:extLst>
            </p:cNvPr>
            <p:cNvSpPr/>
            <p:nvPr/>
          </p:nvSpPr>
          <p:spPr>
            <a:xfrm>
              <a:off x="275513" y="5061593"/>
              <a:ext cx="53007" cy="35445"/>
            </a:xfrm>
            <a:custGeom>
              <a:avLst/>
              <a:gdLst>
                <a:gd name="connsiteX0" fmla="*/ 230515 w 216510"/>
                <a:gd name="connsiteY0" fmla="*/ 358 h 144780"/>
                <a:gd name="connsiteX1" fmla="*/ 90778 w 216510"/>
                <a:gd name="connsiteY1" fmla="*/ 165828 h 144780"/>
                <a:gd name="connsiteX2" fmla="*/ 0 w 216510"/>
                <a:gd name="connsiteY2" fmla="*/ 149816 h 144780"/>
                <a:gd name="connsiteX3" fmla="*/ 127962 w 216510"/>
                <a:gd name="connsiteY3" fmla="*/ 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10" h="144780">
                  <a:moveTo>
                    <a:pt x="230515" y="358"/>
                  </a:moveTo>
                  <a:lnTo>
                    <a:pt x="90778" y="165828"/>
                  </a:lnTo>
                  <a:cubicBezTo>
                    <a:pt x="61142" y="164079"/>
                    <a:pt x="30705" y="158601"/>
                    <a:pt x="0" y="149816"/>
                  </a:cubicBezTo>
                  <a:lnTo>
                    <a:pt x="127962" y="0"/>
                  </a:ln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: 図形 83">
              <a:extLst>
                <a:ext uri="{FF2B5EF4-FFF2-40B4-BE49-F238E27FC236}">
                  <a16:creationId xmlns="" xmlns:a16="http://schemas.microsoft.com/office/drawing/2014/main" id="{5DBF301C-D995-4DDF-B0CD-21AE2D1E469A}"/>
                </a:ext>
              </a:extLst>
            </p:cNvPr>
            <p:cNvSpPr/>
            <p:nvPr/>
          </p:nvSpPr>
          <p:spPr>
            <a:xfrm>
              <a:off x="212835" y="5061162"/>
              <a:ext cx="79510" cy="26584"/>
            </a:xfrm>
            <a:custGeom>
              <a:avLst/>
              <a:gdLst>
                <a:gd name="connsiteX0" fmla="*/ 325112 w 324765"/>
                <a:gd name="connsiteY0" fmla="*/ 1481 h 108585"/>
                <a:gd name="connsiteX1" fmla="*/ 210147 w 324765"/>
                <a:gd name="connsiteY1" fmla="*/ 136051 h 108585"/>
                <a:gd name="connsiteX2" fmla="*/ 164599 w 324765"/>
                <a:gd name="connsiteY2" fmla="*/ 115953 h 108585"/>
                <a:gd name="connsiteX3" fmla="*/ 0 w 324765"/>
                <a:gd name="connsiteY3" fmla="*/ 0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65" h="108585">
                  <a:moveTo>
                    <a:pt x="325112" y="1481"/>
                  </a:moveTo>
                  <a:lnTo>
                    <a:pt x="210147" y="136051"/>
                  </a:lnTo>
                  <a:cubicBezTo>
                    <a:pt x="195037" y="130203"/>
                    <a:pt x="179812" y="123449"/>
                    <a:pt x="164599" y="115953"/>
                  </a:cubicBezTo>
                  <a:cubicBezTo>
                    <a:pt x="94342" y="81490"/>
                    <a:pt x="36802" y="34297"/>
                    <a:pt x="0" y="0"/>
                  </a:cubicBezTo>
                  <a:close/>
                </a:path>
              </a:pathLst>
            </a:custGeom>
            <a:solidFill>
              <a:srgbClr val="B3DAC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="" xmlns:a16="http://schemas.microsoft.com/office/drawing/2014/main" id="{6744C8C6-0FC0-4C98-BAC7-49A2E7C9C092}"/>
              </a:ext>
            </a:extLst>
          </p:cNvPr>
          <p:cNvGrpSpPr/>
          <p:nvPr userDrawn="1"/>
        </p:nvGrpSpPr>
        <p:grpSpPr>
          <a:xfrm>
            <a:off x="137587" y="6315150"/>
            <a:ext cx="456287" cy="275534"/>
            <a:chOff x="169260" y="5346748"/>
            <a:chExt cx="456287" cy="275534"/>
          </a:xfrm>
        </p:grpSpPr>
        <p:sp>
          <p:nvSpPr>
            <p:cNvPr id="86" name="フリーフォーム: 図形 85">
              <a:extLst>
                <a:ext uri="{FF2B5EF4-FFF2-40B4-BE49-F238E27FC236}">
                  <a16:creationId xmlns="" xmlns:a16="http://schemas.microsoft.com/office/drawing/2014/main" id="{A08137FC-B8B8-48E4-B503-41B592C3A2FE}"/>
                </a:ext>
              </a:extLst>
            </p:cNvPr>
            <p:cNvSpPr/>
            <p:nvPr/>
          </p:nvSpPr>
          <p:spPr>
            <a:xfrm>
              <a:off x="493031" y="5347574"/>
              <a:ext cx="132516" cy="159504"/>
            </a:xfrm>
            <a:custGeom>
              <a:avLst/>
              <a:gdLst>
                <a:gd name="connsiteX0" fmla="*/ 559281 w 541276"/>
                <a:gd name="connsiteY0" fmla="*/ 79690 h 651510"/>
                <a:gd name="connsiteX1" fmla="*/ 559281 w 541276"/>
                <a:gd name="connsiteY1" fmla="*/ 389154 h 651510"/>
                <a:gd name="connsiteX2" fmla="*/ 477414 w 541276"/>
                <a:gd name="connsiteY2" fmla="*/ 587109 h 651510"/>
                <a:gd name="connsiteX3" fmla="*/ 280264 w 541276"/>
                <a:gd name="connsiteY3" fmla="*/ 669672 h 651510"/>
                <a:gd name="connsiteX4" fmla="*/ 81867 w 541276"/>
                <a:gd name="connsiteY4" fmla="*/ 587109 h 651510"/>
                <a:gd name="connsiteX5" fmla="*/ 0 w 541276"/>
                <a:gd name="connsiteY5" fmla="*/ 389154 h 651510"/>
                <a:gd name="connsiteX6" fmla="*/ 0 w 541276"/>
                <a:gd name="connsiteY6" fmla="*/ 78490 h 651510"/>
                <a:gd name="connsiteX7" fmla="*/ 23130 w 541276"/>
                <a:gd name="connsiteY7" fmla="*/ 23124 h 651510"/>
                <a:gd name="connsiteX8" fmla="*/ 78417 w 541276"/>
                <a:gd name="connsiteY8" fmla="*/ 0 h 651510"/>
                <a:gd name="connsiteX9" fmla="*/ 133805 w 541276"/>
                <a:gd name="connsiteY9" fmla="*/ 23124 h 651510"/>
                <a:gd name="connsiteX10" fmla="*/ 156885 w 541276"/>
                <a:gd name="connsiteY10" fmla="*/ 78490 h 651510"/>
                <a:gd name="connsiteX11" fmla="*/ 156885 w 541276"/>
                <a:gd name="connsiteY11" fmla="*/ 388963 h 651510"/>
                <a:gd name="connsiteX12" fmla="*/ 193013 w 541276"/>
                <a:gd name="connsiteY12" fmla="*/ 476097 h 651510"/>
                <a:gd name="connsiteX13" fmla="*/ 279666 w 541276"/>
                <a:gd name="connsiteY13" fmla="*/ 512335 h 651510"/>
                <a:gd name="connsiteX14" fmla="*/ 365683 w 541276"/>
                <a:gd name="connsiteY14" fmla="*/ 476097 h 651510"/>
                <a:gd name="connsiteX15" fmla="*/ 402409 w 541276"/>
                <a:gd name="connsiteY15" fmla="*/ 387763 h 651510"/>
                <a:gd name="connsiteX16" fmla="*/ 402409 w 541276"/>
                <a:gd name="connsiteY16" fmla="*/ 78490 h 651510"/>
                <a:gd name="connsiteX17" fmla="*/ 425475 w 541276"/>
                <a:gd name="connsiteY17" fmla="*/ 23124 h 651510"/>
                <a:gd name="connsiteX18" fmla="*/ 480915 w 541276"/>
                <a:gd name="connsiteY18" fmla="*/ 0 h 651510"/>
                <a:gd name="connsiteX19" fmla="*/ 536163 w 541276"/>
                <a:gd name="connsiteY19" fmla="*/ 24337 h 651510"/>
                <a:gd name="connsiteX20" fmla="*/ 559281 w 541276"/>
                <a:gd name="connsiteY20" fmla="*/ 79690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276" h="651510">
                  <a:moveTo>
                    <a:pt x="559281" y="79690"/>
                  </a:moveTo>
                  <a:lnTo>
                    <a:pt x="559281" y="389154"/>
                  </a:lnTo>
                  <a:cubicBezTo>
                    <a:pt x="559281" y="466112"/>
                    <a:pt x="532000" y="532114"/>
                    <a:pt x="477414" y="587109"/>
                  </a:cubicBezTo>
                  <a:cubicBezTo>
                    <a:pt x="422866" y="642168"/>
                    <a:pt x="357077" y="669672"/>
                    <a:pt x="280264" y="669672"/>
                  </a:cubicBezTo>
                  <a:cubicBezTo>
                    <a:pt x="202598" y="669672"/>
                    <a:pt x="136402" y="642168"/>
                    <a:pt x="81867" y="587109"/>
                  </a:cubicBezTo>
                  <a:cubicBezTo>
                    <a:pt x="27331" y="532114"/>
                    <a:pt x="0" y="466112"/>
                    <a:pt x="0" y="389154"/>
                  </a:cubicBezTo>
                  <a:lnTo>
                    <a:pt x="0" y="78490"/>
                  </a:lnTo>
                  <a:cubicBezTo>
                    <a:pt x="0" y="57013"/>
                    <a:pt x="7663" y="38485"/>
                    <a:pt x="23130" y="23124"/>
                  </a:cubicBezTo>
                  <a:cubicBezTo>
                    <a:pt x="38445" y="7776"/>
                    <a:pt x="56852" y="0"/>
                    <a:pt x="78417" y="0"/>
                  </a:cubicBezTo>
                  <a:cubicBezTo>
                    <a:pt x="99931" y="0"/>
                    <a:pt x="118338" y="7776"/>
                    <a:pt x="133805" y="23124"/>
                  </a:cubicBezTo>
                  <a:cubicBezTo>
                    <a:pt x="149119" y="38485"/>
                    <a:pt x="156885" y="57013"/>
                    <a:pt x="156885" y="78490"/>
                  </a:cubicBezTo>
                  <a:lnTo>
                    <a:pt x="156885" y="388963"/>
                  </a:lnTo>
                  <a:cubicBezTo>
                    <a:pt x="156885" y="422787"/>
                    <a:pt x="168838" y="451849"/>
                    <a:pt x="193013" y="476097"/>
                  </a:cubicBezTo>
                  <a:cubicBezTo>
                    <a:pt x="217072" y="500192"/>
                    <a:pt x="246046" y="512335"/>
                    <a:pt x="279666" y="512335"/>
                  </a:cubicBezTo>
                  <a:cubicBezTo>
                    <a:pt x="313299" y="512335"/>
                    <a:pt x="341967" y="500192"/>
                    <a:pt x="365683" y="476097"/>
                  </a:cubicBezTo>
                  <a:cubicBezTo>
                    <a:pt x="389500" y="451849"/>
                    <a:pt x="401708" y="422443"/>
                    <a:pt x="402409" y="387763"/>
                  </a:cubicBezTo>
                  <a:lnTo>
                    <a:pt x="402409" y="78490"/>
                  </a:lnTo>
                  <a:cubicBezTo>
                    <a:pt x="402409" y="57013"/>
                    <a:pt x="410161" y="38485"/>
                    <a:pt x="425475" y="23124"/>
                  </a:cubicBezTo>
                  <a:cubicBezTo>
                    <a:pt x="440930" y="7776"/>
                    <a:pt x="459350" y="0"/>
                    <a:pt x="480915" y="0"/>
                  </a:cubicBezTo>
                  <a:cubicBezTo>
                    <a:pt x="502428" y="843"/>
                    <a:pt x="520836" y="8874"/>
                    <a:pt x="536163" y="24337"/>
                  </a:cubicBezTo>
                  <a:cubicBezTo>
                    <a:pt x="551617" y="39698"/>
                    <a:pt x="559281" y="58213"/>
                    <a:pt x="559281" y="79690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: 図形 86">
              <a:extLst>
                <a:ext uri="{FF2B5EF4-FFF2-40B4-BE49-F238E27FC236}">
                  <a16:creationId xmlns="" xmlns:a16="http://schemas.microsoft.com/office/drawing/2014/main" id="{7017B6EE-0B03-46ED-9E74-A6286A5546F8}"/>
                </a:ext>
              </a:extLst>
            </p:cNvPr>
            <p:cNvSpPr/>
            <p:nvPr/>
          </p:nvSpPr>
          <p:spPr>
            <a:xfrm>
              <a:off x="570200" y="5530917"/>
              <a:ext cx="53007" cy="88613"/>
            </a:xfrm>
            <a:custGeom>
              <a:avLst/>
              <a:gdLst>
                <a:gd name="connsiteX0" fmla="*/ 173217 w 216510"/>
                <a:gd name="connsiteY0" fmla="*/ 274325 h 361950"/>
                <a:gd name="connsiteX1" fmla="*/ 157559 w 216510"/>
                <a:gd name="connsiteY1" fmla="*/ 236529 h 361950"/>
                <a:gd name="connsiteX2" fmla="*/ 120337 w 216510"/>
                <a:gd name="connsiteY2" fmla="*/ 221028 h 361950"/>
                <a:gd name="connsiteX3" fmla="*/ 83000 w 216510"/>
                <a:gd name="connsiteY3" fmla="*/ 236784 h 361950"/>
                <a:gd name="connsiteX4" fmla="*/ 67431 w 216510"/>
                <a:gd name="connsiteY4" fmla="*/ 274325 h 361950"/>
                <a:gd name="connsiteX5" fmla="*/ 83000 w 216510"/>
                <a:gd name="connsiteY5" fmla="*/ 311673 h 361950"/>
                <a:gd name="connsiteX6" fmla="*/ 120337 w 216510"/>
                <a:gd name="connsiteY6" fmla="*/ 327124 h 361950"/>
                <a:gd name="connsiteX7" fmla="*/ 157559 w 216510"/>
                <a:gd name="connsiteY7" fmla="*/ 311673 h 361950"/>
                <a:gd name="connsiteX8" fmla="*/ 173217 w 216510"/>
                <a:gd name="connsiteY8" fmla="*/ 274325 h 361950"/>
                <a:gd name="connsiteX9" fmla="*/ 205386 w 216510"/>
                <a:gd name="connsiteY9" fmla="*/ 188646 h 361950"/>
                <a:gd name="connsiteX10" fmla="*/ 240725 w 216510"/>
                <a:gd name="connsiteY10" fmla="*/ 274325 h 361950"/>
                <a:gd name="connsiteX11" fmla="*/ 205386 w 216510"/>
                <a:gd name="connsiteY11" fmla="*/ 359441 h 361950"/>
                <a:gd name="connsiteX12" fmla="*/ 120579 w 216510"/>
                <a:gd name="connsiteY12" fmla="*/ 394837 h 361950"/>
                <a:gd name="connsiteX13" fmla="*/ 35160 w 216510"/>
                <a:gd name="connsiteY13" fmla="*/ 359441 h 361950"/>
                <a:gd name="connsiteX14" fmla="*/ 0 w 216510"/>
                <a:gd name="connsiteY14" fmla="*/ 274325 h 361950"/>
                <a:gd name="connsiteX15" fmla="*/ 0 w 216510"/>
                <a:gd name="connsiteY15" fmla="*/ 33812 h 361950"/>
                <a:gd name="connsiteX16" fmla="*/ 9904 w 216510"/>
                <a:gd name="connsiteY16" fmla="*/ 9921 h 361950"/>
                <a:gd name="connsiteX17" fmla="*/ 33722 w 216510"/>
                <a:gd name="connsiteY17" fmla="*/ 0 h 361950"/>
                <a:gd name="connsiteX18" fmla="*/ 57527 w 216510"/>
                <a:gd name="connsiteY18" fmla="*/ 9921 h 361950"/>
                <a:gd name="connsiteX19" fmla="*/ 67431 w 216510"/>
                <a:gd name="connsiteY19" fmla="*/ 33812 h 361950"/>
                <a:gd name="connsiteX20" fmla="*/ 67431 w 216510"/>
                <a:gd name="connsiteY20" fmla="*/ 165867 h 361950"/>
                <a:gd name="connsiteX21" fmla="*/ 120579 w 216510"/>
                <a:gd name="connsiteY21" fmla="*/ 153366 h 361950"/>
                <a:gd name="connsiteX22" fmla="*/ 205386 w 216510"/>
                <a:gd name="connsiteY22" fmla="*/ 18864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510" h="361950">
                  <a:moveTo>
                    <a:pt x="173217" y="274325"/>
                  </a:moveTo>
                  <a:cubicBezTo>
                    <a:pt x="173217" y="259475"/>
                    <a:pt x="167973" y="246719"/>
                    <a:pt x="157559" y="236529"/>
                  </a:cubicBezTo>
                  <a:cubicBezTo>
                    <a:pt x="147248" y="226186"/>
                    <a:pt x="134836" y="221028"/>
                    <a:pt x="120337" y="221028"/>
                  </a:cubicBezTo>
                  <a:cubicBezTo>
                    <a:pt x="105876" y="221028"/>
                    <a:pt x="93400" y="226340"/>
                    <a:pt x="83000" y="236784"/>
                  </a:cubicBezTo>
                  <a:cubicBezTo>
                    <a:pt x="72599" y="247229"/>
                    <a:pt x="67431" y="259679"/>
                    <a:pt x="67431" y="274325"/>
                  </a:cubicBezTo>
                  <a:cubicBezTo>
                    <a:pt x="67431" y="288971"/>
                    <a:pt x="72599" y="301331"/>
                    <a:pt x="83000" y="311673"/>
                  </a:cubicBezTo>
                  <a:cubicBezTo>
                    <a:pt x="93400" y="321952"/>
                    <a:pt x="105876" y="327124"/>
                    <a:pt x="120337" y="327124"/>
                  </a:cubicBezTo>
                  <a:cubicBezTo>
                    <a:pt x="134836" y="327124"/>
                    <a:pt x="147248" y="321952"/>
                    <a:pt x="157559" y="311673"/>
                  </a:cubicBezTo>
                  <a:cubicBezTo>
                    <a:pt x="167973" y="301331"/>
                    <a:pt x="173217" y="288971"/>
                    <a:pt x="173217" y="274325"/>
                  </a:cubicBezTo>
                  <a:moveTo>
                    <a:pt x="205386" y="188646"/>
                  </a:moveTo>
                  <a:cubicBezTo>
                    <a:pt x="229013" y="212294"/>
                    <a:pt x="240725" y="240845"/>
                    <a:pt x="240725" y="274325"/>
                  </a:cubicBezTo>
                  <a:cubicBezTo>
                    <a:pt x="240725" y="307600"/>
                    <a:pt x="229013" y="335909"/>
                    <a:pt x="205386" y="359441"/>
                  </a:cubicBezTo>
                  <a:cubicBezTo>
                    <a:pt x="181976" y="383089"/>
                    <a:pt x="153600" y="394837"/>
                    <a:pt x="120579" y="394837"/>
                  </a:cubicBezTo>
                  <a:cubicBezTo>
                    <a:pt x="87099" y="394837"/>
                    <a:pt x="58736" y="383089"/>
                    <a:pt x="35160" y="359441"/>
                  </a:cubicBezTo>
                  <a:cubicBezTo>
                    <a:pt x="11699" y="335909"/>
                    <a:pt x="0" y="307600"/>
                    <a:pt x="0" y="274325"/>
                  </a:cubicBezTo>
                  <a:lnTo>
                    <a:pt x="0" y="33812"/>
                  </a:lnTo>
                  <a:cubicBezTo>
                    <a:pt x="0" y="24580"/>
                    <a:pt x="3195" y="16561"/>
                    <a:pt x="9904" y="9921"/>
                  </a:cubicBezTo>
                  <a:cubicBezTo>
                    <a:pt x="16498" y="3345"/>
                    <a:pt x="24416" y="0"/>
                    <a:pt x="33722" y="0"/>
                  </a:cubicBezTo>
                  <a:cubicBezTo>
                    <a:pt x="42926" y="0"/>
                    <a:pt x="50831" y="3345"/>
                    <a:pt x="57527" y="9921"/>
                  </a:cubicBezTo>
                  <a:cubicBezTo>
                    <a:pt x="64096" y="16561"/>
                    <a:pt x="67431" y="24580"/>
                    <a:pt x="67431" y="33812"/>
                  </a:cubicBezTo>
                  <a:lnTo>
                    <a:pt x="67431" y="165867"/>
                  </a:lnTo>
                  <a:cubicBezTo>
                    <a:pt x="84362" y="157439"/>
                    <a:pt x="102018" y="153366"/>
                    <a:pt x="120579" y="153366"/>
                  </a:cubicBezTo>
                  <a:cubicBezTo>
                    <a:pt x="153600" y="153366"/>
                    <a:pt x="181976" y="165113"/>
                    <a:pt x="205386" y="188646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: 図形 87">
              <a:extLst>
                <a:ext uri="{FF2B5EF4-FFF2-40B4-BE49-F238E27FC236}">
                  <a16:creationId xmlns="" xmlns:a16="http://schemas.microsoft.com/office/drawing/2014/main" id="{587D79A5-8A43-4B58-810E-C7EEB5B20D2B}"/>
                </a:ext>
              </a:extLst>
            </p:cNvPr>
            <p:cNvSpPr/>
            <p:nvPr/>
          </p:nvSpPr>
          <p:spPr>
            <a:xfrm>
              <a:off x="459346" y="5531419"/>
              <a:ext cx="35338" cy="88613"/>
            </a:xfrm>
            <a:custGeom>
              <a:avLst/>
              <a:gdLst>
                <a:gd name="connsiteX0" fmla="*/ 146955 w 144340"/>
                <a:gd name="connsiteY0" fmla="*/ 350567 h 361950"/>
                <a:gd name="connsiteX1" fmla="*/ 140501 w 144340"/>
                <a:gd name="connsiteY1" fmla="*/ 375160 h 361950"/>
                <a:gd name="connsiteX2" fmla="*/ 118937 w 144340"/>
                <a:gd name="connsiteY2" fmla="*/ 388107 h 361950"/>
                <a:gd name="connsiteX3" fmla="*/ 94762 w 144340"/>
                <a:gd name="connsiteY3" fmla="*/ 389921 h 361950"/>
                <a:gd name="connsiteX4" fmla="*/ 32818 w 144340"/>
                <a:gd name="connsiteY4" fmla="*/ 368929 h 361950"/>
                <a:gd name="connsiteX5" fmla="*/ 0 w 144340"/>
                <a:gd name="connsiteY5" fmla="*/ 266893 h 361950"/>
                <a:gd name="connsiteX6" fmla="*/ 0 w 144340"/>
                <a:gd name="connsiteY6" fmla="*/ 33812 h 361950"/>
                <a:gd name="connsiteX7" fmla="*/ 9955 w 144340"/>
                <a:gd name="connsiteY7" fmla="*/ 9921 h 361950"/>
                <a:gd name="connsiteX8" fmla="*/ 33760 w 144340"/>
                <a:gd name="connsiteY8" fmla="*/ 0 h 361950"/>
                <a:gd name="connsiteX9" fmla="*/ 57578 w 144340"/>
                <a:gd name="connsiteY9" fmla="*/ 9921 h 361950"/>
                <a:gd name="connsiteX10" fmla="*/ 67495 w 144340"/>
                <a:gd name="connsiteY10" fmla="*/ 33812 h 361950"/>
                <a:gd name="connsiteX11" fmla="*/ 67495 w 144340"/>
                <a:gd name="connsiteY11" fmla="*/ 266893 h 361950"/>
                <a:gd name="connsiteX12" fmla="*/ 76953 w 144340"/>
                <a:gd name="connsiteY12" fmla="*/ 318147 h 361950"/>
                <a:gd name="connsiteX13" fmla="*/ 109274 w 144340"/>
                <a:gd name="connsiteY13" fmla="*/ 321148 h 361950"/>
                <a:gd name="connsiteX14" fmla="*/ 134047 w 144340"/>
                <a:gd name="connsiteY14" fmla="*/ 328081 h 361950"/>
                <a:gd name="connsiteX15" fmla="*/ 146955 w 144340"/>
                <a:gd name="connsiteY15" fmla="*/ 35056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340" h="361950">
                  <a:moveTo>
                    <a:pt x="146955" y="350567"/>
                  </a:moveTo>
                  <a:cubicBezTo>
                    <a:pt x="148267" y="359556"/>
                    <a:pt x="146115" y="367741"/>
                    <a:pt x="140501" y="375160"/>
                  </a:cubicBezTo>
                  <a:cubicBezTo>
                    <a:pt x="134849" y="382591"/>
                    <a:pt x="127682" y="386907"/>
                    <a:pt x="118937" y="388107"/>
                  </a:cubicBezTo>
                  <a:cubicBezTo>
                    <a:pt x="110089" y="389308"/>
                    <a:pt x="102082" y="389921"/>
                    <a:pt x="94762" y="389921"/>
                  </a:cubicBezTo>
                  <a:cubicBezTo>
                    <a:pt x="69289" y="389921"/>
                    <a:pt x="48731" y="382936"/>
                    <a:pt x="32818" y="368929"/>
                  </a:cubicBezTo>
                  <a:cubicBezTo>
                    <a:pt x="10897" y="349724"/>
                    <a:pt x="0" y="315645"/>
                    <a:pt x="0" y="266893"/>
                  </a:cubicBezTo>
                  <a:lnTo>
                    <a:pt x="0" y="33812"/>
                  </a:lnTo>
                  <a:cubicBezTo>
                    <a:pt x="0" y="24593"/>
                    <a:pt x="3348" y="16561"/>
                    <a:pt x="9955" y="9921"/>
                  </a:cubicBezTo>
                  <a:cubicBezTo>
                    <a:pt x="16511" y="3358"/>
                    <a:pt x="24569" y="0"/>
                    <a:pt x="33760" y="0"/>
                  </a:cubicBezTo>
                  <a:cubicBezTo>
                    <a:pt x="42977" y="0"/>
                    <a:pt x="50984" y="3358"/>
                    <a:pt x="57578" y="9921"/>
                  </a:cubicBezTo>
                  <a:cubicBezTo>
                    <a:pt x="64147" y="16561"/>
                    <a:pt x="67495" y="24593"/>
                    <a:pt x="67495" y="33812"/>
                  </a:cubicBezTo>
                  <a:lnTo>
                    <a:pt x="67495" y="266893"/>
                  </a:lnTo>
                  <a:cubicBezTo>
                    <a:pt x="67495" y="295470"/>
                    <a:pt x="70601" y="312529"/>
                    <a:pt x="76953" y="318147"/>
                  </a:cubicBezTo>
                  <a:cubicBezTo>
                    <a:pt x="81867" y="322463"/>
                    <a:pt x="92611" y="323421"/>
                    <a:pt x="109274" y="321148"/>
                  </a:cubicBezTo>
                  <a:cubicBezTo>
                    <a:pt x="118491" y="320203"/>
                    <a:pt x="126740" y="322463"/>
                    <a:pt x="134047" y="328081"/>
                  </a:cubicBezTo>
                  <a:cubicBezTo>
                    <a:pt x="141354" y="333763"/>
                    <a:pt x="145644" y="341182"/>
                    <a:pt x="146955" y="350567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="" xmlns:a16="http://schemas.microsoft.com/office/drawing/2014/main" id="{5E25ACED-EDF8-4CA1-B2B2-56A5A2BFACDA}"/>
                </a:ext>
              </a:extLst>
            </p:cNvPr>
            <p:cNvSpPr/>
            <p:nvPr/>
          </p:nvSpPr>
          <p:spPr>
            <a:xfrm>
              <a:off x="329052" y="5375194"/>
              <a:ext cx="132516" cy="132920"/>
            </a:xfrm>
            <a:custGeom>
              <a:avLst/>
              <a:gdLst>
                <a:gd name="connsiteX0" fmla="*/ 398946 w 541276"/>
                <a:gd name="connsiteY0" fmla="*/ 279956 h 542925"/>
                <a:gd name="connsiteX1" fmla="*/ 363162 w 541276"/>
                <a:gd name="connsiteY1" fmla="*/ 193575 h 542925"/>
                <a:gd name="connsiteX2" fmla="*/ 277858 w 541276"/>
                <a:gd name="connsiteY2" fmla="*/ 157299 h 542925"/>
                <a:gd name="connsiteX3" fmla="*/ 192542 w 541276"/>
                <a:gd name="connsiteY3" fmla="*/ 193575 h 542925"/>
                <a:gd name="connsiteX4" fmla="*/ 156770 w 541276"/>
                <a:gd name="connsiteY4" fmla="*/ 279956 h 542925"/>
                <a:gd name="connsiteX5" fmla="*/ 192542 w 541276"/>
                <a:gd name="connsiteY5" fmla="*/ 366988 h 542925"/>
                <a:gd name="connsiteX6" fmla="*/ 277858 w 541276"/>
                <a:gd name="connsiteY6" fmla="*/ 402523 h 542925"/>
                <a:gd name="connsiteX7" fmla="*/ 363162 w 541276"/>
                <a:gd name="connsiteY7" fmla="*/ 366988 h 542925"/>
                <a:gd name="connsiteX8" fmla="*/ 398946 w 541276"/>
                <a:gd name="connsiteY8" fmla="*/ 279956 h 542925"/>
                <a:gd name="connsiteX9" fmla="*/ 559612 w 541276"/>
                <a:gd name="connsiteY9" fmla="*/ 476799 h 542925"/>
                <a:gd name="connsiteX10" fmla="*/ 537843 w 541276"/>
                <a:gd name="connsiteY10" fmla="*/ 532816 h 542925"/>
                <a:gd name="connsiteX11" fmla="*/ 483257 w 541276"/>
                <a:gd name="connsiteY11" fmla="*/ 557205 h 542925"/>
                <a:gd name="connsiteX12" fmla="*/ 426914 w 541276"/>
                <a:gd name="connsiteY12" fmla="*/ 534872 h 542925"/>
                <a:gd name="connsiteX13" fmla="*/ 415648 w 541276"/>
                <a:gd name="connsiteY13" fmla="*/ 521580 h 542925"/>
                <a:gd name="connsiteX14" fmla="*/ 277604 w 541276"/>
                <a:gd name="connsiteY14" fmla="*/ 559822 h 542925"/>
                <a:gd name="connsiteX15" fmla="*/ 81256 w 541276"/>
                <a:gd name="connsiteY15" fmla="*/ 478012 h 542925"/>
                <a:gd name="connsiteX16" fmla="*/ 0 w 541276"/>
                <a:gd name="connsiteY16" fmla="*/ 279956 h 542925"/>
                <a:gd name="connsiteX17" fmla="*/ 81256 w 541276"/>
                <a:gd name="connsiteY17" fmla="*/ 82410 h 542925"/>
                <a:gd name="connsiteX18" fmla="*/ 277858 w 541276"/>
                <a:gd name="connsiteY18" fmla="*/ 0 h 542925"/>
                <a:gd name="connsiteX19" fmla="*/ 474550 w 541276"/>
                <a:gd name="connsiteY19" fmla="*/ 82218 h 542925"/>
                <a:gd name="connsiteX20" fmla="*/ 556416 w 541276"/>
                <a:gd name="connsiteY20" fmla="*/ 272026 h 542925"/>
                <a:gd name="connsiteX21" fmla="*/ 556416 w 541276"/>
                <a:gd name="connsiteY21" fmla="*/ 27218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1276" h="542925">
                  <a:moveTo>
                    <a:pt x="398946" y="279956"/>
                  </a:moveTo>
                  <a:cubicBezTo>
                    <a:pt x="398946" y="246489"/>
                    <a:pt x="387082" y="217670"/>
                    <a:pt x="363162" y="193575"/>
                  </a:cubicBezTo>
                  <a:cubicBezTo>
                    <a:pt x="339344" y="169442"/>
                    <a:pt x="310982" y="157299"/>
                    <a:pt x="277858" y="157299"/>
                  </a:cubicBezTo>
                  <a:cubicBezTo>
                    <a:pt x="244836" y="157299"/>
                    <a:pt x="216359" y="169442"/>
                    <a:pt x="192542" y="193575"/>
                  </a:cubicBezTo>
                  <a:cubicBezTo>
                    <a:pt x="168724" y="217670"/>
                    <a:pt x="156770" y="246489"/>
                    <a:pt x="156770" y="279956"/>
                  </a:cubicBezTo>
                  <a:cubicBezTo>
                    <a:pt x="156770" y="314189"/>
                    <a:pt x="168724" y="343200"/>
                    <a:pt x="192542" y="366988"/>
                  </a:cubicBezTo>
                  <a:cubicBezTo>
                    <a:pt x="216359" y="390623"/>
                    <a:pt x="244836" y="402523"/>
                    <a:pt x="277858" y="402523"/>
                  </a:cubicBezTo>
                  <a:cubicBezTo>
                    <a:pt x="310982" y="402523"/>
                    <a:pt x="339344" y="390623"/>
                    <a:pt x="363162" y="366988"/>
                  </a:cubicBezTo>
                  <a:cubicBezTo>
                    <a:pt x="387082" y="343200"/>
                    <a:pt x="398946" y="314189"/>
                    <a:pt x="398946" y="279956"/>
                  </a:cubicBezTo>
                  <a:moveTo>
                    <a:pt x="559612" y="476799"/>
                  </a:moveTo>
                  <a:cubicBezTo>
                    <a:pt x="559968" y="498532"/>
                    <a:pt x="552814" y="517251"/>
                    <a:pt x="537843" y="532816"/>
                  </a:cubicBezTo>
                  <a:cubicBezTo>
                    <a:pt x="522886" y="548330"/>
                    <a:pt x="504733" y="556502"/>
                    <a:pt x="483257" y="557205"/>
                  </a:cubicBezTo>
                  <a:cubicBezTo>
                    <a:pt x="461743" y="557817"/>
                    <a:pt x="442979" y="550386"/>
                    <a:pt x="426914" y="534872"/>
                  </a:cubicBezTo>
                  <a:cubicBezTo>
                    <a:pt x="422611" y="530658"/>
                    <a:pt x="418818" y="526240"/>
                    <a:pt x="415648" y="521580"/>
                  </a:cubicBezTo>
                  <a:cubicBezTo>
                    <a:pt x="373219" y="547117"/>
                    <a:pt x="327238" y="559822"/>
                    <a:pt x="277604" y="559822"/>
                  </a:cubicBezTo>
                  <a:cubicBezTo>
                    <a:pt x="200803" y="559822"/>
                    <a:pt x="135346" y="532612"/>
                    <a:pt x="81256" y="478012"/>
                  </a:cubicBezTo>
                  <a:cubicBezTo>
                    <a:pt x="27077" y="423400"/>
                    <a:pt x="0" y="357398"/>
                    <a:pt x="0" y="279956"/>
                  </a:cubicBezTo>
                  <a:cubicBezTo>
                    <a:pt x="0" y="203266"/>
                    <a:pt x="27077" y="137367"/>
                    <a:pt x="81256" y="82410"/>
                  </a:cubicBezTo>
                  <a:cubicBezTo>
                    <a:pt x="135447" y="27466"/>
                    <a:pt x="201058" y="0"/>
                    <a:pt x="277858" y="0"/>
                  </a:cubicBezTo>
                  <a:cubicBezTo>
                    <a:pt x="354760" y="0"/>
                    <a:pt x="420371" y="27364"/>
                    <a:pt x="474550" y="82218"/>
                  </a:cubicBezTo>
                  <a:cubicBezTo>
                    <a:pt x="527087" y="135209"/>
                    <a:pt x="554711" y="198708"/>
                    <a:pt x="556416" y="272026"/>
                  </a:cubicBezTo>
                  <a:lnTo>
                    <a:pt x="556416" y="272180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0" name="フリーフォーム: 図形 89">
              <a:extLst>
                <a:ext uri="{FF2B5EF4-FFF2-40B4-BE49-F238E27FC236}">
                  <a16:creationId xmlns="" xmlns:a16="http://schemas.microsoft.com/office/drawing/2014/main" id="{AB22B837-8472-4E3D-9005-D5EFD0622872}"/>
                </a:ext>
              </a:extLst>
            </p:cNvPr>
            <p:cNvSpPr/>
            <p:nvPr/>
          </p:nvSpPr>
          <p:spPr>
            <a:xfrm>
              <a:off x="301024" y="5530915"/>
              <a:ext cx="53007" cy="88613"/>
            </a:xfrm>
            <a:custGeom>
              <a:avLst/>
              <a:gdLst>
                <a:gd name="connsiteX0" fmla="*/ 227320 w 216510"/>
                <a:gd name="connsiteY0" fmla="*/ 353427 h 361950"/>
                <a:gd name="connsiteX1" fmla="*/ 220866 w 216510"/>
                <a:gd name="connsiteY1" fmla="*/ 378633 h 361950"/>
                <a:gd name="connsiteX2" fmla="*/ 198601 w 216510"/>
                <a:gd name="connsiteY2" fmla="*/ 391836 h 361950"/>
                <a:gd name="connsiteX3" fmla="*/ 175776 w 216510"/>
                <a:gd name="connsiteY3" fmla="*/ 393381 h 361950"/>
                <a:gd name="connsiteX4" fmla="*/ 113679 w 216510"/>
                <a:gd name="connsiteY4" fmla="*/ 372402 h 361950"/>
                <a:gd name="connsiteX5" fmla="*/ 80912 w 216510"/>
                <a:gd name="connsiteY5" fmla="*/ 270022 h 361950"/>
                <a:gd name="connsiteX6" fmla="*/ 80912 w 216510"/>
                <a:gd name="connsiteY6" fmla="*/ 216610 h 361950"/>
                <a:gd name="connsiteX7" fmla="*/ 33722 w 216510"/>
                <a:gd name="connsiteY7" fmla="*/ 216610 h 361950"/>
                <a:gd name="connsiteX8" fmla="*/ 9955 w 216510"/>
                <a:gd name="connsiteY8" fmla="*/ 206676 h 361950"/>
                <a:gd name="connsiteX9" fmla="*/ 0 w 216510"/>
                <a:gd name="connsiteY9" fmla="*/ 182785 h 361950"/>
                <a:gd name="connsiteX10" fmla="*/ 9955 w 216510"/>
                <a:gd name="connsiteY10" fmla="*/ 158908 h 361950"/>
                <a:gd name="connsiteX11" fmla="*/ 33722 w 216510"/>
                <a:gd name="connsiteY11" fmla="*/ 148910 h 361950"/>
                <a:gd name="connsiteX12" fmla="*/ 80912 w 216510"/>
                <a:gd name="connsiteY12" fmla="*/ 148910 h 361950"/>
                <a:gd name="connsiteX13" fmla="*/ 80912 w 216510"/>
                <a:gd name="connsiteY13" fmla="*/ 33825 h 361950"/>
                <a:gd name="connsiteX14" fmla="*/ 90561 w 216510"/>
                <a:gd name="connsiteY14" fmla="*/ 9934 h 361950"/>
                <a:gd name="connsiteX15" fmla="*/ 114137 w 216510"/>
                <a:gd name="connsiteY15" fmla="*/ 0 h 361950"/>
                <a:gd name="connsiteX16" fmla="*/ 138299 w 216510"/>
                <a:gd name="connsiteY16" fmla="*/ 9934 h 361950"/>
                <a:gd name="connsiteX17" fmla="*/ 147910 w 216510"/>
                <a:gd name="connsiteY17" fmla="*/ 33825 h 361950"/>
                <a:gd name="connsiteX18" fmla="*/ 147910 w 216510"/>
                <a:gd name="connsiteY18" fmla="*/ 148910 h 361950"/>
                <a:gd name="connsiteX19" fmla="*/ 190594 w 216510"/>
                <a:gd name="connsiteY19" fmla="*/ 148910 h 361950"/>
                <a:gd name="connsiteX20" fmla="*/ 214654 w 216510"/>
                <a:gd name="connsiteY20" fmla="*/ 158908 h 361950"/>
                <a:gd name="connsiteX21" fmla="*/ 224367 w 216510"/>
                <a:gd name="connsiteY21" fmla="*/ 182785 h 361950"/>
                <a:gd name="connsiteX22" fmla="*/ 214654 w 216510"/>
                <a:gd name="connsiteY22" fmla="*/ 206676 h 361950"/>
                <a:gd name="connsiteX23" fmla="*/ 190594 w 216510"/>
                <a:gd name="connsiteY23" fmla="*/ 216610 h 361950"/>
                <a:gd name="connsiteX24" fmla="*/ 147910 w 216510"/>
                <a:gd name="connsiteY24" fmla="*/ 216610 h 361950"/>
                <a:gd name="connsiteX25" fmla="*/ 147910 w 216510"/>
                <a:gd name="connsiteY25" fmla="*/ 270022 h 361950"/>
                <a:gd name="connsiteX26" fmla="*/ 157814 w 216510"/>
                <a:gd name="connsiteY26" fmla="*/ 321403 h 361950"/>
                <a:gd name="connsiteX27" fmla="*/ 189639 w 216510"/>
                <a:gd name="connsiteY27" fmla="*/ 324378 h 361950"/>
                <a:gd name="connsiteX28" fmla="*/ 214412 w 216510"/>
                <a:gd name="connsiteY28" fmla="*/ 331440 h 361950"/>
                <a:gd name="connsiteX29" fmla="*/ 227320 w 216510"/>
                <a:gd name="connsiteY29" fmla="*/ 353427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6510" h="361950">
                  <a:moveTo>
                    <a:pt x="227320" y="353427"/>
                  </a:moveTo>
                  <a:cubicBezTo>
                    <a:pt x="228669" y="362672"/>
                    <a:pt x="226518" y="371202"/>
                    <a:pt x="220866" y="378633"/>
                  </a:cubicBezTo>
                  <a:cubicBezTo>
                    <a:pt x="215252" y="386064"/>
                    <a:pt x="207856" y="390521"/>
                    <a:pt x="198601" y="391836"/>
                  </a:cubicBezTo>
                  <a:cubicBezTo>
                    <a:pt x="190594" y="392781"/>
                    <a:pt x="183083" y="393381"/>
                    <a:pt x="175776" y="393381"/>
                  </a:cubicBezTo>
                  <a:cubicBezTo>
                    <a:pt x="150265" y="393381"/>
                    <a:pt x="129592" y="386307"/>
                    <a:pt x="113679" y="372402"/>
                  </a:cubicBezTo>
                  <a:cubicBezTo>
                    <a:pt x="91911" y="353083"/>
                    <a:pt x="80912" y="319003"/>
                    <a:pt x="80912" y="270022"/>
                  </a:cubicBezTo>
                  <a:lnTo>
                    <a:pt x="80912" y="216610"/>
                  </a:lnTo>
                  <a:lnTo>
                    <a:pt x="33722" y="216610"/>
                  </a:lnTo>
                  <a:cubicBezTo>
                    <a:pt x="24518" y="216610"/>
                    <a:pt x="16511" y="213252"/>
                    <a:pt x="9955" y="206676"/>
                  </a:cubicBezTo>
                  <a:cubicBezTo>
                    <a:pt x="3348" y="199947"/>
                    <a:pt x="0" y="192017"/>
                    <a:pt x="0" y="182785"/>
                  </a:cubicBezTo>
                  <a:cubicBezTo>
                    <a:pt x="0" y="173400"/>
                    <a:pt x="3348" y="165471"/>
                    <a:pt x="9955" y="158908"/>
                  </a:cubicBezTo>
                  <a:cubicBezTo>
                    <a:pt x="16511" y="152166"/>
                    <a:pt x="24518" y="148910"/>
                    <a:pt x="33722" y="148910"/>
                  </a:cubicBezTo>
                  <a:lnTo>
                    <a:pt x="80912" y="148910"/>
                  </a:lnTo>
                  <a:lnTo>
                    <a:pt x="80912" y="33825"/>
                  </a:lnTo>
                  <a:cubicBezTo>
                    <a:pt x="80912" y="24593"/>
                    <a:pt x="84107" y="16561"/>
                    <a:pt x="90561" y="9934"/>
                  </a:cubicBezTo>
                  <a:cubicBezTo>
                    <a:pt x="97015" y="3358"/>
                    <a:pt x="104921" y="0"/>
                    <a:pt x="114137" y="0"/>
                  </a:cubicBezTo>
                  <a:cubicBezTo>
                    <a:pt x="123838" y="0"/>
                    <a:pt x="131845" y="3358"/>
                    <a:pt x="138299" y="9934"/>
                  </a:cubicBezTo>
                  <a:cubicBezTo>
                    <a:pt x="144753" y="16561"/>
                    <a:pt x="147910" y="24593"/>
                    <a:pt x="147910" y="33825"/>
                  </a:cubicBezTo>
                  <a:lnTo>
                    <a:pt x="147910" y="148910"/>
                  </a:lnTo>
                  <a:lnTo>
                    <a:pt x="190594" y="148910"/>
                  </a:lnTo>
                  <a:cubicBezTo>
                    <a:pt x="200192" y="148910"/>
                    <a:pt x="208301" y="152166"/>
                    <a:pt x="214654" y="158908"/>
                  </a:cubicBezTo>
                  <a:cubicBezTo>
                    <a:pt x="221108" y="165471"/>
                    <a:pt x="224367" y="173400"/>
                    <a:pt x="224367" y="182785"/>
                  </a:cubicBezTo>
                  <a:cubicBezTo>
                    <a:pt x="224367" y="192017"/>
                    <a:pt x="221108" y="199947"/>
                    <a:pt x="214654" y="206676"/>
                  </a:cubicBezTo>
                  <a:cubicBezTo>
                    <a:pt x="208301" y="213252"/>
                    <a:pt x="200192" y="216610"/>
                    <a:pt x="190594" y="216610"/>
                  </a:cubicBezTo>
                  <a:lnTo>
                    <a:pt x="147910" y="216610"/>
                  </a:lnTo>
                  <a:lnTo>
                    <a:pt x="147910" y="270022"/>
                  </a:lnTo>
                  <a:cubicBezTo>
                    <a:pt x="147910" y="298726"/>
                    <a:pt x="151258" y="315747"/>
                    <a:pt x="157814" y="321403"/>
                  </a:cubicBezTo>
                  <a:cubicBezTo>
                    <a:pt x="162868" y="325834"/>
                    <a:pt x="173383" y="326779"/>
                    <a:pt x="189639" y="324378"/>
                  </a:cubicBezTo>
                  <a:cubicBezTo>
                    <a:pt x="198843" y="323408"/>
                    <a:pt x="207105" y="325834"/>
                    <a:pt x="214412" y="331440"/>
                  </a:cubicBezTo>
                  <a:cubicBezTo>
                    <a:pt x="221719" y="337122"/>
                    <a:pt x="226009" y="344451"/>
                    <a:pt x="227320" y="353427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1" name="フリーフォーム: 図形 90">
              <a:extLst>
                <a:ext uri="{FF2B5EF4-FFF2-40B4-BE49-F238E27FC236}">
                  <a16:creationId xmlns="" xmlns:a16="http://schemas.microsoft.com/office/drawing/2014/main" id="{9CD58EC3-D953-46EE-B490-6B28BF4F8FB5}"/>
                </a:ext>
              </a:extLst>
            </p:cNvPr>
            <p:cNvSpPr/>
            <p:nvPr/>
          </p:nvSpPr>
          <p:spPr>
            <a:xfrm>
              <a:off x="169260" y="5346748"/>
              <a:ext cx="132516" cy="159504"/>
            </a:xfrm>
            <a:custGeom>
              <a:avLst/>
              <a:gdLst>
                <a:gd name="connsiteX0" fmla="*/ 561521 w 541276"/>
                <a:gd name="connsiteY0" fmla="*/ 281565 h 651510"/>
                <a:gd name="connsiteX1" fmla="*/ 561521 w 541276"/>
                <a:gd name="connsiteY1" fmla="*/ 591897 h 651510"/>
                <a:gd name="connsiteX2" fmla="*/ 538556 w 541276"/>
                <a:gd name="connsiteY2" fmla="*/ 647595 h 651510"/>
                <a:gd name="connsiteX3" fmla="*/ 483168 w 541276"/>
                <a:gd name="connsiteY3" fmla="*/ 670745 h 651510"/>
                <a:gd name="connsiteX4" fmla="*/ 427270 w 541276"/>
                <a:gd name="connsiteY4" fmla="*/ 647442 h 651510"/>
                <a:gd name="connsiteX5" fmla="*/ 404802 w 541276"/>
                <a:gd name="connsiteY5" fmla="*/ 591897 h 651510"/>
                <a:gd name="connsiteX6" fmla="*/ 404802 w 541276"/>
                <a:gd name="connsiteY6" fmla="*/ 281411 h 651510"/>
                <a:gd name="connsiteX7" fmla="*/ 368330 w 541276"/>
                <a:gd name="connsiteY7" fmla="*/ 193230 h 651510"/>
                <a:gd name="connsiteX8" fmla="*/ 280862 w 541276"/>
                <a:gd name="connsiteY8" fmla="*/ 157197 h 651510"/>
                <a:gd name="connsiteX9" fmla="*/ 193242 w 541276"/>
                <a:gd name="connsiteY9" fmla="*/ 193843 h 651510"/>
                <a:gd name="connsiteX10" fmla="*/ 156872 w 541276"/>
                <a:gd name="connsiteY10" fmla="*/ 281411 h 651510"/>
                <a:gd name="connsiteX11" fmla="*/ 156872 w 541276"/>
                <a:gd name="connsiteY11" fmla="*/ 592995 h 651510"/>
                <a:gd name="connsiteX12" fmla="*/ 133805 w 541276"/>
                <a:gd name="connsiteY12" fmla="*/ 648055 h 651510"/>
                <a:gd name="connsiteX13" fmla="*/ 78404 w 541276"/>
                <a:gd name="connsiteY13" fmla="*/ 670745 h 651510"/>
                <a:gd name="connsiteX14" fmla="*/ 22519 w 541276"/>
                <a:gd name="connsiteY14" fmla="*/ 647595 h 651510"/>
                <a:gd name="connsiteX15" fmla="*/ 0 w 541276"/>
                <a:gd name="connsiteY15" fmla="*/ 591897 h 651510"/>
                <a:gd name="connsiteX16" fmla="*/ 0 w 541276"/>
                <a:gd name="connsiteY16" fmla="*/ 281565 h 651510"/>
                <a:gd name="connsiteX17" fmla="*/ 83165 w 541276"/>
                <a:gd name="connsiteY17" fmla="*/ 82218 h 651510"/>
                <a:gd name="connsiteX18" fmla="*/ 280862 w 541276"/>
                <a:gd name="connsiteY18" fmla="*/ 0 h 651510"/>
                <a:gd name="connsiteX19" fmla="*/ 478954 w 541276"/>
                <a:gd name="connsiteY19" fmla="*/ 82218 h 651510"/>
                <a:gd name="connsiteX20" fmla="*/ 561521 w 541276"/>
                <a:gd name="connsiteY20" fmla="*/ 281565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1276" h="651510">
                  <a:moveTo>
                    <a:pt x="561521" y="281565"/>
                  </a:moveTo>
                  <a:lnTo>
                    <a:pt x="561521" y="591897"/>
                  </a:lnTo>
                  <a:cubicBezTo>
                    <a:pt x="561521" y="613515"/>
                    <a:pt x="553858" y="632094"/>
                    <a:pt x="538556" y="647595"/>
                  </a:cubicBezTo>
                  <a:cubicBezTo>
                    <a:pt x="523140" y="662956"/>
                    <a:pt x="504733" y="670745"/>
                    <a:pt x="483168" y="670745"/>
                  </a:cubicBezTo>
                  <a:cubicBezTo>
                    <a:pt x="460890" y="670745"/>
                    <a:pt x="442228" y="662956"/>
                    <a:pt x="427270" y="647442"/>
                  </a:cubicBezTo>
                  <a:cubicBezTo>
                    <a:pt x="412211" y="632094"/>
                    <a:pt x="404802" y="613515"/>
                    <a:pt x="404802" y="591897"/>
                  </a:cubicBezTo>
                  <a:lnTo>
                    <a:pt x="404802" y="281411"/>
                  </a:lnTo>
                  <a:cubicBezTo>
                    <a:pt x="404802" y="246489"/>
                    <a:pt x="392594" y="217223"/>
                    <a:pt x="368330" y="193230"/>
                  </a:cubicBezTo>
                  <a:cubicBezTo>
                    <a:pt x="343914" y="169187"/>
                    <a:pt x="314839" y="157197"/>
                    <a:pt x="280862" y="157197"/>
                  </a:cubicBezTo>
                  <a:cubicBezTo>
                    <a:pt x="246886" y="157197"/>
                    <a:pt x="217658" y="169442"/>
                    <a:pt x="193242" y="193843"/>
                  </a:cubicBezTo>
                  <a:cubicBezTo>
                    <a:pt x="168978" y="218180"/>
                    <a:pt x="156872" y="247332"/>
                    <a:pt x="156872" y="281411"/>
                  </a:cubicBezTo>
                  <a:lnTo>
                    <a:pt x="156872" y="592995"/>
                  </a:lnTo>
                  <a:cubicBezTo>
                    <a:pt x="156872" y="614728"/>
                    <a:pt x="149119" y="633038"/>
                    <a:pt x="133805" y="648055"/>
                  </a:cubicBezTo>
                  <a:cubicBezTo>
                    <a:pt x="118338" y="663211"/>
                    <a:pt x="99931" y="670745"/>
                    <a:pt x="78404" y="670745"/>
                  </a:cubicBezTo>
                  <a:cubicBezTo>
                    <a:pt x="56139" y="670745"/>
                    <a:pt x="37477" y="662956"/>
                    <a:pt x="22519" y="647595"/>
                  </a:cubicBezTo>
                  <a:cubicBezTo>
                    <a:pt x="7460" y="632094"/>
                    <a:pt x="0" y="613515"/>
                    <a:pt x="0" y="591897"/>
                  </a:cubicBezTo>
                  <a:lnTo>
                    <a:pt x="0" y="281565"/>
                  </a:lnTo>
                  <a:cubicBezTo>
                    <a:pt x="751" y="203522"/>
                    <a:pt x="28528" y="137162"/>
                    <a:pt x="83165" y="82218"/>
                  </a:cubicBezTo>
                  <a:cubicBezTo>
                    <a:pt x="137853" y="27364"/>
                    <a:pt x="203808" y="0"/>
                    <a:pt x="280862" y="0"/>
                  </a:cubicBezTo>
                  <a:cubicBezTo>
                    <a:pt x="357764" y="0"/>
                    <a:pt x="423821" y="27364"/>
                    <a:pt x="478954" y="82218"/>
                  </a:cubicBezTo>
                  <a:cubicBezTo>
                    <a:pt x="533999" y="137162"/>
                    <a:pt x="561521" y="203522"/>
                    <a:pt x="561521" y="281565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="" xmlns:a16="http://schemas.microsoft.com/office/drawing/2014/main" id="{961D85BC-440C-4A91-92D0-A5CA1D080511}"/>
                </a:ext>
              </a:extLst>
            </p:cNvPr>
            <p:cNvSpPr/>
            <p:nvPr/>
          </p:nvSpPr>
          <p:spPr>
            <a:xfrm>
              <a:off x="170179" y="5530917"/>
              <a:ext cx="53007" cy="88613"/>
            </a:xfrm>
            <a:custGeom>
              <a:avLst/>
              <a:gdLst>
                <a:gd name="connsiteX0" fmla="*/ 173230 w 216510"/>
                <a:gd name="connsiteY0" fmla="*/ 274325 h 361950"/>
                <a:gd name="connsiteX1" fmla="*/ 157661 w 216510"/>
                <a:gd name="connsiteY1" fmla="*/ 236784 h 361950"/>
                <a:gd name="connsiteX2" fmla="*/ 120337 w 216510"/>
                <a:gd name="connsiteY2" fmla="*/ 221028 h 361950"/>
                <a:gd name="connsiteX3" fmla="*/ 83114 w 216510"/>
                <a:gd name="connsiteY3" fmla="*/ 236529 h 361950"/>
                <a:gd name="connsiteX4" fmla="*/ 67596 w 216510"/>
                <a:gd name="connsiteY4" fmla="*/ 274325 h 361950"/>
                <a:gd name="connsiteX5" fmla="*/ 83114 w 216510"/>
                <a:gd name="connsiteY5" fmla="*/ 311673 h 361950"/>
                <a:gd name="connsiteX6" fmla="*/ 120337 w 216510"/>
                <a:gd name="connsiteY6" fmla="*/ 327124 h 361950"/>
                <a:gd name="connsiteX7" fmla="*/ 157661 w 216510"/>
                <a:gd name="connsiteY7" fmla="*/ 311673 h 361950"/>
                <a:gd name="connsiteX8" fmla="*/ 173230 w 216510"/>
                <a:gd name="connsiteY8" fmla="*/ 274325 h 361950"/>
                <a:gd name="connsiteX9" fmla="*/ 240827 w 216510"/>
                <a:gd name="connsiteY9" fmla="*/ 33812 h 361950"/>
                <a:gd name="connsiteX10" fmla="*/ 240827 w 216510"/>
                <a:gd name="connsiteY10" fmla="*/ 274325 h 361950"/>
                <a:gd name="connsiteX11" fmla="*/ 205552 w 216510"/>
                <a:gd name="connsiteY11" fmla="*/ 359441 h 361950"/>
                <a:gd name="connsiteX12" fmla="*/ 120693 w 216510"/>
                <a:gd name="connsiteY12" fmla="*/ 394837 h 361950"/>
                <a:gd name="connsiteX13" fmla="*/ 35275 w 216510"/>
                <a:gd name="connsiteY13" fmla="*/ 359441 h 361950"/>
                <a:gd name="connsiteX14" fmla="*/ 0 w 216510"/>
                <a:gd name="connsiteY14" fmla="*/ 274325 h 361950"/>
                <a:gd name="connsiteX15" fmla="*/ 35173 w 216510"/>
                <a:gd name="connsiteY15" fmla="*/ 188646 h 361950"/>
                <a:gd name="connsiteX16" fmla="*/ 120337 w 216510"/>
                <a:gd name="connsiteY16" fmla="*/ 153366 h 361950"/>
                <a:gd name="connsiteX17" fmla="*/ 173230 w 216510"/>
                <a:gd name="connsiteY17" fmla="*/ 165867 h 361950"/>
                <a:gd name="connsiteX18" fmla="*/ 173230 w 216510"/>
                <a:gd name="connsiteY18" fmla="*/ 33812 h 361950"/>
                <a:gd name="connsiteX19" fmla="*/ 183045 w 216510"/>
                <a:gd name="connsiteY19" fmla="*/ 9921 h 361950"/>
                <a:gd name="connsiteX20" fmla="*/ 207359 w 216510"/>
                <a:gd name="connsiteY20" fmla="*/ 0 h 361950"/>
                <a:gd name="connsiteX21" fmla="*/ 231024 w 216510"/>
                <a:gd name="connsiteY21" fmla="*/ 9921 h 361950"/>
                <a:gd name="connsiteX22" fmla="*/ 240827 w 216510"/>
                <a:gd name="connsiteY22" fmla="*/ 3381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510" h="361950">
                  <a:moveTo>
                    <a:pt x="173230" y="274325"/>
                  </a:moveTo>
                  <a:cubicBezTo>
                    <a:pt x="173230" y="259679"/>
                    <a:pt x="168074" y="247229"/>
                    <a:pt x="157661" y="236784"/>
                  </a:cubicBezTo>
                  <a:cubicBezTo>
                    <a:pt x="147261" y="226340"/>
                    <a:pt x="134951" y="221028"/>
                    <a:pt x="120337" y="221028"/>
                  </a:cubicBezTo>
                  <a:cubicBezTo>
                    <a:pt x="105876" y="221028"/>
                    <a:pt x="93413" y="226186"/>
                    <a:pt x="83114" y="236529"/>
                  </a:cubicBezTo>
                  <a:cubicBezTo>
                    <a:pt x="72701" y="246719"/>
                    <a:pt x="67596" y="259475"/>
                    <a:pt x="67596" y="274325"/>
                  </a:cubicBezTo>
                  <a:cubicBezTo>
                    <a:pt x="67596" y="288971"/>
                    <a:pt x="72701" y="301331"/>
                    <a:pt x="83114" y="311673"/>
                  </a:cubicBezTo>
                  <a:cubicBezTo>
                    <a:pt x="93413" y="321952"/>
                    <a:pt x="105876" y="327124"/>
                    <a:pt x="120337" y="327124"/>
                  </a:cubicBezTo>
                  <a:cubicBezTo>
                    <a:pt x="134951" y="327124"/>
                    <a:pt x="147261" y="321952"/>
                    <a:pt x="157661" y="311673"/>
                  </a:cubicBezTo>
                  <a:cubicBezTo>
                    <a:pt x="168074" y="301331"/>
                    <a:pt x="173230" y="288971"/>
                    <a:pt x="173230" y="274325"/>
                  </a:cubicBezTo>
                  <a:moveTo>
                    <a:pt x="240827" y="33812"/>
                  </a:moveTo>
                  <a:lnTo>
                    <a:pt x="240827" y="274325"/>
                  </a:lnTo>
                  <a:cubicBezTo>
                    <a:pt x="240827" y="307600"/>
                    <a:pt x="228975" y="335909"/>
                    <a:pt x="205552" y="359441"/>
                  </a:cubicBezTo>
                  <a:cubicBezTo>
                    <a:pt x="182090" y="383089"/>
                    <a:pt x="153715" y="394837"/>
                    <a:pt x="120693" y="394837"/>
                  </a:cubicBezTo>
                  <a:cubicBezTo>
                    <a:pt x="87213" y="394837"/>
                    <a:pt x="58749" y="383089"/>
                    <a:pt x="35275" y="359441"/>
                  </a:cubicBezTo>
                  <a:cubicBezTo>
                    <a:pt x="11813" y="335909"/>
                    <a:pt x="0" y="307600"/>
                    <a:pt x="0" y="274325"/>
                  </a:cubicBezTo>
                  <a:cubicBezTo>
                    <a:pt x="0" y="240845"/>
                    <a:pt x="11712" y="212294"/>
                    <a:pt x="35173" y="188646"/>
                  </a:cubicBezTo>
                  <a:cubicBezTo>
                    <a:pt x="58596" y="165113"/>
                    <a:pt x="86971" y="153366"/>
                    <a:pt x="120337" y="153366"/>
                  </a:cubicBezTo>
                  <a:cubicBezTo>
                    <a:pt x="138757" y="153366"/>
                    <a:pt x="156465" y="157439"/>
                    <a:pt x="173230" y="165867"/>
                  </a:cubicBezTo>
                  <a:lnTo>
                    <a:pt x="173230" y="33812"/>
                  </a:lnTo>
                  <a:cubicBezTo>
                    <a:pt x="173230" y="24580"/>
                    <a:pt x="176578" y="16561"/>
                    <a:pt x="183045" y="9921"/>
                  </a:cubicBezTo>
                  <a:cubicBezTo>
                    <a:pt x="189486" y="3345"/>
                    <a:pt x="197646" y="0"/>
                    <a:pt x="207359" y="0"/>
                  </a:cubicBezTo>
                  <a:cubicBezTo>
                    <a:pt x="216665" y="0"/>
                    <a:pt x="224570" y="3345"/>
                    <a:pt x="231024" y="9921"/>
                  </a:cubicBezTo>
                  <a:cubicBezTo>
                    <a:pt x="237479" y="16561"/>
                    <a:pt x="240827" y="24580"/>
                    <a:pt x="240827" y="33812"/>
                  </a:cubicBezTo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3" name="フリーフォーム: 図形 92">
              <a:extLst>
                <a:ext uri="{FF2B5EF4-FFF2-40B4-BE49-F238E27FC236}">
                  <a16:creationId xmlns="" xmlns:a16="http://schemas.microsoft.com/office/drawing/2014/main" id="{21186D41-C42C-45F2-8B2B-FE21838688C8}"/>
                </a:ext>
              </a:extLst>
            </p:cNvPr>
            <p:cNvSpPr/>
            <p:nvPr/>
          </p:nvSpPr>
          <p:spPr>
            <a:xfrm>
              <a:off x="239917" y="5567884"/>
              <a:ext cx="53007" cy="53168"/>
            </a:xfrm>
            <a:custGeom>
              <a:avLst/>
              <a:gdLst>
                <a:gd name="connsiteX0" fmla="*/ 171677 w 216510"/>
                <a:gd name="connsiteY0" fmla="*/ 120474 h 217170"/>
                <a:gd name="connsiteX1" fmla="*/ 156286 w 216510"/>
                <a:gd name="connsiteY1" fmla="*/ 83316 h 217170"/>
                <a:gd name="connsiteX2" fmla="*/ 119573 w 216510"/>
                <a:gd name="connsiteY2" fmla="*/ 67687 h 217170"/>
                <a:gd name="connsiteX3" fmla="*/ 82847 w 216510"/>
                <a:gd name="connsiteY3" fmla="*/ 83316 h 217170"/>
                <a:gd name="connsiteX4" fmla="*/ 67456 w 216510"/>
                <a:gd name="connsiteY4" fmla="*/ 120474 h 217170"/>
                <a:gd name="connsiteX5" fmla="*/ 82847 w 216510"/>
                <a:gd name="connsiteY5" fmla="*/ 157937 h 217170"/>
                <a:gd name="connsiteX6" fmla="*/ 119573 w 216510"/>
                <a:gd name="connsiteY6" fmla="*/ 173221 h 217170"/>
                <a:gd name="connsiteX7" fmla="*/ 156286 w 216510"/>
                <a:gd name="connsiteY7" fmla="*/ 157937 h 217170"/>
                <a:gd name="connsiteX8" fmla="*/ 171677 w 216510"/>
                <a:gd name="connsiteY8" fmla="*/ 120474 h 217170"/>
                <a:gd name="connsiteX9" fmla="*/ 240827 w 216510"/>
                <a:gd name="connsiteY9" fmla="*/ 205194 h 217170"/>
                <a:gd name="connsiteX10" fmla="*/ 231457 w 216510"/>
                <a:gd name="connsiteY10" fmla="*/ 229289 h 217170"/>
                <a:gd name="connsiteX11" fmla="*/ 207970 w 216510"/>
                <a:gd name="connsiteY11" fmla="*/ 239798 h 217170"/>
                <a:gd name="connsiteX12" fmla="*/ 183720 w 216510"/>
                <a:gd name="connsiteY12" fmla="*/ 230183 h 217170"/>
                <a:gd name="connsiteX13" fmla="*/ 178870 w 216510"/>
                <a:gd name="connsiteY13" fmla="*/ 224463 h 217170"/>
                <a:gd name="connsiteX14" fmla="*/ 119459 w 216510"/>
                <a:gd name="connsiteY14" fmla="*/ 240922 h 217170"/>
                <a:gd name="connsiteX15" fmla="*/ 34969 w 216510"/>
                <a:gd name="connsiteY15" fmla="*/ 205705 h 217170"/>
                <a:gd name="connsiteX16" fmla="*/ 0 w 216510"/>
                <a:gd name="connsiteY16" fmla="*/ 120474 h 217170"/>
                <a:gd name="connsiteX17" fmla="*/ 34969 w 216510"/>
                <a:gd name="connsiteY17" fmla="*/ 35472 h 217170"/>
                <a:gd name="connsiteX18" fmla="*/ 119573 w 216510"/>
                <a:gd name="connsiteY18" fmla="*/ 0 h 217170"/>
                <a:gd name="connsiteX19" fmla="*/ 204215 w 216510"/>
                <a:gd name="connsiteY19" fmla="*/ 35382 h 217170"/>
                <a:gd name="connsiteX20" fmla="*/ 239439 w 216510"/>
                <a:gd name="connsiteY20" fmla="*/ 117064 h 217170"/>
                <a:gd name="connsiteX21" fmla="*/ 239439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74"/>
                  </a:moveTo>
                  <a:cubicBezTo>
                    <a:pt x="171677" y="106070"/>
                    <a:pt x="166572" y="93672"/>
                    <a:pt x="156286" y="83316"/>
                  </a:cubicBezTo>
                  <a:cubicBezTo>
                    <a:pt x="146026" y="72910"/>
                    <a:pt x="133818" y="67687"/>
                    <a:pt x="119573" y="67687"/>
                  </a:cubicBezTo>
                  <a:cubicBezTo>
                    <a:pt x="105366" y="67687"/>
                    <a:pt x="93107" y="72910"/>
                    <a:pt x="82847" y="83316"/>
                  </a:cubicBezTo>
                  <a:cubicBezTo>
                    <a:pt x="72612" y="93672"/>
                    <a:pt x="67456" y="106070"/>
                    <a:pt x="67456" y="120474"/>
                  </a:cubicBezTo>
                  <a:cubicBezTo>
                    <a:pt x="67456" y="135209"/>
                    <a:pt x="72612" y="147697"/>
                    <a:pt x="82847" y="157937"/>
                  </a:cubicBezTo>
                  <a:cubicBezTo>
                    <a:pt x="93107" y="168101"/>
                    <a:pt x="105366" y="173221"/>
                    <a:pt x="119573" y="173221"/>
                  </a:cubicBezTo>
                  <a:cubicBezTo>
                    <a:pt x="133818" y="173221"/>
                    <a:pt x="146026" y="168101"/>
                    <a:pt x="156286" y="157937"/>
                  </a:cubicBezTo>
                  <a:cubicBezTo>
                    <a:pt x="166572" y="147697"/>
                    <a:pt x="171677" y="135209"/>
                    <a:pt x="171677" y="120474"/>
                  </a:cubicBezTo>
                  <a:moveTo>
                    <a:pt x="240827" y="205194"/>
                  </a:moveTo>
                  <a:cubicBezTo>
                    <a:pt x="240967" y="214541"/>
                    <a:pt x="237899" y="222598"/>
                    <a:pt x="231457" y="229289"/>
                  </a:cubicBezTo>
                  <a:cubicBezTo>
                    <a:pt x="225016" y="235967"/>
                    <a:pt x="217200" y="239479"/>
                    <a:pt x="207970" y="239798"/>
                  </a:cubicBezTo>
                  <a:cubicBezTo>
                    <a:pt x="198703" y="240041"/>
                    <a:pt x="190632" y="236848"/>
                    <a:pt x="183720" y="230183"/>
                  </a:cubicBezTo>
                  <a:cubicBezTo>
                    <a:pt x="181861" y="228357"/>
                    <a:pt x="180232" y="226467"/>
                    <a:pt x="178870" y="224463"/>
                  </a:cubicBezTo>
                  <a:cubicBezTo>
                    <a:pt x="160615" y="235444"/>
                    <a:pt x="140819" y="240922"/>
                    <a:pt x="119459" y="240922"/>
                  </a:cubicBezTo>
                  <a:cubicBezTo>
                    <a:pt x="86411" y="240922"/>
                    <a:pt x="58240" y="229213"/>
                    <a:pt x="34969" y="205705"/>
                  </a:cubicBezTo>
                  <a:cubicBezTo>
                    <a:pt x="11648" y="182211"/>
                    <a:pt x="0" y="153800"/>
                    <a:pt x="0" y="120474"/>
                  </a:cubicBezTo>
                  <a:cubicBezTo>
                    <a:pt x="0" y="87479"/>
                    <a:pt x="11648" y="59120"/>
                    <a:pt x="34969" y="35472"/>
                  </a:cubicBezTo>
                  <a:cubicBezTo>
                    <a:pt x="58291" y="11811"/>
                    <a:pt x="86513" y="0"/>
                    <a:pt x="119573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13"/>
                    <a:pt x="239439" y="117064"/>
                  </a:cubicBezTo>
                  <a:lnTo>
                    <a:pt x="239439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4" name="フリーフォーム: 図形 93">
              <a:extLst>
                <a:ext uri="{FF2B5EF4-FFF2-40B4-BE49-F238E27FC236}">
                  <a16:creationId xmlns="" xmlns:a16="http://schemas.microsoft.com/office/drawing/2014/main" id="{44933D8D-24F8-4A1B-86DB-ED76B1C539A3}"/>
                </a:ext>
              </a:extLst>
            </p:cNvPr>
            <p:cNvSpPr/>
            <p:nvPr/>
          </p:nvSpPr>
          <p:spPr>
            <a:xfrm>
              <a:off x="362418" y="5567887"/>
              <a:ext cx="53007" cy="53168"/>
            </a:xfrm>
            <a:custGeom>
              <a:avLst/>
              <a:gdLst>
                <a:gd name="connsiteX0" fmla="*/ 171677 w 216510"/>
                <a:gd name="connsiteY0" fmla="*/ 120474 h 217170"/>
                <a:gd name="connsiteX1" fmla="*/ 156286 w 216510"/>
                <a:gd name="connsiteY1" fmla="*/ 83304 h 217170"/>
                <a:gd name="connsiteX2" fmla="*/ 119573 w 216510"/>
                <a:gd name="connsiteY2" fmla="*/ 67687 h 217170"/>
                <a:gd name="connsiteX3" fmla="*/ 82847 w 216510"/>
                <a:gd name="connsiteY3" fmla="*/ 83304 h 217170"/>
                <a:gd name="connsiteX4" fmla="*/ 67456 w 216510"/>
                <a:gd name="connsiteY4" fmla="*/ 120474 h 217170"/>
                <a:gd name="connsiteX5" fmla="*/ 82847 w 216510"/>
                <a:gd name="connsiteY5" fmla="*/ 157937 h 217170"/>
                <a:gd name="connsiteX6" fmla="*/ 119573 w 216510"/>
                <a:gd name="connsiteY6" fmla="*/ 173221 h 217170"/>
                <a:gd name="connsiteX7" fmla="*/ 156286 w 216510"/>
                <a:gd name="connsiteY7" fmla="*/ 157937 h 217170"/>
                <a:gd name="connsiteX8" fmla="*/ 171677 w 216510"/>
                <a:gd name="connsiteY8" fmla="*/ 120474 h 217170"/>
                <a:gd name="connsiteX9" fmla="*/ 240814 w 216510"/>
                <a:gd name="connsiteY9" fmla="*/ 205194 h 217170"/>
                <a:gd name="connsiteX10" fmla="*/ 231457 w 216510"/>
                <a:gd name="connsiteY10" fmla="*/ 229289 h 217170"/>
                <a:gd name="connsiteX11" fmla="*/ 207958 w 216510"/>
                <a:gd name="connsiteY11" fmla="*/ 239798 h 217170"/>
                <a:gd name="connsiteX12" fmla="*/ 183720 w 216510"/>
                <a:gd name="connsiteY12" fmla="*/ 230183 h 217170"/>
                <a:gd name="connsiteX13" fmla="*/ 178870 w 216510"/>
                <a:gd name="connsiteY13" fmla="*/ 224463 h 217170"/>
                <a:gd name="connsiteX14" fmla="*/ 119459 w 216510"/>
                <a:gd name="connsiteY14" fmla="*/ 240922 h 217170"/>
                <a:gd name="connsiteX15" fmla="*/ 34969 w 216510"/>
                <a:gd name="connsiteY15" fmla="*/ 205705 h 217170"/>
                <a:gd name="connsiteX16" fmla="*/ 0 w 216510"/>
                <a:gd name="connsiteY16" fmla="*/ 120474 h 217170"/>
                <a:gd name="connsiteX17" fmla="*/ 34969 w 216510"/>
                <a:gd name="connsiteY17" fmla="*/ 35472 h 217170"/>
                <a:gd name="connsiteX18" fmla="*/ 119573 w 216510"/>
                <a:gd name="connsiteY18" fmla="*/ 0 h 217170"/>
                <a:gd name="connsiteX19" fmla="*/ 204215 w 216510"/>
                <a:gd name="connsiteY19" fmla="*/ 35382 h 217170"/>
                <a:gd name="connsiteX20" fmla="*/ 239452 w 216510"/>
                <a:gd name="connsiteY20" fmla="*/ 117064 h 217170"/>
                <a:gd name="connsiteX21" fmla="*/ 239452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74"/>
                  </a:moveTo>
                  <a:cubicBezTo>
                    <a:pt x="171677" y="106070"/>
                    <a:pt x="166572" y="93672"/>
                    <a:pt x="156286" y="83304"/>
                  </a:cubicBezTo>
                  <a:cubicBezTo>
                    <a:pt x="146026" y="72910"/>
                    <a:pt x="133818" y="67687"/>
                    <a:pt x="119573" y="67687"/>
                  </a:cubicBezTo>
                  <a:cubicBezTo>
                    <a:pt x="105354" y="67687"/>
                    <a:pt x="93107" y="72910"/>
                    <a:pt x="82847" y="83304"/>
                  </a:cubicBezTo>
                  <a:cubicBezTo>
                    <a:pt x="72599" y="93672"/>
                    <a:pt x="67456" y="106070"/>
                    <a:pt x="67456" y="120474"/>
                  </a:cubicBezTo>
                  <a:cubicBezTo>
                    <a:pt x="67456" y="135209"/>
                    <a:pt x="72599" y="147697"/>
                    <a:pt x="82847" y="157937"/>
                  </a:cubicBezTo>
                  <a:cubicBezTo>
                    <a:pt x="93107" y="168101"/>
                    <a:pt x="105354" y="173221"/>
                    <a:pt x="119573" y="173221"/>
                  </a:cubicBezTo>
                  <a:cubicBezTo>
                    <a:pt x="133818" y="173221"/>
                    <a:pt x="146026" y="168101"/>
                    <a:pt x="156286" y="157937"/>
                  </a:cubicBezTo>
                  <a:cubicBezTo>
                    <a:pt x="166572" y="147697"/>
                    <a:pt x="171677" y="135209"/>
                    <a:pt x="171677" y="120474"/>
                  </a:cubicBezTo>
                  <a:moveTo>
                    <a:pt x="240814" y="205194"/>
                  </a:moveTo>
                  <a:cubicBezTo>
                    <a:pt x="240967" y="214541"/>
                    <a:pt x="237899" y="222598"/>
                    <a:pt x="231457" y="229289"/>
                  </a:cubicBezTo>
                  <a:cubicBezTo>
                    <a:pt x="225016" y="235967"/>
                    <a:pt x="217200" y="239479"/>
                    <a:pt x="207958" y="239798"/>
                  </a:cubicBezTo>
                  <a:cubicBezTo>
                    <a:pt x="198703" y="240041"/>
                    <a:pt x="190632" y="236848"/>
                    <a:pt x="183720" y="230183"/>
                  </a:cubicBezTo>
                  <a:cubicBezTo>
                    <a:pt x="181861" y="228357"/>
                    <a:pt x="180219" y="226467"/>
                    <a:pt x="178870" y="224463"/>
                  </a:cubicBezTo>
                  <a:cubicBezTo>
                    <a:pt x="160615" y="235444"/>
                    <a:pt x="140819" y="240922"/>
                    <a:pt x="119459" y="240922"/>
                  </a:cubicBezTo>
                  <a:cubicBezTo>
                    <a:pt x="86411" y="240922"/>
                    <a:pt x="58240" y="229213"/>
                    <a:pt x="34969" y="205705"/>
                  </a:cubicBezTo>
                  <a:cubicBezTo>
                    <a:pt x="11648" y="182211"/>
                    <a:pt x="0" y="153800"/>
                    <a:pt x="0" y="120474"/>
                  </a:cubicBezTo>
                  <a:cubicBezTo>
                    <a:pt x="0" y="87479"/>
                    <a:pt x="11648" y="59107"/>
                    <a:pt x="34969" y="35472"/>
                  </a:cubicBezTo>
                  <a:cubicBezTo>
                    <a:pt x="58291" y="11811"/>
                    <a:pt x="86513" y="0"/>
                    <a:pt x="119573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13"/>
                    <a:pt x="239452" y="117064"/>
                  </a:cubicBezTo>
                  <a:lnTo>
                    <a:pt x="239452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5" name="フリーフォーム: 図形 94">
              <a:extLst>
                <a:ext uri="{FF2B5EF4-FFF2-40B4-BE49-F238E27FC236}">
                  <a16:creationId xmlns="" xmlns:a16="http://schemas.microsoft.com/office/drawing/2014/main" id="{16683CD7-D72E-420F-B32E-AFAB1501968B}"/>
                </a:ext>
              </a:extLst>
            </p:cNvPr>
            <p:cNvSpPr/>
            <p:nvPr/>
          </p:nvSpPr>
          <p:spPr>
            <a:xfrm>
              <a:off x="500846" y="5569114"/>
              <a:ext cx="53007" cy="53168"/>
            </a:xfrm>
            <a:custGeom>
              <a:avLst/>
              <a:gdLst>
                <a:gd name="connsiteX0" fmla="*/ 171677 w 216510"/>
                <a:gd name="connsiteY0" fmla="*/ 120486 h 217170"/>
                <a:gd name="connsiteX1" fmla="*/ 156274 w 216510"/>
                <a:gd name="connsiteY1" fmla="*/ 83316 h 217170"/>
                <a:gd name="connsiteX2" fmla="*/ 119560 w 216510"/>
                <a:gd name="connsiteY2" fmla="*/ 67700 h 217170"/>
                <a:gd name="connsiteX3" fmla="*/ 82847 w 216510"/>
                <a:gd name="connsiteY3" fmla="*/ 83316 h 217170"/>
                <a:gd name="connsiteX4" fmla="*/ 67444 w 216510"/>
                <a:gd name="connsiteY4" fmla="*/ 120486 h 217170"/>
                <a:gd name="connsiteX5" fmla="*/ 82847 w 216510"/>
                <a:gd name="connsiteY5" fmla="*/ 157937 h 217170"/>
                <a:gd name="connsiteX6" fmla="*/ 119560 w 216510"/>
                <a:gd name="connsiteY6" fmla="*/ 173234 h 217170"/>
                <a:gd name="connsiteX7" fmla="*/ 156274 w 216510"/>
                <a:gd name="connsiteY7" fmla="*/ 157937 h 217170"/>
                <a:gd name="connsiteX8" fmla="*/ 171677 w 216510"/>
                <a:gd name="connsiteY8" fmla="*/ 120486 h 217170"/>
                <a:gd name="connsiteX9" fmla="*/ 240827 w 216510"/>
                <a:gd name="connsiteY9" fmla="*/ 205194 h 217170"/>
                <a:gd name="connsiteX10" fmla="*/ 231444 w 216510"/>
                <a:gd name="connsiteY10" fmla="*/ 229289 h 217170"/>
                <a:gd name="connsiteX11" fmla="*/ 207958 w 216510"/>
                <a:gd name="connsiteY11" fmla="*/ 239798 h 217170"/>
                <a:gd name="connsiteX12" fmla="*/ 183707 w 216510"/>
                <a:gd name="connsiteY12" fmla="*/ 230183 h 217170"/>
                <a:gd name="connsiteX13" fmla="*/ 178857 w 216510"/>
                <a:gd name="connsiteY13" fmla="*/ 224463 h 217170"/>
                <a:gd name="connsiteX14" fmla="*/ 119446 w 216510"/>
                <a:gd name="connsiteY14" fmla="*/ 240922 h 217170"/>
                <a:gd name="connsiteX15" fmla="*/ 34969 w 216510"/>
                <a:gd name="connsiteY15" fmla="*/ 205718 h 217170"/>
                <a:gd name="connsiteX16" fmla="*/ 0 w 216510"/>
                <a:gd name="connsiteY16" fmla="*/ 120486 h 217170"/>
                <a:gd name="connsiteX17" fmla="*/ 34969 w 216510"/>
                <a:gd name="connsiteY17" fmla="*/ 35472 h 217170"/>
                <a:gd name="connsiteX18" fmla="*/ 119560 w 216510"/>
                <a:gd name="connsiteY18" fmla="*/ 0 h 217170"/>
                <a:gd name="connsiteX19" fmla="*/ 204215 w 216510"/>
                <a:gd name="connsiteY19" fmla="*/ 35382 h 217170"/>
                <a:gd name="connsiteX20" fmla="*/ 239439 w 216510"/>
                <a:gd name="connsiteY20" fmla="*/ 117064 h 217170"/>
                <a:gd name="connsiteX21" fmla="*/ 239439 w 216510"/>
                <a:gd name="connsiteY21" fmla="*/ 117128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6510" h="217170">
                  <a:moveTo>
                    <a:pt x="171677" y="120486"/>
                  </a:moveTo>
                  <a:cubicBezTo>
                    <a:pt x="171677" y="106083"/>
                    <a:pt x="166572" y="93672"/>
                    <a:pt x="156274" y="83316"/>
                  </a:cubicBezTo>
                  <a:cubicBezTo>
                    <a:pt x="146026" y="72923"/>
                    <a:pt x="133818" y="67700"/>
                    <a:pt x="119560" y="67700"/>
                  </a:cubicBezTo>
                  <a:cubicBezTo>
                    <a:pt x="105354" y="67700"/>
                    <a:pt x="93095" y="72923"/>
                    <a:pt x="82847" y="83316"/>
                  </a:cubicBezTo>
                  <a:cubicBezTo>
                    <a:pt x="72599" y="93672"/>
                    <a:pt x="67444" y="106083"/>
                    <a:pt x="67444" y="120486"/>
                  </a:cubicBezTo>
                  <a:cubicBezTo>
                    <a:pt x="67444" y="135209"/>
                    <a:pt x="72599" y="147697"/>
                    <a:pt x="82847" y="157937"/>
                  </a:cubicBezTo>
                  <a:cubicBezTo>
                    <a:pt x="93095" y="168101"/>
                    <a:pt x="105354" y="173234"/>
                    <a:pt x="119560" y="173234"/>
                  </a:cubicBezTo>
                  <a:cubicBezTo>
                    <a:pt x="133818" y="173234"/>
                    <a:pt x="146026" y="168101"/>
                    <a:pt x="156274" y="157937"/>
                  </a:cubicBezTo>
                  <a:cubicBezTo>
                    <a:pt x="166572" y="147697"/>
                    <a:pt x="171677" y="135209"/>
                    <a:pt x="171677" y="120486"/>
                  </a:cubicBezTo>
                  <a:moveTo>
                    <a:pt x="240827" y="205194"/>
                  </a:moveTo>
                  <a:cubicBezTo>
                    <a:pt x="240967" y="214541"/>
                    <a:pt x="237886" y="222598"/>
                    <a:pt x="231444" y="229289"/>
                  </a:cubicBezTo>
                  <a:cubicBezTo>
                    <a:pt x="225003" y="235967"/>
                    <a:pt x="217200" y="239491"/>
                    <a:pt x="207958" y="239798"/>
                  </a:cubicBezTo>
                  <a:cubicBezTo>
                    <a:pt x="198703" y="240053"/>
                    <a:pt x="190619" y="236848"/>
                    <a:pt x="183707" y="230183"/>
                  </a:cubicBezTo>
                  <a:cubicBezTo>
                    <a:pt x="181861" y="228370"/>
                    <a:pt x="180232" y="226467"/>
                    <a:pt x="178857" y="224463"/>
                  </a:cubicBezTo>
                  <a:cubicBezTo>
                    <a:pt x="160615" y="235457"/>
                    <a:pt x="140819" y="240922"/>
                    <a:pt x="119446" y="240922"/>
                  </a:cubicBezTo>
                  <a:cubicBezTo>
                    <a:pt x="86411" y="240922"/>
                    <a:pt x="58240" y="229213"/>
                    <a:pt x="34969" y="205718"/>
                  </a:cubicBezTo>
                  <a:cubicBezTo>
                    <a:pt x="11648" y="182211"/>
                    <a:pt x="0" y="153800"/>
                    <a:pt x="0" y="120486"/>
                  </a:cubicBezTo>
                  <a:cubicBezTo>
                    <a:pt x="0" y="87479"/>
                    <a:pt x="11648" y="59120"/>
                    <a:pt x="34969" y="35472"/>
                  </a:cubicBezTo>
                  <a:cubicBezTo>
                    <a:pt x="58291" y="11824"/>
                    <a:pt x="86513" y="0"/>
                    <a:pt x="119560" y="0"/>
                  </a:cubicBezTo>
                  <a:cubicBezTo>
                    <a:pt x="152658" y="0"/>
                    <a:pt x="180894" y="11773"/>
                    <a:pt x="204215" y="35382"/>
                  </a:cubicBezTo>
                  <a:cubicBezTo>
                    <a:pt x="226823" y="58187"/>
                    <a:pt x="238713" y="85525"/>
                    <a:pt x="239439" y="117064"/>
                  </a:cubicBezTo>
                  <a:lnTo>
                    <a:pt x="239439" y="117128"/>
                  </a:lnTo>
                  <a:close/>
                </a:path>
              </a:pathLst>
            </a:custGeom>
            <a:solidFill>
              <a:srgbClr val="000000"/>
            </a:solidFill>
            <a:ln w="127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96" name="フリーフォーム: 図形 95">
            <a:extLst>
              <a:ext uri="{FF2B5EF4-FFF2-40B4-BE49-F238E27FC236}">
                <a16:creationId xmlns="" xmlns:a16="http://schemas.microsoft.com/office/drawing/2014/main" id="{CDB0F6A6-6BD2-4A4B-BBCE-9A255836AA05}"/>
              </a:ext>
            </a:extLst>
          </p:cNvPr>
          <p:cNvSpPr/>
          <p:nvPr userDrawn="1"/>
        </p:nvSpPr>
        <p:spPr>
          <a:xfrm>
            <a:off x="8587776" y="6531855"/>
            <a:ext cx="265033" cy="62029"/>
          </a:xfrm>
          <a:custGeom>
            <a:avLst/>
            <a:gdLst>
              <a:gd name="connsiteX0" fmla="*/ 553450 w 1082552"/>
              <a:gd name="connsiteY0" fmla="*/ 0 h 253365"/>
              <a:gd name="connsiteX1" fmla="*/ 1106952 w 1082552"/>
              <a:gd name="connsiteY1" fmla="*/ 136320 h 253365"/>
              <a:gd name="connsiteX2" fmla="*/ 553450 w 1082552"/>
              <a:gd name="connsiteY2" fmla="*/ 272690 h 253365"/>
              <a:gd name="connsiteX3" fmla="*/ 0 w 1082552"/>
              <a:gd name="connsiteY3" fmla="*/ 136320 h 253365"/>
              <a:gd name="connsiteX4" fmla="*/ 553450 w 1082552"/>
              <a:gd name="connsiteY4" fmla="*/ 0 h 25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552" h="253365">
                <a:moveTo>
                  <a:pt x="553450" y="0"/>
                </a:moveTo>
                <a:cubicBezTo>
                  <a:pt x="859149" y="0"/>
                  <a:pt x="1106952" y="61048"/>
                  <a:pt x="1106952" y="136320"/>
                </a:cubicBezTo>
                <a:cubicBezTo>
                  <a:pt x="1106952" y="211630"/>
                  <a:pt x="859149" y="272690"/>
                  <a:pt x="553450" y="272690"/>
                </a:cubicBezTo>
                <a:cubicBezTo>
                  <a:pt x="247739" y="272690"/>
                  <a:pt x="0" y="211630"/>
                  <a:pt x="0" y="136320"/>
                </a:cubicBezTo>
                <a:cubicBezTo>
                  <a:pt x="0" y="61048"/>
                  <a:pt x="247739" y="0"/>
                  <a:pt x="553450" y="0"/>
                </a:cubicBezTo>
              </a:path>
            </a:pathLst>
          </a:custGeom>
          <a:solidFill>
            <a:srgbClr val="000000"/>
          </a:solidFill>
          <a:ln w="12730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410550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エンド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4">
            <a:extLst>
              <a:ext uri="{FF2B5EF4-FFF2-40B4-BE49-F238E27FC236}">
                <a16:creationId xmlns="" xmlns:a16="http://schemas.microsoft.com/office/drawing/2014/main" id="{DE2B4EDD-D733-48FF-BD9A-47D00BC70C4F}"/>
              </a:ext>
            </a:extLst>
          </p:cNvPr>
          <p:cNvSpPr/>
          <p:nvPr userDrawn="1"/>
        </p:nvSpPr>
        <p:spPr>
          <a:xfrm>
            <a:off x="0" y="8848"/>
            <a:ext cx="9144000" cy="1483689"/>
          </a:xfrm>
          <a:custGeom>
            <a:avLst/>
            <a:gdLst/>
            <a:ahLst/>
            <a:cxnLst/>
            <a:rect l="l" t="t" r="r" b="b"/>
            <a:pathLst>
              <a:path w="10692130" h="172720">
                <a:moveTo>
                  <a:pt x="0" y="0"/>
                </a:moveTo>
                <a:lnTo>
                  <a:pt x="10692003" y="0"/>
                </a:lnTo>
                <a:lnTo>
                  <a:pt x="10692003" y="172542"/>
                </a:lnTo>
                <a:lnTo>
                  <a:pt x="0" y="172542"/>
                </a:lnTo>
                <a:lnTo>
                  <a:pt x="0" y="0"/>
                </a:lnTo>
                <a:close/>
              </a:path>
            </a:pathLst>
          </a:custGeom>
          <a:solidFill>
            <a:srgbClr val="B3DAC0">
              <a:alpha val="4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1862" y="1665183"/>
            <a:ext cx="7772400" cy="1766341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dirty="0"/>
              <a:t>メッセージ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72037" y="4067714"/>
            <a:ext cx="4972050" cy="110615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連絡先等</a:t>
            </a:r>
            <a:endParaRPr lang="en-US" altLang="ja-JP" dirty="0"/>
          </a:p>
        </p:txBody>
      </p:sp>
      <p:grpSp>
        <p:nvGrpSpPr>
          <p:cNvPr id="7" name="グラフィックス 5">
            <a:extLst>
              <a:ext uri="{FF2B5EF4-FFF2-40B4-BE49-F238E27FC236}">
                <a16:creationId xmlns="" xmlns:a16="http://schemas.microsoft.com/office/drawing/2014/main" id="{FD67C48B-8C4A-448A-AFD9-48D71365E812}"/>
              </a:ext>
            </a:extLst>
          </p:cNvPr>
          <p:cNvGrpSpPr/>
          <p:nvPr/>
        </p:nvGrpSpPr>
        <p:grpSpPr>
          <a:xfrm>
            <a:off x="3096000" y="316510"/>
            <a:ext cx="2433498" cy="868364"/>
            <a:chOff x="2343150" y="2633662"/>
            <a:chExt cx="4457700" cy="1590675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="" xmlns:a16="http://schemas.microsoft.com/office/drawing/2014/main" id="{102ED2B3-152D-4D27-95D7-933A8C6A641D}"/>
                </a:ext>
              </a:extLst>
            </p:cNvPr>
            <p:cNvSpPr/>
            <p:nvPr/>
          </p:nvSpPr>
          <p:spPr>
            <a:xfrm>
              <a:off x="2343144" y="2633662"/>
              <a:ext cx="1366069" cy="1120703"/>
            </a:xfrm>
            <a:custGeom>
              <a:avLst/>
              <a:gdLst>
                <a:gd name="connsiteX0" fmla="*/ 838273 w 1366069"/>
                <a:gd name="connsiteY0" fmla="*/ 551335 h 1120702"/>
                <a:gd name="connsiteX1" fmla="*/ 837905 w 1366069"/>
                <a:gd name="connsiteY1" fmla="*/ 550914 h 1120702"/>
                <a:gd name="connsiteX2" fmla="*/ 459700 w 1366069"/>
                <a:gd name="connsiteY2" fmla="*/ 378142 h 1120702"/>
                <a:gd name="connsiteX3" fmla="*/ 328960 w 1366069"/>
                <a:gd name="connsiteY3" fmla="*/ 393548 h 1120702"/>
                <a:gd name="connsiteX4" fmla="*/ 78185 w 1366069"/>
                <a:gd name="connsiteY4" fmla="*/ 547776 h 1120702"/>
                <a:gd name="connsiteX5" fmla="*/ 458812 w 1366069"/>
                <a:gd name="connsiteY5" fmla="*/ 549524 h 1120702"/>
                <a:gd name="connsiteX6" fmla="*/ 621625 w 1366069"/>
                <a:gd name="connsiteY6" fmla="*/ 550327 h 1120702"/>
                <a:gd name="connsiteX7" fmla="*/ 834886 w 1366069"/>
                <a:gd name="connsiteY7" fmla="*/ 551335 h 1120702"/>
                <a:gd name="connsiteX8" fmla="*/ 896483 w 1366069"/>
                <a:gd name="connsiteY8" fmla="*/ 542662 h 1120702"/>
                <a:gd name="connsiteX9" fmla="*/ 953324 w 1366069"/>
                <a:gd name="connsiteY9" fmla="*/ 255950 h 1120702"/>
                <a:gd name="connsiteX10" fmla="*/ 760722 w 1366069"/>
                <a:gd name="connsiteY10" fmla="*/ 49777 h 1120702"/>
                <a:gd name="connsiteX11" fmla="*/ 406981 w 1366069"/>
                <a:gd name="connsiteY11" fmla="*/ 262863 h 1120702"/>
                <a:gd name="connsiteX12" fmla="*/ 361186 w 1366069"/>
                <a:gd name="connsiteY12" fmla="*/ 339307 h 1120702"/>
                <a:gd name="connsiteX13" fmla="*/ 417126 w 1366069"/>
                <a:gd name="connsiteY13" fmla="*/ 332561 h 1120702"/>
                <a:gd name="connsiteX14" fmla="*/ 405877 w 1366069"/>
                <a:gd name="connsiteY14" fmla="*/ 300052 h 1120702"/>
                <a:gd name="connsiteX15" fmla="*/ 416441 w 1366069"/>
                <a:gd name="connsiteY15" fmla="*/ 268066 h 1120702"/>
                <a:gd name="connsiteX16" fmla="*/ 459078 w 1366069"/>
                <a:gd name="connsiteY16" fmla="*/ 246551 h 1120702"/>
                <a:gd name="connsiteX17" fmla="*/ 512216 w 1366069"/>
                <a:gd name="connsiteY17" fmla="*/ 300052 h 1120702"/>
                <a:gd name="connsiteX18" fmla="*/ 497213 w 1366069"/>
                <a:gd name="connsiteY18" fmla="*/ 337127 h 1120702"/>
                <a:gd name="connsiteX19" fmla="*/ 896483 w 1366069"/>
                <a:gd name="connsiteY19" fmla="*/ 542662 h 1120702"/>
                <a:gd name="connsiteX20" fmla="*/ 962202 w 1366069"/>
                <a:gd name="connsiteY20" fmla="*/ 525879 h 1120702"/>
                <a:gd name="connsiteX21" fmla="*/ 1129301 w 1366069"/>
                <a:gd name="connsiteY21" fmla="*/ 152303 h 1120702"/>
                <a:gd name="connsiteX22" fmla="*/ 1124279 w 1366069"/>
                <a:gd name="connsiteY22" fmla="*/ 136794 h 1120702"/>
                <a:gd name="connsiteX23" fmla="*/ 850523 w 1366069"/>
                <a:gd name="connsiteY23" fmla="*/ 45364 h 1120702"/>
                <a:gd name="connsiteX24" fmla="*/ 996329 w 1366069"/>
                <a:gd name="connsiteY24" fmla="*/ 243146 h 1120702"/>
                <a:gd name="connsiteX25" fmla="*/ 962202 w 1366069"/>
                <a:gd name="connsiteY25" fmla="*/ 525879 h 1120702"/>
                <a:gd name="connsiteX26" fmla="*/ 1314244 w 1366069"/>
                <a:gd name="connsiteY26" fmla="*/ 375208 h 1120702"/>
                <a:gd name="connsiteX27" fmla="*/ 1182122 w 1366069"/>
                <a:gd name="connsiteY27" fmla="*/ 183179 h 1120702"/>
                <a:gd name="connsiteX28" fmla="*/ 969760 w 1366069"/>
                <a:gd name="connsiteY28" fmla="*/ 571791 h 1120702"/>
                <a:gd name="connsiteX29" fmla="*/ 1111495 w 1366069"/>
                <a:gd name="connsiteY29" fmla="*/ 563387 h 1120702"/>
                <a:gd name="connsiteX30" fmla="*/ 1314244 w 1366069"/>
                <a:gd name="connsiteY30" fmla="*/ 375208 h 1120702"/>
                <a:gd name="connsiteX31" fmla="*/ 1351288 w 1366069"/>
                <a:gd name="connsiteY31" fmla="*/ 569343 h 1120702"/>
                <a:gd name="connsiteX32" fmla="*/ 1334586 w 1366069"/>
                <a:gd name="connsiteY32" fmla="*/ 437484 h 1120702"/>
                <a:gd name="connsiteX33" fmla="*/ 1124127 w 1366069"/>
                <a:gd name="connsiteY33" fmla="*/ 606583 h 1120702"/>
                <a:gd name="connsiteX34" fmla="*/ 1022429 w 1366069"/>
                <a:gd name="connsiteY34" fmla="*/ 621453 h 1120702"/>
                <a:gd name="connsiteX35" fmla="*/ 892729 w 1366069"/>
                <a:gd name="connsiteY35" fmla="*/ 596546 h 1120702"/>
                <a:gd name="connsiteX36" fmla="*/ 892577 w 1366069"/>
                <a:gd name="connsiteY36" fmla="*/ 596546 h 1120702"/>
                <a:gd name="connsiteX37" fmla="*/ 872768 w 1366069"/>
                <a:gd name="connsiteY37" fmla="*/ 596431 h 1120702"/>
                <a:gd name="connsiteX38" fmla="*/ 873884 w 1366069"/>
                <a:gd name="connsiteY38" fmla="*/ 598931 h 1120702"/>
                <a:gd name="connsiteX39" fmla="*/ 1210022 w 1366069"/>
                <a:gd name="connsiteY39" fmla="*/ 773756 h 1120702"/>
                <a:gd name="connsiteX40" fmla="*/ 1327141 w 1366069"/>
                <a:gd name="connsiteY40" fmla="*/ 727231 h 1120702"/>
                <a:gd name="connsiteX41" fmla="*/ 1351288 w 1366069"/>
                <a:gd name="connsiteY41" fmla="*/ 569343 h 1120702"/>
                <a:gd name="connsiteX42" fmla="*/ 634675 w 1366069"/>
                <a:gd name="connsiteY42" fmla="*/ 595372 h 1120702"/>
                <a:gd name="connsiteX43" fmla="*/ 496681 w 1366069"/>
                <a:gd name="connsiteY43" fmla="*/ 758885 h 1120702"/>
                <a:gd name="connsiteX44" fmla="*/ 826174 w 1366069"/>
                <a:gd name="connsiteY44" fmla="*/ 601481 h 1120702"/>
                <a:gd name="connsiteX45" fmla="*/ 824005 w 1366069"/>
                <a:gd name="connsiteY45" fmla="*/ 596265 h 1120702"/>
                <a:gd name="connsiteX46" fmla="*/ 576147 w 1366069"/>
                <a:gd name="connsiteY46" fmla="*/ 595003 h 1120702"/>
                <a:gd name="connsiteX47" fmla="*/ 473967 w 1366069"/>
                <a:gd name="connsiteY47" fmla="*/ 594633 h 1120702"/>
                <a:gd name="connsiteX48" fmla="*/ 346500 w 1366069"/>
                <a:gd name="connsiteY48" fmla="*/ 744283 h 1120702"/>
                <a:gd name="connsiteX49" fmla="*/ 436936 w 1366069"/>
                <a:gd name="connsiteY49" fmla="*/ 760275 h 1120702"/>
                <a:gd name="connsiteX50" fmla="*/ 358484 w 1366069"/>
                <a:gd name="connsiteY50" fmla="*/ 793792 h 1120702"/>
                <a:gd name="connsiteX51" fmla="*/ 829814 w 1366069"/>
                <a:gd name="connsiteY51" fmla="*/ 1093742 h 1120702"/>
                <a:gd name="connsiteX52" fmla="*/ 1301625 w 1366069"/>
                <a:gd name="connsiteY52" fmla="*/ 792312 h 1120702"/>
                <a:gd name="connsiteX53" fmla="*/ 1217733 w 1366069"/>
                <a:gd name="connsiteY53" fmla="*/ 818074 h 1120702"/>
                <a:gd name="connsiteX54" fmla="*/ 1156618 w 1366069"/>
                <a:gd name="connsiteY54" fmla="*/ 823444 h 1120702"/>
                <a:gd name="connsiteX55" fmla="*/ 846250 w 1366069"/>
                <a:gd name="connsiteY55" fmla="*/ 642548 h 1120702"/>
                <a:gd name="connsiteX56" fmla="*/ 461450 w 1366069"/>
                <a:gd name="connsiteY56" fmla="*/ 806124 h 1120702"/>
                <a:gd name="connsiteX57" fmla="*/ 452623 w 1366069"/>
                <a:gd name="connsiteY57" fmla="*/ 806022 h 1120702"/>
                <a:gd name="connsiteX58" fmla="*/ 436568 w 1366069"/>
                <a:gd name="connsiteY58" fmla="*/ 805372 h 1120702"/>
                <a:gd name="connsiteX59" fmla="*/ 358484 w 1366069"/>
                <a:gd name="connsiteY59" fmla="*/ 793792 h 1120702"/>
                <a:gd name="connsiteX60" fmla="*/ 300806 w 1366069"/>
                <a:gd name="connsiteY60" fmla="*/ 728762 h 1120702"/>
                <a:gd name="connsiteX61" fmla="*/ 415325 w 1366069"/>
                <a:gd name="connsiteY61" fmla="*/ 594365 h 1120702"/>
                <a:gd name="connsiteX62" fmla="*/ 91438 w 1366069"/>
                <a:gd name="connsiteY62" fmla="*/ 592873 h 1120702"/>
                <a:gd name="connsiteX63" fmla="*/ 255430 w 1366069"/>
                <a:gd name="connsiteY63" fmla="*/ 708688 h 1120702"/>
                <a:gd name="connsiteX64" fmla="*/ 300806 w 1366069"/>
                <a:gd name="connsiteY64" fmla="*/ 728762 h 1120702"/>
                <a:gd name="connsiteX65" fmla="*/ 302658 w 1366069"/>
                <a:gd name="connsiteY65" fmla="*/ 777442 h 1120702"/>
                <a:gd name="connsiteX66" fmla="*/ 235722 w 1366069"/>
                <a:gd name="connsiteY66" fmla="*/ 749116 h 1120702"/>
                <a:gd name="connsiteX67" fmla="*/ 22764 w 1366069"/>
                <a:gd name="connsiteY67" fmla="*/ 587669 h 1120702"/>
                <a:gd name="connsiteX68" fmla="*/ 13519 w 1366069"/>
                <a:gd name="connsiteY68" fmla="*/ 577199 h 1120702"/>
                <a:gd name="connsiteX69" fmla="*/ 0 w 1366069"/>
                <a:gd name="connsiteY69" fmla="*/ 560951 h 1120702"/>
                <a:gd name="connsiteX70" fmla="*/ 15168 w 1366069"/>
                <a:gd name="connsiteY70" fmla="*/ 546335 h 1120702"/>
                <a:gd name="connsiteX71" fmla="*/ 19974 w 1366069"/>
                <a:gd name="connsiteY71" fmla="*/ 541655 h 1120702"/>
                <a:gd name="connsiteX72" fmla="*/ 305816 w 1366069"/>
                <a:gd name="connsiteY72" fmla="*/ 353540 h 1120702"/>
                <a:gd name="connsiteX73" fmla="*/ 506192 w 1366069"/>
                <a:gd name="connsiteY73" fmla="*/ 102092 h 1120702"/>
                <a:gd name="connsiteX74" fmla="*/ 757703 w 1366069"/>
                <a:gd name="connsiteY74" fmla="*/ 4566 h 1120702"/>
                <a:gd name="connsiteX75" fmla="*/ 761356 w 1366069"/>
                <a:gd name="connsiteY75" fmla="*/ 4196 h 1120702"/>
                <a:gd name="connsiteX76" fmla="*/ 762459 w 1366069"/>
                <a:gd name="connsiteY76" fmla="*/ 4030 h 1120702"/>
                <a:gd name="connsiteX77" fmla="*/ 829814 w 1366069"/>
                <a:gd name="connsiteY77" fmla="*/ 0 h 1120702"/>
                <a:gd name="connsiteX78" fmla="*/ 1152332 w 1366069"/>
                <a:gd name="connsiteY78" fmla="*/ 101620 h 1120702"/>
                <a:gd name="connsiteX79" fmla="*/ 1158508 w 1366069"/>
                <a:gd name="connsiteY79" fmla="*/ 106084 h 1120702"/>
                <a:gd name="connsiteX80" fmla="*/ 1358098 w 1366069"/>
                <a:gd name="connsiteY80" fmla="*/ 364445 h 1120702"/>
                <a:gd name="connsiteX81" fmla="*/ 1360001 w 1366069"/>
                <a:gd name="connsiteY81" fmla="*/ 369533 h 1120702"/>
                <a:gd name="connsiteX82" fmla="*/ 1396132 w 1366069"/>
                <a:gd name="connsiteY82" fmla="*/ 569343 h 1120702"/>
                <a:gd name="connsiteX83" fmla="*/ 1368079 w 1366069"/>
                <a:gd name="connsiteY83" fmla="*/ 746463 h 1120702"/>
                <a:gd name="connsiteX84" fmla="*/ 1366659 w 1366069"/>
                <a:gd name="connsiteY84" fmla="*/ 750494 h 1120702"/>
                <a:gd name="connsiteX85" fmla="*/ 829814 w 1366069"/>
                <a:gd name="connsiteY85" fmla="*/ 1138838 h 1120702"/>
                <a:gd name="connsiteX86" fmla="*/ 302658 w 1366069"/>
                <a:gd name="connsiteY86" fmla="*/ 777442 h 112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366069" h="1120702">
                  <a:moveTo>
                    <a:pt x="838273" y="551335"/>
                  </a:moveTo>
                  <a:cubicBezTo>
                    <a:pt x="838171" y="551169"/>
                    <a:pt x="838006" y="551067"/>
                    <a:pt x="837905" y="550914"/>
                  </a:cubicBezTo>
                  <a:cubicBezTo>
                    <a:pt x="714762" y="446513"/>
                    <a:pt x="587548" y="388459"/>
                    <a:pt x="459700" y="378142"/>
                  </a:cubicBezTo>
                  <a:cubicBezTo>
                    <a:pt x="417760" y="374851"/>
                    <a:pt x="373804" y="380055"/>
                    <a:pt x="328960" y="393548"/>
                  </a:cubicBezTo>
                  <a:cubicBezTo>
                    <a:pt x="270318" y="411186"/>
                    <a:pt x="181037" y="452240"/>
                    <a:pt x="78185" y="547776"/>
                  </a:cubicBezTo>
                  <a:lnTo>
                    <a:pt x="458812" y="549524"/>
                  </a:lnTo>
                  <a:lnTo>
                    <a:pt x="621625" y="550327"/>
                  </a:lnTo>
                  <a:lnTo>
                    <a:pt x="834886" y="551335"/>
                  </a:lnTo>
                  <a:close/>
                  <a:moveTo>
                    <a:pt x="896483" y="542662"/>
                  </a:moveTo>
                  <a:cubicBezTo>
                    <a:pt x="960566" y="462774"/>
                    <a:pt x="982379" y="354765"/>
                    <a:pt x="953324" y="255950"/>
                  </a:cubicBezTo>
                  <a:cubicBezTo>
                    <a:pt x="925335" y="160694"/>
                    <a:pt x="853428" y="83944"/>
                    <a:pt x="760722" y="49777"/>
                  </a:cubicBezTo>
                  <a:cubicBezTo>
                    <a:pt x="618771" y="69111"/>
                    <a:pt x="490302" y="147418"/>
                    <a:pt x="406981" y="262863"/>
                  </a:cubicBezTo>
                  <a:cubicBezTo>
                    <a:pt x="389657" y="286827"/>
                    <a:pt x="374337" y="312372"/>
                    <a:pt x="361186" y="339307"/>
                  </a:cubicBezTo>
                  <a:cubicBezTo>
                    <a:pt x="379993" y="335749"/>
                    <a:pt x="398686" y="333466"/>
                    <a:pt x="417126" y="332561"/>
                  </a:cubicBezTo>
                  <a:cubicBezTo>
                    <a:pt x="410050" y="323531"/>
                    <a:pt x="405877" y="312372"/>
                    <a:pt x="405877" y="300052"/>
                  </a:cubicBezTo>
                  <a:cubicBezTo>
                    <a:pt x="405877" y="288089"/>
                    <a:pt x="409834" y="276981"/>
                    <a:pt x="416441" y="268066"/>
                  </a:cubicBezTo>
                  <a:cubicBezTo>
                    <a:pt x="426156" y="255007"/>
                    <a:pt x="441641" y="246551"/>
                    <a:pt x="459078" y="246551"/>
                  </a:cubicBezTo>
                  <a:cubicBezTo>
                    <a:pt x="488399" y="246551"/>
                    <a:pt x="512216" y="270553"/>
                    <a:pt x="512216" y="300052"/>
                  </a:cubicBezTo>
                  <a:cubicBezTo>
                    <a:pt x="512216" y="314502"/>
                    <a:pt x="506560" y="327625"/>
                    <a:pt x="497213" y="337127"/>
                  </a:cubicBezTo>
                  <a:cubicBezTo>
                    <a:pt x="633406" y="356193"/>
                    <a:pt x="767646" y="425317"/>
                    <a:pt x="896483" y="542662"/>
                  </a:cubicBezTo>
                  <a:moveTo>
                    <a:pt x="962202" y="525879"/>
                  </a:moveTo>
                  <a:cubicBezTo>
                    <a:pt x="1099764" y="461231"/>
                    <a:pt x="1173675" y="303075"/>
                    <a:pt x="1129301" y="152303"/>
                  </a:cubicBezTo>
                  <a:cubicBezTo>
                    <a:pt x="1127817" y="147099"/>
                    <a:pt x="1126181" y="141896"/>
                    <a:pt x="1124279" y="136794"/>
                  </a:cubicBezTo>
                  <a:cubicBezTo>
                    <a:pt x="1045675" y="82554"/>
                    <a:pt x="951853" y="49407"/>
                    <a:pt x="850523" y="45364"/>
                  </a:cubicBezTo>
                  <a:cubicBezTo>
                    <a:pt x="919996" y="91583"/>
                    <a:pt x="972195" y="161332"/>
                    <a:pt x="996329" y="243146"/>
                  </a:cubicBezTo>
                  <a:cubicBezTo>
                    <a:pt x="1024331" y="338517"/>
                    <a:pt x="1010964" y="441310"/>
                    <a:pt x="962202" y="525879"/>
                  </a:cubicBezTo>
                  <a:moveTo>
                    <a:pt x="1314244" y="375208"/>
                  </a:moveTo>
                  <a:cubicBezTo>
                    <a:pt x="1284935" y="301429"/>
                    <a:pt x="1239343" y="235876"/>
                    <a:pt x="1182122" y="183179"/>
                  </a:cubicBezTo>
                  <a:cubicBezTo>
                    <a:pt x="1208919" y="345786"/>
                    <a:pt x="1120842" y="507131"/>
                    <a:pt x="969760" y="571791"/>
                  </a:cubicBezTo>
                  <a:cubicBezTo>
                    <a:pt x="1016621" y="580017"/>
                    <a:pt x="1064800" y="577365"/>
                    <a:pt x="1111495" y="563387"/>
                  </a:cubicBezTo>
                  <a:cubicBezTo>
                    <a:pt x="1204201" y="535814"/>
                    <a:pt x="1279545" y="465797"/>
                    <a:pt x="1314244" y="375208"/>
                  </a:cubicBezTo>
                  <a:moveTo>
                    <a:pt x="1351288" y="569343"/>
                  </a:moveTo>
                  <a:cubicBezTo>
                    <a:pt x="1351288" y="523864"/>
                    <a:pt x="1345467" y="479660"/>
                    <a:pt x="1334586" y="437484"/>
                  </a:cubicBezTo>
                  <a:cubicBezTo>
                    <a:pt x="1289260" y="518392"/>
                    <a:pt x="1213979" y="579762"/>
                    <a:pt x="1124127" y="606583"/>
                  </a:cubicBezTo>
                  <a:cubicBezTo>
                    <a:pt x="1090684" y="616454"/>
                    <a:pt x="1056455" y="621453"/>
                    <a:pt x="1022429" y="621453"/>
                  </a:cubicBezTo>
                  <a:cubicBezTo>
                    <a:pt x="978473" y="621453"/>
                    <a:pt x="934783" y="613176"/>
                    <a:pt x="892729" y="596546"/>
                  </a:cubicBezTo>
                  <a:lnTo>
                    <a:pt x="892577" y="596546"/>
                  </a:lnTo>
                  <a:lnTo>
                    <a:pt x="872768" y="596431"/>
                  </a:lnTo>
                  <a:cubicBezTo>
                    <a:pt x="873136" y="597286"/>
                    <a:pt x="873503" y="598076"/>
                    <a:pt x="873884" y="598931"/>
                  </a:cubicBezTo>
                  <a:cubicBezTo>
                    <a:pt x="933781" y="726109"/>
                    <a:pt x="1071978" y="797988"/>
                    <a:pt x="1210022" y="773756"/>
                  </a:cubicBezTo>
                  <a:cubicBezTo>
                    <a:pt x="1252330" y="766282"/>
                    <a:pt x="1291644" y="750761"/>
                    <a:pt x="1327141" y="727231"/>
                  </a:cubicBezTo>
                  <a:cubicBezTo>
                    <a:pt x="1342829" y="677454"/>
                    <a:pt x="1351288" y="624387"/>
                    <a:pt x="1351288" y="569343"/>
                  </a:cubicBezTo>
                  <a:moveTo>
                    <a:pt x="634675" y="595372"/>
                  </a:moveTo>
                  <a:lnTo>
                    <a:pt x="496681" y="758885"/>
                  </a:lnTo>
                  <a:cubicBezTo>
                    <a:pt x="623895" y="743645"/>
                    <a:pt x="760455" y="651309"/>
                    <a:pt x="826174" y="601481"/>
                  </a:cubicBezTo>
                  <a:cubicBezTo>
                    <a:pt x="825375" y="599734"/>
                    <a:pt x="824753" y="598076"/>
                    <a:pt x="824005" y="596265"/>
                  </a:cubicBezTo>
                  <a:close/>
                  <a:moveTo>
                    <a:pt x="576147" y="595003"/>
                  </a:moveTo>
                  <a:lnTo>
                    <a:pt x="473967" y="594633"/>
                  </a:lnTo>
                  <a:lnTo>
                    <a:pt x="346500" y="744283"/>
                  </a:lnTo>
                  <a:cubicBezTo>
                    <a:pt x="377089" y="753044"/>
                    <a:pt x="407412" y="758516"/>
                    <a:pt x="436936" y="760275"/>
                  </a:cubicBezTo>
                  <a:close/>
                  <a:moveTo>
                    <a:pt x="358484" y="793792"/>
                  </a:moveTo>
                  <a:cubicBezTo>
                    <a:pt x="443911" y="975211"/>
                    <a:pt x="627167" y="1093742"/>
                    <a:pt x="829814" y="1093742"/>
                  </a:cubicBezTo>
                  <a:cubicBezTo>
                    <a:pt x="1038117" y="1093742"/>
                    <a:pt x="1218266" y="970288"/>
                    <a:pt x="1301625" y="792312"/>
                  </a:cubicBezTo>
                  <a:cubicBezTo>
                    <a:pt x="1275107" y="804364"/>
                    <a:pt x="1247054" y="812871"/>
                    <a:pt x="1217733" y="818074"/>
                  </a:cubicBezTo>
                  <a:cubicBezTo>
                    <a:pt x="1197290" y="821633"/>
                    <a:pt x="1176846" y="823444"/>
                    <a:pt x="1156618" y="823444"/>
                  </a:cubicBezTo>
                  <a:cubicBezTo>
                    <a:pt x="1029404" y="823444"/>
                    <a:pt x="909901" y="754804"/>
                    <a:pt x="846250" y="642548"/>
                  </a:cubicBezTo>
                  <a:cubicBezTo>
                    <a:pt x="767532" y="701354"/>
                    <a:pt x="606723" y="806124"/>
                    <a:pt x="461450" y="806124"/>
                  </a:cubicBezTo>
                  <a:cubicBezTo>
                    <a:pt x="458546" y="806124"/>
                    <a:pt x="455527" y="806124"/>
                    <a:pt x="452623" y="806022"/>
                  </a:cubicBezTo>
                  <a:cubicBezTo>
                    <a:pt x="447284" y="805908"/>
                    <a:pt x="441907" y="805742"/>
                    <a:pt x="436568" y="805372"/>
                  </a:cubicBezTo>
                  <a:cubicBezTo>
                    <a:pt x="410785" y="803841"/>
                    <a:pt x="384800" y="800066"/>
                    <a:pt x="358484" y="793792"/>
                  </a:cubicBezTo>
                  <a:moveTo>
                    <a:pt x="300806" y="728762"/>
                  </a:moveTo>
                  <a:lnTo>
                    <a:pt x="415325" y="594365"/>
                  </a:lnTo>
                  <a:lnTo>
                    <a:pt x="91438" y="592873"/>
                  </a:lnTo>
                  <a:cubicBezTo>
                    <a:pt x="128102" y="627142"/>
                    <a:pt x="185425" y="674266"/>
                    <a:pt x="255430" y="708688"/>
                  </a:cubicBezTo>
                  <a:cubicBezTo>
                    <a:pt x="270585" y="716187"/>
                    <a:pt x="285753" y="722920"/>
                    <a:pt x="300806" y="728762"/>
                  </a:cubicBezTo>
                  <a:moveTo>
                    <a:pt x="302658" y="777442"/>
                  </a:moveTo>
                  <a:cubicBezTo>
                    <a:pt x="280464" y="769675"/>
                    <a:pt x="258068" y="760161"/>
                    <a:pt x="235722" y="749116"/>
                  </a:cubicBezTo>
                  <a:cubicBezTo>
                    <a:pt x="127214" y="695615"/>
                    <a:pt x="48763" y="616084"/>
                    <a:pt x="22764" y="587669"/>
                  </a:cubicBezTo>
                  <a:cubicBezTo>
                    <a:pt x="17324" y="581662"/>
                    <a:pt x="14153" y="578002"/>
                    <a:pt x="13519" y="577199"/>
                  </a:cubicBezTo>
                  <a:lnTo>
                    <a:pt x="0" y="560951"/>
                  </a:lnTo>
                  <a:lnTo>
                    <a:pt x="15168" y="546335"/>
                  </a:lnTo>
                  <a:cubicBezTo>
                    <a:pt x="16322" y="545328"/>
                    <a:pt x="17806" y="543670"/>
                    <a:pt x="19974" y="541655"/>
                  </a:cubicBezTo>
                  <a:cubicBezTo>
                    <a:pt x="134658" y="426796"/>
                    <a:pt x="237091" y="376012"/>
                    <a:pt x="305816" y="353540"/>
                  </a:cubicBezTo>
                  <a:cubicBezTo>
                    <a:pt x="347134" y="252022"/>
                    <a:pt x="416226" y="165107"/>
                    <a:pt x="506192" y="102092"/>
                  </a:cubicBezTo>
                  <a:cubicBezTo>
                    <a:pt x="581575" y="49292"/>
                    <a:pt x="667369" y="16146"/>
                    <a:pt x="757703" y="4566"/>
                  </a:cubicBezTo>
                  <a:cubicBezTo>
                    <a:pt x="758819" y="4451"/>
                    <a:pt x="760088" y="4196"/>
                    <a:pt x="761356" y="4196"/>
                  </a:cubicBezTo>
                  <a:lnTo>
                    <a:pt x="762459" y="4030"/>
                  </a:lnTo>
                  <a:cubicBezTo>
                    <a:pt x="784703" y="1263"/>
                    <a:pt x="807201" y="0"/>
                    <a:pt x="829814" y="0"/>
                  </a:cubicBezTo>
                  <a:cubicBezTo>
                    <a:pt x="949583" y="0"/>
                    <a:pt x="1060729" y="37610"/>
                    <a:pt x="1152332" y="101620"/>
                  </a:cubicBezTo>
                  <a:lnTo>
                    <a:pt x="1158508" y="106084"/>
                  </a:lnTo>
                  <a:cubicBezTo>
                    <a:pt x="1247954" y="170208"/>
                    <a:pt x="1317896" y="259878"/>
                    <a:pt x="1358098" y="364445"/>
                  </a:cubicBezTo>
                  <a:lnTo>
                    <a:pt x="1360001" y="369533"/>
                  </a:lnTo>
                  <a:cubicBezTo>
                    <a:pt x="1383348" y="431796"/>
                    <a:pt x="1396132" y="499109"/>
                    <a:pt x="1396132" y="569343"/>
                  </a:cubicBezTo>
                  <a:cubicBezTo>
                    <a:pt x="1396132" y="631235"/>
                    <a:pt x="1386252" y="690680"/>
                    <a:pt x="1368079" y="746463"/>
                  </a:cubicBezTo>
                  <a:lnTo>
                    <a:pt x="1366659" y="750494"/>
                  </a:lnTo>
                  <a:cubicBezTo>
                    <a:pt x="1291264" y="975963"/>
                    <a:pt x="1079169" y="1138838"/>
                    <a:pt x="829814" y="1138838"/>
                  </a:cubicBezTo>
                  <a:cubicBezTo>
                    <a:pt x="596742" y="1138838"/>
                    <a:pt x="387336" y="994392"/>
                    <a:pt x="302658" y="777442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="" xmlns:a16="http://schemas.microsoft.com/office/drawing/2014/main" id="{294FEB6D-320D-4050-8852-D4278C8EBC88}"/>
                </a:ext>
              </a:extLst>
            </p:cNvPr>
            <p:cNvSpPr/>
            <p:nvPr/>
          </p:nvSpPr>
          <p:spPr>
            <a:xfrm>
              <a:off x="2639450" y="3951590"/>
              <a:ext cx="1078476" cy="253062"/>
            </a:xfrm>
            <a:custGeom>
              <a:avLst/>
              <a:gdLst>
                <a:gd name="connsiteX0" fmla="*/ 551366 w 1078475"/>
                <a:gd name="connsiteY0" fmla="*/ 0 h 253061"/>
                <a:gd name="connsiteX1" fmla="*/ 1102783 w 1078475"/>
                <a:gd name="connsiteY1" fmla="*/ 136169 h 253061"/>
                <a:gd name="connsiteX2" fmla="*/ 551366 w 1078475"/>
                <a:gd name="connsiteY2" fmla="*/ 272364 h 253061"/>
                <a:gd name="connsiteX3" fmla="*/ 0 w 1078475"/>
                <a:gd name="connsiteY3" fmla="*/ 136169 h 253061"/>
                <a:gd name="connsiteX4" fmla="*/ 551366 w 1078475"/>
                <a:gd name="connsiteY4" fmla="*/ 0 h 25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475" h="253061">
                  <a:moveTo>
                    <a:pt x="551366" y="0"/>
                  </a:moveTo>
                  <a:cubicBezTo>
                    <a:pt x="855926" y="0"/>
                    <a:pt x="1102783" y="60987"/>
                    <a:pt x="1102783" y="136169"/>
                  </a:cubicBezTo>
                  <a:cubicBezTo>
                    <a:pt x="1102783" y="211390"/>
                    <a:pt x="855926" y="272364"/>
                    <a:pt x="551366" y="272364"/>
                  </a:cubicBezTo>
                  <a:cubicBezTo>
                    <a:pt x="246819" y="272364"/>
                    <a:pt x="0" y="211390"/>
                    <a:pt x="0" y="136169"/>
                  </a:cubicBezTo>
                  <a:cubicBezTo>
                    <a:pt x="0" y="60987"/>
                    <a:pt x="246819" y="0"/>
                    <a:pt x="551366" y="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="" xmlns:a16="http://schemas.microsoft.com/office/drawing/2014/main" id="{652F1F55-7D9F-4E69-8575-D5BAFDC982B8}"/>
                </a:ext>
              </a:extLst>
            </p:cNvPr>
            <p:cNvSpPr/>
            <p:nvPr/>
          </p:nvSpPr>
          <p:spPr>
            <a:xfrm>
              <a:off x="3178039" y="3184573"/>
              <a:ext cx="35949" cy="36152"/>
            </a:xfrm>
            <a:custGeom>
              <a:avLst/>
              <a:gdLst>
                <a:gd name="connsiteX0" fmla="*/ 3006 w 0"/>
                <a:gd name="connsiteY0" fmla="*/ 0 h 0"/>
                <a:gd name="connsiteX1" fmla="*/ 3373 w 0"/>
                <a:gd name="connsiteY1" fmla="*/ 421 h 0"/>
                <a:gd name="connsiteX2" fmla="*/ 0 w 0"/>
                <a:gd name="connsiteY2" fmla="*/ 421 h 0"/>
                <a:gd name="connsiteX3" fmla="*/ 3006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006" y="0"/>
                  </a:moveTo>
                  <a:cubicBezTo>
                    <a:pt x="3107" y="153"/>
                    <a:pt x="3272" y="268"/>
                    <a:pt x="3373" y="421"/>
                  </a:cubicBezTo>
                  <a:lnTo>
                    <a:pt x="0" y="421"/>
                  </a:lnTo>
                  <a:cubicBezTo>
                    <a:pt x="1002" y="153"/>
                    <a:pt x="2004" y="0"/>
                    <a:pt x="3006" y="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="" xmlns:a16="http://schemas.microsoft.com/office/drawing/2014/main" id="{F4F617F5-9223-4DE7-B225-2E9496FD73CD}"/>
                </a:ext>
              </a:extLst>
            </p:cNvPr>
            <p:cNvSpPr/>
            <p:nvPr/>
          </p:nvSpPr>
          <p:spPr>
            <a:xfrm>
              <a:off x="2421325" y="3010845"/>
              <a:ext cx="754933" cy="144607"/>
            </a:xfrm>
            <a:custGeom>
              <a:avLst/>
              <a:gdLst>
                <a:gd name="connsiteX0" fmla="*/ 759720 w 754933"/>
                <a:gd name="connsiteY0" fmla="*/ 173728 h 144606"/>
                <a:gd name="connsiteX1" fmla="*/ 756714 w 754933"/>
                <a:gd name="connsiteY1" fmla="*/ 174149 h 144606"/>
                <a:gd name="connsiteX2" fmla="*/ 543440 w 754933"/>
                <a:gd name="connsiteY2" fmla="*/ 173142 h 144606"/>
                <a:gd name="connsiteX3" fmla="*/ 380627 w 754933"/>
                <a:gd name="connsiteY3" fmla="*/ 172351 h 144606"/>
                <a:gd name="connsiteX4" fmla="*/ 0 w 754933"/>
                <a:gd name="connsiteY4" fmla="*/ 170591 h 144606"/>
                <a:gd name="connsiteX5" fmla="*/ 250775 w 754933"/>
                <a:gd name="connsiteY5" fmla="*/ 16363 h 144606"/>
                <a:gd name="connsiteX6" fmla="*/ 381528 w 754933"/>
                <a:gd name="connsiteY6" fmla="*/ 956 h 144606"/>
                <a:gd name="connsiteX7" fmla="*/ 759720 w 754933"/>
                <a:gd name="connsiteY7" fmla="*/ 173728 h 1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4933" h="144606">
                  <a:moveTo>
                    <a:pt x="759720" y="173728"/>
                  </a:moveTo>
                  <a:cubicBezTo>
                    <a:pt x="758718" y="173728"/>
                    <a:pt x="757716" y="173881"/>
                    <a:pt x="756714" y="174149"/>
                  </a:cubicBezTo>
                  <a:lnTo>
                    <a:pt x="543440" y="173142"/>
                  </a:lnTo>
                  <a:lnTo>
                    <a:pt x="380627" y="172351"/>
                  </a:lnTo>
                  <a:lnTo>
                    <a:pt x="0" y="170591"/>
                  </a:lnTo>
                  <a:cubicBezTo>
                    <a:pt x="102864" y="75067"/>
                    <a:pt x="192146" y="34001"/>
                    <a:pt x="250775" y="16363"/>
                  </a:cubicBezTo>
                  <a:cubicBezTo>
                    <a:pt x="295632" y="2882"/>
                    <a:pt x="339588" y="-2334"/>
                    <a:pt x="381528" y="956"/>
                  </a:cubicBezTo>
                  <a:cubicBezTo>
                    <a:pt x="509363" y="11274"/>
                    <a:pt x="636577" y="69328"/>
                    <a:pt x="759720" y="173728"/>
                  </a:cubicBezTo>
                </a:path>
              </a:pathLst>
            </a:custGeom>
            <a:solidFill>
              <a:srgbClr val="B3DAC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="" xmlns:a16="http://schemas.microsoft.com/office/drawing/2014/main" id="{0EB46FA5-0688-4CBC-8FEC-8C13829AA67D}"/>
                </a:ext>
              </a:extLst>
            </p:cNvPr>
            <p:cNvSpPr/>
            <p:nvPr/>
          </p:nvSpPr>
          <p:spPr>
            <a:xfrm>
              <a:off x="3070529" y="2900390"/>
              <a:ext cx="107848" cy="108455"/>
            </a:xfrm>
            <a:custGeom>
              <a:avLst/>
              <a:gdLst>
                <a:gd name="connsiteX0" fmla="*/ 118336 w 107847"/>
                <a:gd name="connsiteY0" fmla="*/ 61370 h 108455"/>
                <a:gd name="connsiteX1" fmla="*/ 61013 w 107847"/>
                <a:gd name="connsiteY1" fmla="*/ 3724 h 108455"/>
                <a:gd name="connsiteX2" fmla="*/ 3754 w 107847"/>
                <a:gd name="connsiteY2" fmla="*/ 61370 h 108455"/>
                <a:gd name="connsiteX3" fmla="*/ 61013 w 107847"/>
                <a:gd name="connsiteY3" fmla="*/ 118965 h 108455"/>
                <a:gd name="connsiteX4" fmla="*/ 118336 w 107847"/>
                <a:gd name="connsiteY4" fmla="*/ 61370 h 108455"/>
                <a:gd name="connsiteX5" fmla="*/ 61013 w 107847"/>
                <a:gd name="connsiteY5" fmla="*/ 0 h 108455"/>
                <a:gd name="connsiteX6" fmla="*/ 122040 w 107847"/>
                <a:gd name="connsiteY6" fmla="*/ 61370 h 108455"/>
                <a:gd name="connsiteX7" fmla="*/ 61013 w 107847"/>
                <a:gd name="connsiteY7" fmla="*/ 122740 h 108455"/>
                <a:gd name="connsiteX8" fmla="*/ 0 w 107847"/>
                <a:gd name="connsiteY8" fmla="*/ 61370 h 108455"/>
                <a:gd name="connsiteX9" fmla="*/ 61013 w 107847"/>
                <a:gd name="connsiteY9" fmla="*/ 0 h 10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47" h="108455">
                  <a:moveTo>
                    <a:pt x="118336" y="61370"/>
                  </a:moveTo>
                  <a:cubicBezTo>
                    <a:pt x="118336" y="29499"/>
                    <a:pt x="92706" y="3724"/>
                    <a:pt x="61013" y="3724"/>
                  </a:cubicBezTo>
                  <a:cubicBezTo>
                    <a:pt x="29422" y="3724"/>
                    <a:pt x="3754" y="29499"/>
                    <a:pt x="3754" y="61370"/>
                  </a:cubicBezTo>
                  <a:cubicBezTo>
                    <a:pt x="3754" y="93139"/>
                    <a:pt x="29422" y="118965"/>
                    <a:pt x="61013" y="118965"/>
                  </a:cubicBezTo>
                  <a:cubicBezTo>
                    <a:pt x="92706" y="118965"/>
                    <a:pt x="118336" y="93139"/>
                    <a:pt x="118336" y="61370"/>
                  </a:cubicBezTo>
                  <a:moveTo>
                    <a:pt x="61013" y="0"/>
                  </a:moveTo>
                  <a:cubicBezTo>
                    <a:pt x="94722" y="0"/>
                    <a:pt x="122040" y="27484"/>
                    <a:pt x="122040" y="61370"/>
                  </a:cubicBezTo>
                  <a:cubicBezTo>
                    <a:pt x="122040" y="95154"/>
                    <a:pt x="94722" y="122740"/>
                    <a:pt x="61013" y="122740"/>
                  </a:cubicBezTo>
                  <a:cubicBezTo>
                    <a:pt x="27419" y="122740"/>
                    <a:pt x="0" y="95154"/>
                    <a:pt x="0" y="61370"/>
                  </a:cubicBezTo>
                  <a:cubicBezTo>
                    <a:pt x="0" y="27484"/>
                    <a:pt x="27419" y="0"/>
                    <a:pt x="61013" y="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="" xmlns:a16="http://schemas.microsoft.com/office/drawing/2014/main" id="{F241217F-0C1C-4F4A-8EA7-ACBFAA626FE9}"/>
                </a:ext>
              </a:extLst>
            </p:cNvPr>
            <p:cNvSpPr/>
            <p:nvPr/>
          </p:nvSpPr>
          <p:spPr>
            <a:xfrm>
              <a:off x="3074283" y="2904121"/>
              <a:ext cx="107848" cy="108455"/>
            </a:xfrm>
            <a:custGeom>
              <a:avLst/>
              <a:gdLst>
                <a:gd name="connsiteX0" fmla="*/ 57260 w 107847"/>
                <a:gd name="connsiteY0" fmla="*/ 0 h 108455"/>
                <a:gd name="connsiteX1" fmla="*/ 114583 w 107847"/>
                <a:gd name="connsiteY1" fmla="*/ 57646 h 108455"/>
                <a:gd name="connsiteX2" fmla="*/ 57260 w 107847"/>
                <a:gd name="connsiteY2" fmla="*/ 115228 h 108455"/>
                <a:gd name="connsiteX3" fmla="*/ 0 w 107847"/>
                <a:gd name="connsiteY3" fmla="*/ 57646 h 108455"/>
                <a:gd name="connsiteX4" fmla="*/ 57260 w 107847"/>
                <a:gd name="connsiteY4" fmla="*/ 0 h 10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47" h="108455">
                  <a:moveTo>
                    <a:pt x="57260" y="0"/>
                  </a:moveTo>
                  <a:cubicBezTo>
                    <a:pt x="88965" y="0"/>
                    <a:pt x="114583" y="25775"/>
                    <a:pt x="114583" y="57646"/>
                  </a:cubicBezTo>
                  <a:cubicBezTo>
                    <a:pt x="114583" y="89415"/>
                    <a:pt x="88965" y="115228"/>
                    <a:pt x="57260" y="115228"/>
                  </a:cubicBezTo>
                  <a:cubicBezTo>
                    <a:pt x="25669" y="115228"/>
                    <a:pt x="0" y="89415"/>
                    <a:pt x="0" y="57646"/>
                  </a:cubicBezTo>
                  <a:cubicBezTo>
                    <a:pt x="0" y="25775"/>
                    <a:pt x="25669" y="0"/>
                    <a:pt x="57260" y="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="" xmlns:a16="http://schemas.microsoft.com/office/drawing/2014/main" id="{D3625B4A-EFF8-41B4-B029-2641F2BE66FA}"/>
                </a:ext>
              </a:extLst>
            </p:cNvPr>
            <p:cNvSpPr/>
            <p:nvPr/>
          </p:nvSpPr>
          <p:spPr>
            <a:xfrm>
              <a:off x="2839825" y="3229039"/>
              <a:ext cx="323543" cy="144607"/>
            </a:xfrm>
            <a:custGeom>
              <a:avLst/>
              <a:gdLst>
                <a:gd name="connsiteX0" fmla="*/ 327324 w 323542"/>
                <a:gd name="connsiteY0" fmla="*/ 893 h 144606"/>
                <a:gd name="connsiteX1" fmla="*/ 329493 w 323542"/>
                <a:gd name="connsiteY1" fmla="*/ 6096 h 144606"/>
                <a:gd name="connsiteX2" fmla="*/ 0 w 323542"/>
                <a:gd name="connsiteY2" fmla="*/ 163513 h 144606"/>
                <a:gd name="connsiteX3" fmla="*/ 137994 w 323542"/>
                <a:gd name="connsiteY3" fmla="*/ 0 h 1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542" h="144606">
                  <a:moveTo>
                    <a:pt x="327324" y="893"/>
                  </a:moveTo>
                  <a:cubicBezTo>
                    <a:pt x="328073" y="2704"/>
                    <a:pt x="328694" y="4349"/>
                    <a:pt x="329493" y="6096"/>
                  </a:cubicBezTo>
                  <a:cubicBezTo>
                    <a:pt x="263775" y="55924"/>
                    <a:pt x="127214" y="148272"/>
                    <a:pt x="0" y="163513"/>
                  </a:cubicBezTo>
                  <a:lnTo>
                    <a:pt x="137994" y="0"/>
                  </a:lnTo>
                  <a:close/>
                </a:path>
              </a:pathLst>
            </a:custGeom>
            <a:solidFill>
              <a:srgbClr val="B3DAC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="" xmlns:a16="http://schemas.microsoft.com/office/drawing/2014/main" id="{7E4C0AD4-F058-42F3-ACD1-1A8084224716}"/>
                </a:ext>
              </a:extLst>
            </p:cNvPr>
            <p:cNvSpPr/>
            <p:nvPr/>
          </p:nvSpPr>
          <p:spPr>
            <a:xfrm>
              <a:off x="3100853" y="2637857"/>
              <a:ext cx="35949" cy="36152"/>
            </a:xfrm>
            <a:custGeom>
              <a:avLst/>
              <a:gdLst>
                <a:gd name="connsiteX0" fmla="*/ 0 w 0"/>
                <a:gd name="connsiteY0" fmla="*/ 370 h 0"/>
                <a:gd name="connsiteX1" fmla="*/ 3652 w 0"/>
                <a:gd name="connsiteY1" fmla="*/ 0 h 0"/>
                <a:gd name="connsiteX2" fmla="*/ 0 w 0"/>
                <a:gd name="connsiteY2" fmla="*/ 37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370"/>
                  </a:moveTo>
                  <a:cubicBezTo>
                    <a:pt x="1103" y="102"/>
                    <a:pt x="2372" y="0"/>
                    <a:pt x="3652" y="0"/>
                  </a:cubicBezTo>
                  <a:cubicBezTo>
                    <a:pt x="2372" y="0"/>
                    <a:pt x="1103" y="255"/>
                    <a:pt x="0" y="370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="" xmlns:a16="http://schemas.microsoft.com/office/drawing/2014/main" id="{E55107D2-BEE9-4796-BC56-852E576F803A}"/>
                </a:ext>
              </a:extLst>
            </p:cNvPr>
            <p:cNvSpPr/>
            <p:nvPr/>
          </p:nvSpPr>
          <p:spPr>
            <a:xfrm>
              <a:off x="2689638" y="3228292"/>
              <a:ext cx="215695" cy="144607"/>
            </a:xfrm>
            <a:custGeom>
              <a:avLst/>
              <a:gdLst>
                <a:gd name="connsiteX0" fmla="*/ 229647 w 215695"/>
                <a:gd name="connsiteY0" fmla="*/ 370 h 144606"/>
                <a:gd name="connsiteX1" fmla="*/ 90436 w 215695"/>
                <a:gd name="connsiteY1" fmla="*/ 165643 h 144606"/>
                <a:gd name="connsiteX2" fmla="*/ 0 w 215695"/>
                <a:gd name="connsiteY2" fmla="*/ 149650 h 144606"/>
                <a:gd name="connsiteX3" fmla="*/ 127480 w 215695"/>
                <a:gd name="connsiteY3" fmla="*/ 0 h 1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695" h="144606">
                  <a:moveTo>
                    <a:pt x="229647" y="370"/>
                  </a:moveTo>
                  <a:lnTo>
                    <a:pt x="90436" y="165643"/>
                  </a:lnTo>
                  <a:cubicBezTo>
                    <a:pt x="60912" y="163883"/>
                    <a:pt x="30589" y="158424"/>
                    <a:pt x="0" y="149650"/>
                  </a:cubicBezTo>
                  <a:lnTo>
                    <a:pt x="127480" y="0"/>
                  </a:lnTo>
                  <a:close/>
                </a:path>
              </a:pathLst>
            </a:custGeom>
            <a:solidFill>
              <a:srgbClr val="B3DAC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="" xmlns:a16="http://schemas.microsoft.com/office/drawing/2014/main" id="{25104C63-E2F6-45C7-9ACA-89510F4E735C}"/>
                </a:ext>
              </a:extLst>
            </p:cNvPr>
            <p:cNvSpPr/>
            <p:nvPr/>
          </p:nvSpPr>
          <p:spPr>
            <a:xfrm>
              <a:off x="2434587" y="3226535"/>
              <a:ext cx="323543" cy="108455"/>
            </a:xfrm>
            <a:custGeom>
              <a:avLst/>
              <a:gdLst>
                <a:gd name="connsiteX0" fmla="*/ 323888 w 323542"/>
                <a:gd name="connsiteY0" fmla="*/ 1492 h 108455"/>
                <a:gd name="connsiteX1" fmla="*/ 209356 w 323542"/>
                <a:gd name="connsiteY1" fmla="*/ 135889 h 108455"/>
                <a:gd name="connsiteX2" fmla="*/ 163979 w 323542"/>
                <a:gd name="connsiteY2" fmla="*/ 115815 h 108455"/>
                <a:gd name="connsiteX3" fmla="*/ 0 w 323542"/>
                <a:gd name="connsiteY3" fmla="*/ 0 h 10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542" h="108455">
                  <a:moveTo>
                    <a:pt x="323888" y="1492"/>
                  </a:moveTo>
                  <a:lnTo>
                    <a:pt x="209356" y="135889"/>
                  </a:lnTo>
                  <a:cubicBezTo>
                    <a:pt x="194302" y="130048"/>
                    <a:pt x="179134" y="123314"/>
                    <a:pt x="163979" y="115815"/>
                  </a:cubicBezTo>
                  <a:cubicBezTo>
                    <a:pt x="93987" y="81393"/>
                    <a:pt x="36664" y="34269"/>
                    <a:pt x="0" y="0"/>
                  </a:cubicBezTo>
                  <a:close/>
                </a:path>
              </a:pathLst>
            </a:custGeom>
            <a:solidFill>
              <a:srgbClr val="B3DAC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="" xmlns:a16="http://schemas.microsoft.com/office/drawing/2014/main" id="{366FE6E3-A051-42A5-9DB6-D3F79D035AD5}"/>
                </a:ext>
              </a:extLst>
            </p:cNvPr>
            <p:cNvSpPr/>
            <p:nvPr/>
          </p:nvSpPr>
          <p:spPr>
            <a:xfrm>
              <a:off x="6021307" y="2641941"/>
              <a:ext cx="754933" cy="903793"/>
            </a:xfrm>
            <a:custGeom>
              <a:avLst/>
              <a:gdLst>
                <a:gd name="connsiteX0" fmla="*/ 772681 w 754933"/>
                <a:gd name="connsiteY0" fmla="*/ 110394 h 903792"/>
                <a:gd name="connsiteX1" fmla="*/ 772681 w 754933"/>
                <a:gd name="connsiteY1" fmla="*/ 539066 h 903792"/>
                <a:gd name="connsiteX2" fmla="*/ 659582 w 754933"/>
                <a:gd name="connsiteY2" fmla="*/ 813254 h 903792"/>
                <a:gd name="connsiteX3" fmla="*/ 387196 w 754933"/>
                <a:gd name="connsiteY3" fmla="*/ 927614 h 903792"/>
                <a:gd name="connsiteX4" fmla="*/ 113099 w 754933"/>
                <a:gd name="connsiteY4" fmla="*/ 813254 h 903792"/>
                <a:gd name="connsiteX5" fmla="*/ 0 w 754933"/>
                <a:gd name="connsiteY5" fmla="*/ 539066 h 903792"/>
                <a:gd name="connsiteX6" fmla="*/ 0 w 754933"/>
                <a:gd name="connsiteY6" fmla="*/ 108724 h 903792"/>
                <a:gd name="connsiteX7" fmla="*/ 31933 w 754933"/>
                <a:gd name="connsiteY7" fmla="*/ 32037 h 903792"/>
                <a:gd name="connsiteX8" fmla="*/ 108318 w 754933"/>
                <a:gd name="connsiteY8" fmla="*/ 0 h 903792"/>
                <a:gd name="connsiteX9" fmla="*/ 184854 w 754933"/>
                <a:gd name="connsiteY9" fmla="*/ 32037 h 903792"/>
                <a:gd name="connsiteX10" fmla="*/ 216724 w 754933"/>
                <a:gd name="connsiteY10" fmla="*/ 108724 h 903792"/>
                <a:gd name="connsiteX11" fmla="*/ 216724 w 754933"/>
                <a:gd name="connsiteY11" fmla="*/ 538785 h 903792"/>
                <a:gd name="connsiteX12" fmla="*/ 266641 w 754933"/>
                <a:gd name="connsiteY12" fmla="*/ 659484 h 903792"/>
                <a:gd name="connsiteX13" fmla="*/ 386372 w 754933"/>
                <a:gd name="connsiteY13" fmla="*/ 709670 h 903792"/>
                <a:gd name="connsiteX14" fmla="*/ 505203 w 754933"/>
                <a:gd name="connsiteY14" fmla="*/ 659484 h 903792"/>
                <a:gd name="connsiteX15" fmla="*/ 555944 w 754933"/>
                <a:gd name="connsiteY15" fmla="*/ 537114 h 903792"/>
                <a:gd name="connsiteX16" fmla="*/ 555944 w 754933"/>
                <a:gd name="connsiteY16" fmla="*/ 108724 h 903792"/>
                <a:gd name="connsiteX17" fmla="*/ 587827 w 754933"/>
                <a:gd name="connsiteY17" fmla="*/ 32037 h 903792"/>
                <a:gd name="connsiteX18" fmla="*/ 664427 w 754933"/>
                <a:gd name="connsiteY18" fmla="*/ 0 h 903792"/>
                <a:gd name="connsiteX19" fmla="*/ 740735 w 754933"/>
                <a:gd name="connsiteY19" fmla="*/ 33708 h 903792"/>
                <a:gd name="connsiteX20" fmla="*/ 772681 w 754933"/>
                <a:gd name="connsiteY20" fmla="*/ 110394 h 90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4933" h="903792">
                  <a:moveTo>
                    <a:pt x="772681" y="110394"/>
                  </a:moveTo>
                  <a:lnTo>
                    <a:pt x="772681" y="539066"/>
                  </a:lnTo>
                  <a:cubicBezTo>
                    <a:pt x="772681" y="645647"/>
                    <a:pt x="735002" y="737064"/>
                    <a:pt x="659582" y="813254"/>
                  </a:cubicBezTo>
                  <a:cubicBezTo>
                    <a:pt x="584225" y="889520"/>
                    <a:pt x="493320" y="927614"/>
                    <a:pt x="387196" y="927614"/>
                  </a:cubicBezTo>
                  <a:cubicBezTo>
                    <a:pt x="279919" y="927614"/>
                    <a:pt x="188456" y="889520"/>
                    <a:pt x="113099" y="813254"/>
                  </a:cubicBezTo>
                  <a:cubicBezTo>
                    <a:pt x="37742" y="737064"/>
                    <a:pt x="0" y="645647"/>
                    <a:pt x="0" y="539066"/>
                  </a:cubicBezTo>
                  <a:lnTo>
                    <a:pt x="0" y="108724"/>
                  </a:lnTo>
                  <a:cubicBezTo>
                    <a:pt x="0" y="78970"/>
                    <a:pt x="10577" y="53322"/>
                    <a:pt x="31933" y="32037"/>
                  </a:cubicBezTo>
                  <a:cubicBezTo>
                    <a:pt x="53087" y="10764"/>
                    <a:pt x="78540" y="0"/>
                    <a:pt x="108318" y="0"/>
                  </a:cubicBezTo>
                  <a:cubicBezTo>
                    <a:pt x="138057" y="0"/>
                    <a:pt x="163497" y="10764"/>
                    <a:pt x="184854" y="32037"/>
                  </a:cubicBezTo>
                  <a:cubicBezTo>
                    <a:pt x="206008" y="53322"/>
                    <a:pt x="216724" y="78970"/>
                    <a:pt x="216724" y="108724"/>
                  </a:cubicBezTo>
                  <a:lnTo>
                    <a:pt x="216724" y="538785"/>
                  </a:lnTo>
                  <a:cubicBezTo>
                    <a:pt x="216724" y="585642"/>
                    <a:pt x="233249" y="625892"/>
                    <a:pt x="266641" y="659484"/>
                  </a:cubicBezTo>
                  <a:cubicBezTo>
                    <a:pt x="299893" y="692848"/>
                    <a:pt x="339918" y="709670"/>
                    <a:pt x="386372" y="709670"/>
                  </a:cubicBezTo>
                  <a:cubicBezTo>
                    <a:pt x="432827" y="709670"/>
                    <a:pt x="472433" y="692848"/>
                    <a:pt x="505203" y="659484"/>
                  </a:cubicBezTo>
                  <a:cubicBezTo>
                    <a:pt x="538113" y="625892"/>
                    <a:pt x="554980" y="585157"/>
                    <a:pt x="555944" y="537114"/>
                  </a:cubicBezTo>
                  <a:lnTo>
                    <a:pt x="555944" y="108724"/>
                  </a:lnTo>
                  <a:cubicBezTo>
                    <a:pt x="555944" y="78970"/>
                    <a:pt x="566673" y="53322"/>
                    <a:pt x="587827" y="32037"/>
                  </a:cubicBezTo>
                  <a:cubicBezTo>
                    <a:pt x="609184" y="10764"/>
                    <a:pt x="634624" y="0"/>
                    <a:pt x="664427" y="0"/>
                  </a:cubicBezTo>
                  <a:cubicBezTo>
                    <a:pt x="694153" y="1186"/>
                    <a:pt x="719581" y="12307"/>
                    <a:pt x="740735" y="33708"/>
                  </a:cubicBezTo>
                  <a:cubicBezTo>
                    <a:pt x="762104" y="54993"/>
                    <a:pt x="772681" y="80640"/>
                    <a:pt x="772681" y="110394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="" xmlns:a16="http://schemas.microsoft.com/office/drawing/2014/main" id="{34AF0FC0-859F-4C57-9E7D-918E06AD8BE8}"/>
                </a:ext>
              </a:extLst>
            </p:cNvPr>
            <p:cNvSpPr/>
            <p:nvPr/>
          </p:nvSpPr>
          <p:spPr>
            <a:xfrm>
              <a:off x="6456762" y="3679256"/>
              <a:ext cx="323543" cy="542276"/>
            </a:xfrm>
            <a:custGeom>
              <a:avLst/>
              <a:gdLst>
                <a:gd name="connsiteX0" fmla="*/ 239336 w 323542"/>
                <a:gd name="connsiteY0" fmla="*/ 380004 h 542275"/>
                <a:gd name="connsiteX1" fmla="*/ 217701 w 323542"/>
                <a:gd name="connsiteY1" fmla="*/ 327663 h 542275"/>
                <a:gd name="connsiteX2" fmla="*/ 166262 w 323542"/>
                <a:gd name="connsiteY2" fmla="*/ 306174 h 542275"/>
                <a:gd name="connsiteX3" fmla="*/ 114697 w 323542"/>
                <a:gd name="connsiteY3" fmla="*/ 328008 h 542275"/>
                <a:gd name="connsiteX4" fmla="*/ 93201 w 323542"/>
                <a:gd name="connsiteY4" fmla="*/ 380004 h 542275"/>
                <a:gd name="connsiteX5" fmla="*/ 114697 w 323542"/>
                <a:gd name="connsiteY5" fmla="*/ 431732 h 542275"/>
                <a:gd name="connsiteX6" fmla="*/ 166262 w 323542"/>
                <a:gd name="connsiteY6" fmla="*/ 453132 h 542275"/>
                <a:gd name="connsiteX7" fmla="*/ 217701 w 323542"/>
                <a:gd name="connsiteY7" fmla="*/ 431732 h 542275"/>
                <a:gd name="connsiteX8" fmla="*/ 239336 w 323542"/>
                <a:gd name="connsiteY8" fmla="*/ 380004 h 542275"/>
                <a:gd name="connsiteX9" fmla="*/ 283787 w 323542"/>
                <a:gd name="connsiteY9" fmla="*/ 261332 h 542275"/>
                <a:gd name="connsiteX10" fmla="*/ 332600 w 323542"/>
                <a:gd name="connsiteY10" fmla="*/ 380004 h 542275"/>
                <a:gd name="connsiteX11" fmla="*/ 283787 w 323542"/>
                <a:gd name="connsiteY11" fmla="*/ 497910 h 542275"/>
                <a:gd name="connsiteX12" fmla="*/ 166617 w 323542"/>
                <a:gd name="connsiteY12" fmla="*/ 546922 h 542275"/>
                <a:gd name="connsiteX13" fmla="*/ 48598 w 323542"/>
                <a:gd name="connsiteY13" fmla="*/ 497910 h 542275"/>
                <a:gd name="connsiteX14" fmla="*/ 0 w 323542"/>
                <a:gd name="connsiteY14" fmla="*/ 380004 h 542275"/>
                <a:gd name="connsiteX15" fmla="*/ 0 w 323542"/>
                <a:gd name="connsiteY15" fmla="*/ 46869 h 542275"/>
                <a:gd name="connsiteX16" fmla="*/ 13684 w 323542"/>
                <a:gd name="connsiteY16" fmla="*/ 13774 h 542275"/>
                <a:gd name="connsiteX17" fmla="*/ 46594 w 323542"/>
                <a:gd name="connsiteY17" fmla="*/ 0 h 542275"/>
                <a:gd name="connsiteX18" fmla="*/ 79491 w 323542"/>
                <a:gd name="connsiteY18" fmla="*/ 13774 h 542275"/>
                <a:gd name="connsiteX19" fmla="*/ 93201 w 323542"/>
                <a:gd name="connsiteY19" fmla="*/ 46869 h 542275"/>
                <a:gd name="connsiteX20" fmla="*/ 93201 w 323542"/>
                <a:gd name="connsiteY20" fmla="*/ 229780 h 542275"/>
                <a:gd name="connsiteX21" fmla="*/ 166617 w 323542"/>
                <a:gd name="connsiteY21" fmla="*/ 212461 h 542275"/>
                <a:gd name="connsiteX22" fmla="*/ 283787 w 323542"/>
                <a:gd name="connsiteY22" fmla="*/ 261332 h 54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3542" h="542275">
                  <a:moveTo>
                    <a:pt x="239336" y="380004"/>
                  </a:moveTo>
                  <a:cubicBezTo>
                    <a:pt x="239336" y="359432"/>
                    <a:pt x="232082" y="341769"/>
                    <a:pt x="217701" y="327663"/>
                  </a:cubicBezTo>
                  <a:cubicBezTo>
                    <a:pt x="203459" y="313328"/>
                    <a:pt x="186300" y="306174"/>
                    <a:pt x="166262" y="306174"/>
                  </a:cubicBezTo>
                  <a:cubicBezTo>
                    <a:pt x="146288" y="306174"/>
                    <a:pt x="129078" y="313545"/>
                    <a:pt x="114697" y="328008"/>
                  </a:cubicBezTo>
                  <a:cubicBezTo>
                    <a:pt x="100315" y="342470"/>
                    <a:pt x="93201" y="359700"/>
                    <a:pt x="93201" y="380004"/>
                  </a:cubicBezTo>
                  <a:cubicBezTo>
                    <a:pt x="93201" y="400307"/>
                    <a:pt x="100315" y="417410"/>
                    <a:pt x="114697" y="431732"/>
                  </a:cubicBezTo>
                  <a:cubicBezTo>
                    <a:pt x="129078" y="445978"/>
                    <a:pt x="146288" y="453132"/>
                    <a:pt x="166262" y="453132"/>
                  </a:cubicBezTo>
                  <a:cubicBezTo>
                    <a:pt x="186300" y="453132"/>
                    <a:pt x="203459" y="445978"/>
                    <a:pt x="217701" y="431732"/>
                  </a:cubicBezTo>
                  <a:cubicBezTo>
                    <a:pt x="232082" y="417410"/>
                    <a:pt x="239336" y="400307"/>
                    <a:pt x="239336" y="380004"/>
                  </a:cubicBezTo>
                  <a:moveTo>
                    <a:pt x="283787" y="261332"/>
                  </a:moveTo>
                  <a:cubicBezTo>
                    <a:pt x="316418" y="294083"/>
                    <a:pt x="332600" y="333632"/>
                    <a:pt x="332600" y="380004"/>
                  </a:cubicBezTo>
                  <a:cubicBezTo>
                    <a:pt x="332600" y="426095"/>
                    <a:pt x="316418" y="465299"/>
                    <a:pt x="283787" y="497910"/>
                  </a:cubicBezTo>
                  <a:cubicBezTo>
                    <a:pt x="251435" y="530661"/>
                    <a:pt x="212235" y="546922"/>
                    <a:pt x="166617" y="546922"/>
                  </a:cubicBezTo>
                  <a:cubicBezTo>
                    <a:pt x="120353" y="546922"/>
                    <a:pt x="81153" y="530661"/>
                    <a:pt x="48598" y="497910"/>
                  </a:cubicBezTo>
                  <a:cubicBezTo>
                    <a:pt x="16170" y="465299"/>
                    <a:pt x="0" y="426095"/>
                    <a:pt x="0" y="380004"/>
                  </a:cubicBezTo>
                  <a:lnTo>
                    <a:pt x="0" y="46869"/>
                  </a:lnTo>
                  <a:cubicBezTo>
                    <a:pt x="0" y="34065"/>
                    <a:pt x="4426" y="22944"/>
                    <a:pt x="13684" y="13774"/>
                  </a:cubicBezTo>
                  <a:cubicBezTo>
                    <a:pt x="22815" y="4655"/>
                    <a:pt x="33734" y="0"/>
                    <a:pt x="46594" y="0"/>
                  </a:cubicBezTo>
                  <a:cubicBezTo>
                    <a:pt x="59314" y="0"/>
                    <a:pt x="70233" y="4655"/>
                    <a:pt x="79491" y="13774"/>
                  </a:cubicBezTo>
                  <a:cubicBezTo>
                    <a:pt x="88559" y="22944"/>
                    <a:pt x="93201" y="34065"/>
                    <a:pt x="93201" y="46869"/>
                  </a:cubicBezTo>
                  <a:lnTo>
                    <a:pt x="93201" y="229780"/>
                  </a:lnTo>
                  <a:cubicBezTo>
                    <a:pt x="116548" y="218098"/>
                    <a:pt x="140961" y="212461"/>
                    <a:pt x="166617" y="212461"/>
                  </a:cubicBezTo>
                  <a:cubicBezTo>
                    <a:pt x="212235" y="212461"/>
                    <a:pt x="251435" y="228734"/>
                    <a:pt x="283787" y="261332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="" xmlns:a16="http://schemas.microsoft.com/office/drawing/2014/main" id="{08CC9727-D738-4280-AF9F-A8EB8BBFDE26}"/>
                </a:ext>
              </a:extLst>
            </p:cNvPr>
            <p:cNvSpPr/>
            <p:nvPr/>
          </p:nvSpPr>
          <p:spPr>
            <a:xfrm>
              <a:off x="5831188" y="3682112"/>
              <a:ext cx="179746" cy="506124"/>
            </a:xfrm>
            <a:custGeom>
              <a:avLst/>
              <a:gdLst>
                <a:gd name="connsiteX0" fmla="*/ 203040 w 179745"/>
                <a:gd name="connsiteY0" fmla="*/ 485603 h 506123"/>
                <a:gd name="connsiteX1" fmla="*/ 194125 w 179745"/>
                <a:gd name="connsiteY1" fmla="*/ 519668 h 506123"/>
                <a:gd name="connsiteX2" fmla="*/ 164322 w 179745"/>
                <a:gd name="connsiteY2" fmla="*/ 537599 h 506123"/>
                <a:gd name="connsiteX3" fmla="*/ 130930 w 179745"/>
                <a:gd name="connsiteY3" fmla="*/ 540099 h 506123"/>
                <a:gd name="connsiteX4" fmla="*/ 45351 w 179745"/>
                <a:gd name="connsiteY4" fmla="*/ 511046 h 506123"/>
                <a:gd name="connsiteX5" fmla="*/ 0 w 179745"/>
                <a:gd name="connsiteY5" fmla="*/ 369712 h 506123"/>
                <a:gd name="connsiteX6" fmla="*/ 0 w 179745"/>
                <a:gd name="connsiteY6" fmla="*/ 46856 h 506123"/>
                <a:gd name="connsiteX7" fmla="*/ 13760 w 179745"/>
                <a:gd name="connsiteY7" fmla="*/ 13761 h 506123"/>
                <a:gd name="connsiteX8" fmla="*/ 46670 w 179745"/>
                <a:gd name="connsiteY8" fmla="*/ 0 h 506123"/>
                <a:gd name="connsiteX9" fmla="*/ 79580 w 179745"/>
                <a:gd name="connsiteY9" fmla="*/ 13761 h 506123"/>
                <a:gd name="connsiteX10" fmla="*/ 93264 w 179745"/>
                <a:gd name="connsiteY10" fmla="*/ 46856 h 506123"/>
                <a:gd name="connsiteX11" fmla="*/ 93264 w 179745"/>
                <a:gd name="connsiteY11" fmla="*/ 369712 h 506123"/>
                <a:gd name="connsiteX12" fmla="*/ 106327 w 179745"/>
                <a:gd name="connsiteY12" fmla="*/ 440698 h 506123"/>
                <a:gd name="connsiteX13" fmla="*/ 150993 w 179745"/>
                <a:gd name="connsiteY13" fmla="*/ 444868 h 506123"/>
                <a:gd name="connsiteX14" fmla="*/ 185209 w 179745"/>
                <a:gd name="connsiteY14" fmla="*/ 454459 h 506123"/>
                <a:gd name="connsiteX15" fmla="*/ 203040 w 179745"/>
                <a:gd name="connsiteY15" fmla="*/ 485603 h 50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745" h="506123">
                  <a:moveTo>
                    <a:pt x="203040" y="485603"/>
                  </a:moveTo>
                  <a:cubicBezTo>
                    <a:pt x="204841" y="498050"/>
                    <a:pt x="201861" y="509376"/>
                    <a:pt x="194125" y="519668"/>
                  </a:cubicBezTo>
                  <a:cubicBezTo>
                    <a:pt x="186325" y="529960"/>
                    <a:pt x="176420" y="535928"/>
                    <a:pt x="164322" y="537599"/>
                  </a:cubicBezTo>
                  <a:cubicBezTo>
                    <a:pt x="152083" y="539270"/>
                    <a:pt x="141025" y="540099"/>
                    <a:pt x="130930" y="540099"/>
                  </a:cubicBezTo>
                  <a:cubicBezTo>
                    <a:pt x="95750" y="540099"/>
                    <a:pt x="67342" y="530444"/>
                    <a:pt x="45351" y="511046"/>
                  </a:cubicBezTo>
                  <a:cubicBezTo>
                    <a:pt x="15079" y="484417"/>
                    <a:pt x="0" y="437216"/>
                    <a:pt x="0" y="369712"/>
                  </a:cubicBezTo>
                  <a:lnTo>
                    <a:pt x="0" y="46856"/>
                  </a:lnTo>
                  <a:cubicBezTo>
                    <a:pt x="0" y="34065"/>
                    <a:pt x="4629" y="22944"/>
                    <a:pt x="13760" y="13761"/>
                  </a:cubicBezTo>
                  <a:cubicBezTo>
                    <a:pt x="22815" y="4655"/>
                    <a:pt x="33950" y="0"/>
                    <a:pt x="46670" y="0"/>
                  </a:cubicBezTo>
                  <a:cubicBezTo>
                    <a:pt x="59390" y="0"/>
                    <a:pt x="70449" y="4655"/>
                    <a:pt x="79580" y="13761"/>
                  </a:cubicBezTo>
                  <a:cubicBezTo>
                    <a:pt x="88635" y="22944"/>
                    <a:pt x="93264" y="34065"/>
                    <a:pt x="93264" y="46856"/>
                  </a:cubicBezTo>
                  <a:lnTo>
                    <a:pt x="93264" y="369712"/>
                  </a:lnTo>
                  <a:cubicBezTo>
                    <a:pt x="93264" y="409273"/>
                    <a:pt x="97551" y="432905"/>
                    <a:pt x="106327" y="440698"/>
                  </a:cubicBezTo>
                  <a:cubicBezTo>
                    <a:pt x="113099" y="446666"/>
                    <a:pt x="127962" y="447993"/>
                    <a:pt x="150993" y="444868"/>
                  </a:cubicBezTo>
                  <a:cubicBezTo>
                    <a:pt x="163700" y="443542"/>
                    <a:pt x="175114" y="446666"/>
                    <a:pt x="185209" y="454459"/>
                  </a:cubicBezTo>
                  <a:cubicBezTo>
                    <a:pt x="195304" y="462315"/>
                    <a:pt x="201239" y="472594"/>
                    <a:pt x="203040" y="485603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="" xmlns:a16="http://schemas.microsoft.com/office/drawing/2014/main" id="{6C80E437-9BE8-40FE-826D-41FA00A077A3}"/>
                </a:ext>
              </a:extLst>
            </p:cNvPr>
            <p:cNvSpPr/>
            <p:nvPr/>
          </p:nvSpPr>
          <p:spPr>
            <a:xfrm>
              <a:off x="5095914" y="2798222"/>
              <a:ext cx="754933" cy="759186"/>
            </a:xfrm>
            <a:custGeom>
              <a:avLst/>
              <a:gdLst>
                <a:gd name="connsiteX0" fmla="*/ 551176 w 754933"/>
                <a:gd name="connsiteY0" fmla="*/ 387783 h 759185"/>
                <a:gd name="connsiteX1" fmla="*/ 501754 w 754933"/>
                <a:gd name="connsiteY1" fmla="*/ 268143 h 759185"/>
                <a:gd name="connsiteX2" fmla="*/ 383886 w 754933"/>
                <a:gd name="connsiteY2" fmla="*/ 217881 h 759185"/>
                <a:gd name="connsiteX3" fmla="*/ 266019 w 754933"/>
                <a:gd name="connsiteY3" fmla="*/ 268143 h 759185"/>
                <a:gd name="connsiteX4" fmla="*/ 216584 w 754933"/>
                <a:gd name="connsiteY4" fmla="*/ 387783 h 759185"/>
                <a:gd name="connsiteX5" fmla="*/ 266019 w 754933"/>
                <a:gd name="connsiteY5" fmla="*/ 508342 h 759185"/>
                <a:gd name="connsiteX6" fmla="*/ 383886 w 754933"/>
                <a:gd name="connsiteY6" fmla="*/ 557571 h 759185"/>
                <a:gd name="connsiteX7" fmla="*/ 501754 w 754933"/>
                <a:gd name="connsiteY7" fmla="*/ 508342 h 759185"/>
                <a:gd name="connsiteX8" fmla="*/ 551176 w 754933"/>
                <a:gd name="connsiteY8" fmla="*/ 387783 h 759185"/>
                <a:gd name="connsiteX9" fmla="*/ 773163 w 754933"/>
                <a:gd name="connsiteY9" fmla="*/ 660454 h 759185"/>
                <a:gd name="connsiteX10" fmla="*/ 743094 w 754933"/>
                <a:gd name="connsiteY10" fmla="*/ 738033 h 759185"/>
                <a:gd name="connsiteX11" fmla="*/ 667673 w 754933"/>
                <a:gd name="connsiteY11" fmla="*/ 771817 h 759185"/>
                <a:gd name="connsiteX12" fmla="*/ 589831 w 754933"/>
                <a:gd name="connsiteY12" fmla="*/ 740890 h 759185"/>
                <a:gd name="connsiteX13" fmla="*/ 574270 w 754933"/>
                <a:gd name="connsiteY13" fmla="*/ 722461 h 759185"/>
                <a:gd name="connsiteX14" fmla="*/ 383531 w 754933"/>
                <a:gd name="connsiteY14" fmla="*/ 775439 h 759185"/>
                <a:gd name="connsiteX15" fmla="*/ 112274 w 754933"/>
                <a:gd name="connsiteY15" fmla="*/ 662124 h 759185"/>
                <a:gd name="connsiteX16" fmla="*/ 0 w 754933"/>
                <a:gd name="connsiteY16" fmla="*/ 387783 h 759185"/>
                <a:gd name="connsiteX17" fmla="*/ 112274 w 754933"/>
                <a:gd name="connsiteY17" fmla="*/ 114157 h 759185"/>
                <a:gd name="connsiteX18" fmla="*/ 383886 w 754933"/>
                <a:gd name="connsiteY18" fmla="*/ 0 h 759185"/>
                <a:gd name="connsiteX19" fmla="*/ 655638 w 754933"/>
                <a:gd name="connsiteY19" fmla="*/ 113876 h 759185"/>
                <a:gd name="connsiteX20" fmla="*/ 768737 w 754933"/>
                <a:gd name="connsiteY20" fmla="*/ 376815 h 759185"/>
                <a:gd name="connsiteX21" fmla="*/ 768737 w 754933"/>
                <a:gd name="connsiteY21" fmla="*/ 377007 h 75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933" h="759185">
                  <a:moveTo>
                    <a:pt x="551176" y="387783"/>
                  </a:moveTo>
                  <a:cubicBezTo>
                    <a:pt x="551176" y="341412"/>
                    <a:pt x="534803" y="301506"/>
                    <a:pt x="501754" y="268143"/>
                  </a:cubicBezTo>
                  <a:cubicBezTo>
                    <a:pt x="468844" y="234703"/>
                    <a:pt x="429643" y="217881"/>
                    <a:pt x="383886" y="217881"/>
                  </a:cubicBezTo>
                  <a:cubicBezTo>
                    <a:pt x="338256" y="217881"/>
                    <a:pt x="298917" y="234703"/>
                    <a:pt x="266019" y="268143"/>
                  </a:cubicBezTo>
                  <a:cubicBezTo>
                    <a:pt x="233109" y="301506"/>
                    <a:pt x="216584" y="341412"/>
                    <a:pt x="216584" y="387783"/>
                  </a:cubicBezTo>
                  <a:cubicBezTo>
                    <a:pt x="216584" y="435201"/>
                    <a:pt x="233109" y="475387"/>
                    <a:pt x="266019" y="508342"/>
                  </a:cubicBezTo>
                  <a:cubicBezTo>
                    <a:pt x="298917" y="541094"/>
                    <a:pt x="338256" y="557571"/>
                    <a:pt x="383886" y="557571"/>
                  </a:cubicBezTo>
                  <a:cubicBezTo>
                    <a:pt x="429643" y="557571"/>
                    <a:pt x="468844" y="541094"/>
                    <a:pt x="501754" y="508342"/>
                  </a:cubicBezTo>
                  <a:cubicBezTo>
                    <a:pt x="534803" y="475387"/>
                    <a:pt x="551176" y="435201"/>
                    <a:pt x="551176" y="387783"/>
                  </a:cubicBezTo>
                  <a:moveTo>
                    <a:pt x="773163" y="660454"/>
                  </a:moveTo>
                  <a:cubicBezTo>
                    <a:pt x="773645" y="690552"/>
                    <a:pt x="763765" y="716480"/>
                    <a:pt x="743094" y="738033"/>
                  </a:cubicBezTo>
                  <a:cubicBezTo>
                    <a:pt x="722422" y="759510"/>
                    <a:pt x="697324" y="770848"/>
                    <a:pt x="667673" y="771817"/>
                  </a:cubicBezTo>
                  <a:cubicBezTo>
                    <a:pt x="637946" y="772659"/>
                    <a:pt x="612024" y="762367"/>
                    <a:pt x="589831" y="740890"/>
                  </a:cubicBezTo>
                  <a:cubicBezTo>
                    <a:pt x="583883" y="735049"/>
                    <a:pt x="578632" y="728927"/>
                    <a:pt x="574270" y="722461"/>
                  </a:cubicBezTo>
                  <a:cubicBezTo>
                    <a:pt x="515641" y="757852"/>
                    <a:pt x="452116" y="775439"/>
                    <a:pt x="383531" y="775439"/>
                  </a:cubicBezTo>
                  <a:cubicBezTo>
                    <a:pt x="277420" y="775439"/>
                    <a:pt x="186997" y="737753"/>
                    <a:pt x="112274" y="662124"/>
                  </a:cubicBezTo>
                  <a:cubicBezTo>
                    <a:pt x="37399" y="586483"/>
                    <a:pt x="0" y="495053"/>
                    <a:pt x="0" y="387783"/>
                  </a:cubicBezTo>
                  <a:cubicBezTo>
                    <a:pt x="0" y="281559"/>
                    <a:pt x="37399" y="190282"/>
                    <a:pt x="112274" y="114157"/>
                  </a:cubicBezTo>
                  <a:cubicBezTo>
                    <a:pt x="187137" y="38031"/>
                    <a:pt x="277763" y="0"/>
                    <a:pt x="383886" y="0"/>
                  </a:cubicBezTo>
                  <a:cubicBezTo>
                    <a:pt x="490150" y="0"/>
                    <a:pt x="580776" y="37891"/>
                    <a:pt x="655638" y="113876"/>
                  </a:cubicBezTo>
                  <a:cubicBezTo>
                    <a:pt x="728230" y="187285"/>
                    <a:pt x="766391" y="275234"/>
                    <a:pt x="768737" y="376815"/>
                  </a:cubicBezTo>
                  <a:lnTo>
                    <a:pt x="768737" y="377007"/>
                  </a:lnTo>
                  <a:close/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="" xmlns:a16="http://schemas.microsoft.com/office/drawing/2014/main" id="{C6D38A11-84D6-4763-A8FD-571ED6EA7B85}"/>
                </a:ext>
              </a:extLst>
            </p:cNvPr>
            <p:cNvSpPr/>
            <p:nvPr/>
          </p:nvSpPr>
          <p:spPr>
            <a:xfrm>
              <a:off x="4937732" y="3679254"/>
              <a:ext cx="287594" cy="542276"/>
            </a:xfrm>
            <a:custGeom>
              <a:avLst/>
              <a:gdLst>
                <a:gd name="connsiteX0" fmla="*/ 314072 w 287593"/>
                <a:gd name="connsiteY0" fmla="*/ 489569 h 542275"/>
                <a:gd name="connsiteX1" fmla="*/ 305156 w 287593"/>
                <a:gd name="connsiteY1" fmla="*/ 524463 h 542275"/>
                <a:gd name="connsiteX2" fmla="*/ 274389 w 287593"/>
                <a:gd name="connsiteY2" fmla="*/ 542764 h 542275"/>
                <a:gd name="connsiteX3" fmla="*/ 242874 w 287593"/>
                <a:gd name="connsiteY3" fmla="*/ 544920 h 542275"/>
                <a:gd name="connsiteX4" fmla="*/ 157068 w 287593"/>
                <a:gd name="connsiteY4" fmla="*/ 515854 h 542275"/>
                <a:gd name="connsiteX5" fmla="*/ 111793 w 287593"/>
                <a:gd name="connsiteY5" fmla="*/ 374022 h 542275"/>
                <a:gd name="connsiteX6" fmla="*/ 111793 w 287593"/>
                <a:gd name="connsiteY6" fmla="*/ 300065 h 542275"/>
                <a:gd name="connsiteX7" fmla="*/ 46594 w 287593"/>
                <a:gd name="connsiteY7" fmla="*/ 300065 h 542275"/>
                <a:gd name="connsiteX8" fmla="*/ 13760 w 287593"/>
                <a:gd name="connsiteY8" fmla="*/ 286304 h 542275"/>
                <a:gd name="connsiteX9" fmla="*/ 0 w 287593"/>
                <a:gd name="connsiteY9" fmla="*/ 253208 h 542275"/>
                <a:gd name="connsiteX10" fmla="*/ 13760 w 287593"/>
                <a:gd name="connsiteY10" fmla="*/ 220113 h 542275"/>
                <a:gd name="connsiteX11" fmla="*/ 46594 w 287593"/>
                <a:gd name="connsiteY11" fmla="*/ 206275 h 542275"/>
                <a:gd name="connsiteX12" fmla="*/ 111793 w 287593"/>
                <a:gd name="connsiteY12" fmla="*/ 206275 h 542275"/>
                <a:gd name="connsiteX13" fmla="*/ 111793 w 287593"/>
                <a:gd name="connsiteY13" fmla="*/ 46869 h 542275"/>
                <a:gd name="connsiteX14" fmla="*/ 125147 w 287593"/>
                <a:gd name="connsiteY14" fmla="*/ 13774 h 542275"/>
                <a:gd name="connsiteX15" fmla="*/ 157702 w 287593"/>
                <a:gd name="connsiteY15" fmla="*/ 0 h 542275"/>
                <a:gd name="connsiteX16" fmla="*/ 191094 w 287593"/>
                <a:gd name="connsiteY16" fmla="*/ 13774 h 542275"/>
                <a:gd name="connsiteX17" fmla="*/ 204359 w 287593"/>
                <a:gd name="connsiteY17" fmla="*/ 46869 h 542275"/>
                <a:gd name="connsiteX18" fmla="*/ 204359 w 287593"/>
                <a:gd name="connsiteY18" fmla="*/ 206275 h 542275"/>
                <a:gd name="connsiteX19" fmla="*/ 263331 w 287593"/>
                <a:gd name="connsiteY19" fmla="*/ 206275 h 542275"/>
                <a:gd name="connsiteX20" fmla="*/ 296583 w 287593"/>
                <a:gd name="connsiteY20" fmla="*/ 220113 h 542275"/>
                <a:gd name="connsiteX21" fmla="*/ 310001 w 287593"/>
                <a:gd name="connsiteY21" fmla="*/ 253208 h 542275"/>
                <a:gd name="connsiteX22" fmla="*/ 296583 w 287593"/>
                <a:gd name="connsiteY22" fmla="*/ 286304 h 542275"/>
                <a:gd name="connsiteX23" fmla="*/ 263331 w 287593"/>
                <a:gd name="connsiteY23" fmla="*/ 300065 h 542275"/>
                <a:gd name="connsiteX24" fmla="*/ 204359 w 287593"/>
                <a:gd name="connsiteY24" fmla="*/ 300065 h 542275"/>
                <a:gd name="connsiteX25" fmla="*/ 204359 w 287593"/>
                <a:gd name="connsiteY25" fmla="*/ 374022 h 542275"/>
                <a:gd name="connsiteX26" fmla="*/ 218056 w 287593"/>
                <a:gd name="connsiteY26" fmla="*/ 445213 h 542275"/>
                <a:gd name="connsiteX27" fmla="*/ 262024 w 287593"/>
                <a:gd name="connsiteY27" fmla="*/ 449319 h 542275"/>
                <a:gd name="connsiteX28" fmla="*/ 296241 w 287593"/>
                <a:gd name="connsiteY28" fmla="*/ 459114 h 542275"/>
                <a:gd name="connsiteX29" fmla="*/ 314072 w 287593"/>
                <a:gd name="connsiteY29" fmla="*/ 489569 h 54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7593" h="542275">
                  <a:moveTo>
                    <a:pt x="314072" y="489569"/>
                  </a:moveTo>
                  <a:cubicBezTo>
                    <a:pt x="315936" y="502361"/>
                    <a:pt x="312968" y="514184"/>
                    <a:pt x="305156" y="524463"/>
                  </a:cubicBezTo>
                  <a:cubicBezTo>
                    <a:pt x="297420" y="534768"/>
                    <a:pt x="287186" y="540940"/>
                    <a:pt x="274389" y="542764"/>
                  </a:cubicBezTo>
                  <a:cubicBezTo>
                    <a:pt x="263331" y="544078"/>
                    <a:pt x="252969" y="544920"/>
                    <a:pt x="242874" y="544920"/>
                  </a:cubicBezTo>
                  <a:cubicBezTo>
                    <a:pt x="207606" y="544920"/>
                    <a:pt x="179058" y="535112"/>
                    <a:pt x="157068" y="515854"/>
                  </a:cubicBezTo>
                  <a:cubicBezTo>
                    <a:pt x="126998" y="489085"/>
                    <a:pt x="111793" y="441884"/>
                    <a:pt x="111793" y="374022"/>
                  </a:cubicBezTo>
                  <a:lnTo>
                    <a:pt x="111793" y="300065"/>
                  </a:lnTo>
                  <a:lnTo>
                    <a:pt x="46594" y="300065"/>
                  </a:lnTo>
                  <a:cubicBezTo>
                    <a:pt x="33874" y="300065"/>
                    <a:pt x="22815" y="295397"/>
                    <a:pt x="13760" y="286304"/>
                  </a:cubicBezTo>
                  <a:cubicBezTo>
                    <a:pt x="4642" y="276981"/>
                    <a:pt x="0" y="266000"/>
                    <a:pt x="0" y="253208"/>
                  </a:cubicBezTo>
                  <a:cubicBezTo>
                    <a:pt x="0" y="240200"/>
                    <a:pt x="4642" y="229219"/>
                    <a:pt x="13760" y="220113"/>
                  </a:cubicBezTo>
                  <a:cubicBezTo>
                    <a:pt x="22815" y="210803"/>
                    <a:pt x="33874" y="206275"/>
                    <a:pt x="46594" y="206275"/>
                  </a:cubicBezTo>
                  <a:lnTo>
                    <a:pt x="111793" y="206275"/>
                  </a:lnTo>
                  <a:lnTo>
                    <a:pt x="111793" y="46869"/>
                  </a:lnTo>
                  <a:cubicBezTo>
                    <a:pt x="111793" y="34065"/>
                    <a:pt x="116206" y="22944"/>
                    <a:pt x="125147" y="13774"/>
                  </a:cubicBezTo>
                  <a:cubicBezTo>
                    <a:pt x="134062" y="4668"/>
                    <a:pt x="144981" y="0"/>
                    <a:pt x="157702" y="0"/>
                  </a:cubicBezTo>
                  <a:cubicBezTo>
                    <a:pt x="171119" y="0"/>
                    <a:pt x="182178" y="4668"/>
                    <a:pt x="191094" y="13774"/>
                  </a:cubicBezTo>
                  <a:cubicBezTo>
                    <a:pt x="200009" y="22944"/>
                    <a:pt x="204359" y="34065"/>
                    <a:pt x="204359" y="46869"/>
                  </a:cubicBezTo>
                  <a:lnTo>
                    <a:pt x="204359" y="206275"/>
                  </a:lnTo>
                  <a:lnTo>
                    <a:pt x="263331" y="206275"/>
                  </a:lnTo>
                  <a:cubicBezTo>
                    <a:pt x="276609" y="206275"/>
                    <a:pt x="287807" y="210803"/>
                    <a:pt x="296583" y="220113"/>
                  </a:cubicBezTo>
                  <a:cubicBezTo>
                    <a:pt x="305499" y="229219"/>
                    <a:pt x="310001" y="240200"/>
                    <a:pt x="310001" y="253208"/>
                  </a:cubicBezTo>
                  <a:cubicBezTo>
                    <a:pt x="310001" y="266000"/>
                    <a:pt x="305499" y="276981"/>
                    <a:pt x="296583" y="286304"/>
                  </a:cubicBezTo>
                  <a:cubicBezTo>
                    <a:pt x="287807" y="295397"/>
                    <a:pt x="276609" y="300065"/>
                    <a:pt x="263331" y="300065"/>
                  </a:cubicBezTo>
                  <a:lnTo>
                    <a:pt x="204359" y="300065"/>
                  </a:lnTo>
                  <a:lnTo>
                    <a:pt x="204359" y="374022"/>
                  </a:lnTo>
                  <a:cubicBezTo>
                    <a:pt x="204359" y="413801"/>
                    <a:pt x="208988" y="437356"/>
                    <a:pt x="218056" y="445213"/>
                  </a:cubicBezTo>
                  <a:cubicBezTo>
                    <a:pt x="225031" y="451334"/>
                    <a:pt x="239552" y="452648"/>
                    <a:pt x="262024" y="449319"/>
                  </a:cubicBezTo>
                  <a:cubicBezTo>
                    <a:pt x="274732" y="447993"/>
                    <a:pt x="286146" y="451334"/>
                    <a:pt x="296241" y="459114"/>
                  </a:cubicBezTo>
                  <a:cubicBezTo>
                    <a:pt x="306336" y="466983"/>
                    <a:pt x="312271" y="477122"/>
                    <a:pt x="314072" y="489569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="" xmlns:a16="http://schemas.microsoft.com/office/drawing/2014/main" id="{AE66AB12-5126-4405-B3F4-F3908AA1A831}"/>
                </a:ext>
              </a:extLst>
            </p:cNvPr>
            <p:cNvSpPr/>
            <p:nvPr/>
          </p:nvSpPr>
          <p:spPr>
            <a:xfrm>
              <a:off x="4194161" y="2637281"/>
              <a:ext cx="754933" cy="903793"/>
            </a:xfrm>
            <a:custGeom>
              <a:avLst/>
              <a:gdLst>
                <a:gd name="connsiteX0" fmla="*/ 775788 w 754933"/>
                <a:gd name="connsiteY0" fmla="*/ 390015 h 903792"/>
                <a:gd name="connsiteX1" fmla="*/ 775788 w 754933"/>
                <a:gd name="connsiteY1" fmla="*/ 819860 h 903792"/>
                <a:gd name="connsiteX2" fmla="*/ 744057 w 754933"/>
                <a:gd name="connsiteY2" fmla="*/ 897031 h 903792"/>
                <a:gd name="connsiteX3" fmla="*/ 667534 w 754933"/>
                <a:gd name="connsiteY3" fmla="*/ 929081 h 903792"/>
                <a:gd name="connsiteX4" fmla="*/ 590313 w 754933"/>
                <a:gd name="connsiteY4" fmla="*/ 896815 h 903792"/>
                <a:gd name="connsiteX5" fmla="*/ 559280 w 754933"/>
                <a:gd name="connsiteY5" fmla="*/ 819860 h 903792"/>
                <a:gd name="connsiteX6" fmla="*/ 559280 w 754933"/>
                <a:gd name="connsiteY6" fmla="*/ 389799 h 903792"/>
                <a:gd name="connsiteX7" fmla="*/ 508881 w 754933"/>
                <a:gd name="connsiteY7" fmla="*/ 267658 h 903792"/>
                <a:gd name="connsiteX8" fmla="*/ 388034 w 754933"/>
                <a:gd name="connsiteY8" fmla="*/ 217741 h 903792"/>
                <a:gd name="connsiteX9" fmla="*/ 266983 w 754933"/>
                <a:gd name="connsiteY9" fmla="*/ 268500 h 903792"/>
                <a:gd name="connsiteX10" fmla="*/ 216724 w 754933"/>
                <a:gd name="connsiteY10" fmla="*/ 389799 h 903792"/>
                <a:gd name="connsiteX11" fmla="*/ 216724 w 754933"/>
                <a:gd name="connsiteY11" fmla="*/ 821390 h 903792"/>
                <a:gd name="connsiteX12" fmla="*/ 184854 w 754933"/>
                <a:gd name="connsiteY12" fmla="*/ 897656 h 903792"/>
                <a:gd name="connsiteX13" fmla="*/ 108330 w 754933"/>
                <a:gd name="connsiteY13" fmla="*/ 929081 h 903792"/>
                <a:gd name="connsiteX14" fmla="*/ 31109 w 754933"/>
                <a:gd name="connsiteY14" fmla="*/ 897031 h 903792"/>
                <a:gd name="connsiteX15" fmla="*/ 0 w 754933"/>
                <a:gd name="connsiteY15" fmla="*/ 819860 h 903792"/>
                <a:gd name="connsiteX16" fmla="*/ 0 w 754933"/>
                <a:gd name="connsiteY16" fmla="*/ 390015 h 903792"/>
                <a:gd name="connsiteX17" fmla="*/ 114900 w 754933"/>
                <a:gd name="connsiteY17" fmla="*/ 113876 h 903792"/>
                <a:gd name="connsiteX18" fmla="*/ 388034 w 754933"/>
                <a:gd name="connsiteY18" fmla="*/ 0 h 903792"/>
                <a:gd name="connsiteX19" fmla="*/ 661725 w 754933"/>
                <a:gd name="connsiteY19" fmla="*/ 113876 h 903792"/>
                <a:gd name="connsiteX20" fmla="*/ 775788 w 754933"/>
                <a:gd name="connsiteY20" fmla="*/ 390015 h 90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4933" h="903792">
                  <a:moveTo>
                    <a:pt x="775788" y="390015"/>
                  </a:moveTo>
                  <a:lnTo>
                    <a:pt x="775788" y="819860"/>
                  </a:lnTo>
                  <a:cubicBezTo>
                    <a:pt x="775788" y="849831"/>
                    <a:pt x="765211" y="875542"/>
                    <a:pt x="744057" y="897031"/>
                  </a:cubicBezTo>
                  <a:cubicBezTo>
                    <a:pt x="722764" y="918304"/>
                    <a:pt x="697324" y="929081"/>
                    <a:pt x="667534" y="929081"/>
                  </a:cubicBezTo>
                  <a:cubicBezTo>
                    <a:pt x="636767" y="929081"/>
                    <a:pt x="610984" y="918304"/>
                    <a:pt x="590313" y="896815"/>
                  </a:cubicBezTo>
                  <a:cubicBezTo>
                    <a:pt x="569501" y="875542"/>
                    <a:pt x="559280" y="849831"/>
                    <a:pt x="559280" y="819860"/>
                  </a:cubicBezTo>
                  <a:lnTo>
                    <a:pt x="559280" y="389799"/>
                  </a:lnTo>
                  <a:cubicBezTo>
                    <a:pt x="559280" y="341412"/>
                    <a:pt x="542412" y="300894"/>
                    <a:pt x="508881" y="267658"/>
                  </a:cubicBezTo>
                  <a:cubicBezTo>
                    <a:pt x="475147" y="234359"/>
                    <a:pt x="434970" y="217741"/>
                    <a:pt x="388034" y="217741"/>
                  </a:cubicBezTo>
                  <a:cubicBezTo>
                    <a:pt x="341097" y="217741"/>
                    <a:pt x="300730" y="234703"/>
                    <a:pt x="266983" y="268500"/>
                  </a:cubicBezTo>
                  <a:cubicBezTo>
                    <a:pt x="233452" y="302207"/>
                    <a:pt x="216724" y="342598"/>
                    <a:pt x="216724" y="389799"/>
                  </a:cubicBezTo>
                  <a:lnTo>
                    <a:pt x="216724" y="821390"/>
                  </a:lnTo>
                  <a:cubicBezTo>
                    <a:pt x="216724" y="851501"/>
                    <a:pt x="206008" y="876868"/>
                    <a:pt x="184854" y="897656"/>
                  </a:cubicBezTo>
                  <a:cubicBezTo>
                    <a:pt x="163497" y="918649"/>
                    <a:pt x="138057" y="929081"/>
                    <a:pt x="108330" y="929081"/>
                  </a:cubicBezTo>
                  <a:cubicBezTo>
                    <a:pt x="77564" y="929081"/>
                    <a:pt x="51781" y="918304"/>
                    <a:pt x="31109" y="897031"/>
                  </a:cubicBezTo>
                  <a:cubicBezTo>
                    <a:pt x="10298" y="875542"/>
                    <a:pt x="0" y="849831"/>
                    <a:pt x="0" y="819860"/>
                  </a:cubicBezTo>
                  <a:lnTo>
                    <a:pt x="0" y="390015"/>
                  </a:lnTo>
                  <a:cubicBezTo>
                    <a:pt x="1040" y="281904"/>
                    <a:pt x="39403" y="190002"/>
                    <a:pt x="114900" y="113876"/>
                  </a:cubicBezTo>
                  <a:cubicBezTo>
                    <a:pt x="190459" y="37891"/>
                    <a:pt x="281567" y="0"/>
                    <a:pt x="388034" y="0"/>
                  </a:cubicBezTo>
                  <a:cubicBezTo>
                    <a:pt x="494297" y="0"/>
                    <a:pt x="585544" y="37891"/>
                    <a:pt x="661725" y="113876"/>
                  </a:cubicBezTo>
                  <a:cubicBezTo>
                    <a:pt x="737767" y="190002"/>
                    <a:pt x="775788" y="281904"/>
                    <a:pt x="775788" y="390015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="" xmlns:a16="http://schemas.microsoft.com/office/drawing/2014/main" id="{F9011F1B-0C58-43BB-B9E0-481E9DEBB18D}"/>
                </a:ext>
              </a:extLst>
            </p:cNvPr>
            <p:cNvSpPr/>
            <p:nvPr/>
          </p:nvSpPr>
          <p:spPr>
            <a:xfrm>
              <a:off x="4199339" y="3679256"/>
              <a:ext cx="323543" cy="542276"/>
            </a:xfrm>
            <a:custGeom>
              <a:avLst/>
              <a:gdLst>
                <a:gd name="connsiteX0" fmla="*/ 239336 w 323542"/>
                <a:gd name="connsiteY0" fmla="*/ 380004 h 542275"/>
                <a:gd name="connsiteX1" fmla="*/ 217840 w 323542"/>
                <a:gd name="connsiteY1" fmla="*/ 328008 h 542275"/>
                <a:gd name="connsiteX2" fmla="*/ 166262 w 323542"/>
                <a:gd name="connsiteY2" fmla="*/ 306174 h 542275"/>
                <a:gd name="connsiteX3" fmla="*/ 114836 w 323542"/>
                <a:gd name="connsiteY3" fmla="*/ 327663 h 542275"/>
                <a:gd name="connsiteX4" fmla="*/ 93403 w 323542"/>
                <a:gd name="connsiteY4" fmla="*/ 380004 h 542275"/>
                <a:gd name="connsiteX5" fmla="*/ 114836 w 323542"/>
                <a:gd name="connsiteY5" fmla="*/ 431732 h 542275"/>
                <a:gd name="connsiteX6" fmla="*/ 166262 w 323542"/>
                <a:gd name="connsiteY6" fmla="*/ 453132 h 542275"/>
                <a:gd name="connsiteX7" fmla="*/ 217840 w 323542"/>
                <a:gd name="connsiteY7" fmla="*/ 431732 h 542275"/>
                <a:gd name="connsiteX8" fmla="*/ 239336 w 323542"/>
                <a:gd name="connsiteY8" fmla="*/ 380004 h 542275"/>
                <a:gd name="connsiteX9" fmla="*/ 332740 w 323542"/>
                <a:gd name="connsiteY9" fmla="*/ 46869 h 542275"/>
                <a:gd name="connsiteX10" fmla="*/ 332740 w 323542"/>
                <a:gd name="connsiteY10" fmla="*/ 380004 h 542275"/>
                <a:gd name="connsiteX11" fmla="*/ 283990 w 323542"/>
                <a:gd name="connsiteY11" fmla="*/ 497910 h 542275"/>
                <a:gd name="connsiteX12" fmla="*/ 166744 w 323542"/>
                <a:gd name="connsiteY12" fmla="*/ 546922 h 542275"/>
                <a:gd name="connsiteX13" fmla="*/ 48750 w 323542"/>
                <a:gd name="connsiteY13" fmla="*/ 497910 h 542275"/>
                <a:gd name="connsiteX14" fmla="*/ 0 w 323542"/>
                <a:gd name="connsiteY14" fmla="*/ 380004 h 542275"/>
                <a:gd name="connsiteX15" fmla="*/ 48598 w 323542"/>
                <a:gd name="connsiteY15" fmla="*/ 261332 h 542275"/>
                <a:gd name="connsiteX16" fmla="*/ 166262 w 323542"/>
                <a:gd name="connsiteY16" fmla="*/ 212461 h 542275"/>
                <a:gd name="connsiteX17" fmla="*/ 239336 w 323542"/>
                <a:gd name="connsiteY17" fmla="*/ 229780 h 542275"/>
                <a:gd name="connsiteX18" fmla="*/ 239336 w 323542"/>
                <a:gd name="connsiteY18" fmla="*/ 46869 h 542275"/>
                <a:gd name="connsiteX19" fmla="*/ 252881 w 323542"/>
                <a:gd name="connsiteY19" fmla="*/ 13774 h 542275"/>
                <a:gd name="connsiteX20" fmla="*/ 286488 w 323542"/>
                <a:gd name="connsiteY20" fmla="*/ 0 h 542275"/>
                <a:gd name="connsiteX21" fmla="*/ 319183 w 323542"/>
                <a:gd name="connsiteY21" fmla="*/ 13774 h 542275"/>
                <a:gd name="connsiteX22" fmla="*/ 332740 w 323542"/>
                <a:gd name="connsiteY22" fmla="*/ 46869 h 54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3542" h="542275">
                  <a:moveTo>
                    <a:pt x="239336" y="380004"/>
                  </a:moveTo>
                  <a:cubicBezTo>
                    <a:pt x="239336" y="359700"/>
                    <a:pt x="232209" y="342470"/>
                    <a:pt x="217840" y="328008"/>
                  </a:cubicBezTo>
                  <a:cubicBezTo>
                    <a:pt x="203459" y="313545"/>
                    <a:pt x="186452" y="306174"/>
                    <a:pt x="166262" y="306174"/>
                  </a:cubicBezTo>
                  <a:cubicBezTo>
                    <a:pt x="146288" y="306174"/>
                    <a:pt x="129078" y="313328"/>
                    <a:pt x="114836" y="327663"/>
                  </a:cubicBezTo>
                  <a:cubicBezTo>
                    <a:pt x="100455" y="341769"/>
                    <a:pt x="93403" y="359432"/>
                    <a:pt x="93403" y="380004"/>
                  </a:cubicBezTo>
                  <a:cubicBezTo>
                    <a:pt x="93403" y="400307"/>
                    <a:pt x="100455" y="417410"/>
                    <a:pt x="114836" y="431732"/>
                  </a:cubicBezTo>
                  <a:cubicBezTo>
                    <a:pt x="129078" y="445978"/>
                    <a:pt x="146288" y="453132"/>
                    <a:pt x="166262" y="453132"/>
                  </a:cubicBezTo>
                  <a:cubicBezTo>
                    <a:pt x="186452" y="453132"/>
                    <a:pt x="203459" y="445978"/>
                    <a:pt x="217840" y="431732"/>
                  </a:cubicBezTo>
                  <a:cubicBezTo>
                    <a:pt x="232209" y="417410"/>
                    <a:pt x="239336" y="400307"/>
                    <a:pt x="239336" y="380004"/>
                  </a:cubicBezTo>
                  <a:moveTo>
                    <a:pt x="332740" y="46869"/>
                  </a:moveTo>
                  <a:lnTo>
                    <a:pt x="332740" y="380004"/>
                  </a:lnTo>
                  <a:cubicBezTo>
                    <a:pt x="332740" y="426095"/>
                    <a:pt x="316354" y="465299"/>
                    <a:pt x="283990" y="497910"/>
                  </a:cubicBezTo>
                  <a:cubicBezTo>
                    <a:pt x="251574" y="530661"/>
                    <a:pt x="212374" y="546922"/>
                    <a:pt x="166744" y="546922"/>
                  </a:cubicBezTo>
                  <a:cubicBezTo>
                    <a:pt x="120505" y="546922"/>
                    <a:pt x="81165" y="530661"/>
                    <a:pt x="48750" y="497910"/>
                  </a:cubicBezTo>
                  <a:cubicBezTo>
                    <a:pt x="16322" y="465299"/>
                    <a:pt x="0" y="426095"/>
                    <a:pt x="0" y="380004"/>
                  </a:cubicBezTo>
                  <a:cubicBezTo>
                    <a:pt x="0" y="333632"/>
                    <a:pt x="16182" y="294083"/>
                    <a:pt x="48598" y="261332"/>
                  </a:cubicBezTo>
                  <a:cubicBezTo>
                    <a:pt x="80962" y="228734"/>
                    <a:pt x="120163" y="212461"/>
                    <a:pt x="166262" y="212461"/>
                  </a:cubicBezTo>
                  <a:cubicBezTo>
                    <a:pt x="191702" y="212461"/>
                    <a:pt x="216179" y="218098"/>
                    <a:pt x="239336" y="229780"/>
                  </a:cubicBezTo>
                  <a:lnTo>
                    <a:pt x="239336" y="46869"/>
                  </a:lnTo>
                  <a:cubicBezTo>
                    <a:pt x="239336" y="34065"/>
                    <a:pt x="243965" y="22944"/>
                    <a:pt x="252881" y="13774"/>
                  </a:cubicBezTo>
                  <a:cubicBezTo>
                    <a:pt x="261809" y="4655"/>
                    <a:pt x="273070" y="0"/>
                    <a:pt x="286488" y="0"/>
                  </a:cubicBezTo>
                  <a:cubicBezTo>
                    <a:pt x="299348" y="0"/>
                    <a:pt x="310267" y="4655"/>
                    <a:pt x="319183" y="13774"/>
                  </a:cubicBezTo>
                  <a:cubicBezTo>
                    <a:pt x="328111" y="22944"/>
                    <a:pt x="332740" y="34065"/>
                    <a:pt x="332740" y="46869"/>
                  </a:cubicBezTo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="" xmlns:a16="http://schemas.microsoft.com/office/drawing/2014/main" id="{6B73E219-32CC-467C-928B-B12D6522FD69}"/>
                </a:ext>
              </a:extLst>
            </p:cNvPr>
            <p:cNvSpPr/>
            <p:nvPr/>
          </p:nvSpPr>
          <p:spPr>
            <a:xfrm>
              <a:off x="4592893" y="3888482"/>
              <a:ext cx="323543" cy="325365"/>
            </a:xfrm>
            <a:custGeom>
              <a:avLst/>
              <a:gdLst>
                <a:gd name="connsiteX0" fmla="*/ 237206 w 323542"/>
                <a:gd name="connsiteY0" fmla="*/ 166880 h 325365"/>
                <a:gd name="connsiteX1" fmla="*/ 215925 w 323542"/>
                <a:gd name="connsiteY1" fmla="*/ 115394 h 325365"/>
                <a:gd name="connsiteX2" fmla="*/ 165197 w 323542"/>
                <a:gd name="connsiteY2" fmla="*/ 93764 h 325365"/>
                <a:gd name="connsiteX3" fmla="*/ 114481 w 323542"/>
                <a:gd name="connsiteY3" fmla="*/ 115394 h 325365"/>
                <a:gd name="connsiteX4" fmla="*/ 93213 w 323542"/>
                <a:gd name="connsiteY4" fmla="*/ 166880 h 325365"/>
                <a:gd name="connsiteX5" fmla="*/ 114481 w 323542"/>
                <a:gd name="connsiteY5" fmla="*/ 218748 h 325365"/>
                <a:gd name="connsiteX6" fmla="*/ 165197 w 323542"/>
                <a:gd name="connsiteY6" fmla="*/ 239945 h 325365"/>
                <a:gd name="connsiteX7" fmla="*/ 215925 w 323542"/>
                <a:gd name="connsiteY7" fmla="*/ 218748 h 325365"/>
                <a:gd name="connsiteX8" fmla="*/ 237206 w 323542"/>
                <a:gd name="connsiteY8" fmla="*/ 166880 h 325365"/>
                <a:gd name="connsiteX9" fmla="*/ 332727 w 323542"/>
                <a:gd name="connsiteY9" fmla="*/ 284212 h 325365"/>
                <a:gd name="connsiteX10" fmla="*/ 319791 w 323542"/>
                <a:gd name="connsiteY10" fmla="*/ 317601 h 325365"/>
                <a:gd name="connsiteX11" fmla="*/ 287325 w 323542"/>
                <a:gd name="connsiteY11" fmla="*/ 332140 h 325365"/>
                <a:gd name="connsiteX12" fmla="*/ 253832 w 323542"/>
                <a:gd name="connsiteY12" fmla="*/ 318825 h 325365"/>
                <a:gd name="connsiteX13" fmla="*/ 247136 w 323542"/>
                <a:gd name="connsiteY13" fmla="*/ 310905 h 325365"/>
                <a:gd name="connsiteX14" fmla="*/ 165057 w 323542"/>
                <a:gd name="connsiteY14" fmla="*/ 333696 h 325365"/>
                <a:gd name="connsiteX15" fmla="*/ 48306 w 323542"/>
                <a:gd name="connsiteY15" fmla="*/ 284939 h 325365"/>
                <a:gd name="connsiteX16" fmla="*/ 0 w 323542"/>
                <a:gd name="connsiteY16" fmla="*/ 166880 h 325365"/>
                <a:gd name="connsiteX17" fmla="*/ 48306 w 323542"/>
                <a:gd name="connsiteY17" fmla="*/ 49127 h 325365"/>
                <a:gd name="connsiteX18" fmla="*/ 165197 w 323542"/>
                <a:gd name="connsiteY18" fmla="*/ 0 h 325365"/>
                <a:gd name="connsiteX19" fmla="*/ 282151 w 323542"/>
                <a:gd name="connsiteY19" fmla="*/ 49012 h 325365"/>
                <a:gd name="connsiteX20" fmla="*/ 330825 w 323542"/>
                <a:gd name="connsiteY20" fmla="*/ 162161 h 325365"/>
                <a:gd name="connsiteX21" fmla="*/ 330825 w 323542"/>
                <a:gd name="connsiteY21" fmla="*/ 162250 h 32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542" h="325365">
                  <a:moveTo>
                    <a:pt x="237206" y="166880"/>
                  </a:moveTo>
                  <a:cubicBezTo>
                    <a:pt x="237206" y="146933"/>
                    <a:pt x="230142" y="129754"/>
                    <a:pt x="215925" y="115394"/>
                  </a:cubicBezTo>
                  <a:cubicBezTo>
                    <a:pt x="201772" y="101008"/>
                    <a:pt x="184905" y="93764"/>
                    <a:pt x="165197" y="93764"/>
                  </a:cubicBezTo>
                  <a:cubicBezTo>
                    <a:pt x="145565" y="93764"/>
                    <a:pt x="128634" y="101008"/>
                    <a:pt x="114481" y="115394"/>
                  </a:cubicBezTo>
                  <a:cubicBezTo>
                    <a:pt x="100315" y="129754"/>
                    <a:pt x="93213" y="146933"/>
                    <a:pt x="93213" y="166880"/>
                  </a:cubicBezTo>
                  <a:cubicBezTo>
                    <a:pt x="93213" y="187285"/>
                    <a:pt x="100315" y="204579"/>
                    <a:pt x="114481" y="218748"/>
                  </a:cubicBezTo>
                  <a:cubicBezTo>
                    <a:pt x="128634" y="232854"/>
                    <a:pt x="145565" y="239945"/>
                    <a:pt x="165197" y="239945"/>
                  </a:cubicBezTo>
                  <a:cubicBezTo>
                    <a:pt x="184905" y="239945"/>
                    <a:pt x="201772" y="232854"/>
                    <a:pt x="215925" y="218748"/>
                  </a:cubicBezTo>
                  <a:cubicBezTo>
                    <a:pt x="230142" y="204579"/>
                    <a:pt x="237206" y="187285"/>
                    <a:pt x="237206" y="166880"/>
                  </a:cubicBezTo>
                  <a:moveTo>
                    <a:pt x="332727" y="284212"/>
                  </a:moveTo>
                  <a:cubicBezTo>
                    <a:pt x="332943" y="297170"/>
                    <a:pt x="328681" y="308329"/>
                    <a:pt x="319791" y="317601"/>
                  </a:cubicBezTo>
                  <a:cubicBezTo>
                    <a:pt x="310901" y="326847"/>
                    <a:pt x="300096" y="331732"/>
                    <a:pt x="287325" y="332140"/>
                  </a:cubicBezTo>
                  <a:cubicBezTo>
                    <a:pt x="274529" y="332497"/>
                    <a:pt x="263369" y="328084"/>
                    <a:pt x="253832" y="318825"/>
                  </a:cubicBezTo>
                  <a:cubicBezTo>
                    <a:pt x="251270" y="316326"/>
                    <a:pt x="249013" y="313686"/>
                    <a:pt x="247136" y="310905"/>
                  </a:cubicBezTo>
                  <a:cubicBezTo>
                    <a:pt x="221911" y="326133"/>
                    <a:pt x="194568" y="333696"/>
                    <a:pt x="165057" y="333696"/>
                  </a:cubicBezTo>
                  <a:cubicBezTo>
                    <a:pt x="119389" y="333696"/>
                    <a:pt x="80480" y="317486"/>
                    <a:pt x="48306" y="284939"/>
                  </a:cubicBezTo>
                  <a:cubicBezTo>
                    <a:pt x="16094" y="252379"/>
                    <a:pt x="0" y="213048"/>
                    <a:pt x="0" y="166880"/>
                  </a:cubicBezTo>
                  <a:cubicBezTo>
                    <a:pt x="0" y="121171"/>
                    <a:pt x="16094" y="81890"/>
                    <a:pt x="48306" y="49127"/>
                  </a:cubicBezTo>
                  <a:cubicBezTo>
                    <a:pt x="80531" y="16363"/>
                    <a:pt x="119541" y="0"/>
                    <a:pt x="165197" y="0"/>
                  </a:cubicBezTo>
                  <a:cubicBezTo>
                    <a:pt x="210928" y="0"/>
                    <a:pt x="249938" y="16299"/>
                    <a:pt x="282151" y="49012"/>
                  </a:cubicBezTo>
                  <a:cubicBezTo>
                    <a:pt x="313387" y="80589"/>
                    <a:pt x="329810" y="118442"/>
                    <a:pt x="330825" y="162161"/>
                  </a:cubicBezTo>
                  <a:lnTo>
                    <a:pt x="330825" y="162250"/>
                  </a:lnTo>
                  <a:close/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="" xmlns:a16="http://schemas.microsoft.com/office/drawing/2014/main" id="{9B32686E-A610-45C1-82BA-E25049BE63E9}"/>
                </a:ext>
              </a:extLst>
            </p:cNvPr>
            <p:cNvSpPr/>
            <p:nvPr/>
          </p:nvSpPr>
          <p:spPr>
            <a:xfrm>
              <a:off x="5284203" y="3888469"/>
              <a:ext cx="323543" cy="325365"/>
            </a:xfrm>
            <a:custGeom>
              <a:avLst/>
              <a:gdLst>
                <a:gd name="connsiteX0" fmla="*/ 237193 w 323542"/>
                <a:gd name="connsiteY0" fmla="*/ 166880 h 325365"/>
                <a:gd name="connsiteX1" fmla="*/ 215925 w 323542"/>
                <a:gd name="connsiteY1" fmla="*/ 115394 h 325365"/>
                <a:gd name="connsiteX2" fmla="*/ 165197 w 323542"/>
                <a:gd name="connsiteY2" fmla="*/ 93764 h 325365"/>
                <a:gd name="connsiteX3" fmla="*/ 114481 w 323542"/>
                <a:gd name="connsiteY3" fmla="*/ 115394 h 325365"/>
                <a:gd name="connsiteX4" fmla="*/ 93201 w 323542"/>
                <a:gd name="connsiteY4" fmla="*/ 166880 h 325365"/>
                <a:gd name="connsiteX5" fmla="*/ 114481 w 323542"/>
                <a:gd name="connsiteY5" fmla="*/ 218748 h 325365"/>
                <a:gd name="connsiteX6" fmla="*/ 165197 w 323542"/>
                <a:gd name="connsiteY6" fmla="*/ 239945 h 325365"/>
                <a:gd name="connsiteX7" fmla="*/ 215925 w 323542"/>
                <a:gd name="connsiteY7" fmla="*/ 218748 h 325365"/>
                <a:gd name="connsiteX8" fmla="*/ 237193 w 323542"/>
                <a:gd name="connsiteY8" fmla="*/ 166880 h 325365"/>
                <a:gd name="connsiteX9" fmla="*/ 332727 w 323542"/>
                <a:gd name="connsiteY9" fmla="*/ 284212 h 325365"/>
                <a:gd name="connsiteX10" fmla="*/ 319791 w 323542"/>
                <a:gd name="connsiteY10" fmla="*/ 317601 h 325365"/>
                <a:gd name="connsiteX11" fmla="*/ 287325 w 323542"/>
                <a:gd name="connsiteY11" fmla="*/ 332140 h 325365"/>
                <a:gd name="connsiteX12" fmla="*/ 253832 w 323542"/>
                <a:gd name="connsiteY12" fmla="*/ 318825 h 325365"/>
                <a:gd name="connsiteX13" fmla="*/ 247136 w 323542"/>
                <a:gd name="connsiteY13" fmla="*/ 310905 h 325365"/>
                <a:gd name="connsiteX14" fmla="*/ 165057 w 323542"/>
                <a:gd name="connsiteY14" fmla="*/ 333696 h 325365"/>
                <a:gd name="connsiteX15" fmla="*/ 48306 w 323542"/>
                <a:gd name="connsiteY15" fmla="*/ 284939 h 325365"/>
                <a:gd name="connsiteX16" fmla="*/ 0 w 323542"/>
                <a:gd name="connsiteY16" fmla="*/ 166880 h 325365"/>
                <a:gd name="connsiteX17" fmla="*/ 48306 w 323542"/>
                <a:gd name="connsiteY17" fmla="*/ 49127 h 325365"/>
                <a:gd name="connsiteX18" fmla="*/ 165197 w 323542"/>
                <a:gd name="connsiteY18" fmla="*/ 0 h 325365"/>
                <a:gd name="connsiteX19" fmla="*/ 282151 w 323542"/>
                <a:gd name="connsiteY19" fmla="*/ 48999 h 325365"/>
                <a:gd name="connsiteX20" fmla="*/ 330825 w 323542"/>
                <a:gd name="connsiteY20" fmla="*/ 162148 h 325365"/>
                <a:gd name="connsiteX21" fmla="*/ 330825 w 323542"/>
                <a:gd name="connsiteY21" fmla="*/ 162250 h 32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542" h="325365">
                  <a:moveTo>
                    <a:pt x="237193" y="166880"/>
                  </a:moveTo>
                  <a:cubicBezTo>
                    <a:pt x="237193" y="146933"/>
                    <a:pt x="230142" y="129754"/>
                    <a:pt x="215925" y="115394"/>
                  </a:cubicBezTo>
                  <a:cubicBezTo>
                    <a:pt x="201759" y="100995"/>
                    <a:pt x="184892" y="93764"/>
                    <a:pt x="165197" y="93764"/>
                  </a:cubicBezTo>
                  <a:cubicBezTo>
                    <a:pt x="145565" y="93764"/>
                    <a:pt x="128634" y="100995"/>
                    <a:pt x="114481" y="115394"/>
                  </a:cubicBezTo>
                  <a:cubicBezTo>
                    <a:pt x="100315" y="129754"/>
                    <a:pt x="93201" y="146933"/>
                    <a:pt x="93201" y="166880"/>
                  </a:cubicBezTo>
                  <a:cubicBezTo>
                    <a:pt x="93201" y="187285"/>
                    <a:pt x="100315" y="204579"/>
                    <a:pt x="114481" y="218748"/>
                  </a:cubicBezTo>
                  <a:cubicBezTo>
                    <a:pt x="128634" y="232854"/>
                    <a:pt x="145565" y="239945"/>
                    <a:pt x="165197" y="239945"/>
                  </a:cubicBezTo>
                  <a:cubicBezTo>
                    <a:pt x="184892" y="239945"/>
                    <a:pt x="201759" y="232854"/>
                    <a:pt x="215925" y="218748"/>
                  </a:cubicBezTo>
                  <a:cubicBezTo>
                    <a:pt x="230142" y="204579"/>
                    <a:pt x="237193" y="187285"/>
                    <a:pt x="237193" y="166880"/>
                  </a:cubicBezTo>
                  <a:moveTo>
                    <a:pt x="332727" y="284212"/>
                  </a:moveTo>
                  <a:cubicBezTo>
                    <a:pt x="332930" y="297170"/>
                    <a:pt x="328681" y="308329"/>
                    <a:pt x="319791" y="317601"/>
                  </a:cubicBezTo>
                  <a:cubicBezTo>
                    <a:pt x="310888" y="326847"/>
                    <a:pt x="300083" y="331732"/>
                    <a:pt x="287325" y="332140"/>
                  </a:cubicBezTo>
                  <a:cubicBezTo>
                    <a:pt x="274529" y="332497"/>
                    <a:pt x="263369" y="328084"/>
                    <a:pt x="253832" y="318825"/>
                  </a:cubicBezTo>
                  <a:cubicBezTo>
                    <a:pt x="251270" y="316313"/>
                    <a:pt x="249013" y="313686"/>
                    <a:pt x="247136" y="310905"/>
                  </a:cubicBezTo>
                  <a:cubicBezTo>
                    <a:pt x="221911" y="326120"/>
                    <a:pt x="194568" y="333696"/>
                    <a:pt x="165057" y="333696"/>
                  </a:cubicBezTo>
                  <a:cubicBezTo>
                    <a:pt x="119389" y="333696"/>
                    <a:pt x="80480" y="317486"/>
                    <a:pt x="48306" y="284939"/>
                  </a:cubicBezTo>
                  <a:cubicBezTo>
                    <a:pt x="16094" y="252379"/>
                    <a:pt x="0" y="213035"/>
                    <a:pt x="0" y="166880"/>
                  </a:cubicBezTo>
                  <a:cubicBezTo>
                    <a:pt x="0" y="121158"/>
                    <a:pt x="16094" y="81878"/>
                    <a:pt x="48306" y="49127"/>
                  </a:cubicBezTo>
                  <a:cubicBezTo>
                    <a:pt x="80531" y="16363"/>
                    <a:pt x="119541" y="0"/>
                    <a:pt x="165197" y="0"/>
                  </a:cubicBezTo>
                  <a:cubicBezTo>
                    <a:pt x="210928" y="0"/>
                    <a:pt x="249926" y="16299"/>
                    <a:pt x="282151" y="48999"/>
                  </a:cubicBezTo>
                  <a:cubicBezTo>
                    <a:pt x="313387" y="80589"/>
                    <a:pt x="329810" y="118442"/>
                    <a:pt x="330825" y="162148"/>
                  </a:cubicBezTo>
                  <a:lnTo>
                    <a:pt x="330825" y="162250"/>
                  </a:lnTo>
                  <a:close/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="" xmlns:a16="http://schemas.microsoft.com/office/drawing/2014/main" id="{24FFBDE9-2D97-448F-8873-540B5BFD36AF}"/>
                </a:ext>
              </a:extLst>
            </p:cNvPr>
            <p:cNvSpPr/>
            <p:nvPr/>
          </p:nvSpPr>
          <p:spPr>
            <a:xfrm>
              <a:off x="6065389" y="3895420"/>
              <a:ext cx="323543" cy="325365"/>
            </a:xfrm>
            <a:custGeom>
              <a:avLst/>
              <a:gdLst>
                <a:gd name="connsiteX0" fmla="*/ 237193 w 323542"/>
                <a:gd name="connsiteY0" fmla="*/ 166880 h 325365"/>
                <a:gd name="connsiteX1" fmla="*/ 215925 w 323542"/>
                <a:gd name="connsiteY1" fmla="*/ 115394 h 325365"/>
                <a:gd name="connsiteX2" fmla="*/ 165197 w 323542"/>
                <a:gd name="connsiteY2" fmla="*/ 93764 h 325365"/>
                <a:gd name="connsiteX3" fmla="*/ 114468 w 323542"/>
                <a:gd name="connsiteY3" fmla="*/ 115394 h 325365"/>
                <a:gd name="connsiteX4" fmla="*/ 93201 w 323542"/>
                <a:gd name="connsiteY4" fmla="*/ 166880 h 325365"/>
                <a:gd name="connsiteX5" fmla="*/ 114468 w 323542"/>
                <a:gd name="connsiteY5" fmla="*/ 218748 h 325365"/>
                <a:gd name="connsiteX6" fmla="*/ 165197 w 323542"/>
                <a:gd name="connsiteY6" fmla="*/ 239945 h 325365"/>
                <a:gd name="connsiteX7" fmla="*/ 215925 w 323542"/>
                <a:gd name="connsiteY7" fmla="*/ 218748 h 325365"/>
                <a:gd name="connsiteX8" fmla="*/ 237193 w 323542"/>
                <a:gd name="connsiteY8" fmla="*/ 166880 h 325365"/>
                <a:gd name="connsiteX9" fmla="*/ 332714 w 323542"/>
                <a:gd name="connsiteY9" fmla="*/ 284212 h 325365"/>
                <a:gd name="connsiteX10" fmla="*/ 319791 w 323542"/>
                <a:gd name="connsiteY10" fmla="*/ 317601 h 325365"/>
                <a:gd name="connsiteX11" fmla="*/ 287325 w 323542"/>
                <a:gd name="connsiteY11" fmla="*/ 332140 h 325365"/>
                <a:gd name="connsiteX12" fmla="*/ 253832 w 323542"/>
                <a:gd name="connsiteY12" fmla="*/ 318825 h 325365"/>
                <a:gd name="connsiteX13" fmla="*/ 247136 w 323542"/>
                <a:gd name="connsiteY13" fmla="*/ 310905 h 325365"/>
                <a:gd name="connsiteX14" fmla="*/ 165057 w 323542"/>
                <a:gd name="connsiteY14" fmla="*/ 333696 h 325365"/>
                <a:gd name="connsiteX15" fmla="*/ 48306 w 323542"/>
                <a:gd name="connsiteY15" fmla="*/ 284939 h 325365"/>
                <a:gd name="connsiteX16" fmla="*/ 0 w 323542"/>
                <a:gd name="connsiteY16" fmla="*/ 166880 h 325365"/>
                <a:gd name="connsiteX17" fmla="*/ 48306 w 323542"/>
                <a:gd name="connsiteY17" fmla="*/ 49127 h 325365"/>
                <a:gd name="connsiteX18" fmla="*/ 165197 w 323542"/>
                <a:gd name="connsiteY18" fmla="*/ 0 h 325365"/>
                <a:gd name="connsiteX19" fmla="*/ 282151 w 323542"/>
                <a:gd name="connsiteY19" fmla="*/ 49012 h 325365"/>
                <a:gd name="connsiteX20" fmla="*/ 330825 w 323542"/>
                <a:gd name="connsiteY20" fmla="*/ 162161 h 325365"/>
                <a:gd name="connsiteX21" fmla="*/ 330825 w 323542"/>
                <a:gd name="connsiteY21" fmla="*/ 162250 h 32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542" h="325365">
                  <a:moveTo>
                    <a:pt x="237193" y="166880"/>
                  </a:moveTo>
                  <a:cubicBezTo>
                    <a:pt x="237193" y="146933"/>
                    <a:pt x="230142" y="129754"/>
                    <a:pt x="215925" y="115394"/>
                  </a:cubicBezTo>
                  <a:cubicBezTo>
                    <a:pt x="201759" y="101008"/>
                    <a:pt x="184892" y="93764"/>
                    <a:pt x="165197" y="93764"/>
                  </a:cubicBezTo>
                  <a:cubicBezTo>
                    <a:pt x="145565" y="93764"/>
                    <a:pt x="128634" y="101008"/>
                    <a:pt x="114468" y="115394"/>
                  </a:cubicBezTo>
                  <a:cubicBezTo>
                    <a:pt x="100315" y="129754"/>
                    <a:pt x="93201" y="146933"/>
                    <a:pt x="93201" y="166880"/>
                  </a:cubicBezTo>
                  <a:cubicBezTo>
                    <a:pt x="93201" y="187285"/>
                    <a:pt x="100315" y="204579"/>
                    <a:pt x="114468" y="218748"/>
                  </a:cubicBezTo>
                  <a:cubicBezTo>
                    <a:pt x="128634" y="232854"/>
                    <a:pt x="145565" y="239945"/>
                    <a:pt x="165197" y="239945"/>
                  </a:cubicBezTo>
                  <a:cubicBezTo>
                    <a:pt x="184892" y="239945"/>
                    <a:pt x="201759" y="232854"/>
                    <a:pt x="215925" y="218748"/>
                  </a:cubicBezTo>
                  <a:cubicBezTo>
                    <a:pt x="230142" y="204579"/>
                    <a:pt x="237193" y="187285"/>
                    <a:pt x="237193" y="166880"/>
                  </a:cubicBezTo>
                  <a:moveTo>
                    <a:pt x="332714" y="284212"/>
                  </a:moveTo>
                  <a:cubicBezTo>
                    <a:pt x="332930" y="297170"/>
                    <a:pt x="328681" y="308329"/>
                    <a:pt x="319791" y="317601"/>
                  </a:cubicBezTo>
                  <a:cubicBezTo>
                    <a:pt x="310888" y="326847"/>
                    <a:pt x="300083" y="331732"/>
                    <a:pt x="287325" y="332140"/>
                  </a:cubicBezTo>
                  <a:cubicBezTo>
                    <a:pt x="274529" y="332497"/>
                    <a:pt x="263369" y="328084"/>
                    <a:pt x="253832" y="318825"/>
                  </a:cubicBezTo>
                  <a:cubicBezTo>
                    <a:pt x="251257" y="316326"/>
                    <a:pt x="249013" y="313686"/>
                    <a:pt x="247136" y="310905"/>
                  </a:cubicBezTo>
                  <a:cubicBezTo>
                    <a:pt x="221911" y="326133"/>
                    <a:pt x="194568" y="333696"/>
                    <a:pt x="165057" y="333696"/>
                  </a:cubicBezTo>
                  <a:cubicBezTo>
                    <a:pt x="119389" y="333696"/>
                    <a:pt x="80480" y="317486"/>
                    <a:pt x="48306" y="284939"/>
                  </a:cubicBezTo>
                  <a:cubicBezTo>
                    <a:pt x="16094" y="252379"/>
                    <a:pt x="0" y="213048"/>
                    <a:pt x="0" y="166880"/>
                  </a:cubicBezTo>
                  <a:cubicBezTo>
                    <a:pt x="0" y="121171"/>
                    <a:pt x="16094" y="81890"/>
                    <a:pt x="48306" y="49127"/>
                  </a:cubicBezTo>
                  <a:cubicBezTo>
                    <a:pt x="80531" y="16363"/>
                    <a:pt x="119541" y="0"/>
                    <a:pt x="165197" y="0"/>
                  </a:cubicBezTo>
                  <a:cubicBezTo>
                    <a:pt x="210928" y="0"/>
                    <a:pt x="249926" y="16299"/>
                    <a:pt x="282151" y="49012"/>
                  </a:cubicBezTo>
                  <a:cubicBezTo>
                    <a:pt x="313387" y="80589"/>
                    <a:pt x="329810" y="118442"/>
                    <a:pt x="330825" y="162161"/>
                  </a:cubicBezTo>
                  <a:lnTo>
                    <a:pt x="330825" y="162250"/>
                  </a:lnTo>
                  <a:close/>
                </a:path>
              </a:pathLst>
            </a:custGeom>
            <a:solidFill>
              <a:srgbClr val="000000"/>
            </a:solidFill>
            <a:ln w="12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60400010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2259"/>
            <a:ext cx="7886700" cy="606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2000"/>
            <a:ext cx="7886700" cy="511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2000" y="6120000"/>
            <a:ext cx="54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32AF-FCF5-431E-9B19-12AB33E802F8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16" name="object 4">
            <a:extLst>
              <a:ext uri="{FF2B5EF4-FFF2-40B4-BE49-F238E27FC236}">
                <a16:creationId xmlns="" xmlns:a16="http://schemas.microsoft.com/office/drawing/2014/main" id="{ECED52D5-B068-4FA3-A740-3F24C74AAE60}"/>
              </a:ext>
            </a:extLst>
          </p:cNvPr>
          <p:cNvSpPr/>
          <p:nvPr userDrawn="1"/>
        </p:nvSpPr>
        <p:spPr>
          <a:xfrm>
            <a:off x="0" y="6710681"/>
            <a:ext cx="9144000" cy="147319"/>
          </a:xfrm>
          <a:custGeom>
            <a:avLst/>
            <a:gdLst/>
            <a:ahLst/>
            <a:cxnLst/>
            <a:rect l="l" t="t" r="r" b="b"/>
            <a:pathLst>
              <a:path w="10692130" h="172720">
                <a:moveTo>
                  <a:pt x="0" y="0"/>
                </a:moveTo>
                <a:lnTo>
                  <a:pt x="10692003" y="0"/>
                </a:lnTo>
                <a:lnTo>
                  <a:pt x="10692003" y="172542"/>
                </a:lnTo>
                <a:lnTo>
                  <a:pt x="0" y="172542"/>
                </a:lnTo>
                <a:lnTo>
                  <a:pt x="0" y="0"/>
                </a:lnTo>
                <a:close/>
              </a:path>
            </a:pathLst>
          </a:custGeom>
          <a:solidFill>
            <a:srgbClr val="B3DAC0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© 2019 NaU</a:t>
            </a:r>
            <a:r>
              <a:rPr lang="ja-JP" altLang="en-US" sz="80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Data</a:t>
            </a:r>
            <a:r>
              <a:rPr lang="ja-JP" altLang="en-US" sz="80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Institute</a:t>
            </a:r>
            <a:r>
              <a:rPr lang="ja-JP" altLang="en-US" sz="80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Inc.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86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3" r:id="rId5"/>
    <p:sldLayoutId id="214748366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8163" indent="-538163" algn="l" defTabSz="914400" rtl="0" eaLnBrk="1" latinLnBrk="0" hangingPunct="1">
        <a:lnSpc>
          <a:spcPct val="90000"/>
        </a:lnSpc>
        <a:spcBef>
          <a:spcPts val="1000"/>
        </a:spcBef>
        <a:buFont typeface="メイリオ" panose="020B0604030504040204" pitchFamily="50" charset="-128"/>
        <a:buChar char="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6938" indent="-358775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‣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▪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Tahoma" panose="020B0604030504040204" pitchFamily="34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a.wikipedia.org/wiki/51_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layingcards.j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5F8AAA5-7A0D-431E-8383-35C4B33FB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インターンシップ成果報告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CA618157-E2C9-4B6B-8B20-404114C3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262" y="4798556"/>
            <a:ext cx="4972050" cy="1106158"/>
          </a:xfrm>
        </p:spPr>
        <p:txBody>
          <a:bodyPr/>
          <a:lstStyle/>
          <a:p>
            <a:r>
              <a:rPr lang="en-US" altLang="ja-JP" dirty="0" smtClean="0"/>
              <a:t>2019/09/05</a:t>
            </a:r>
            <a:endParaRPr lang="en-US" alt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ADBFD907-C309-4DD3-B1A2-3F408C8C95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861" y="3656071"/>
            <a:ext cx="7786337" cy="91593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トランプゲームナビゲーション言語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err="1" smtClean="0"/>
              <a:t>OneDeck</a:t>
            </a:r>
            <a:r>
              <a:rPr lang="ja-JP" altLang="en-US" dirty="0" smtClean="0"/>
              <a:t>」</a:t>
            </a:r>
            <a:r>
              <a:rPr lang="ja-JP" altLang="en-US" dirty="0"/>
              <a:t>の企画および作成</a:t>
            </a:r>
          </a:p>
        </p:txBody>
      </p:sp>
    </p:spTree>
    <p:extLst>
      <p:ext uri="{BB962C8B-B14F-4D97-AF65-F5344CB8AC3E}">
        <p14:creationId xmlns="" xmlns:p14="http://schemas.microsoft.com/office/powerpoint/2010/main" val="18424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１．システム概要図</a:t>
            </a:r>
            <a:endParaRPr kumimoji="1" lang="ja-JP" altLang="en-US" dirty="0"/>
          </a:p>
        </p:txBody>
      </p:sp>
      <p:pic>
        <p:nvPicPr>
          <p:cNvPr id="3074" name="Picture 2" descr="G:\共有ドライブ\NaU_インターンシップ2019\30_個人別フォルダ\01_横山\download\system_overvi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405" y="1280779"/>
            <a:ext cx="7797133" cy="4540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ja-JP" altLang="en-US" b="1" dirty="0" smtClean="0"/>
              <a:t>準備</a:t>
            </a:r>
          </a:p>
          <a:p>
            <a:r>
              <a:rPr lang="ja-JP" altLang="en-US" dirty="0" smtClean="0"/>
              <a:t>各プレイヤーのプレイの順番を決めておく。</a:t>
            </a:r>
          </a:p>
          <a:p>
            <a:r>
              <a:rPr lang="ja-JP" altLang="en-US" dirty="0" smtClean="0"/>
              <a:t>各プレイヤーに</a:t>
            </a:r>
            <a:r>
              <a:rPr lang="en-US" altLang="ja-JP" dirty="0" smtClean="0"/>
              <a:t>5</a:t>
            </a:r>
            <a:r>
              <a:rPr lang="ja-JP" altLang="en-US" dirty="0" smtClean="0"/>
              <a:t>枚ずつの手札を配り、残ったカードを裏返しにして場の中央に積んでおく（以下「山」とする）。</a:t>
            </a:r>
          </a:p>
          <a:p>
            <a:r>
              <a:rPr lang="ja-JP" altLang="en-US" dirty="0" smtClean="0"/>
              <a:t>山から</a:t>
            </a:r>
            <a:r>
              <a:rPr lang="en-US" altLang="ja-JP" dirty="0" smtClean="0"/>
              <a:t>5</a:t>
            </a:r>
            <a:r>
              <a:rPr lang="ja-JP" altLang="en-US" dirty="0" smtClean="0"/>
              <a:t>枚のカードを取り、場に表向きに置く。 </a:t>
            </a:r>
          </a:p>
          <a:p>
            <a:pPr>
              <a:buNone/>
            </a:pPr>
            <a:r>
              <a:rPr lang="ja-JP" altLang="en-US" b="1" dirty="0" smtClean="0"/>
              <a:t>ゲームの進め方</a:t>
            </a:r>
          </a:p>
          <a:p>
            <a:pPr>
              <a:buNone/>
            </a:pPr>
            <a:r>
              <a:rPr lang="en-US" altLang="ja-JP" b="1" dirty="0" smtClean="0"/>
              <a:t>1</a:t>
            </a:r>
            <a:r>
              <a:rPr lang="ja-JP" altLang="en-US" b="1" dirty="0" smtClean="0"/>
              <a:t>巡目</a:t>
            </a:r>
          </a:p>
          <a:p>
            <a:r>
              <a:rPr lang="ja-JP" altLang="en-US" dirty="0" smtClean="0"/>
              <a:t>各プレイヤーは</a:t>
            </a:r>
            <a:r>
              <a:rPr lang="ja-JP" altLang="en-US" b="1" dirty="0" smtClean="0"/>
              <a:t>必ず</a:t>
            </a:r>
            <a:r>
              <a:rPr lang="ja-JP" altLang="en-US" dirty="0" smtClean="0"/>
              <a:t>手札のうち不要な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枚のカードを、場にある</a:t>
            </a:r>
            <a:r>
              <a:rPr lang="en-US" altLang="ja-JP" dirty="0" smtClean="0"/>
              <a:t>5</a:t>
            </a:r>
            <a:r>
              <a:rPr lang="ja-JP" altLang="en-US" dirty="0" smtClean="0"/>
              <a:t>枚のうち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枚のカードと交換する。パスは出来ない。</a:t>
            </a:r>
          </a:p>
          <a:p>
            <a:pPr>
              <a:buNone/>
            </a:pPr>
            <a:r>
              <a:rPr lang="en-US" altLang="ja-JP" b="1" dirty="0" smtClean="0"/>
              <a:t>2</a:t>
            </a:r>
            <a:r>
              <a:rPr lang="ja-JP" altLang="en-US" b="1" dirty="0" smtClean="0"/>
              <a:t>巡目以降</a:t>
            </a:r>
          </a:p>
          <a:p>
            <a:r>
              <a:rPr lang="ja-JP" altLang="en-US" dirty="0" smtClean="0"/>
              <a:t>各プレイヤーは、プレイの順番が回ってきたら、次のいずれかの操作をする。 </a:t>
            </a:r>
            <a:endParaRPr lang="en-US" altLang="ja-JP" dirty="0" smtClean="0"/>
          </a:p>
          <a:p>
            <a:pPr lvl="1"/>
            <a:r>
              <a:rPr lang="ja-JP" altLang="en-US" b="1" dirty="0" smtClean="0"/>
              <a:t>手札のうち不要な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枚のカードを、場にある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枚のカードと交換する。</a:t>
            </a:r>
            <a:endParaRPr lang="en-US" altLang="ja-JP" b="1" dirty="0" smtClean="0"/>
          </a:p>
          <a:p>
            <a:pPr lvl="1"/>
            <a:r>
              <a:rPr lang="ja-JP" altLang="en-US" b="1" dirty="0" smtClean="0"/>
              <a:t>手札の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枚のカード全てを、場にある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枚のカードと総入れ換えする。</a:t>
            </a:r>
            <a:endParaRPr lang="en-US" altLang="ja-JP" b="1" dirty="0" smtClean="0"/>
          </a:p>
          <a:p>
            <a:pPr lvl="1"/>
            <a:r>
              <a:rPr lang="ja-JP" altLang="en-US" b="1" dirty="0" smtClean="0"/>
              <a:t>場の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枚のカードを流し、山から新たな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枚のカードを表向きに置く。</a:t>
            </a:r>
            <a:endParaRPr lang="ja-JP" altLang="en-US" dirty="0" smtClean="0"/>
          </a:p>
          <a:p>
            <a:r>
              <a:rPr lang="ja-JP" altLang="en-US" dirty="0" smtClean="0"/>
              <a:t>プレイヤーは、手札が同一スートの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枚になり、勝てる自信があると判断した場合には「ストップ」を宣告する。</a:t>
            </a:r>
          </a:p>
          <a:p>
            <a:pPr>
              <a:buNone/>
            </a:pPr>
            <a:r>
              <a:rPr lang="ja-JP" altLang="en-US" b="1" dirty="0" smtClean="0"/>
              <a:t>勝敗の決め方</a:t>
            </a:r>
          </a:p>
          <a:p>
            <a:r>
              <a:rPr lang="ja-JP" altLang="en-US" dirty="0" smtClean="0"/>
              <a:t>得点は手札の全てのカードについて次の点数を加算する。</a:t>
            </a:r>
            <a:endParaRPr lang="en-US" altLang="ja-JP" dirty="0" smtClean="0"/>
          </a:p>
          <a:p>
            <a:r>
              <a:rPr lang="ja-JP" altLang="en-US" dirty="0" smtClean="0"/>
              <a:t>ただし、</a:t>
            </a:r>
            <a:r>
              <a:rPr lang="en-US" altLang="ja-JP" dirty="0" smtClean="0"/>
              <a:t>5</a:t>
            </a:r>
            <a:r>
              <a:rPr lang="ja-JP" altLang="en-US" dirty="0" smtClean="0"/>
              <a:t>枚の手札のうち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枚でも違うスートだった場合には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点となってしまう。</a:t>
            </a:r>
            <a:endParaRPr lang="en-US" altLang="ja-JP" dirty="0" smtClean="0"/>
          </a:p>
          <a:p>
            <a:pPr algn="r">
              <a:buNone/>
            </a:pPr>
            <a:r>
              <a:rPr lang="ja-JP" altLang="en-US" sz="2000" dirty="0" smtClean="0"/>
              <a:t>ルール参照 </a:t>
            </a:r>
            <a:r>
              <a:rPr lang="en-US" altLang="ja-JP" sz="2000" dirty="0" smtClean="0"/>
              <a:t>Wikipedia</a:t>
            </a:r>
            <a:r>
              <a:rPr lang="ja-JP" altLang="en-US" sz="2000" dirty="0" smtClean="0"/>
              <a:t>「</a:t>
            </a:r>
            <a:r>
              <a:rPr lang="en-US" altLang="ja-JP" sz="2000" dirty="0" smtClean="0"/>
              <a:t>51</a:t>
            </a:r>
            <a:r>
              <a:rPr lang="ja-JP" altLang="en-US" sz="2000" dirty="0" smtClean="0"/>
              <a:t>」 </a:t>
            </a:r>
            <a:r>
              <a:rPr lang="en-US" altLang="ja-JP" sz="2000" dirty="0" smtClean="0"/>
              <a:t>(</a:t>
            </a:r>
            <a:r>
              <a:rPr lang="en-US" altLang="ja-JP" sz="2000" dirty="0" smtClean="0">
                <a:hlinkClick r:id="rId2"/>
              </a:rPr>
              <a:t>https://ja.wikipedia.org/wiki/51_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トランプゲーム</a:t>
            </a:r>
            <a:r>
              <a:rPr lang="en-US" altLang="ja-JP" sz="2000" dirty="0" smtClean="0"/>
              <a:t>))</a:t>
            </a:r>
          </a:p>
          <a:p>
            <a:pPr>
              <a:buNone/>
            </a:pPr>
            <a:endParaRPr kumimoji="1" lang="en-US" altLang="ja-JP" sz="1100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２．例</a:t>
            </a:r>
            <a:r>
              <a:rPr lang="ja-JP" altLang="en-US" dirty="0" smtClean="0"/>
              <a:t>：「５１」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96680"/>
            <a:ext cx="7886700" cy="179222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b="1" dirty="0" smtClean="0"/>
              <a:t>2</a:t>
            </a:r>
            <a:r>
              <a:rPr lang="ja-JP" altLang="en-US" b="1" dirty="0" smtClean="0"/>
              <a:t>巡目以降</a:t>
            </a:r>
          </a:p>
          <a:p>
            <a:r>
              <a:rPr lang="ja-JP" altLang="en-US" dirty="0" smtClean="0"/>
              <a:t>各プレイヤーは、プレイの順番が回ってきたら、次のいずれかの操作をする。 </a:t>
            </a:r>
            <a:endParaRPr lang="en-US" altLang="ja-JP" dirty="0" smtClean="0"/>
          </a:p>
          <a:p>
            <a:pPr lvl="1"/>
            <a:r>
              <a:rPr lang="ja-JP" altLang="en-US" b="1" dirty="0" smtClean="0"/>
              <a:t>手札のうち不要な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枚のカードを、場にある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枚のカードと交換する。</a:t>
            </a:r>
            <a:endParaRPr lang="en-US" altLang="ja-JP" b="1" dirty="0" smtClean="0"/>
          </a:p>
          <a:p>
            <a:pPr lvl="1"/>
            <a:r>
              <a:rPr lang="ja-JP" altLang="en-US" b="1" dirty="0" smtClean="0"/>
              <a:t>手札の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枚のカード全てを、場にある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枚のカードと総入れ換えする。</a:t>
            </a:r>
            <a:endParaRPr lang="en-US" altLang="ja-JP" b="1" dirty="0" smtClean="0"/>
          </a:p>
          <a:p>
            <a:pPr lvl="1"/>
            <a:r>
              <a:rPr lang="ja-JP" altLang="en-US" b="1" dirty="0" smtClean="0"/>
              <a:t>場の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枚のカードを流し、山から新たな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枚のカードを表向きに置く。</a:t>
            </a:r>
            <a:endParaRPr lang="ja-JP" altLang="en-US" dirty="0" smtClean="0"/>
          </a:p>
          <a:p>
            <a:r>
              <a:rPr lang="ja-JP" altLang="en-US" dirty="0" smtClean="0"/>
              <a:t>プレイヤーは、手札が同一スートの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枚になり、勝てる自信があると判断した場合には「ストップ」を宣告する。</a:t>
            </a:r>
          </a:p>
          <a:p>
            <a:pPr algn="r">
              <a:buNone/>
            </a:pPr>
            <a:r>
              <a:rPr lang="ja-JP" altLang="en-US" sz="1700" dirty="0" smtClean="0"/>
              <a:t>画像参照 トランプスタジアム</a:t>
            </a:r>
            <a:r>
              <a:rPr lang="en-US" altLang="ja-JP" sz="1700" dirty="0" smtClean="0"/>
              <a:t>(</a:t>
            </a:r>
            <a:r>
              <a:rPr lang="en-US" altLang="ja-JP" sz="1700" dirty="0" smtClean="0">
                <a:hlinkClick r:id="rId2"/>
              </a:rPr>
              <a:t>https://playingcards.jp/</a:t>
            </a:r>
            <a:r>
              <a:rPr lang="en-US" altLang="ja-JP" sz="1700" dirty="0" smtClean="0"/>
              <a:t>)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２．例</a:t>
            </a:r>
            <a:r>
              <a:rPr lang="ja-JP" altLang="en-US" dirty="0" smtClean="0"/>
              <a:t>：「５１」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9215" y="848892"/>
            <a:ext cx="5159328" cy="38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１</a:t>
            </a:r>
            <a:r>
              <a:rPr kumimoji="1" lang="ja-JP" altLang="en-US" dirty="0" smtClean="0"/>
              <a:t>．システム概要図</a:t>
            </a:r>
            <a:r>
              <a:rPr lang="ja-JP" altLang="en-US" dirty="0" smtClean="0"/>
              <a:t>（再掲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3074" name="Picture 2" descr="G:\共有ドライブ\NaU_インターンシップ2019\30_個人別フォルダ\01_横山\download\system_overvi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405" y="1280779"/>
            <a:ext cx="7797133" cy="4540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ソースコードを入力する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</a:t>
            </a:r>
            <a:r>
              <a:rPr lang="ja-JP" altLang="en-US" dirty="0" smtClean="0"/>
              <a:t>に「</a:t>
            </a:r>
            <a:r>
              <a:rPr lang="en-US" altLang="ja-JP" dirty="0" smtClean="0"/>
              <a:t>1</a:t>
            </a:r>
            <a:r>
              <a:rPr lang="ja-JP" altLang="en-US" dirty="0" smtClean="0"/>
              <a:t>巡目」のカード交換の選択肢が提示される</a:t>
            </a:r>
            <a:endParaRPr lang="en-US" altLang="ja-JP" dirty="0" smtClean="0"/>
          </a:p>
          <a:p>
            <a:pPr marL="995363" lvl="1" indent="-457200"/>
            <a:r>
              <a:rPr kumimoji="1" lang="en-US" altLang="ja-JP" dirty="0" smtClean="0"/>
              <a:t>A</a:t>
            </a:r>
            <a:r>
              <a:rPr lang="ja-JP" altLang="en-US" dirty="0" smtClean="0"/>
              <a:t>は</a:t>
            </a:r>
            <a:r>
              <a:rPr kumimoji="1" lang="ja-JP" altLang="en-US" dirty="0" smtClean="0"/>
              <a:t>選択肢を選ぶ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en-US" altLang="ja-JP" dirty="0" smtClean="0"/>
              <a:t>B</a:t>
            </a:r>
            <a:r>
              <a:rPr kumimoji="1" lang="ja-JP" altLang="en-US" dirty="0" err="1" smtClean="0"/>
              <a:t>、</a:t>
            </a:r>
            <a:r>
              <a:rPr lang="en-US" altLang="ja-JP" dirty="0" smtClean="0"/>
              <a:t>C</a:t>
            </a:r>
            <a:r>
              <a:rPr lang="ja-JP" altLang="en-US" dirty="0" err="1" smtClean="0"/>
              <a:t>、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についても同様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</a:t>
            </a:r>
            <a:r>
              <a:rPr lang="ja-JP" altLang="en-US" dirty="0" smtClean="0"/>
              <a:t>に「</a:t>
            </a:r>
            <a:r>
              <a:rPr lang="en-US" altLang="ja-JP" dirty="0" smtClean="0"/>
              <a:t>2</a:t>
            </a:r>
            <a:r>
              <a:rPr lang="ja-JP" altLang="en-US" dirty="0" smtClean="0"/>
              <a:t>巡目以降」の選択肢を提示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B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D</a:t>
            </a:r>
            <a:r>
              <a:rPr lang="ja-JP" altLang="en-US" dirty="0" smtClean="0"/>
              <a:t>に「</a:t>
            </a:r>
            <a:r>
              <a:rPr lang="en-US" altLang="ja-JP" dirty="0" smtClean="0"/>
              <a:t>2</a:t>
            </a:r>
            <a:r>
              <a:rPr lang="ja-JP" altLang="en-US" dirty="0" smtClean="0"/>
              <a:t>巡目以降」の選択肢を提示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誰かが途中で「コールする」を選択したらゲームが終了する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プレイヤーの役割とカードの束の状態を表示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３</a:t>
            </a:r>
            <a:r>
              <a:rPr kumimoji="1" lang="ja-JP" altLang="en-US" dirty="0" smtClean="0"/>
              <a:t>．動作例 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ユースケース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記述のトップレベル</a:t>
            </a:r>
            <a:endParaRPr kumimoji="1" lang="en-US" altLang="ja-JP" dirty="0" smtClean="0"/>
          </a:p>
          <a:p>
            <a:r>
              <a:rPr lang="ja-JP" altLang="en-US" dirty="0" smtClean="0"/>
              <a:t>カードオブジェクト定義</a:t>
            </a:r>
          </a:p>
          <a:p>
            <a:r>
              <a:rPr lang="ja-JP" altLang="en-US" dirty="0" smtClean="0"/>
              <a:t>アクター定義</a:t>
            </a:r>
          </a:p>
          <a:p>
            <a:r>
              <a:rPr lang="ja-JP" altLang="en-US" dirty="0" smtClean="0"/>
              <a:t>エントリポイント定義</a:t>
            </a:r>
          </a:p>
          <a:p>
            <a:r>
              <a:rPr lang="ja-JP" altLang="en-US" dirty="0" smtClean="0"/>
              <a:t>ロール定義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カード束オブジェクト定義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kumimoji="1" lang="ja-JP" altLang="en-US" sz="2400" dirty="0" smtClean="0"/>
              <a:t>名前、初期値を設定する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初期値</a:t>
            </a:r>
            <a:endParaRPr lang="en-US" altLang="ja-JP" sz="2400" dirty="0" smtClean="0"/>
          </a:p>
          <a:p>
            <a:r>
              <a:rPr lang="en-US" altLang="ja-JP" sz="2400" dirty="0" err="1" smtClean="0"/>
              <a:t>Fulldeck</a:t>
            </a:r>
            <a:r>
              <a:rPr lang="ja-JP" altLang="en-US" sz="2400" dirty="0" smtClean="0"/>
              <a:t>でトランプ一式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{‘S1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‘H1}</a:t>
            </a:r>
            <a:r>
              <a:rPr kumimoji="1" lang="ja-JP" altLang="en-US" sz="2400" dirty="0" smtClean="0"/>
              <a:t>で♠の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と♥の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の二枚を表す</a:t>
            </a:r>
            <a:endParaRPr kumimoji="1" lang="en-US" altLang="ja-JP" sz="2400" dirty="0" smtClean="0"/>
          </a:p>
          <a:p>
            <a:r>
              <a:rPr lang="en-US" altLang="ja-JP" sz="2400" dirty="0" err="1" smtClean="0"/>
              <a:t>Fulldeck</a:t>
            </a:r>
            <a:r>
              <a:rPr lang="ja-JP" altLang="en-US" sz="2400" dirty="0" smtClean="0"/>
              <a:t>から取り除ける</a:t>
            </a:r>
            <a:endParaRPr kumimoji="1" lang="en-US" altLang="ja-JP" sz="2400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14" y="1374395"/>
            <a:ext cx="4010025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アクター定義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sz="1800" dirty="0" smtClean="0"/>
              <a:t>名前</a:t>
            </a:r>
            <a:endParaRPr lang="en-US" altLang="ja-JP" sz="1800" dirty="0" smtClean="0"/>
          </a:p>
          <a:p>
            <a:r>
              <a:rPr lang="ja-JP" altLang="en-US" sz="1800" dirty="0" smtClean="0"/>
              <a:t>ロール名</a:t>
            </a:r>
            <a:endParaRPr lang="en-US" altLang="ja-JP" sz="1800" dirty="0" smtClean="0"/>
          </a:p>
          <a:p>
            <a:r>
              <a:rPr lang="ja-JP" altLang="en-US" sz="1800" dirty="0" smtClean="0"/>
              <a:t>ロールに対するパラメータ</a:t>
            </a:r>
            <a:endParaRPr lang="en-US" altLang="ja-JP" sz="1800" dirty="0" smtClean="0"/>
          </a:p>
          <a:p>
            <a:pPr>
              <a:buNone/>
            </a:pPr>
            <a:r>
              <a:rPr lang="ja-JP" altLang="en-US" sz="1800" dirty="0" smtClean="0"/>
              <a:t>を設定</a:t>
            </a:r>
            <a:endParaRPr lang="en-US" altLang="ja-JP" sz="1800" dirty="0" smtClean="0"/>
          </a:p>
          <a:p>
            <a:pPr>
              <a:buNone/>
            </a:pPr>
            <a:endParaRPr lang="en-US" altLang="ja-JP" sz="1800" dirty="0" smtClean="0"/>
          </a:p>
          <a:p>
            <a:pPr>
              <a:buNone/>
            </a:pPr>
            <a:r>
              <a:rPr lang="ja-JP" altLang="en-US" sz="1800" dirty="0" smtClean="0"/>
              <a:t>アクターとカード束オブジェクトがオブジェクトプールに格納される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201" y="1433339"/>
            <a:ext cx="57531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エントリポイント定義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sz="2400" dirty="0" smtClean="0"/>
              <a:t>どのアクターのどの</a:t>
            </a:r>
            <a:r>
              <a:rPr lang="en-US" altLang="ja-JP" sz="2400" dirty="0" smtClean="0"/>
              <a:t>situation(</a:t>
            </a:r>
            <a:r>
              <a:rPr lang="ja-JP" altLang="en-US" sz="2400" dirty="0" smtClean="0"/>
              <a:t>状況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からゲームが始まるのかを指定する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672" y="1598069"/>
            <a:ext cx="37004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ロール定義</a:t>
            </a:r>
            <a:endParaRPr lang="en-US" altLang="ja-JP" dirty="0" smtClean="0"/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r>
              <a:rPr kumimoji="1" lang="ja-JP" altLang="en-US" sz="2000" dirty="0" smtClean="0"/>
              <a:t>ロール名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オブジェクトパラメータ</a:t>
            </a:r>
            <a:endParaRPr kumimoji="1" lang="en-US" altLang="ja-JP" sz="2000" dirty="0" smtClean="0"/>
          </a:p>
          <a:p>
            <a:pPr lvl="1"/>
            <a:r>
              <a:rPr lang="ja-JP" altLang="en-US" sz="1600" dirty="0" smtClean="0"/>
              <a:t>ロール内ではこのパラメータを介してアクションを行う</a:t>
            </a:r>
            <a:endParaRPr lang="en-US" altLang="ja-JP" sz="1600" dirty="0" smtClean="0"/>
          </a:p>
          <a:p>
            <a:r>
              <a:rPr kumimoji="1" lang="ja-JP" altLang="en-US" sz="2000" dirty="0" smtClean="0"/>
              <a:t>複数の</a:t>
            </a:r>
            <a:r>
              <a:rPr lang="en-US" altLang="ja-JP" sz="2000" dirty="0" smtClean="0"/>
              <a:t>S</a:t>
            </a:r>
            <a:r>
              <a:rPr kumimoji="1" lang="en-US" altLang="ja-JP" sz="2000" dirty="0" smtClean="0"/>
              <a:t>ituation(</a:t>
            </a:r>
            <a:r>
              <a:rPr kumimoji="1" lang="ja-JP" altLang="en-US" sz="2000" dirty="0" smtClean="0"/>
              <a:t>状況</a:t>
            </a:r>
            <a:r>
              <a:rPr kumimoji="1" lang="en-US" altLang="ja-JP" sz="2000" dirty="0" smtClean="0"/>
              <a:t>)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480" y="1443837"/>
            <a:ext cx="5121282" cy="288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C95C421E-FE7C-4BD0-AE32-3DABEFC2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ja-JP" altLang="en-US" dirty="0" smtClean="0"/>
              <a:t>動機、目標、方針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ナビゲーション言語「</a:t>
            </a:r>
            <a:r>
              <a:rPr kumimoji="1" lang="en-US" altLang="ja-JP" dirty="0" err="1" smtClean="0"/>
              <a:t>OneDeck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実装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達成事項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今後の展望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感想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4049CE79-4AC8-4BC7-A19A-014DE19A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6E582A3A-C55F-4E4B-98F1-4E39212F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="" xmlns:p14="http://schemas.microsoft.com/office/powerpoint/2010/main" val="33205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/>
              <a:t>Situation</a:t>
            </a:r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r>
              <a:rPr kumimoji="1" lang="ja-JP" altLang="en-US" sz="2000" dirty="0" smtClean="0"/>
              <a:t>複数の</a:t>
            </a:r>
            <a:r>
              <a:rPr lang="en-US" altLang="ja-JP" sz="2000" dirty="0" smtClean="0"/>
              <a:t>Choice(</a:t>
            </a:r>
            <a:r>
              <a:rPr lang="ja-JP" altLang="en-US" sz="2000" dirty="0" smtClean="0"/>
              <a:t>選択肢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を保持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Situation</a:t>
            </a:r>
            <a:r>
              <a:rPr kumimoji="1" lang="ja-JP" altLang="en-US" sz="2000" dirty="0" smtClean="0"/>
              <a:t>の実行タイミングで選択肢が複数ある場合、ユーザーの選択処理が行われる</a:t>
            </a:r>
            <a:endParaRPr kumimoji="1" lang="en-US" altLang="ja-JP" sz="2000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978" y="1380409"/>
            <a:ext cx="5221758" cy="282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/>
              <a:t>Choice</a:t>
            </a:r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endParaRPr kumimoji="1" lang="en-US" altLang="ja-JP" sz="2000" dirty="0" smtClean="0"/>
          </a:p>
          <a:p>
            <a:pPr>
              <a:buNone/>
            </a:pPr>
            <a:endParaRPr lang="en-US" altLang="ja-JP" sz="2000" dirty="0" smtClean="0"/>
          </a:p>
          <a:p>
            <a:r>
              <a:rPr lang="en-US" altLang="ja-JP" sz="2000" dirty="0" smtClean="0"/>
              <a:t>When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述語式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-&gt;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ラベル</a:t>
            </a:r>
            <a:r>
              <a:rPr lang="en-US" altLang="ja-JP" sz="2000" dirty="0" smtClean="0"/>
              <a:t>):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アクション</a:t>
            </a:r>
            <a:r>
              <a:rPr lang="en-US" altLang="ja-JP" sz="2000" dirty="0" smtClean="0"/>
              <a:t>)</a:t>
            </a:r>
          </a:p>
          <a:p>
            <a:pPr lvl="1"/>
            <a:r>
              <a:rPr lang="ja-JP" altLang="en-US" sz="1600" dirty="0" smtClean="0"/>
              <a:t>述語式が満たされるときに選択肢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ラベル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が選択できる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選択肢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ラベル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が選択されるとアクションが実行される</a:t>
            </a:r>
            <a:endParaRPr lang="en-US" altLang="ja-JP" sz="1600" dirty="0" smtClean="0"/>
          </a:p>
          <a:p>
            <a:pPr lvl="1"/>
            <a:r>
              <a:rPr kumimoji="1" lang="ja-JP" altLang="en-US" sz="1600" dirty="0" smtClean="0"/>
              <a:t>述語式は省略可能</a:t>
            </a:r>
            <a:endParaRPr kumimoji="1" lang="en-US" altLang="ja-JP" sz="1600" dirty="0" smtClean="0"/>
          </a:p>
          <a:p>
            <a:pPr lvl="1"/>
            <a:r>
              <a:rPr lang="ja-JP" altLang="en-US" sz="1600" dirty="0" smtClean="0"/>
              <a:t>その時は「条件なく選択できる」</a:t>
            </a:r>
            <a:endParaRPr lang="en-US" altLang="ja-JP" sz="1600" dirty="0" smtClean="0"/>
          </a:p>
          <a:p>
            <a:r>
              <a:rPr kumimoji="1" lang="ja-JP" altLang="en-US" sz="2000" dirty="0" smtClean="0"/>
              <a:t>述語式中の「</a:t>
            </a:r>
            <a:r>
              <a:rPr kumimoji="1" lang="en-US" altLang="ja-JP" sz="2000" dirty="0" smtClean="0"/>
              <a:t>?P</a:t>
            </a:r>
            <a:r>
              <a:rPr kumimoji="1" lang="ja-JP" altLang="en-US" sz="2000" dirty="0" smtClean="0"/>
              <a:t>」で仮定できる</a:t>
            </a:r>
            <a:endParaRPr kumimoji="1" lang="en-US" altLang="ja-JP" sz="2000" dirty="0" smtClean="0"/>
          </a:p>
          <a:p>
            <a:pPr lvl="1"/>
            <a:r>
              <a:rPr lang="ja-JP" altLang="en-US" sz="1600" dirty="0" smtClean="0"/>
              <a:t>ラベルやアクション中に登場する</a:t>
            </a:r>
            <a:endParaRPr kumimoji="1" lang="en-US" altLang="ja-JP" sz="1600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7" y="1566491"/>
            <a:ext cx="683418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ja-JP" altLang="en-US" dirty="0" smtClean="0"/>
              <a:t>アクション一覧</a:t>
            </a:r>
            <a:endParaRPr lang="en-US" altLang="ja-JP" dirty="0" smtClean="0"/>
          </a:p>
          <a:p>
            <a:r>
              <a:rPr lang="ja-JP" altLang="en-US" dirty="0" smtClean="0"/>
              <a:t>何もしない</a:t>
            </a:r>
          </a:p>
          <a:p>
            <a:r>
              <a:rPr lang="ja-JP" altLang="en-US" dirty="0" smtClean="0"/>
              <a:t>終了する</a:t>
            </a:r>
          </a:p>
          <a:p>
            <a:r>
              <a:rPr lang="en-US" altLang="ja-JP" dirty="0" smtClean="0"/>
              <a:t>[D]</a:t>
            </a:r>
            <a:r>
              <a:rPr lang="ja-JP" altLang="en-US" dirty="0" smtClean="0"/>
              <a:t>をシャッフルする</a:t>
            </a:r>
          </a:p>
          <a:p>
            <a:r>
              <a:rPr lang="en-US" altLang="ja-JP" dirty="0" smtClean="0"/>
              <a:t>[D]</a:t>
            </a:r>
            <a:r>
              <a:rPr lang="ja-JP" altLang="en-US" dirty="0" smtClean="0"/>
              <a:t>を逆順にする</a:t>
            </a:r>
          </a:p>
          <a:p>
            <a:r>
              <a:rPr lang="en-US" altLang="ja-JP" dirty="0" smtClean="0"/>
              <a:t>[D1]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[C]</a:t>
            </a:r>
            <a:r>
              <a:rPr lang="ja-JP" altLang="en-US" dirty="0" smtClean="0"/>
              <a:t>を</a:t>
            </a:r>
            <a:r>
              <a:rPr lang="en-US" altLang="ja-JP" dirty="0" smtClean="0"/>
              <a:t>[D2]</a:t>
            </a:r>
            <a:r>
              <a:rPr lang="ja-JP" altLang="en-US" dirty="0" smtClean="0"/>
              <a:t>へ追加する</a:t>
            </a:r>
          </a:p>
          <a:p>
            <a:r>
              <a:rPr lang="en-US" altLang="ja-JP" dirty="0" smtClean="0"/>
              <a:t>[D1]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[C1]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[D2]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[C2]</a:t>
            </a:r>
            <a:r>
              <a:rPr lang="ja-JP" altLang="en-US" dirty="0" smtClean="0"/>
              <a:t>を交換する</a:t>
            </a:r>
          </a:p>
          <a:p>
            <a:r>
              <a:rPr lang="en-US" altLang="ja-JP" dirty="0" smtClean="0"/>
              <a:t>[D1]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[N]</a:t>
            </a:r>
            <a:r>
              <a:rPr lang="ja-JP" altLang="en-US" dirty="0" smtClean="0"/>
              <a:t>枚を</a:t>
            </a:r>
            <a:r>
              <a:rPr lang="en-US" altLang="ja-JP" dirty="0" smtClean="0"/>
              <a:t>[D2]</a:t>
            </a:r>
            <a:r>
              <a:rPr lang="ja-JP" altLang="en-US" dirty="0" smtClean="0"/>
              <a:t>へ追加する</a:t>
            </a:r>
          </a:p>
          <a:p>
            <a:r>
              <a:rPr lang="en-US" altLang="ja-JP" dirty="0" smtClean="0"/>
              <a:t>[D1]</a:t>
            </a:r>
            <a:r>
              <a:rPr lang="ja-JP" altLang="en-US" dirty="0" smtClean="0"/>
              <a:t>を</a:t>
            </a:r>
            <a:r>
              <a:rPr lang="en-US" altLang="ja-JP" dirty="0" smtClean="0"/>
              <a:t>[D2]</a:t>
            </a:r>
            <a:r>
              <a:rPr lang="ja-JP" altLang="en-US" dirty="0" smtClean="0"/>
              <a:t>へ移動する</a:t>
            </a:r>
          </a:p>
          <a:p>
            <a:r>
              <a:rPr lang="en-US" altLang="ja-JP" dirty="0" smtClean="0"/>
              <a:t>[D1]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[D2]</a:t>
            </a:r>
            <a:r>
              <a:rPr lang="ja-JP" altLang="en-US" dirty="0" smtClean="0"/>
              <a:t>を交換する</a:t>
            </a:r>
          </a:p>
          <a:p>
            <a:r>
              <a:rPr lang="en-US" altLang="ja-JP" dirty="0" smtClean="0"/>
              <a:t>[A]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[S]</a:t>
            </a:r>
            <a:r>
              <a:rPr lang="ja-JP" altLang="en-US" dirty="0" smtClean="0"/>
              <a:t>を行う</a:t>
            </a:r>
          </a:p>
          <a:p>
            <a:r>
              <a:rPr lang="en-US" altLang="ja-JP" dirty="0" smtClean="0"/>
              <a:t>[A]</a:t>
            </a:r>
            <a:r>
              <a:rPr lang="ja-JP" altLang="en-US" dirty="0" smtClean="0"/>
              <a:t>が</a:t>
            </a:r>
            <a:r>
              <a:rPr lang="en-US" altLang="ja-JP" dirty="0" smtClean="0"/>
              <a:t>[L]</a:t>
            </a:r>
            <a:r>
              <a:rPr lang="ja-JP" altLang="en-US" dirty="0" smtClean="0"/>
              <a:t>をしたならば、</a:t>
            </a:r>
            <a:r>
              <a:rPr lang="en-US" altLang="ja-JP" dirty="0" smtClean="0"/>
              <a:t>[then]</a:t>
            </a:r>
          </a:p>
          <a:p>
            <a:r>
              <a:rPr lang="en-US" altLang="ja-JP" dirty="0" smtClean="0"/>
              <a:t>[A]</a:t>
            </a:r>
            <a:r>
              <a:rPr lang="ja-JP" altLang="en-US" dirty="0" smtClean="0"/>
              <a:t>が</a:t>
            </a:r>
            <a:r>
              <a:rPr lang="en-US" altLang="ja-JP" dirty="0" smtClean="0"/>
              <a:t>[L]</a:t>
            </a:r>
            <a:r>
              <a:rPr lang="ja-JP" altLang="en-US" dirty="0" smtClean="0"/>
              <a:t>をしたならば、</a:t>
            </a:r>
            <a:r>
              <a:rPr lang="en-US" altLang="ja-JP" dirty="0" smtClean="0"/>
              <a:t>[then]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そうでないならば</a:t>
            </a:r>
            <a:r>
              <a:rPr lang="en-US" altLang="ja-JP" dirty="0" smtClean="0"/>
              <a:t>[else]</a:t>
            </a:r>
          </a:p>
          <a:p>
            <a:pPr>
              <a:buNone/>
            </a:pPr>
            <a:r>
              <a:rPr lang="en-US" altLang="ja-JP" sz="1500" dirty="0" smtClean="0"/>
              <a:t>C</a:t>
            </a:r>
            <a:r>
              <a:rPr lang="ja-JP" altLang="en-US" sz="1500" dirty="0" smtClean="0"/>
              <a:t>はカード、</a:t>
            </a:r>
            <a:r>
              <a:rPr lang="en-US" altLang="ja-JP" sz="1500" dirty="0" smtClean="0"/>
              <a:t>D</a:t>
            </a:r>
            <a:r>
              <a:rPr lang="ja-JP" altLang="en-US" sz="1500" dirty="0" smtClean="0"/>
              <a:t>はカードの束、</a:t>
            </a:r>
            <a:r>
              <a:rPr lang="en-US" altLang="ja-JP" sz="1500" dirty="0" smtClean="0"/>
              <a:t>N</a:t>
            </a:r>
            <a:r>
              <a:rPr lang="ja-JP" altLang="en-US" sz="1500" dirty="0" smtClean="0"/>
              <a:t>は数字、</a:t>
            </a:r>
            <a:r>
              <a:rPr lang="en-US" altLang="ja-JP" sz="1500" dirty="0" smtClean="0"/>
              <a:t>A</a:t>
            </a:r>
            <a:r>
              <a:rPr lang="ja-JP" altLang="en-US" sz="1500" dirty="0" smtClean="0"/>
              <a:t>はアクター、</a:t>
            </a:r>
            <a:r>
              <a:rPr lang="en-US" altLang="ja-JP" sz="1500" dirty="0" smtClean="0"/>
              <a:t>S</a:t>
            </a:r>
            <a:r>
              <a:rPr lang="ja-JP" altLang="en-US" sz="1500" dirty="0" smtClean="0"/>
              <a:t>は</a:t>
            </a:r>
            <a:r>
              <a:rPr lang="en-US" altLang="ja-JP" sz="1500" dirty="0" smtClean="0"/>
              <a:t>situation</a:t>
            </a:r>
            <a:r>
              <a:rPr lang="ja-JP" altLang="en-US" sz="1500" dirty="0" err="1" smtClean="0"/>
              <a:t>、</a:t>
            </a:r>
            <a:r>
              <a:rPr lang="en-US" altLang="ja-JP" sz="1500" dirty="0" smtClean="0"/>
              <a:t>L</a:t>
            </a:r>
            <a:r>
              <a:rPr lang="ja-JP" altLang="en-US" sz="1500" dirty="0" smtClean="0"/>
              <a:t>はラベル、</a:t>
            </a:r>
            <a:r>
              <a:rPr lang="en-US" altLang="ja-JP" sz="1500" dirty="0" smtClean="0"/>
              <a:t>then</a:t>
            </a:r>
            <a:r>
              <a:rPr lang="ja-JP" altLang="en-US" sz="1500" dirty="0" smtClean="0"/>
              <a:t>と</a:t>
            </a:r>
            <a:r>
              <a:rPr lang="en-US" altLang="ja-JP" sz="1500" dirty="0" smtClean="0"/>
              <a:t>else</a:t>
            </a:r>
            <a:r>
              <a:rPr lang="ja-JP" altLang="en-US" sz="1500" dirty="0" smtClean="0"/>
              <a:t>は</a:t>
            </a:r>
            <a:r>
              <a:rPr lang="en-US" altLang="ja-JP" sz="1500" dirty="0" smtClean="0"/>
              <a:t>Action1</a:t>
            </a:r>
            <a:r>
              <a:rPr lang="ja-JP" altLang="en-US" sz="1500" dirty="0" err="1" smtClean="0"/>
              <a:t>つを</a:t>
            </a:r>
            <a:r>
              <a:rPr lang="ja-JP" altLang="en-US" sz="1500" dirty="0" smtClean="0"/>
              <a:t>表す</a:t>
            </a:r>
            <a:endParaRPr lang="en-US" altLang="ja-JP" sz="1500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例：</a:t>
            </a:r>
            <a:r>
              <a:rPr lang="en-US" altLang="ja-JP" dirty="0" smtClean="0"/>
              <a:t>[A]</a:t>
            </a:r>
            <a:r>
              <a:rPr lang="ja-JP" altLang="en-US" dirty="0" smtClean="0"/>
              <a:t>が</a:t>
            </a:r>
            <a:r>
              <a:rPr lang="en-US" altLang="ja-JP" dirty="0" smtClean="0"/>
              <a:t>[L]</a:t>
            </a:r>
            <a:r>
              <a:rPr lang="ja-JP" altLang="en-US" dirty="0" smtClean="0"/>
              <a:t>をしたならば、</a:t>
            </a:r>
            <a:r>
              <a:rPr lang="en-US" altLang="ja-JP" dirty="0" smtClean="0"/>
              <a:t>[then]</a:t>
            </a:r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226" y="1578991"/>
            <a:ext cx="6777037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述語一覧</a:t>
            </a:r>
            <a:endParaRPr lang="en-US" altLang="ja-JP" dirty="0" smtClean="0"/>
          </a:p>
          <a:p>
            <a:r>
              <a:rPr lang="en-US" altLang="ja-JP" dirty="0" smtClean="0"/>
              <a:t>True</a:t>
            </a:r>
          </a:p>
          <a:p>
            <a:r>
              <a:rPr lang="en-US" altLang="ja-JP" dirty="0" smtClean="0"/>
              <a:t>False</a:t>
            </a:r>
          </a:p>
          <a:p>
            <a:r>
              <a:rPr lang="en-US" altLang="ja-JP" dirty="0" smtClean="0"/>
              <a:t>[C]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[D]</a:t>
            </a:r>
            <a:r>
              <a:rPr lang="ja-JP" altLang="en-US" dirty="0" smtClean="0"/>
              <a:t>に含まれる</a:t>
            </a:r>
            <a:endParaRPr lang="en-US" altLang="ja-JP" dirty="0" smtClean="0"/>
          </a:p>
          <a:p>
            <a:r>
              <a:rPr lang="en-US" altLang="ja-JP" dirty="0" smtClean="0"/>
              <a:t>[D]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[C]</a:t>
            </a:r>
            <a:r>
              <a:rPr lang="ja-JP" altLang="en-US" dirty="0" smtClean="0"/>
              <a:t>を含む</a:t>
            </a:r>
            <a:endParaRPr lang="en-US" altLang="ja-JP" dirty="0" smtClean="0"/>
          </a:p>
          <a:p>
            <a:r>
              <a:rPr lang="en-US" altLang="ja-JP" dirty="0" smtClean="0"/>
              <a:t>[C1]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[C2]</a:t>
            </a:r>
            <a:r>
              <a:rPr lang="ja-JP" altLang="en-US" dirty="0" smtClean="0"/>
              <a:t>である</a:t>
            </a:r>
            <a:endParaRPr lang="en-US" altLang="ja-JP" dirty="0" smtClean="0"/>
          </a:p>
          <a:p>
            <a:r>
              <a:rPr lang="en-US" altLang="ja-JP" dirty="0" smtClean="0"/>
              <a:t>[C]</a:t>
            </a:r>
            <a:r>
              <a:rPr lang="ja-JP" altLang="en-US" dirty="0" smtClean="0"/>
              <a:t>のスートは</a:t>
            </a:r>
            <a:r>
              <a:rPr lang="en-US" altLang="ja-JP" dirty="0" smtClean="0"/>
              <a:t>[S]</a:t>
            </a:r>
            <a:r>
              <a:rPr lang="ja-JP" altLang="en-US" dirty="0" smtClean="0"/>
              <a:t>である</a:t>
            </a:r>
            <a:endParaRPr lang="en-US" altLang="ja-JP" dirty="0" smtClean="0"/>
          </a:p>
          <a:p>
            <a:r>
              <a:rPr lang="en-US" altLang="ja-JP" dirty="0" smtClean="0"/>
              <a:t>[C]</a:t>
            </a:r>
            <a:r>
              <a:rPr lang="ja-JP" altLang="en-US" dirty="0" smtClean="0"/>
              <a:t>の数字は</a:t>
            </a:r>
            <a:r>
              <a:rPr lang="en-US" altLang="ja-JP" dirty="0" smtClean="0"/>
              <a:t>[N]</a:t>
            </a:r>
            <a:r>
              <a:rPr lang="ja-JP" altLang="en-US" dirty="0" smtClean="0"/>
              <a:t>である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kumimoji="1" lang="en-US" altLang="ja-JP" sz="1800" dirty="0" smtClean="0"/>
              <a:t>C</a:t>
            </a:r>
            <a:r>
              <a:rPr kumimoji="1" lang="ja-JP" altLang="en-US" sz="1800" dirty="0" smtClean="0"/>
              <a:t>はカード、</a:t>
            </a:r>
            <a:r>
              <a:rPr kumimoji="1" lang="en-US" altLang="ja-JP" sz="1800" dirty="0" smtClean="0"/>
              <a:t>D</a:t>
            </a:r>
            <a:r>
              <a:rPr kumimoji="1" lang="ja-JP" altLang="en-US" sz="1800" dirty="0" smtClean="0"/>
              <a:t>はカードの束、</a:t>
            </a:r>
            <a:r>
              <a:rPr kumimoji="1" lang="en-US" altLang="ja-JP" sz="1800" dirty="0" smtClean="0"/>
              <a:t>N</a:t>
            </a:r>
            <a:r>
              <a:rPr kumimoji="1" lang="ja-JP" altLang="en-US" sz="1800" dirty="0" smtClean="0"/>
              <a:t>は数字</a:t>
            </a:r>
            <a:endParaRPr kumimoji="1" lang="en-US" altLang="ja-JP" sz="1800" dirty="0" smtClean="0"/>
          </a:p>
          <a:p>
            <a:pPr>
              <a:buNone/>
            </a:pPr>
            <a:r>
              <a:rPr kumimoji="1" lang="ja-JP" altLang="en-US" sz="1800" dirty="0" smtClean="0"/>
              <a:t>仮定</a:t>
            </a:r>
            <a:r>
              <a:rPr kumimoji="1" lang="en-US" altLang="ja-JP" sz="1800" dirty="0" smtClean="0"/>
              <a:t>(</a:t>
            </a:r>
            <a:r>
              <a:rPr lang="ja-JP" altLang="en-US" sz="1800" dirty="0" smtClean="0"/>
              <a:t>個体変数</a:t>
            </a:r>
            <a:r>
              <a:rPr kumimoji="1" lang="en-US" altLang="ja-JP" sz="1800" dirty="0" smtClean="0"/>
              <a:t>)</a:t>
            </a:r>
            <a:r>
              <a:rPr kumimoji="1" lang="ja-JP" altLang="en-US" sz="1800" dirty="0" smtClean="0"/>
              <a:t>は「</a:t>
            </a:r>
            <a:r>
              <a:rPr kumimoji="1" lang="en-US" altLang="ja-JP" sz="1800" dirty="0" smtClean="0"/>
              <a:t>?P</a:t>
            </a:r>
            <a:r>
              <a:rPr kumimoji="1" lang="ja-JP" altLang="en-US" sz="1800" dirty="0" smtClean="0"/>
              <a:t>」のように「</a:t>
            </a:r>
            <a:r>
              <a:rPr kumimoji="1" lang="en-US" altLang="ja-JP" sz="1800" dirty="0" smtClean="0"/>
              <a:t>?+</a:t>
            </a:r>
            <a:r>
              <a:rPr kumimoji="1" lang="ja-JP" altLang="en-US" sz="1800" dirty="0" smtClean="0"/>
              <a:t>名前</a:t>
            </a:r>
            <a:r>
              <a:rPr lang="ja-JP" altLang="en-US" sz="1800" dirty="0" smtClean="0"/>
              <a:t>」で表す</a:t>
            </a:r>
            <a:endParaRPr kumimoji="1" lang="en-US" altLang="ja-JP" sz="1800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．機能説明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開発</a:t>
            </a:r>
            <a:r>
              <a:rPr lang="en-US" altLang="ja-JP" dirty="0" smtClean="0"/>
              <a:t>/</a:t>
            </a:r>
            <a:r>
              <a:rPr lang="ja-JP" altLang="en-US" dirty="0" smtClean="0"/>
              <a:t>動作 環境</a:t>
            </a:r>
            <a:endParaRPr lang="en-US" altLang="ja-JP" dirty="0" smtClean="0"/>
          </a:p>
          <a:p>
            <a:r>
              <a:rPr lang="en-US" altLang="ja-JP" dirty="0" smtClean="0"/>
              <a:t>Windows10</a:t>
            </a:r>
            <a:r>
              <a:rPr lang="ja-JP" altLang="en-US" dirty="0" smtClean="0"/>
              <a:t> </a:t>
            </a:r>
            <a:r>
              <a:rPr lang="en-US" altLang="ja-JP" dirty="0" smtClean="0"/>
              <a:t>(Surface)</a:t>
            </a:r>
          </a:p>
          <a:p>
            <a:r>
              <a:rPr lang="en-US" altLang="ja-JP" dirty="0" err="1" smtClean="0"/>
              <a:t>VSCode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開発言語</a:t>
            </a:r>
            <a:endParaRPr lang="en-US" altLang="ja-JP" dirty="0" smtClean="0"/>
          </a:p>
          <a:p>
            <a:r>
              <a:rPr lang="en-US" altLang="ja-JP" dirty="0" smtClean="0"/>
              <a:t>Rust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ライブラリ</a:t>
            </a:r>
            <a:endParaRPr lang="en-US" altLang="ja-JP" dirty="0" smtClean="0"/>
          </a:p>
          <a:p>
            <a:r>
              <a:rPr lang="en-US" altLang="ja-JP" dirty="0" err="1" smtClean="0"/>
              <a:t>l</a:t>
            </a:r>
            <a:r>
              <a:rPr lang="en-US" dirty="0" err="1" smtClean="0"/>
              <a:t>alrpop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パーサジェネレータ</a:t>
            </a:r>
            <a:endParaRPr lang="en-US" altLang="ja-JP" dirty="0" smtClean="0"/>
          </a:p>
          <a:p>
            <a:pPr lvl="1"/>
            <a:r>
              <a:rPr lang="en-US" dirty="0" smtClean="0"/>
              <a:t>https://github.com/lalrpop/lalrpop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３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１．実装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Object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ゲーム中に登場するモノ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Cards</a:t>
            </a:r>
            <a:r>
              <a:rPr lang="ja-JP" altLang="en-US" dirty="0" smtClean="0"/>
              <a:t>：カードの配列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Actor</a:t>
            </a:r>
            <a:r>
              <a:rPr lang="ja-JP" altLang="en-US" dirty="0" smtClean="0"/>
              <a:t>：</a:t>
            </a:r>
            <a:r>
              <a:rPr lang="en-US" altLang="ja-JP" dirty="0" smtClean="0"/>
              <a:t>Role</a:t>
            </a:r>
            <a:r>
              <a:rPr lang="ja-JP" altLang="en-US" dirty="0" smtClean="0"/>
              <a:t>名、</a:t>
            </a:r>
            <a:r>
              <a:rPr lang="en-US" altLang="ja-JP" dirty="0" smtClean="0"/>
              <a:t>Role</a:t>
            </a:r>
            <a:r>
              <a:rPr lang="ja-JP" altLang="en-US" dirty="0" smtClean="0"/>
              <a:t>のパラメータ</a:t>
            </a:r>
            <a:endParaRPr lang="en-US" altLang="ja-JP" dirty="0" smtClean="0"/>
          </a:p>
          <a:p>
            <a:r>
              <a:rPr kumimoji="1" lang="en-US" altLang="ja-JP" dirty="0" smtClean="0"/>
              <a:t>Role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(Actor</a:t>
            </a:r>
            <a:r>
              <a:rPr kumimoji="1" lang="ja-JP" altLang="en-US" dirty="0" smtClean="0"/>
              <a:t>の役割、振る舞い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複数の</a:t>
            </a:r>
            <a:r>
              <a:rPr lang="en-US" altLang="ja-JP" dirty="0" smtClean="0"/>
              <a:t>Situation</a:t>
            </a:r>
          </a:p>
          <a:p>
            <a:r>
              <a:rPr lang="en-US" altLang="ja-JP" dirty="0" smtClean="0"/>
              <a:t>Situation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状況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複数の</a:t>
            </a:r>
            <a:r>
              <a:rPr lang="en-US" altLang="ja-JP" dirty="0" smtClean="0"/>
              <a:t>Choice</a:t>
            </a:r>
          </a:p>
          <a:p>
            <a:r>
              <a:rPr lang="en-US" altLang="ja-JP" dirty="0" smtClean="0"/>
              <a:t>Choice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選択肢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条件式</a:t>
            </a:r>
            <a:r>
              <a:rPr lang="en-US" altLang="ja-JP" dirty="0" smtClean="0"/>
              <a:t>(</a:t>
            </a:r>
            <a:r>
              <a:rPr lang="ja-JP" altLang="en-US" dirty="0" smtClean="0"/>
              <a:t>述語式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ラベル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Action</a:t>
            </a:r>
            <a:r>
              <a:rPr lang="ja-JP" altLang="en-US" dirty="0" smtClean="0"/>
              <a:t>の列</a:t>
            </a:r>
            <a:endParaRPr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３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２．モデル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ObjectPool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Object</a:t>
            </a:r>
            <a:r>
              <a:rPr lang="ja-JP" altLang="en-US" dirty="0" smtClean="0"/>
              <a:t>を管理する配列</a:t>
            </a:r>
            <a:r>
              <a:rPr lang="en-US" altLang="ja-JP" dirty="0" smtClean="0"/>
              <a:t>(</a:t>
            </a:r>
            <a:r>
              <a:rPr lang="ja-JP" altLang="en-US" dirty="0" smtClean="0"/>
              <a:t>テーブル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RoleTable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Role</a:t>
            </a:r>
            <a:r>
              <a:rPr lang="ja-JP" altLang="en-US" dirty="0" smtClean="0"/>
              <a:t>を管理するテーブル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r>
              <a:rPr lang="en-US" altLang="ja-JP" dirty="0" smtClean="0"/>
              <a:t>Interpreter</a:t>
            </a:r>
          </a:p>
          <a:p>
            <a:pPr lvl="1"/>
            <a:r>
              <a:rPr lang="ja-JP" altLang="en-US" dirty="0" smtClean="0"/>
              <a:t>解釈器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ObjectPool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RoleTable</a:t>
            </a:r>
            <a:r>
              <a:rPr lang="ja-JP" altLang="en-US" dirty="0" smtClean="0"/>
              <a:t>と相互にやり取りしてゲームを進める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実行する</a:t>
            </a:r>
            <a:r>
              <a:rPr lang="en-US" altLang="ja-JP" dirty="0" smtClean="0"/>
              <a:t>Choice</a:t>
            </a:r>
            <a:r>
              <a:rPr lang="ja-JP" altLang="en-US" dirty="0" smtClean="0"/>
              <a:t>の選択をユーザーに委ねる</a:t>
            </a:r>
            <a:endParaRPr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３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２．モデル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Role</a:t>
            </a:r>
            <a:r>
              <a:rPr lang="ja-JP" altLang="en-US" dirty="0" smtClean="0"/>
              <a:t>に記述されている</a:t>
            </a:r>
            <a:r>
              <a:rPr lang="en-US" altLang="ja-JP" dirty="0" smtClean="0"/>
              <a:t>Action</a:t>
            </a:r>
            <a:r>
              <a:rPr lang="ja-JP" altLang="en-US" dirty="0" smtClean="0"/>
              <a:t>を順に実行する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初期案：評価器を再帰的に実行する。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実装：命令列を複製して前から順に実行する。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「継続」を取りたかった。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「終了する」命令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「大域脱出」と解釈できる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再帰的な実行ではやりづらい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Rust</a:t>
            </a:r>
            <a:r>
              <a:rPr lang="ja-JP" altLang="en-US" dirty="0" err="1" smtClean="0"/>
              <a:t>で開</a:t>
            </a:r>
            <a:r>
              <a:rPr lang="ja-JP" altLang="en-US" dirty="0" smtClean="0"/>
              <a:t>発してるので「継続渡し」もしにくい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命令列を並べよう！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３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３</a:t>
            </a:r>
            <a:r>
              <a:rPr kumimoji="1" lang="ja-JP" altLang="en-US" dirty="0" smtClean="0"/>
              <a:t>．インタプリタ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「仮定」の生成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選択肢の生成で行われる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深さ優先探索を行って、ひとつづつ検査していく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述語を充足できるならば仮定の組を保存しておく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ラベルや</a:t>
            </a:r>
            <a:r>
              <a:rPr kumimoji="1" lang="en-US" altLang="ja-JP" dirty="0" smtClean="0"/>
              <a:t>Action</a:t>
            </a:r>
            <a:r>
              <a:rPr kumimoji="1" lang="ja-JP" altLang="en-US" dirty="0" smtClean="0"/>
              <a:t>での「仮定」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選択肢がユーザーに選択された後、そのときの仮定でラベルや</a:t>
            </a:r>
            <a:r>
              <a:rPr lang="en-US" altLang="ja-JP" dirty="0" smtClean="0"/>
              <a:t>Action</a:t>
            </a:r>
            <a:r>
              <a:rPr lang="ja-JP" altLang="en-US" dirty="0" smtClean="0"/>
              <a:t>中の変数を置き換える</a:t>
            </a:r>
            <a:endParaRPr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３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４．述語の評価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ゲームの記述に挑戦しよう！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トランプゲームを記述したい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デック</a:t>
            </a:r>
            <a:r>
              <a:rPr lang="en-US" altLang="ja-JP" dirty="0" smtClean="0"/>
              <a:t>(</a:t>
            </a:r>
            <a:r>
              <a:rPr lang="ja-JP" altLang="en-US" dirty="0" smtClean="0"/>
              <a:t>トランプ一組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で遊べるゲームを記述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「大富豪」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ローカルルールが多い 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プレイヤーの選択肢が多い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「大富豪」は難しい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⇒ 簡単なゲームからチャレンジ</a:t>
            </a:r>
            <a:endParaRPr kumimoji="1"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１．</a:t>
            </a:r>
            <a:r>
              <a:rPr lang="ja-JP" altLang="en-US" dirty="0" smtClean="0"/>
              <a:t>動機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できたこと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モデルの定義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構文解析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再帰的に呼び出す形式の評価器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できなかったこと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「継続」を表現する形式の評価器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仮定の生成器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もっと時間が欲しかった</a:t>
            </a:r>
            <a:r>
              <a:rPr lang="en-US" altLang="ja-JP" dirty="0" smtClean="0"/>
              <a:t>)</a:t>
            </a:r>
          </a:p>
          <a:p>
            <a:pPr lvl="2"/>
            <a:endParaRPr kumimoji="1" lang="en-US" altLang="ja-JP" dirty="0" smtClean="0"/>
          </a:p>
          <a:p>
            <a:r>
              <a:rPr lang="ja-JP" altLang="en-US" dirty="0" smtClean="0"/>
              <a:t>追加したいこと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Actor</a:t>
            </a:r>
            <a:r>
              <a:rPr lang="ja-JP" altLang="en-US" dirty="0" smtClean="0"/>
              <a:t>の動的な</a:t>
            </a:r>
            <a:r>
              <a:rPr lang="en-US" altLang="ja-JP" dirty="0" smtClean="0"/>
              <a:t>Role</a:t>
            </a:r>
            <a:r>
              <a:rPr lang="ja-JP" altLang="en-US" dirty="0" smtClean="0"/>
              <a:t>変更</a:t>
            </a:r>
            <a:r>
              <a:rPr lang="en-US" altLang="ja-JP" dirty="0" smtClean="0"/>
              <a:t>(</a:t>
            </a:r>
            <a:r>
              <a:rPr lang="ja-JP" altLang="en-US" dirty="0" smtClean="0"/>
              <a:t>変身</a:t>
            </a:r>
            <a:r>
              <a:rPr lang="en-US" altLang="ja-JP" dirty="0" smtClean="0"/>
              <a:t>)</a:t>
            </a:r>
            <a:r>
              <a:rPr lang="ja-JP" altLang="en-US" dirty="0" smtClean="0"/>
              <a:t>命令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「親」の変更などが表せるようになる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４．達成事項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Action</a:t>
            </a:r>
            <a:r>
              <a:rPr lang="ja-JP" altLang="en-US" dirty="0" smtClean="0"/>
              <a:t>の語彙を変更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ほかのゲームにも適用できる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ナビゲーションの見せ方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現状では選択できる選択肢をすべて表示する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「５１」の例では「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枚の交換」では</a:t>
            </a:r>
            <a:r>
              <a:rPr lang="en-US" altLang="ja-JP" dirty="0" smtClean="0"/>
              <a:t>25</a:t>
            </a:r>
            <a:r>
              <a:rPr lang="ja-JP" altLang="en-US" dirty="0" smtClean="0"/>
              <a:t>通りの選択肢がある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見え方に工夫が必要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計算</a:t>
            </a:r>
            <a:r>
              <a:rPr lang="ja-JP" altLang="en-US" smtClean="0"/>
              <a:t>機能の追加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現状ではゲーム終了時点での状態を表示するだけ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点数計算をしたい</a:t>
            </a:r>
            <a:endParaRPr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対象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一組のトランプで遊ぶゲーム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目標</a:t>
            </a:r>
            <a:endParaRPr kumimoji="1" lang="en-US" altLang="ja-JP" dirty="0" smtClean="0"/>
          </a:p>
          <a:p>
            <a:r>
              <a:rPr kumimoji="1" lang="ja-JP" altLang="en-US" dirty="0" smtClean="0"/>
              <a:t>簡単なゲームが記述できる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51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ページワン、豚のしっぽ</a:t>
            </a:r>
            <a:endParaRPr kumimoji="1" lang="en-US" altLang="ja-JP" dirty="0" smtClean="0"/>
          </a:p>
          <a:p>
            <a:r>
              <a:rPr lang="ja-JP" altLang="en-US" dirty="0" smtClean="0"/>
              <a:t>プレイヤーが行える選択肢を自動で生成する</a:t>
            </a:r>
            <a:endParaRPr lang="en-US" altLang="ja-JP" dirty="0" smtClean="0"/>
          </a:p>
          <a:p>
            <a:r>
              <a:rPr kumimoji="1" lang="ja-JP" altLang="en-US" dirty="0" smtClean="0"/>
              <a:t>システムが提示する選択肢を選ぶだけでゲームが進行できる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２．</a:t>
            </a:r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ja-JP" altLang="en-US" dirty="0" smtClean="0"/>
              <a:t>既存の言語</a:t>
            </a:r>
            <a:endParaRPr lang="en-US" altLang="ja-JP" dirty="0" smtClean="0"/>
          </a:p>
          <a:p>
            <a:r>
              <a:rPr kumimoji="1" lang="en-US" altLang="ja-JP" dirty="0" err="1" smtClean="0"/>
              <a:t>GameDescriptionLanguage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(GDL)</a:t>
            </a:r>
          </a:p>
          <a:p>
            <a:pPr lvl="1"/>
            <a:r>
              <a:rPr lang="en-US" altLang="ja-JP" dirty="0" err="1" smtClean="0"/>
              <a:t>Datalog</a:t>
            </a:r>
            <a:r>
              <a:rPr lang="en-US" altLang="ja-JP" dirty="0" smtClean="0"/>
              <a:t>/Prolog</a:t>
            </a:r>
            <a:r>
              <a:rPr lang="ja-JP" altLang="en-US" dirty="0" smtClean="0"/>
              <a:t>ベース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ゲームのオブジェクト、ルール、終了条件を宣言的に記述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非決定的な挙動を自然に表現可能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人間にとって読みやすくない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dirty="0" smtClean="0"/>
              <a:t>設計方針</a:t>
            </a:r>
            <a:endParaRPr lang="en-US" altLang="ja-JP" dirty="0" smtClean="0"/>
          </a:p>
          <a:p>
            <a:r>
              <a:rPr kumimoji="1" lang="ja-JP" altLang="en-US" dirty="0" smtClean="0"/>
              <a:t>人間が説明する時のように記述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手続き的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プレイヤーの選択肢は明示的に記述する</a:t>
            </a:r>
            <a:endParaRPr lang="en-US" altLang="ja-JP" dirty="0" smtClean="0"/>
          </a:p>
          <a:p>
            <a:r>
              <a:rPr lang="ja-JP" altLang="en-US" dirty="0" smtClean="0"/>
              <a:t>条件は宣言的に書ける</a:t>
            </a:r>
            <a:endParaRPr lang="en-US" altLang="ja-JP" dirty="0" smtClean="0"/>
          </a:p>
          <a:p>
            <a:r>
              <a:rPr kumimoji="1" lang="ja-JP" altLang="en-US" dirty="0" smtClean="0"/>
              <a:t>「仮定」が使える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３．設計方針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kumimoji="1" lang="ja-JP" altLang="en-US" dirty="0" smtClean="0"/>
              <a:t>トランプゲームナビゲーション言語 </a:t>
            </a:r>
            <a:r>
              <a:rPr kumimoji="1" lang="en-US" altLang="ja-JP" dirty="0" err="1" smtClean="0"/>
              <a:t>OneDeck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構成要素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ゲームで使うオブジェクト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カードの束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ゲームに登場するプレイヤー</a:t>
            </a:r>
            <a:r>
              <a:rPr lang="en-US" altLang="ja-JP" dirty="0" smtClean="0"/>
              <a:t>(</a:t>
            </a:r>
            <a:r>
              <a:rPr lang="ja-JP" altLang="en-US" dirty="0" smtClean="0"/>
              <a:t>アクター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プレイヤー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アクター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の役割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役割の記述</a:t>
            </a:r>
            <a:endParaRPr kumimoji="1" lang="en-US" altLang="ja-JP" dirty="0" smtClean="0"/>
          </a:p>
          <a:p>
            <a:r>
              <a:rPr kumimoji="1" lang="ja-JP" altLang="en-US" dirty="0" smtClean="0"/>
              <a:t>状況によって選べる選択肢は変わる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条件の宣言的な記述</a:t>
            </a:r>
            <a:endParaRPr lang="en-US" altLang="ja-JP" dirty="0" smtClean="0"/>
          </a:p>
          <a:p>
            <a:r>
              <a:rPr lang="ja-JP" altLang="en-US" dirty="0" smtClean="0"/>
              <a:t>選択による動作</a:t>
            </a:r>
            <a:r>
              <a:rPr lang="en-US" altLang="ja-JP" dirty="0" smtClean="0"/>
              <a:t>(</a:t>
            </a:r>
            <a:r>
              <a:rPr lang="ja-JP" altLang="en-US" dirty="0" smtClean="0"/>
              <a:t>アクション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 smtClean="0"/>
              <a:t>２</a:t>
            </a:r>
            <a:r>
              <a:rPr kumimoji="1" lang="ja-JP" altLang="en-US" sz="2400" dirty="0" smtClean="0"/>
              <a:t>．トランプゲームナビゲーション言語「</a:t>
            </a:r>
            <a:r>
              <a:rPr kumimoji="1" lang="en-US" altLang="ja-JP" sz="2400" dirty="0" err="1" smtClean="0"/>
              <a:t>OneDeck</a:t>
            </a:r>
            <a:r>
              <a:rPr kumimoji="1" lang="ja-JP" altLang="en-US" sz="2400" dirty="0" smtClean="0"/>
              <a:t>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トランプゲームナビゲーション言語 </a:t>
            </a:r>
            <a:r>
              <a:rPr kumimoji="1" lang="en-US" altLang="ja-JP" dirty="0" err="1" smtClean="0"/>
              <a:t>OneDeck</a:t>
            </a:r>
            <a:endParaRPr lang="en-US" altLang="ja-JP" dirty="0" smtClean="0"/>
          </a:p>
          <a:p>
            <a:r>
              <a:rPr kumimoji="1" lang="ja-JP" altLang="en-US" dirty="0" smtClean="0"/>
              <a:t>例「</a:t>
            </a:r>
            <a:r>
              <a:rPr kumimoji="1" lang="en-US" altLang="ja-JP" dirty="0" smtClean="0"/>
              <a:t>51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 smtClean="0"/>
              <a:t>２</a:t>
            </a:r>
            <a:r>
              <a:rPr kumimoji="1" lang="ja-JP" altLang="en-US" sz="2400" dirty="0" smtClean="0"/>
              <a:t>．トランプゲームナビゲーション言語「</a:t>
            </a:r>
            <a:r>
              <a:rPr kumimoji="1" lang="en-US" altLang="ja-JP" sz="2400" dirty="0" err="1" smtClean="0"/>
              <a:t>OneDeck</a:t>
            </a:r>
            <a:r>
              <a:rPr kumimoji="1" lang="ja-JP" altLang="en-US" sz="2400" dirty="0" smtClean="0"/>
              <a:t>」</a:t>
            </a:r>
            <a:endParaRPr kumimoji="1" lang="ja-JP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275" y="1938154"/>
            <a:ext cx="7233145" cy="420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トランプゲームナビゲーション言語 </a:t>
            </a:r>
            <a:r>
              <a:rPr kumimoji="1" lang="en-US" altLang="ja-JP" dirty="0" err="1" smtClean="0"/>
              <a:t>OneDeck</a:t>
            </a:r>
            <a:endParaRPr lang="en-US" altLang="ja-JP" dirty="0" smtClean="0"/>
          </a:p>
          <a:p>
            <a:r>
              <a:rPr kumimoji="1" lang="ja-JP" altLang="en-US" dirty="0" smtClean="0"/>
              <a:t>例「</a:t>
            </a:r>
            <a:r>
              <a:rPr kumimoji="1" lang="en-US" altLang="ja-JP" dirty="0" smtClean="0"/>
              <a:t>51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 smtClean="0"/>
              <a:t>２</a:t>
            </a:r>
            <a:r>
              <a:rPr kumimoji="1" lang="ja-JP" altLang="en-US" sz="2400" dirty="0" smtClean="0"/>
              <a:t>．トランプゲームナビゲーション言語「</a:t>
            </a:r>
            <a:r>
              <a:rPr kumimoji="1" lang="en-US" altLang="ja-JP" sz="2400" dirty="0" err="1" smtClean="0"/>
              <a:t>OneDeck</a:t>
            </a:r>
            <a:r>
              <a:rPr kumimoji="1" lang="ja-JP" altLang="en-US" sz="2400" dirty="0" smtClean="0"/>
              <a:t>」</a:t>
            </a:r>
            <a:endParaRPr kumimoji="1" lang="ja-JP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96" y="1962484"/>
            <a:ext cx="4357567" cy="437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F708BA90-051C-4B9C-94DF-CE741947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トランプゲームナビゲーション言語 </a:t>
            </a:r>
            <a:r>
              <a:rPr kumimoji="1" lang="en-US" altLang="ja-JP" dirty="0" err="1" smtClean="0"/>
              <a:t>OneDeck</a:t>
            </a:r>
            <a:endParaRPr lang="en-US" altLang="ja-JP" dirty="0" smtClean="0"/>
          </a:p>
          <a:p>
            <a:r>
              <a:rPr kumimoji="1" lang="ja-JP" altLang="en-US" dirty="0" smtClean="0"/>
              <a:t>例「</a:t>
            </a:r>
            <a:r>
              <a:rPr kumimoji="1" lang="en-US" altLang="ja-JP" dirty="0" smtClean="0"/>
              <a:t>51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74A91239-4004-45FF-877E-F68D360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2AF-FCF5-431E-9B19-12AB33E802F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B78D8B99-97EC-48A4-AECE-1735A14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 smtClean="0"/>
              <a:t>２</a:t>
            </a:r>
            <a:r>
              <a:rPr kumimoji="1" lang="ja-JP" altLang="en-US" sz="2400" dirty="0" smtClean="0"/>
              <a:t>．トランプゲームナビゲーション言語「</a:t>
            </a:r>
            <a:r>
              <a:rPr kumimoji="1" lang="en-US" altLang="ja-JP" sz="2400" dirty="0" err="1" smtClean="0"/>
              <a:t>OneDeck</a:t>
            </a:r>
            <a:r>
              <a:rPr kumimoji="1" lang="ja-JP" altLang="en-US" sz="2400" dirty="0" smtClean="0"/>
              <a:t>」</a:t>
            </a:r>
            <a:endParaRPr kumimoji="1" lang="ja-JP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230" y="1884061"/>
            <a:ext cx="5562289" cy="475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94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Uスライドフォント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1766</Words>
  <Application>Microsoft Office PowerPoint</Application>
  <PresentationFormat>画面に合わせる (4:3)</PresentationFormat>
  <Paragraphs>313</Paragraphs>
  <Slides>31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テーマ</vt:lpstr>
      <vt:lpstr>インターンシップ成果報告</vt:lpstr>
      <vt:lpstr>目次</vt:lpstr>
      <vt:lpstr>１-１．動機</vt:lpstr>
      <vt:lpstr>１-２．目標</vt:lpstr>
      <vt:lpstr>１-３．設計方針</vt:lpstr>
      <vt:lpstr>２．トランプゲームナビゲーション言語「OneDeck」</vt:lpstr>
      <vt:lpstr>２．トランプゲームナビゲーション言語「OneDeck」</vt:lpstr>
      <vt:lpstr>２．トランプゲームナビゲーション言語「OneDeck」</vt:lpstr>
      <vt:lpstr>２．トランプゲームナビゲーション言語「OneDeck」</vt:lpstr>
      <vt:lpstr>２-１．システム概要図</vt:lpstr>
      <vt:lpstr>２-２．例：「５１」</vt:lpstr>
      <vt:lpstr>２-２．例：「５１」</vt:lpstr>
      <vt:lpstr>２-１．システム概要図（再掲）</vt:lpstr>
      <vt:lpstr>２-３．動作例 (ユースケース)</vt:lpstr>
      <vt:lpstr>２-４．機能説明</vt:lpstr>
      <vt:lpstr>２-４．機能説明</vt:lpstr>
      <vt:lpstr>２-４．機能説明</vt:lpstr>
      <vt:lpstr>２-４．機能説明</vt:lpstr>
      <vt:lpstr>２-４．機能説明</vt:lpstr>
      <vt:lpstr>２-４．機能説明</vt:lpstr>
      <vt:lpstr>２-４．機能説明</vt:lpstr>
      <vt:lpstr>２-４．機能説明</vt:lpstr>
      <vt:lpstr>２-４．機能説明</vt:lpstr>
      <vt:lpstr>２-４．機能説明</vt:lpstr>
      <vt:lpstr>３-１．実装</vt:lpstr>
      <vt:lpstr>３-２．モデル</vt:lpstr>
      <vt:lpstr>３-２．モデル</vt:lpstr>
      <vt:lpstr>３-３．インタプリタ</vt:lpstr>
      <vt:lpstr>３-４．述語の評価</vt:lpstr>
      <vt:lpstr>４．達成事項</vt:lpstr>
      <vt:lpstr>５．今後の展望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慶太 山口</dc:creator>
  <cp:lastModifiedBy>横山陽彦</cp:lastModifiedBy>
  <cp:revision>229</cp:revision>
  <cp:lastPrinted>2019-02-12T02:19:34Z</cp:lastPrinted>
  <dcterms:created xsi:type="dcterms:W3CDTF">2019-02-11T03:08:17Z</dcterms:created>
  <dcterms:modified xsi:type="dcterms:W3CDTF">2019-09-05T05:28:49Z</dcterms:modified>
</cp:coreProperties>
</file>