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swald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bb6a74e8_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bb6a74e8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bb6a74e8_9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bb6a74e8_9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bb6a74e8_9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bb6a74e8_9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bb6a74e8_9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bb6a74e8_9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8bb6a74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8bb6a74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bb6a74e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8bb6a74e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bb6a74e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bb6a74e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bb6a74e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bb6a74e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bb6a74e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bb6a74e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bb6a74e8_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bb6a74e8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bb6a74e8_9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bb6a74e8_9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bb6a74e8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bb6a74e8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kladyous@gmail.com" TargetMode="External"/><Relationship Id="rId4" Type="http://schemas.openxmlformats.org/officeDocument/2006/relationships/hyperlink" Target="https://github.com/akladyous/Twitter-sentiment-Analysis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7993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"/>
                <a:ea typeface="Oswald"/>
                <a:cs typeface="Oswald"/>
                <a:sym typeface="Oswald"/>
              </a:rPr>
              <a:t>Twitter Sentiment Analysis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91825" y="45657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Boula Akladyous</a:t>
            </a:r>
            <a:endParaRPr/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390525" y="18729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3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71900" y="1115175"/>
            <a:ext cx="25221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325" y="2241900"/>
            <a:ext cx="2727475" cy="223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4294967295" type="ctrTitle"/>
          </p:nvPr>
        </p:nvSpPr>
        <p:spPr>
          <a:xfrm>
            <a:off x="390525" y="252250"/>
            <a:ext cx="5641200" cy="7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43300" y="1978375"/>
            <a:ext cx="60966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first model we used a simple Deep Neural Network with TF-IDF Vectorizer which results 87% of AUC accuracy but didn't able to predict more than 2 classes.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GloVe Embedding model constructed with Recurrent Neural Networks got less performance with 82% AUC accuracy.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overall result is not so much bad, dealing with a highly. imbalanced dataset where the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 distributions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are respectively represented by 59.26%, 32.75% 6.27% and 1.72%, ML models wouldn't be able to learn. essentially we would need to have sufficiently large data to get better results.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91575" y="1123450"/>
            <a:ext cx="59439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Recommendation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4294967295" type="ctrTitle"/>
          </p:nvPr>
        </p:nvSpPr>
        <p:spPr>
          <a:xfrm>
            <a:off x="390525" y="252250"/>
            <a:ext cx="5641200" cy="7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29025" y="2322150"/>
            <a:ext cx="8411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9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Gather more data covering different social platforms from various sources like Facebook, Twitter, Instagram, YouTube etc..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Monitor live feedback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Verdan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Monitor specific demographics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60950" y="1047150"/>
            <a:ext cx="35859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 Work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idx="4294967295" type="ctrTitle"/>
          </p:nvPr>
        </p:nvSpPr>
        <p:spPr>
          <a:xfrm>
            <a:off x="390525" y="113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71900" y="2300075"/>
            <a:ext cx="82221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9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Verdana"/>
              <a:buChar char="●"/>
            </a:pP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Develop multi-source web scraping.</a:t>
            </a:r>
            <a:endParaRPr b="1" sz="1400">
              <a:solidFill>
                <a:srgbClr val="2929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Verdana"/>
              <a:buChar char="●"/>
            </a:pP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Improve technical analysis by incorporating new features like</a:t>
            </a:r>
            <a:endParaRPr b="1" sz="1400">
              <a:solidFill>
                <a:srgbClr val="2929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Number of mentions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Brand mentions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Users geographic area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Types and number of interactions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311700" y="1958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b="1" sz="3600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45900" y="3639325"/>
            <a:ext cx="85206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	      Boula Akladyous</a:t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Email	     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akladyous@gmail.com</a:t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     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https://github.com/akladyous/Twitter-sentiment-Analysis</a:t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89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Project Outline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95700" y="2071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Verdana"/>
              <a:buChar char="●"/>
            </a:pPr>
            <a:r>
              <a:rPr b="1" lang="en" sz="200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Background</a:t>
            </a:r>
            <a:endParaRPr b="1" sz="200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Verdana"/>
              <a:buChar char="●"/>
            </a:pPr>
            <a:r>
              <a:rPr b="1" lang="en" sz="200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Problem Statement</a:t>
            </a:r>
            <a:endParaRPr b="1" sz="200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Verdana"/>
              <a:buChar char="●"/>
            </a:pPr>
            <a:r>
              <a:rPr b="1" lang="en" sz="200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Business Value</a:t>
            </a:r>
            <a:endParaRPr b="1" sz="200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Verdana"/>
              <a:buChar char="●"/>
            </a:pPr>
            <a:r>
              <a:rPr b="1" lang="en" sz="200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b="1" sz="200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Verdana"/>
              <a:buChar char="●"/>
            </a:pPr>
            <a:r>
              <a:rPr b="1" lang="en" sz="200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Exploratory Data Analysis</a:t>
            </a:r>
            <a:endParaRPr b="1" sz="200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Verdana"/>
              <a:buChar char="●"/>
            </a:pPr>
            <a:r>
              <a:rPr b="1" lang="en" sz="200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Classification and Effectiveness</a:t>
            </a:r>
            <a:endParaRPr b="1" sz="200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Verdana"/>
              <a:buChar char="●"/>
            </a:pPr>
            <a:r>
              <a:rPr b="1" lang="en" sz="200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  <a:endParaRPr b="1" sz="200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4294967295" type="ctrTitle"/>
          </p:nvPr>
        </p:nvSpPr>
        <p:spPr>
          <a:xfrm>
            <a:off x="390525" y="113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89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Background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842875"/>
            <a:ext cx="82221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300">
                <a:solidFill>
                  <a:srgbClr val="29292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Brand monitoring is a business process of tracking different channels to strategically monitor the reputation, growth and topics associated with a brand. It's also great for getting info on how your products are viewed and talked about.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3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Brand monitoring benefits:</a:t>
            </a:r>
            <a:endParaRPr sz="13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Brand monitoring can help you identify how your brand is being spoken about.</a:t>
            </a:r>
            <a:endParaRPr sz="13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Spot negative sentiment surrounding your brand or plagiarism or rights infringements being made.</a:t>
            </a:r>
            <a:endParaRPr sz="13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Use insights about how your brand is perceived to aid development of new product, services or goods</a:t>
            </a:r>
            <a:endParaRPr sz="13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Gain knowledge about how both your brand and competitor brands are being perceived on different platforms.</a:t>
            </a:r>
            <a:endParaRPr sz="13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2929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Understand the audience discussing both your brand and category to plan marketing and communication strategies</a:t>
            </a:r>
            <a:endParaRPr sz="1300">
              <a:solidFill>
                <a:srgbClr val="2929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5"/>
          <p:cNvSpPr txBox="1"/>
          <p:nvPr>
            <p:ph idx="4294967295" type="ctrTitle"/>
          </p:nvPr>
        </p:nvSpPr>
        <p:spPr>
          <a:xfrm>
            <a:off x="390525" y="113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3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2147675"/>
            <a:ext cx="69189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Verdana"/>
              <a:buChar char="●"/>
            </a:pPr>
            <a:r>
              <a:rPr lang="en">
                <a:solidFill>
                  <a:srgbClr val="292929"/>
                </a:solidFill>
                <a:latin typeface="Verdana"/>
                <a:ea typeface="Verdana"/>
                <a:cs typeface="Verdana"/>
                <a:sym typeface="Verdana"/>
              </a:rPr>
              <a:t>Provide a statistical analysis on tracking consumer sentiment and funneling the collected information towards building more effective and meaningful strategy</a:t>
            </a:r>
            <a:endParaRPr>
              <a:solidFill>
                <a:srgbClr val="29292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Verdana"/>
              <a:buChar char="●"/>
            </a:pPr>
            <a:r>
              <a:rPr lang="en">
                <a:solidFill>
                  <a:srgbClr val="292929"/>
                </a:solidFill>
                <a:latin typeface="Verdana"/>
                <a:ea typeface="Verdana"/>
                <a:cs typeface="Verdana"/>
                <a:sym typeface="Verdana"/>
              </a:rPr>
              <a:t>Classification model to gain meaningful insights into consumer preferences and brand sentiment</a:t>
            </a:r>
            <a:endParaRPr>
              <a:solidFill>
                <a:srgbClr val="29292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471900" y="89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Verdana"/>
                <a:ea typeface="Verdana"/>
                <a:cs typeface="Verdana"/>
                <a:sym typeface="Verdana"/>
              </a:rPr>
              <a:t>Problem Statement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6"/>
          <p:cNvSpPr txBox="1"/>
          <p:nvPr>
            <p:ph idx="4294967295" type="ctrTitle"/>
          </p:nvPr>
        </p:nvSpPr>
        <p:spPr>
          <a:xfrm>
            <a:off x="390525" y="113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2147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750"/>
              <a:buFont typeface="Verdana"/>
              <a:buChar char="●"/>
            </a:pPr>
            <a:r>
              <a:rPr lang="en" sz="175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Learn about customer sentiment to better understand your audience and what they’re saying on Twitter</a:t>
            </a:r>
            <a:endParaRPr sz="175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750"/>
              <a:buFont typeface="Verdana"/>
              <a:buChar char="●"/>
            </a:pPr>
            <a:r>
              <a:rPr lang="en" sz="175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Evaluate Overall Public Perception of Your Brand</a:t>
            </a:r>
            <a:endParaRPr sz="175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750"/>
              <a:buFont typeface="Verdana"/>
              <a:buChar char="●"/>
            </a:pPr>
            <a:r>
              <a:rPr lang="en" sz="175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Reputation management and online brand monitorin</a:t>
            </a:r>
            <a:r>
              <a:rPr lang="en" sz="1750">
                <a:solidFill>
                  <a:srgbClr val="695D46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sz="1750">
              <a:solidFill>
                <a:srgbClr val="695D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89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Business Value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 txBox="1"/>
          <p:nvPr>
            <p:ph idx="4294967295" type="ctrTitle"/>
          </p:nvPr>
        </p:nvSpPr>
        <p:spPr>
          <a:xfrm>
            <a:off x="390525" y="113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82221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 Management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 </a:t>
            </a: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 Scrubbing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Modeling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 Building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 Evaluation</a:t>
            </a:r>
            <a:endParaRPr sz="15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471900" y="891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8"/>
          <p:cNvSpPr txBox="1"/>
          <p:nvPr>
            <p:ph idx="4294967295" type="ctrTitle"/>
          </p:nvPr>
        </p:nvSpPr>
        <p:spPr>
          <a:xfrm>
            <a:off x="390525" y="113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Brand Monitoring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950" y="833922"/>
            <a:ext cx="5544200" cy="346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3379" r="8156" t="0"/>
          <a:stretch/>
        </p:blipFill>
        <p:spPr>
          <a:xfrm>
            <a:off x="3388800" y="679950"/>
            <a:ext cx="5560224" cy="37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575" y="690350"/>
            <a:ext cx="5375425" cy="37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450" y="4499600"/>
            <a:ext cx="657700" cy="5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3520950" y="371175"/>
            <a:ext cx="526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92929"/>
                </a:solidFill>
                <a:latin typeface="Verdana"/>
                <a:ea typeface="Verdana"/>
                <a:cs typeface="Verdana"/>
                <a:sym typeface="Verdana"/>
              </a:rPr>
              <a:t>Common Positive Words 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