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940" r:id="rId1"/>
  </p:sldMasterIdLst>
  <p:notesMasterIdLst>
    <p:notesMasterId r:id="rId22"/>
  </p:notesMasterIdLst>
  <p:handoutMasterIdLst>
    <p:handoutMasterId r:id="rId23"/>
  </p:handoutMasterIdLst>
  <p:sldIdLst>
    <p:sldId id="3209" r:id="rId2"/>
    <p:sldId id="3210" r:id="rId3"/>
    <p:sldId id="3204" r:id="rId4"/>
    <p:sldId id="3131" r:id="rId5"/>
    <p:sldId id="3142" r:id="rId6"/>
    <p:sldId id="3134" r:id="rId7"/>
    <p:sldId id="3129" r:id="rId8"/>
    <p:sldId id="3133" r:id="rId9"/>
    <p:sldId id="3138" r:id="rId10"/>
    <p:sldId id="3193" r:id="rId11"/>
    <p:sldId id="3132" r:id="rId12"/>
    <p:sldId id="3150" r:id="rId13"/>
    <p:sldId id="3130" r:id="rId14"/>
    <p:sldId id="3148" r:id="rId15"/>
    <p:sldId id="3143" r:id="rId16"/>
    <p:sldId id="3149" r:id="rId17"/>
    <p:sldId id="3141" r:id="rId18"/>
    <p:sldId id="3135" r:id="rId19"/>
    <p:sldId id="3214" r:id="rId20"/>
    <p:sldId id="3215" r:id="rId21"/>
  </p:sldIdLst>
  <p:sldSz cx="12858750" cy="7232650"/>
  <p:notesSz cx="6858000" cy="9144000"/>
  <p:custDataLst>
    <p:tags r:id="rId24"/>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userDrawn="1">
          <p15:clr>
            <a:srgbClr val="A4A3A4"/>
          </p15:clr>
        </p15:guide>
        <p15:guide id="2" pos="4050" userDrawn="1">
          <p15:clr>
            <a:srgbClr val="A4A3A4"/>
          </p15:clr>
        </p15:guide>
        <p15:guide id="3" pos="557" userDrawn="1">
          <p15:clr>
            <a:srgbClr val="A4A3A4"/>
          </p15:clr>
        </p15:guide>
        <p15:guide id="5" orient="horz" pos="4183" userDrawn="1">
          <p15:clr>
            <a:srgbClr val="A4A3A4"/>
          </p15:clr>
        </p15:guide>
        <p15:guide id="6" pos="7588" userDrawn="1">
          <p15:clr>
            <a:srgbClr val="A4A3A4"/>
          </p15:clr>
        </p15:guide>
        <p15:guide id="7" pos="376" userDrawn="1">
          <p15:clr>
            <a:srgbClr val="A4A3A4"/>
          </p15:clr>
        </p15:guide>
        <p15:guide id="8" pos="135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A244"/>
    <a:srgbClr val="FEA600"/>
    <a:srgbClr val="CB10D7"/>
    <a:srgbClr val="259FE5"/>
    <a:srgbClr val="72B027"/>
    <a:srgbClr val="FEA702"/>
    <a:srgbClr val="A6A6A6"/>
    <a:srgbClr val="F84E4B"/>
    <a:srgbClr val="26C8D2"/>
    <a:srgbClr val="1CB7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695" autoAdjust="0"/>
    <p:restoredTop sz="92986" autoAdjust="0"/>
  </p:normalViewPr>
  <p:slideViewPr>
    <p:cSldViewPr>
      <p:cViewPr varScale="1">
        <p:scale>
          <a:sx n="103" d="100"/>
          <a:sy n="103" d="100"/>
        </p:scale>
        <p:origin x="106" y="125"/>
      </p:cViewPr>
      <p:guideLst>
        <p:guide orient="horz" pos="328"/>
        <p:guide pos="4050"/>
        <p:guide pos="557"/>
        <p:guide orient="horz" pos="4183"/>
        <p:guide pos="7588"/>
        <p:guide pos="376"/>
        <p:guide pos="1350"/>
      </p:guideLst>
    </p:cSldViewPr>
  </p:slideViewPr>
  <p:outlineViewPr>
    <p:cViewPr>
      <p:scale>
        <a:sx n="100" d="100"/>
        <a:sy n="100" d="100"/>
      </p:scale>
      <p:origin x="0" y="-14412"/>
    </p:cViewPr>
  </p:outlineViewPr>
  <p:notesTextViewPr>
    <p:cViewPr>
      <p:scale>
        <a:sx n="1" d="1"/>
        <a:sy n="1" d="1"/>
      </p:scale>
      <p:origin x="0" y="0"/>
    </p:cViewPr>
  </p:notesTextViewPr>
  <p:sorterViewPr>
    <p:cViewPr>
      <p:scale>
        <a:sx n="132" d="100"/>
        <a:sy n="132" d="100"/>
      </p:scale>
      <p:origin x="0" y="0"/>
    </p:cViewPr>
  </p:sorterViewPr>
  <p:notesViewPr>
    <p:cSldViewPr showGuides="1">
      <p:cViewPr varScale="1">
        <p:scale>
          <a:sx n="85" d="100"/>
          <a:sy n="85" d="100"/>
        </p:scale>
        <p:origin x="380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742FC-62BB-4B81-9CA5-3B750A4B4580}" type="datetimeFigureOut">
              <a:rPr lang="zh-CN" altLang="en-US" smtClean="0"/>
              <a:t>2018/11/21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7E82F1-5B17-4D95-A6D6-EB96F2D72B61}" type="slidenum">
              <a:rPr lang="zh-CN" altLang="en-US" smtClean="0"/>
              <a:t>‹#›</a:t>
            </a:fld>
            <a:endParaRPr lang="zh-CN" altLang="en-US"/>
          </a:p>
        </p:txBody>
      </p:sp>
    </p:spTree>
    <p:extLst>
      <p:ext uri="{BB962C8B-B14F-4D97-AF65-F5344CB8AC3E}">
        <p14:creationId xmlns:p14="http://schemas.microsoft.com/office/powerpoint/2010/main" val="42425143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2018/11/21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613" algn="l" rtl="0" eaLnBrk="0" fontAlgn="base" hangingPunct="0">
      <a:spcBef>
        <a:spcPct val="30000"/>
      </a:spcBef>
      <a:spcAft>
        <a:spcPct val="0"/>
      </a:spcAft>
      <a:defRPr sz="1300" kern="1200">
        <a:solidFill>
          <a:schemeClr val="tx1"/>
        </a:solidFill>
        <a:latin typeface="+mn-lt"/>
        <a:ea typeface="+mn-ea"/>
        <a:cs typeface="+mn-cs"/>
      </a:defRPr>
    </a:lvl2pPr>
    <a:lvl3pPr marL="912813" algn="l" rtl="0" eaLnBrk="0" fontAlgn="base" hangingPunct="0">
      <a:spcBef>
        <a:spcPct val="30000"/>
      </a:spcBef>
      <a:spcAft>
        <a:spcPct val="0"/>
      </a:spcAft>
      <a:defRPr sz="1300" kern="1200">
        <a:solidFill>
          <a:schemeClr val="tx1"/>
        </a:solidFill>
        <a:latin typeface="+mn-lt"/>
        <a:ea typeface="+mn-ea"/>
        <a:cs typeface="+mn-cs"/>
      </a:defRPr>
    </a:lvl3pPr>
    <a:lvl4pPr marL="1370013" algn="l" rtl="0" eaLnBrk="0" fontAlgn="base" hangingPunct="0">
      <a:spcBef>
        <a:spcPct val="30000"/>
      </a:spcBef>
      <a:spcAft>
        <a:spcPct val="0"/>
      </a:spcAft>
      <a:defRPr sz="1300" kern="1200">
        <a:solidFill>
          <a:schemeClr val="tx1"/>
        </a:solidFill>
        <a:latin typeface="+mn-lt"/>
        <a:ea typeface="+mn-ea"/>
        <a:cs typeface="+mn-cs"/>
      </a:defRPr>
    </a:lvl4pPr>
    <a:lvl5pPr marL="1827213" algn="l" rtl="0" eaLnBrk="0" fontAlgn="base" hangingPunct="0">
      <a:spcBef>
        <a:spcPct val="30000"/>
      </a:spcBef>
      <a:spcAft>
        <a:spcPct val="0"/>
      </a:spcAft>
      <a:defRPr sz="1300" kern="1200">
        <a:solidFill>
          <a:schemeClr val="tx1"/>
        </a:solidFill>
        <a:latin typeface="+mn-lt"/>
        <a:ea typeface="+mn-ea"/>
        <a:cs typeface="+mn-cs"/>
      </a:defRPr>
    </a:lvl5pPr>
    <a:lvl6pPr marL="2285493" algn="l" defTabSz="914197" rtl="0" eaLnBrk="1" latinLnBrk="0" hangingPunct="1">
      <a:defRPr sz="1300" kern="1200">
        <a:solidFill>
          <a:schemeClr val="tx1"/>
        </a:solidFill>
        <a:latin typeface="+mn-lt"/>
        <a:ea typeface="+mn-ea"/>
        <a:cs typeface="+mn-cs"/>
      </a:defRPr>
    </a:lvl6pPr>
    <a:lvl7pPr marL="2742592" algn="l" defTabSz="914197" rtl="0" eaLnBrk="1" latinLnBrk="0" hangingPunct="1">
      <a:defRPr sz="1300" kern="1200">
        <a:solidFill>
          <a:schemeClr val="tx1"/>
        </a:solidFill>
        <a:latin typeface="+mn-lt"/>
        <a:ea typeface="+mn-ea"/>
        <a:cs typeface="+mn-cs"/>
      </a:defRPr>
    </a:lvl7pPr>
    <a:lvl8pPr marL="3199692" algn="l" defTabSz="914197" rtl="0" eaLnBrk="1" latinLnBrk="0" hangingPunct="1">
      <a:defRPr sz="1300" kern="1200">
        <a:solidFill>
          <a:schemeClr val="tx1"/>
        </a:solidFill>
        <a:latin typeface="+mn-lt"/>
        <a:ea typeface="+mn-ea"/>
        <a:cs typeface="+mn-cs"/>
      </a:defRPr>
    </a:lvl8pPr>
    <a:lvl9pPr marL="3656788" algn="l" defTabSz="91419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a:t>
            </a:fld>
            <a:endParaRPr lang="zh-CN" altLang="en-US"/>
          </a:p>
        </p:txBody>
      </p:sp>
    </p:spTree>
    <p:extLst>
      <p:ext uri="{BB962C8B-B14F-4D97-AF65-F5344CB8AC3E}">
        <p14:creationId xmlns:p14="http://schemas.microsoft.com/office/powerpoint/2010/main" val="38855298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10</a:t>
            </a:fld>
            <a:endParaRPr lang="zh-CN" altLang="en-US"/>
          </a:p>
        </p:txBody>
      </p:sp>
    </p:spTree>
    <p:extLst>
      <p:ext uri="{BB962C8B-B14F-4D97-AF65-F5344CB8AC3E}">
        <p14:creationId xmlns:p14="http://schemas.microsoft.com/office/powerpoint/2010/main" val="36939747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11</a:t>
            </a:fld>
            <a:endParaRPr lang="zh-CN" altLang="en-US"/>
          </a:p>
        </p:txBody>
      </p:sp>
    </p:spTree>
    <p:extLst>
      <p:ext uri="{BB962C8B-B14F-4D97-AF65-F5344CB8AC3E}">
        <p14:creationId xmlns:p14="http://schemas.microsoft.com/office/powerpoint/2010/main" val="26059540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06DC5C0A-0D26-4132-B61F-2E06C1498EC8}" type="slidenum">
              <a:rPr lang="zh-CN" altLang="en-US" smtClean="0"/>
              <a:pPr>
                <a:defRPr/>
              </a:pPr>
              <a:t>12</a:t>
            </a:fld>
            <a:endParaRPr lang="zh-CN" altLang="en-US"/>
          </a:p>
        </p:txBody>
      </p:sp>
    </p:spTree>
    <p:extLst>
      <p:ext uri="{BB962C8B-B14F-4D97-AF65-F5344CB8AC3E}">
        <p14:creationId xmlns:p14="http://schemas.microsoft.com/office/powerpoint/2010/main" val="33597008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13</a:t>
            </a:fld>
            <a:endParaRPr lang="zh-CN" altLang="en-US"/>
          </a:p>
        </p:txBody>
      </p:sp>
    </p:spTree>
    <p:extLst>
      <p:ext uri="{BB962C8B-B14F-4D97-AF65-F5344CB8AC3E}">
        <p14:creationId xmlns:p14="http://schemas.microsoft.com/office/powerpoint/2010/main" val="9527217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06DC5C0A-0D26-4132-B61F-2E06C1498EC8}" type="slidenum">
              <a:rPr lang="zh-CN" altLang="en-US" smtClean="0"/>
              <a:pPr>
                <a:defRPr/>
              </a:pPr>
              <a:t>14</a:t>
            </a:fld>
            <a:endParaRPr lang="zh-CN" altLang="en-US"/>
          </a:p>
        </p:txBody>
      </p:sp>
    </p:spTree>
    <p:extLst>
      <p:ext uri="{BB962C8B-B14F-4D97-AF65-F5344CB8AC3E}">
        <p14:creationId xmlns:p14="http://schemas.microsoft.com/office/powerpoint/2010/main" val="12608900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15</a:t>
            </a:fld>
            <a:endParaRPr lang="en-GB"/>
          </a:p>
        </p:txBody>
      </p:sp>
    </p:spTree>
    <p:extLst>
      <p:ext uri="{BB962C8B-B14F-4D97-AF65-F5344CB8AC3E}">
        <p14:creationId xmlns:p14="http://schemas.microsoft.com/office/powerpoint/2010/main" val="20006774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06DC5C0A-0D26-4132-B61F-2E06C1498EC8}" type="slidenum">
              <a:rPr lang="zh-CN" altLang="en-US" smtClean="0"/>
              <a:pPr>
                <a:defRPr/>
              </a:pPr>
              <a:t>16</a:t>
            </a:fld>
            <a:endParaRPr lang="zh-CN" altLang="en-US"/>
          </a:p>
        </p:txBody>
      </p:sp>
    </p:spTree>
    <p:extLst>
      <p:ext uri="{BB962C8B-B14F-4D97-AF65-F5344CB8AC3E}">
        <p14:creationId xmlns:p14="http://schemas.microsoft.com/office/powerpoint/2010/main" val="136114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17</a:t>
            </a:fld>
            <a:endParaRPr lang="en-GB"/>
          </a:p>
        </p:txBody>
      </p:sp>
    </p:spTree>
    <p:extLst>
      <p:ext uri="{BB962C8B-B14F-4D97-AF65-F5344CB8AC3E}">
        <p14:creationId xmlns:p14="http://schemas.microsoft.com/office/powerpoint/2010/main" val="14264744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t>18</a:t>
            </a:fld>
            <a:endParaRPr lang="zh-CN" altLang="en-US"/>
          </a:p>
        </p:txBody>
      </p:sp>
    </p:spTree>
    <p:extLst>
      <p:ext uri="{BB962C8B-B14F-4D97-AF65-F5344CB8AC3E}">
        <p14:creationId xmlns:p14="http://schemas.microsoft.com/office/powerpoint/2010/main" val="15405341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19</a:t>
            </a:fld>
            <a:endParaRPr lang="zh-CN" altLang="en-US"/>
          </a:p>
        </p:txBody>
      </p:sp>
    </p:spTree>
    <p:extLst>
      <p:ext uri="{BB962C8B-B14F-4D97-AF65-F5344CB8AC3E}">
        <p14:creationId xmlns:p14="http://schemas.microsoft.com/office/powerpoint/2010/main" val="135190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a:t>
            </a:fld>
            <a:endParaRPr lang="zh-CN" altLang="en-US"/>
          </a:p>
        </p:txBody>
      </p:sp>
    </p:spTree>
    <p:extLst>
      <p:ext uri="{BB962C8B-B14F-4D97-AF65-F5344CB8AC3E}">
        <p14:creationId xmlns:p14="http://schemas.microsoft.com/office/powerpoint/2010/main" val="32699775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a:t>
            </a:fld>
            <a:endParaRPr lang="zh-CN" altLang="en-US"/>
          </a:p>
        </p:txBody>
      </p:sp>
    </p:spTree>
    <p:extLst>
      <p:ext uri="{BB962C8B-B14F-4D97-AF65-F5344CB8AC3E}">
        <p14:creationId xmlns:p14="http://schemas.microsoft.com/office/powerpoint/2010/main" val="3607460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a:t>
            </a:fld>
            <a:endParaRPr lang="zh-CN" altLang="en-US"/>
          </a:p>
        </p:txBody>
      </p:sp>
    </p:spTree>
    <p:extLst>
      <p:ext uri="{BB962C8B-B14F-4D97-AF65-F5344CB8AC3E}">
        <p14:creationId xmlns:p14="http://schemas.microsoft.com/office/powerpoint/2010/main" val="3589086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5</a:t>
            </a:fld>
            <a:endParaRPr lang="en-GB"/>
          </a:p>
        </p:txBody>
      </p:sp>
    </p:spTree>
    <p:extLst>
      <p:ext uri="{BB962C8B-B14F-4D97-AF65-F5344CB8AC3E}">
        <p14:creationId xmlns:p14="http://schemas.microsoft.com/office/powerpoint/2010/main" val="26839826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t>6</a:t>
            </a:fld>
            <a:endParaRPr lang="zh-CN" altLang="en-US"/>
          </a:p>
        </p:txBody>
      </p:sp>
    </p:spTree>
    <p:extLst>
      <p:ext uri="{BB962C8B-B14F-4D97-AF65-F5344CB8AC3E}">
        <p14:creationId xmlns:p14="http://schemas.microsoft.com/office/powerpoint/2010/main" val="39331006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7</a:t>
            </a:fld>
            <a:endParaRPr lang="en-GB"/>
          </a:p>
        </p:txBody>
      </p:sp>
    </p:spTree>
    <p:extLst>
      <p:ext uri="{BB962C8B-B14F-4D97-AF65-F5344CB8AC3E}">
        <p14:creationId xmlns:p14="http://schemas.microsoft.com/office/powerpoint/2010/main" val="25559192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E0E0E2-7263-44C4-AAA9-733DBA7BD205}" type="slidenum">
              <a:rPr lang="zh-CN" altLang="en-US" smtClean="0"/>
              <a:t>8</a:t>
            </a:fld>
            <a:endParaRPr lang="zh-CN" altLang="en-US"/>
          </a:p>
        </p:txBody>
      </p:sp>
    </p:spTree>
    <p:extLst>
      <p:ext uri="{BB962C8B-B14F-4D97-AF65-F5344CB8AC3E}">
        <p14:creationId xmlns:p14="http://schemas.microsoft.com/office/powerpoint/2010/main" val="2709518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9</a:t>
            </a:fld>
            <a:endParaRPr lang="zh-CN" altLang="en-US"/>
          </a:p>
        </p:txBody>
      </p:sp>
    </p:spTree>
    <p:extLst>
      <p:ext uri="{BB962C8B-B14F-4D97-AF65-F5344CB8AC3E}">
        <p14:creationId xmlns:p14="http://schemas.microsoft.com/office/powerpoint/2010/main" val="38356245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矩形 3"/>
          <p:cNvSpPr/>
          <p:nvPr userDrawn="1"/>
        </p:nvSpPr>
        <p:spPr>
          <a:xfrm>
            <a:off x="8325228" y="6545425"/>
            <a:ext cx="775136" cy="246221"/>
          </a:xfrm>
          <a:prstGeom prst="rect">
            <a:avLst/>
          </a:prstGeom>
        </p:spPr>
        <p:txBody>
          <a:bodyPr wrap="square">
            <a:spAutoFit/>
          </a:bodyPr>
          <a:lstStyle/>
          <a:p>
            <a:pPr fontAlgn="auto">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pPr fontAlgn="auto">
              <a:spcBef>
                <a:spcPts val="0"/>
              </a:spcBef>
              <a:spcAft>
                <a:spcPts val="0"/>
              </a:spcAft>
            </a:pPr>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pPr fontAlgn="auto">
              <a:spcBef>
                <a:spcPts val="0"/>
              </a:spcBef>
              <a:spcAft>
                <a:spcPts val="0"/>
              </a:spcAft>
            </a:pPr>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pPr fontAlgn="auto">
              <a:spcBef>
                <a:spcPts val="0"/>
              </a:spcBef>
              <a:spcAft>
                <a:spcPts val="0"/>
              </a:spcAft>
            </a:pPr>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pPr fontAlgn="auto">
              <a:spcBef>
                <a:spcPts val="0"/>
              </a:spcBef>
              <a:spcAft>
                <a:spcPts val="0"/>
              </a:spcAft>
            </a:pPr>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pPr fontAlgn="auto">
              <a:spcBef>
                <a:spcPts val="0"/>
              </a:spcBef>
              <a:spcAft>
                <a:spcPts val="0"/>
              </a:spcAft>
            </a:pPr>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pPr fontAlgn="auto">
              <a:spcBef>
                <a:spcPts val="0"/>
              </a:spcBef>
              <a:spcAft>
                <a:spcPts val="0"/>
              </a:spcAft>
            </a:pPr>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pPr fontAlgn="auto">
              <a:spcBef>
                <a:spcPts val="0"/>
              </a:spcBef>
              <a:spcAft>
                <a:spcPts val="0"/>
              </a:spcAft>
            </a:pPr>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r>
              <a:rPr lang="en-US" altLang="zh-CN" sz="100" dirty="0" smtClean="0">
                <a:solidFill>
                  <a:prstClr val="white"/>
                </a:solidFill>
                <a:latin typeface="Calibri"/>
                <a:ea typeface="宋体"/>
              </a:rPr>
              <a:t>      </a:t>
            </a:r>
            <a:endParaRPr lang="en-US" altLang="zh-CN" sz="100" dirty="0">
              <a:solidFill>
                <a:prstClr val="white"/>
              </a:solidFill>
              <a:latin typeface="Calibri"/>
              <a:ea typeface="宋体"/>
            </a:endParaRPr>
          </a:p>
          <a:p>
            <a:pPr fontAlgn="auto">
              <a:spcBef>
                <a:spcPts val="0"/>
              </a:spcBef>
              <a:spcAft>
                <a:spcPts val="0"/>
              </a:spcAft>
            </a:pPr>
            <a:r>
              <a:rPr lang="zh-CN" altLang="en-US" sz="100" dirty="0" smtClean="0">
                <a:solidFill>
                  <a:prstClr val="white"/>
                </a:solidFill>
                <a:latin typeface="Calibri"/>
                <a:ea typeface="宋体"/>
              </a:rPr>
              <a:t>字体下载：</a:t>
            </a:r>
            <a:r>
              <a:rPr lang="en-US" altLang="zh-CN" sz="100" dirty="0" smtClean="0">
                <a:solidFill>
                  <a:prstClr val="white"/>
                </a:solidFill>
                <a:latin typeface="Calibri"/>
                <a:ea typeface="宋体"/>
              </a:rPr>
              <a:t>www.1ppt.com/ziti/</a:t>
            </a:r>
            <a:endParaRPr lang="en-US" altLang="zh-CN" sz="100" dirty="0">
              <a:solidFill>
                <a:prstClr val="white"/>
              </a:solidFill>
              <a:latin typeface="Calibri"/>
              <a:ea typeface="宋体"/>
            </a:endParaRPr>
          </a:p>
          <a:p>
            <a:pPr fontAlgn="auto">
              <a:spcBef>
                <a:spcPts val="0"/>
              </a:spcBef>
              <a:spcAft>
                <a:spcPts val="0"/>
              </a:spcAft>
            </a:pPr>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pic>
        <p:nvPicPr>
          <p:cNvPr id="2" name="图片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52" y="0"/>
            <a:ext cx="12858045" cy="7232650"/>
          </a:xfrm>
          <a:prstGeom prst="rect">
            <a:avLst/>
          </a:prstGeom>
        </p:spPr>
      </p:pic>
    </p:spTree>
    <p:extLst>
      <p:ext uri="{BB962C8B-B14F-4D97-AF65-F5344CB8AC3E}">
        <p14:creationId xmlns:p14="http://schemas.microsoft.com/office/powerpoint/2010/main" val="267791892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43A93E93-166D-47F5-9EF1-ACEABE24AEEA}" type="datetimeFigureOut">
              <a:rPr lang="zh-CN" altLang="en-US" smtClean="0"/>
              <a:t>2018/11/21</a:t>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118D5ACA-62CA-46DB-AD6B-12EDD6D51A23}" type="slidenum">
              <a:rPr lang="zh-CN" altLang="en-US" smtClean="0"/>
              <a:t>‹#›</a:t>
            </a:fld>
            <a:endParaRPr lang="zh-CN" altLang="en-US"/>
          </a:p>
        </p:txBody>
      </p:sp>
    </p:spTree>
    <p:extLst>
      <p:ext uri="{BB962C8B-B14F-4D97-AF65-F5344CB8AC3E}">
        <p14:creationId xmlns:p14="http://schemas.microsoft.com/office/powerpoint/2010/main" val="278975340"/>
      </p:ext>
    </p:extLst>
  </p:cSld>
  <p:clrMap bg1="lt1" tx1="dk1" bg2="lt2" tx2="dk2" accent1="accent1" accent2="accent2" accent3="accent3" accent4="accent4" accent5="accent5" accent6="accent6" hlink="hlink" folHlink="folHlink"/>
  <p:sldLayoutIdLst>
    <p:sldLayoutId id="2147483947" r:id="rId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www.51pptmoban.com/"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5.jpe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t="6191"/>
          <a:stretch/>
        </p:blipFill>
        <p:spPr>
          <a:xfrm>
            <a:off x="0" y="1"/>
            <a:ext cx="12858750" cy="7232650"/>
          </a:xfrm>
          <a:prstGeom prst="rect">
            <a:avLst/>
          </a:prstGeom>
        </p:spPr>
      </p:pic>
      <p:sp>
        <p:nvSpPr>
          <p:cNvPr id="10" name="Rectangle 3"/>
          <p:cNvSpPr/>
          <p:nvPr/>
        </p:nvSpPr>
        <p:spPr>
          <a:xfrm>
            <a:off x="794" y="2281611"/>
            <a:ext cx="12857163" cy="266942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6" name="等腰三角形 5"/>
          <p:cNvSpPr/>
          <p:nvPr/>
        </p:nvSpPr>
        <p:spPr>
          <a:xfrm rot="10800000">
            <a:off x="0" y="0"/>
            <a:ext cx="3249855" cy="7232651"/>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8"/>
          <p:cNvSpPr txBox="1">
            <a:spLocks noChangeArrowheads="1"/>
          </p:cNvSpPr>
          <p:nvPr/>
        </p:nvSpPr>
        <p:spPr bwMode="auto">
          <a:xfrm>
            <a:off x="3564309" y="2452067"/>
            <a:ext cx="8064896" cy="1260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zh-CN" altLang="en-US" sz="7592" dirty="0" smtClean="0">
                <a:solidFill>
                  <a:schemeClr val="bg1"/>
                </a:solidFill>
                <a:effectLst>
                  <a:outerShdw blurRad="38100" dist="38100" dir="2700000" algn="tl">
                    <a:srgbClr val="000000">
                      <a:alpha val="43137"/>
                    </a:srgbClr>
                  </a:outerShdw>
                </a:effectLst>
                <a:latin typeface="汉仪细圆简" panose="02010609000101010101" pitchFamily="49" charset="-122"/>
                <a:ea typeface="汉仪细圆简" panose="02010609000101010101" pitchFamily="49" charset="-122"/>
              </a:rPr>
              <a:t>品味咖啡休闲商务</a:t>
            </a:r>
            <a:endParaRPr lang="zh-CN" altLang="en-US" sz="7592" dirty="0">
              <a:solidFill>
                <a:schemeClr val="bg1"/>
              </a:solidFill>
              <a:effectLst>
                <a:outerShdw blurRad="38100" dist="38100" dir="2700000" algn="tl">
                  <a:srgbClr val="000000">
                    <a:alpha val="43137"/>
                  </a:srgbClr>
                </a:outerShdw>
              </a:effectLst>
              <a:latin typeface="汉仪细圆简" panose="02010609000101010101" pitchFamily="49" charset="-122"/>
              <a:ea typeface="汉仪细圆简" panose="02010609000101010101" pitchFamily="49" charset="-122"/>
            </a:endParaRPr>
          </a:p>
        </p:txBody>
      </p:sp>
      <p:sp>
        <p:nvSpPr>
          <p:cNvPr id="16" name="矩形 9"/>
          <p:cNvSpPr>
            <a:spLocks noChangeArrowheads="1"/>
          </p:cNvSpPr>
          <p:nvPr/>
        </p:nvSpPr>
        <p:spPr bwMode="auto">
          <a:xfrm>
            <a:off x="3687488" y="3712734"/>
            <a:ext cx="860965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en-US" altLang="zh-CN" sz="2400" spc="600" dirty="0" smtClean="0">
                <a:solidFill>
                  <a:schemeClr val="bg1"/>
                </a:solidFill>
                <a:latin typeface="Arial" panose="020B0604020202020204" pitchFamily="34" charset="0"/>
                <a:cs typeface="Arial" panose="020B0604020202020204" pitchFamily="34" charset="0"/>
              </a:rPr>
              <a:t>TASTE COFFEE LEISURE BUSINESS</a:t>
            </a:r>
            <a:endParaRPr lang="en-US" altLang="zh-CN" sz="2400" spc="600" dirty="0">
              <a:solidFill>
                <a:schemeClr val="bg1"/>
              </a:solidFill>
              <a:latin typeface="Arial" panose="020B0604020202020204" pitchFamily="34" charset="0"/>
              <a:cs typeface="Arial" panose="020B0604020202020204" pitchFamily="34" charset="0"/>
            </a:endParaRPr>
          </a:p>
        </p:txBody>
      </p:sp>
      <p:sp>
        <p:nvSpPr>
          <p:cNvPr id="17" name="文本框 16"/>
          <p:cNvSpPr txBox="1">
            <a:spLocks noChangeArrowheads="1"/>
          </p:cNvSpPr>
          <p:nvPr/>
        </p:nvSpPr>
        <p:spPr bwMode="auto">
          <a:xfrm>
            <a:off x="3687489" y="4183097"/>
            <a:ext cx="62135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zh-CN" altLang="en-US" spc="600" dirty="0">
                <a:solidFill>
                  <a:schemeClr val="bg1"/>
                </a:solidFill>
                <a:latin typeface="微软雅黑" pitchFamily="34" charset="-122"/>
                <a:ea typeface="微软雅黑" pitchFamily="34" charset="-122"/>
              </a:rPr>
              <a:t>工作总</a:t>
            </a:r>
            <a:r>
              <a:rPr lang="zh-CN" altLang="en-US" spc="600" dirty="0" smtClean="0">
                <a:solidFill>
                  <a:schemeClr val="bg1"/>
                </a:solidFill>
                <a:latin typeface="微软雅黑" pitchFamily="34" charset="-122"/>
                <a:ea typeface="微软雅黑" pitchFamily="34" charset="-122"/>
              </a:rPr>
              <a:t>结 </a:t>
            </a:r>
            <a:r>
              <a:rPr lang="en-US" altLang="zh-CN" spc="600" dirty="0" smtClean="0">
                <a:solidFill>
                  <a:schemeClr val="bg1"/>
                </a:solidFill>
                <a:latin typeface="微软雅黑" pitchFamily="34" charset="-122"/>
                <a:ea typeface="微软雅黑" pitchFamily="34" charset="-122"/>
              </a:rPr>
              <a:t>/ </a:t>
            </a:r>
            <a:r>
              <a:rPr lang="zh-CN" altLang="en-US" spc="600" dirty="0" smtClean="0">
                <a:solidFill>
                  <a:schemeClr val="bg1"/>
                </a:solidFill>
                <a:latin typeface="微软雅黑" pitchFamily="34" charset="-122"/>
                <a:ea typeface="微软雅黑" pitchFamily="34" charset="-122"/>
              </a:rPr>
              <a:t>工作汇报  </a:t>
            </a:r>
            <a:r>
              <a:rPr lang="en-US" altLang="zh-CN" spc="600" dirty="0" smtClean="0">
                <a:solidFill>
                  <a:schemeClr val="bg1"/>
                </a:solidFill>
                <a:latin typeface="微软雅黑" pitchFamily="34" charset="-122"/>
                <a:ea typeface="微软雅黑" pitchFamily="34" charset="-122"/>
              </a:rPr>
              <a:t>/ </a:t>
            </a:r>
            <a:r>
              <a:rPr lang="zh-CN" altLang="en-US" spc="600" dirty="0" smtClean="0">
                <a:solidFill>
                  <a:schemeClr val="bg1"/>
                </a:solidFill>
                <a:latin typeface="微软雅黑" pitchFamily="34" charset="-122"/>
                <a:ea typeface="微软雅黑" pitchFamily="34" charset="-122"/>
              </a:rPr>
              <a:t>商务汇报</a:t>
            </a:r>
            <a:endParaRPr lang="zh-CN" altLang="en-US" spc="600" dirty="0">
              <a:solidFill>
                <a:schemeClr val="bg1"/>
              </a:solidFill>
              <a:latin typeface="微软雅黑" pitchFamily="34" charset="-122"/>
              <a:ea typeface="微软雅黑" pitchFamily="34" charset="-122"/>
            </a:endParaRPr>
          </a:p>
        </p:txBody>
      </p:sp>
      <p:grpSp>
        <p:nvGrpSpPr>
          <p:cNvPr id="18" name="组合 17"/>
          <p:cNvGrpSpPr/>
          <p:nvPr/>
        </p:nvGrpSpPr>
        <p:grpSpPr>
          <a:xfrm>
            <a:off x="1218275" y="1442565"/>
            <a:ext cx="1678094" cy="1678092"/>
            <a:chOff x="3232279" y="209982"/>
            <a:chExt cx="1193753" cy="1193752"/>
          </a:xfrm>
        </p:grpSpPr>
        <p:sp>
          <p:nvSpPr>
            <p:cNvPr id="19" name="椭圆 18"/>
            <p:cNvSpPr/>
            <p:nvPr/>
          </p:nvSpPr>
          <p:spPr>
            <a:xfrm>
              <a:off x="3232279" y="209982"/>
              <a:ext cx="1193752" cy="1193752"/>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50">
                <a:solidFill>
                  <a:schemeClr val="accent1"/>
                </a:solidFill>
                <a:latin typeface="Arial" panose="020B0604020202020204" pitchFamily="34" charset="0"/>
                <a:ea typeface="微软雅黑" pitchFamily="34" charset="-122"/>
                <a:cs typeface="Arial" panose="020B0604020202020204" pitchFamily="34" charset="0"/>
              </a:endParaRPr>
            </a:p>
          </p:txBody>
        </p:sp>
        <p:sp>
          <p:nvSpPr>
            <p:cNvPr id="20" name="TextBox 4"/>
            <p:cNvSpPr txBox="1"/>
            <p:nvPr/>
          </p:nvSpPr>
          <p:spPr>
            <a:xfrm>
              <a:off x="3256959" y="558516"/>
              <a:ext cx="1169073" cy="496685"/>
            </a:xfrm>
            <a:prstGeom prst="rect">
              <a:avLst/>
            </a:prstGeom>
            <a:noFill/>
          </p:spPr>
          <p:txBody>
            <a:bodyPr wrap="none" rtlCol="0" anchor="ctr">
              <a:spAutoFit/>
            </a:bodyPr>
            <a:lstStyle/>
            <a:p>
              <a:pPr algn="ctr"/>
              <a:r>
                <a:rPr lang="en-US" altLang="zh-CN" sz="3937" dirty="0" smtClean="0">
                  <a:solidFill>
                    <a:schemeClr val="accent1"/>
                  </a:solidFill>
                  <a:effectLst>
                    <a:innerShdw blurRad="63500" dist="50800" dir="18900000">
                      <a:prstClr val="black">
                        <a:alpha val="30000"/>
                      </a:prstClr>
                    </a:innerShdw>
                  </a:effectLst>
                  <a:latin typeface="Arial" panose="020B0604020202020204" pitchFamily="34" charset="0"/>
                  <a:ea typeface="微软雅黑" pitchFamily="34" charset="-122"/>
                  <a:cs typeface="Arial" panose="020B0604020202020204" pitchFamily="34" charset="0"/>
                </a:rPr>
                <a:t>LOGO</a:t>
              </a:r>
              <a:endParaRPr lang="zh-CN" altLang="en-US" sz="3937" dirty="0">
                <a:solidFill>
                  <a:schemeClr val="accent1"/>
                </a:solidFill>
                <a:effectLst>
                  <a:innerShdw blurRad="63500" dist="50800" dir="18900000">
                    <a:prstClr val="black">
                      <a:alpha val="30000"/>
                    </a:prstClr>
                  </a:innerShdw>
                </a:effectLst>
                <a:latin typeface="Arial" panose="020B0604020202020204" pitchFamily="34" charset="0"/>
                <a:ea typeface="微软雅黑" pitchFamily="34" charset="-122"/>
                <a:cs typeface="Arial" panose="020B0604020202020204" pitchFamily="34" charset="0"/>
              </a:endParaRPr>
            </a:p>
          </p:txBody>
        </p:sp>
      </p:grpSp>
    </p:spTree>
    <p:extLst>
      <p:ext uri="{BB962C8B-B14F-4D97-AF65-F5344CB8AC3E}">
        <p14:creationId xmlns:p14="http://schemas.microsoft.com/office/powerpoint/2010/main" val="2671032943"/>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
                                              </p:val>
                                            </p:tav>
                                            <p:tav tm="100000">
                                              <p:val>
                                                <p:strVal val="#ppt_w"/>
                                              </p:val>
                                            </p:tav>
                                          </p:tavLst>
                                        </p:anim>
                                        <p:anim calcmode="lin" valueType="num">
                                          <p:cBhvr>
                                            <p:cTn id="13" dur="500" fill="hold"/>
                                            <p:tgtEl>
                                              <p:spTgt spid="13"/>
                                            </p:tgtEl>
                                            <p:attrNameLst>
                                              <p:attrName>ppt_h</p:attrName>
                                            </p:attrNameLst>
                                          </p:cBhvr>
                                          <p:tavLst>
                                            <p:tav tm="0">
                                              <p:val>
                                                <p:fltVal val="0"/>
                                              </p:val>
                                            </p:tav>
                                            <p:tav tm="100000">
                                              <p:val>
                                                <p:strVal val="#ppt_h"/>
                                              </p:val>
                                            </p:tav>
                                          </p:tavLst>
                                        </p:anim>
                                        <p:animEffect transition="in" filter="fade">
                                          <p:cBhvr>
                                            <p:cTn id="14" dur="500"/>
                                            <p:tgtEl>
                                              <p:spTgt spid="1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left)">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p:cTn id="24" dur="500" fill="hold"/>
                                            <p:tgtEl>
                                              <p:spTgt spid="17"/>
                                            </p:tgtEl>
                                            <p:attrNameLst>
                                              <p:attrName>ppt_w</p:attrName>
                                            </p:attrNameLst>
                                          </p:cBhvr>
                                          <p:tavLst>
                                            <p:tav tm="0">
                                              <p:val>
                                                <p:fltVal val="0"/>
                                              </p:val>
                                            </p:tav>
                                            <p:tav tm="100000">
                                              <p:val>
                                                <p:strVal val="#ppt_w"/>
                                              </p:val>
                                            </p:tav>
                                          </p:tavLst>
                                        </p:anim>
                                        <p:anim calcmode="lin" valueType="num">
                                          <p:cBhvr>
                                            <p:cTn id="25" dur="500" fill="hold"/>
                                            <p:tgtEl>
                                              <p:spTgt spid="17"/>
                                            </p:tgtEl>
                                            <p:attrNameLst>
                                              <p:attrName>ppt_h</p:attrName>
                                            </p:attrNameLst>
                                          </p:cBhvr>
                                          <p:tavLst>
                                            <p:tav tm="0">
                                              <p:val>
                                                <p:fltVal val="0"/>
                                              </p:val>
                                            </p:tav>
                                            <p:tav tm="100000">
                                              <p:val>
                                                <p:strVal val="#ppt_h"/>
                                              </p:val>
                                            </p:tav>
                                          </p:tavLst>
                                        </p:anim>
                                        <p:animEffect transition="in" filter="fade">
                                          <p:cBhvr>
                                            <p:cTn id="26" dur="500"/>
                                            <p:tgtEl>
                                              <p:spTgt spid="17"/>
                                            </p:tgtEl>
                                          </p:cBhvr>
                                        </p:animEffect>
                                      </p:childTnLst>
                                    </p:cTn>
                                  </p:par>
                                </p:childTnLst>
                              </p:cTn>
                            </p:par>
                            <p:par>
                              <p:cTn id="27" fill="hold">
                                <p:stCondLst>
                                  <p:cond delay="500"/>
                                </p:stCondLst>
                                <p:childTnLst>
                                  <p:par>
                                    <p:cTn id="28" presetID="2" presetClass="entr" presetSubtype="3" fill="hold" nodeType="afterEffect" p14:presetBounceEnd="60000">
                                      <p:stCondLst>
                                        <p:cond delay="0"/>
                                      </p:stCondLst>
                                      <p:childTnLst>
                                        <p:set>
                                          <p:cBhvr>
                                            <p:cTn id="29" dur="1" fill="hold">
                                              <p:stCondLst>
                                                <p:cond delay="0"/>
                                              </p:stCondLst>
                                            </p:cTn>
                                            <p:tgtEl>
                                              <p:spTgt spid="18"/>
                                            </p:tgtEl>
                                            <p:attrNameLst>
                                              <p:attrName>style.visibility</p:attrName>
                                            </p:attrNameLst>
                                          </p:cBhvr>
                                          <p:to>
                                            <p:strVal val="visible"/>
                                          </p:to>
                                        </p:set>
                                        <p:anim calcmode="lin" valueType="num" p14:bounceEnd="60000">
                                          <p:cBhvr additive="base">
                                            <p:cTn id="30" dur="1250" fill="hold"/>
                                            <p:tgtEl>
                                              <p:spTgt spid="18"/>
                                            </p:tgtEl>
                                            <p:attrNameLst>
                                              <p:attrName>ppt_x</p:attrName>
                                            </p:attrNameLst>
                                          </p:cBhvr>
                                          <p:tavLst>
                                            <p:tav tm="0">
                                              <p:val>
                                                <p:strVal val="1+#ppt_w/2"/>
                                              </p:val>
                                            </p:tav>
                                            <p:tav tm="100000">
                                              <p:val>
                                                <p:strVal val="#ppt_x"/>
                                              </p:val>
                                            </p:tav>
                                          </p:tavLst>
                                        </p:anim>
                                        <p:anim calcmode="lin" valueType="num" p14:bounceEnd="60000">
                                          <p:cBhvr additive="base">
                                            <p:cTn id="31" dur="125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p:bldP spid="16" grpId="0"/>
          <p:bldP spid="1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
                                              </p:val>
                                            </p:tav>
                                            <p:tav tm="100000">
                                              <p:val>
                                                <p:strVal val="#ppt_w"/>
                                              </p:val>
                                            </p:tav>
                                          </p:tavLst>
                                        </p:anim>
                                        <p:anim calcmode="lin" valueType="num">
                                          <p:cBhvr>
                                            <p:cTn id="13" dur="500" fill="hold"/>
                                            <p:tgtEl>
                                              <p:spTgt spid="13"/>
                                            </p:tgtEl>
                                            <p:attrNameLst>
                                              <p:attrName>ppt_h</p:attrName>
                                            </p:attrNameLst>
                                          </p:cBhvr>
                                          <p:tavLst>
                                            <p:tav tm="0">
                                              <p:val>
                                                <p:fltVal val="0"/>
                                              </p:val>
                                            </p:tav>
                                            <p:tav tm="100000">
                                              <p:val>
                                                <p:strVal val="#ppt_h"/>
                                              </p:val>
                                            </p:tav>
                                          </p:tavLst>
                                        </p:anim>
                                        <p:animEffect transition="in" filter="fade">
                                          <p:cBhvr>
                                            <p:cTn id="14" dur="500"/>
                                            <p:tgtEl>
                                              <p:spTgt spid="1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left)">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p:cTn id="24" dur="500" fill="hold"/>
                                            <p:tgtEl>
                                              <p:spTgt spid="17"/>
                                            </p:tgtEl>
                                            <p:attrNameLst>
                                              <p:attrName>ppt_w</p:attrName>
                                            </p:attrNameLst>
                                          </p:cBhvr>
                                          <p:tavLst>
                                            <p:tav tm="0">
                                              <p:val>
                                                <p:fltVal val="0"/>
                                              </p:val>
                                            </p:tav>
                                            <p:tav tm="100000">
                                              <p:val>
                                                <p:strVal val="#ppt_w"/>
                                              </p:val>
                                            </p:tav>
                                          </p:tavLst>
                                        </p:anim>
                                        <p:anim calcmode="lin" valueType="num">
                                          <p:cBhvr>
                                            <p:cTn id="25" dur="500" fill="hold"/>
                                            <p:tgtEl>
                                              <p:spTgt spid="17"/>
                                            </p:tgtEl>
                                            <p:attrNameLst>
                                              <p:attrName>ppt_h</p:attrName>
                                            </p:attrNameLst>
                                          </p:cBhvr>
                                          <p:tavLst>
                                            <p:tav tm="0">
                                              <p:val>
                                                <p:fltVal val="0"/>
                                              </p:val>
                                            </p:tav>
                                            <p:tav tm="100000">
                                              <p:val>
                                                <p:strVal val="#ppt_h"/>
                                              </p:val>
                                            </p:tav>
                                          </p:tavLst>
                                        </p:anim>
                                        <p:animEffect transition="in" filter="fade">
                                          <p:cBhvr>
                                            <p:cTn id="26" dur="500"/>
                                            <p:tgtEl>
                                              <p:spTgt spid="17"/>
                                            </p:tgtEl>
                                          </p:cBhvr>
                                        </p:animEffect>
                                      </p:childTnLst>
                                    </p:cTn>
                                  </p:par>
                                </p:childTnLst>
                              </p:cTn>
                            </p:par>
                            <p:par>
                              <p:cTn id="27" fill="hold">
                                <p:stCondLst>
                                  <p:cond delay="500"/>
                                </p:stCondLst>
                                <p:childTnLst>
                                  <p:par>
                                    <p:cTn id="28" presetID="2" presetClass="entr" presetSubtype="3" fill="hold" nodeType="afterEffect">
                                      <p:stCondLst>
                                        <p:cond delay="0"/>
                                      </p:stCondLst>
                                      <p:childTnLst>
                                        <p:set>
                                          <p:cBhvr>
                                            <p:cTn id="29" dur="1" fill="hold">
                                              <p:stCondLst>
                                                <p:cond delay="0"/>
                                              </p:stCondLst>
                                            </p:cTn>
                                            <p:tgtEl>
                                              <p:spTgt spid="18"/>
                                            </p:tgtEl>
                                            <p:attrNameLst>
                                              <p:attrName>style.visibility</p:attrName>
                                            </p:attrNameLst>
                                          </p:cBhvr>
                                          <p:to>
                                            <p:strVal val="visible"/>
                                          </p:to>
                                        </p:set>
                                        <p:anim calcmode="lin" valueType="num">
                                          <p:cBhvr additive="base">
                                            <p:cTn id="30" dur="1250" fill="hold"/>
                                            <p:tgtEl>
                                              <p:spTgt spid="18"/>
                                            </p:tgtEl>
                                            <p:attrNameLst>
                                              <p:attrName>ppt_x</p:attrName>
                                            </p:attrNameLst>
                                          </p:cBhvr>
                                          <p:tavLst>
                                            <p:tav tm="0">
                                              <p:val>
                                                <p:strVal val="1+#ppt_w/2"/>
                                              </p:val>
                                            </p:tav>
                                            <p:tav tm="100000">
                                              <p:val>
                                                <p:strVal val="#ppt_x"/>
                                              </p:val>
                                            </p:tav>
                                          </p:tavLst>
                                        </p:anim>
                                        <p:anim calcmode="lin" valueType="num">
                                          <p:cBhvr additive="base">
                                            <p:cTn id="31" dur="125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p:bldP spid="16" grpId="0"/>
          <p:bldP spid="17"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6567188" y="2021434"/>
            <a:ext cx="2873914" cy="2190498"/>
            <a:chOff x="6566394" y="2021434"/>
            <a:chExt cx="2873914" cy="2190498"/>
          </a:xfrm>
          <a:gradFill flip="none" rotWithShape="1">
            <a:gsLst>
              <a:gs pos="0">
                <a:srgbClr val="0170C1">
                  <a:shade val="30000"/>
                  <a:satMod val="115000"/>
                </a:srgbClr>
              </a:gs>
              <a:gs pos="50000">
                <a:srgbClr val="0170C1">
                  <a:shade val="67500"/>
                  <a:satMod val="115000"/>
                </a:srgbClr>
              </a:gs>
              <a:gs pos="100000">
                <a:srgbClr val="0170C1">
                  <a:shade val="100000"/>
                  <a:satMod val="115000"/>
                </a:srgbClr>
              </a:gs>
            </a:gsLst>
            <a:lin ang="16200000" scaled="1"/>
            <a:tileRect/>
          </a:gradFill>
        </p:grpSpPr>
        <p:sp>
          <p:nvSpPr>
            <p:cNvPr id="74" name="任意多边形 73"/>
            <p:cNvSpPr/>
            <p:nvPr/>
          </p:nvSpPr>
          <p:spPr>
            <a:xfrm flipH="1">
              <a:off x="6566394" y="2073819"/>
              <a:ext cx="562560" cy="325906"/>
            </a:xfrm>
            <a:custGeom>
              <a:avLst/>
              <a:gdLst>
                <a:gd name="connsiteX0" fmla="*/ 367678 w 370875"/>
                <a:gd name="connsiteY0" fmla="*/ 140677 h 140677"/>
                <a:gd name="connsiteX1" fmla="*/ 370875 w 370875"/>
                <a:gd name="connsiteY1" fmla="*/ 0 h 140677"/>
                <a:gd name="connsiteX2" fmla="*/ 0 w 370875"/>
                <a:gd name="connsiteY2" fmla="*/ 134282 h 140677"/>
                <a:gd name="connsiteX3" fmla="*/ 367678 w 370875"/>
                <a:gd name="connsiteY3" fmla="*/ 140677 h 140677"/>
                <a:gd name="connsiteX0" fmla="*/ 367678 w 370875"/>
                <a:gd name="connsiteY0" fmla="*/ 232793 h 232793"/>
                <a:gd name="connsiteX1" fmla="*/ 370875 w 370875"/>
                <a:gd name="connsiteY1" fmla="*/ 92116 h 232793"/>
                <a:gd name="connsiteX2" fmla="*/ 0 w 370875"/>
                <a:gd name="connsiteY2" fmla="*/ 226398 h 232793"/>
                <a:gd name="connsiteX3" fmla="*/ 367678 w 370875"/>
                <a:gd name="connsiteY3" fmla="*/ 232793 h 232793"/>
                <a:gd name="connsiteX0" fmla="*/ 367678 w 370875"/>
                <a:gd name="connsiteY0" fmla="*/ 233290 h 233290"/>
                <a:gd name="connsiteX1" fmla="*/ 370875 w 370875"/>
                <a:gd name="connsiteY1" fmla="*/ 92613 h 233290"/>
                <a:gd name="connsiteX2" fmla="*/ 0 w 370875"/>
                <a:gd name="connsiteY2" fmla="*/ 226895 h 233290"/>
                <a:gd name="connsiteX3" fmla="*/ 367678 w 370875"/>
                <a:gd name="connsiteY3" fmla="*/ 233290 h 233290"/>
                <a:gd name="connsiteX0" fmla="*/ 367678 w 370875"/>
                <a:gd name="connsiteY0" fmla="*/ 229170 h 229170"/>
                <a:gd name="connsiteX1" fmla="*/ 370875 w 370875"/>
                <a:gd name="connsiteY1" fmla="*/ 88493 h 229170"/>
                <a:gd name="connsiteX2" fmla="*/ 0 w 370875"/>
                <a:gd name="connsiteY2" fmla="*/ 222775 h 229170"/>
                <a:gd name="connsiteX3" fmla="*/ 367678 w 370875"/>
                <a:gd name="connsiteY3" fmla="*/ 229170 h 229170"/>
                <a:gd name="connsiteX0" fmla="*/ 386861 w 390058"/>
                <a:gd name="connsiteY0" fmla="*/ 227542 h 230739"/>
                <a:gd name="connsiteX1" fmla="*/ 390058 w 390058"/>
                <a:gd name="connsiteY1" fmla="*/ 86865 h 230739"/>
                <a:gd name="connsiteX2" fmla="*/ 0 w 390058"/>
                <a:gd name="connsiteY2" fmla="*/ 230739 h 230739"/>
                <a:gd name="connsiteX3" fmla="*/ 386861 w 390058"/>
                <a:gd name="connsiteY3" fmla="*/ 227542 h 230739"/>
                <a:gd name="connsiteX0" fmla="*/ 386861 w 390058"/>
                <a:gd name="connsiteY0" fmla="*/ 231640 h 234837"/>
                <a:gd name="connsiteX1" fmla="*/ 390058 w 390058"/>
                <a:gd name="connsiteY1" fmla="*/ 90963 h 234837"/>
                <a:gd name="connsiteX2" fmla="*/ 0 w 390058"/>
                <a:gd name="connsiteY2" fmla="*/ 234837 h 234837"/>
                <a:gd name="connsiteX3" fmla="*/ 386861 w 390058"/>
                <a:gd name="connsiteY3" fmla="*/ 231640 h 234837"/>
                <a:gd name="connsiteX0" fmla="*/ 386861 w 397219"/>
                <a:gd name="connsiteY0" fmla="*/ 231640 h 234837"/>
                <a:gd name="connsiteX1" fmla="*/ 390058 w 397219"/>
                <a:gd name="connsiteY1" fmla="*/ 90963 h 234837"/>
                <a:gd name="connsiteX2" fmla="*/ 0 w 397219"/>
                <a:gd name="connsiteY2" fmla="*/ 234837 h 234837"/>
                <a:gd name="connsiteX3" fmla="*/ 386861 w 397219"/>
                <a:gd name="connsiteY3" fmla="*/ 231640 h 234837"/>
                <a:gd name="connsiteX0" fmla="*/ 386861 w 401264"/>
                <a:gd name="connsiteY0" fmla="*/ 231640 h 234837"/>
                <a:gd name="connsiteX1" fmla="*/ 390058 w 401264"/>
                <a:gd name="connsiteY1" fmla="*/ 90963 h 234837"/>
                <a:gd name="connsiteX2" fmla="*/ 0 w 401264"/>
                <a:gd name="connsiteY2" fmla="*/ 234837 h 234837"/>
                <a:gd name="connsiteX3" fmla="*/ 386861 w 401264"/>
                <a:gd name="connsiteY3" fmla="*/ 231640 h 234837"/>
                <a:gd name="connsiteX0" fmla="*/ 386861 w 406990"/>
                <a:gd name="connsiteY0" fmla="*/ 231640 h 234837"/>
                <a:gd name="connsiteX1" fmla="*/ 390058 w 406990"/>
                <a:gd name="connsiteY1" fmla="*/ 90963 h 234837"/>
                <a:gd name="connsiteX2" fmla="*/ 0 w 406990"/>
                <a:gd name="connsiteY2" fmla="*/ 234837 h 234837"/>
                <a:gd name="connsiteX3" fmla="*/ 386861 w 406990"/>
                <a:gd name="connsiteY3" fmla="*/ 231640 h 234837"/>
                <a:gd name="connsiteX0" fmla="*/ 386861 w 400092"/>
                <a:gd name="connsiteY0" fmla="*/ 231640 h 234837"/>
                <a:gd name="connsiteX1" fmla="*/ 390058 w 400092"/>
                <a:gd name="connsiteY1" fmla="*/ 90963 h 234837"/>
                <a:gd name="connsiteX2" fmla="*/ 0 w 400092"/>
                <a:gd name="connsiteY2" fmla="*/ 234837 h 234837"/>
                <a:gd name="connsiteX3" fmla="*/ 386861 w 400092"/>
                <a:gd name="connsiteY3" fmla="*/ 231640 h 234837"/>
                <a:gd name="connsiteX0" fmla="*/ 386861 w 400092"/>
                <a:gd name="connsiteY0" fmla="*/ 231640 h 234837"/>
                <a:gd name="connsiteX1" fmla="*/ 390058 w 400092"/>
                <a:gd name="connsiteY1" fmla="*/ 90963 h 234837"/>
                <a:gd name="connsiteX2" fmla="*/ 0 w 400092"/>
                <a:gd name="connsiteY2" fmla="*/ 234837 h 234837"/>
                <a:gd name="connsiteX3" fmla="*/ 386861 w 400092"/>
                <a:gd name="connsiteY3" fmla="*/ 231640 h 234837"/>
                <a:gd name="connsiteX0" fmla="*/ 386861 w 400092"/>
                <a:gd name="connsiteY0" fmla="*/ 228587 h 231784"/>
                <a:gd name="connsiteX1" fmla="*/ 390058 w 400092"/>
                <a:gd name="connsiteY1" fmla="*/ 87910 h 231784"/>
                <a:gd name="connsiteX2" fmla="*/ 0 w 400092"/>
                <a:gd name="connsiteY2" fmla="*/ 231784 h 231784"/>
                <a:gd name="connsiteX3" fmla="*/ 386861 w 400092"/>
                <a:gd name="connsiteY3" fmla="*/ 228587 h 231784"/>
              </a:gdLst>
              <a:ahLst/>
              <a:cxnLst>
                <a:cxn ang="0">
                  <a:pos x="connsiteX0" y="connsiteY0"/>
                </a:cxn>
                <a:cxn ang="0">
                  <a:pos x="connsiteX1" y="connsiteY1"/>
                </a:cxn>
                <a:cxn ang="0">
                  <a:pos x="connsiteX2" y="connsiteY2"/>
                </a:cxn>
                <a:cxn ang="0">
                  <a:pos x="connsiteX3" y="connsiteY3"/>
                </a:cxn>
              </a:cxnLst>
              <a:rect l="l" t="t" r="r" b="b"/>
              <a:pathLst>
                <a:path w="400092" h="231784">
                  <a:moveTo>
                    <a:pt x="386861" y="228587"/>
                  </a:moveTo>
                  <a:cubicBezTo>
                    <a:pt x="399561" y="220066"/>
                    <a:pt x="407403" y="162418"/>
                    <a:pt x="390058" y="87910"/>
                  </a:cubicBezTo>
                  <a:cubicBezTo>
                    <a:pt x="295691" y="-157526"/>
                    <a:pt x="37301" y="183825"/>
                    <a:pt x="0" y="231784"/>
                  </a:cubicBezTo>
                  <a:lnTo>
                    <a:pt x="386861" y="228587"/>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531">
                <a:solidFill>
                  <a:prstClr val="white"/>
                </a:solidFill>
              </a:endParaRPr>
            </a:p>
          </p:txBody>
        </p:sp>
        <p:sp>
          <p:nvSpPr>
            <p:cNvPr id="51" name="任意多边形 50"/>
            <p:cNvSpPr/>
            <p:nvPr/>
          </p:nvSpPr>
          <p:spPr>
            <a:xfrm flipH="1">
              <a:off x="6595750" y="2021434"/>
              <a:ext cx="2844558" cy="2190498"/>
            </a:xfrm>
            <a:custGeom>
              <a:avLst/>
              <a:gdLst>
                <a:gd name="connsiteX0" fmla="*/ 0 w 2042024"/>
                <a:gd name="connsiteY0" fmla="*/ 1566371 h 1570472"/>
                <a:gd name="connsiteX1" fmla="*/ 959505 w 2042024"/>
                <a:gd name="connsiteY1" fmla="*/ 0 h 1570472"/>
                <a:gd name="connsiteX2" fmla="*/ 1943613 w 2042024"/>
                <a:gd name="connsiteY2" fmla="*/ 24603 h 1570472"/>
                <a:gd name="connsiteX3" fmla="*/ 2042024 w 2042024"/>
                <a:gd name="connsiteY3" fmla="*/ 106612 h 1570472"/>
                <a:gd name="connsiteX4" fmla="*/ 1021012 w 2042024"/>
                <a:gd name="connsiteY4" fmla="*/ 1570472 h 1570472"/>
                <a:gd name="connsiteX5" fmla="*/ 0 w 2042024"/>
                <a:gd name="connsiteY5" fmla="*/ 1566371 h 1570472"/>
                <a:gd name="connsiteX0" fmla="*/ 0 w 2029722"/>
                <a:gd name="connsiteY0" fmla="*/ 1574572 h 1574572"/>
                <a:gd name="connsiteX1" fmla="*/ 947203 w 2029722"/>
                <a:gd name="connsiteY1" fmla="*/ 0 h 1574572"/>
                <a:gd name="connsiteX2" fmla="*/ 1931311 w 2029722"/>
                <a:gd name="connsiteY2" fmla="*/ 24603 h 1574572"/>
                <a:gd name="connsiteX3" fmla="*/ 2029722 w 2029722"/>
                <a:gd name="connsiteY3" fmla="*/ 106612 h 1574572"/>
                <a:gd name="connsiteX4" fmla="*/ 1008710 w 2029722"/>
                <a:gd name="connsiteY4" fmla="*/ 1570472 h 1574572"/>
                <a:gd name="connsiteX5" fmla="*/ 0 w 2029722"/>
                <a:gd name="connsiteY5" fmla="*/ 1574572 h 1574572"/>
                <a:gd name="connsiteX0" fmla="*/ 0 w 2029722"/>
                <a:gd name="connsiteY0" fmla="*/ 1574572 h 1574572"/>
                <a:gd name="connsiteX1" fmla="*/ 947203 w 2029722"/>
                <a:gd name="connsiteY1" fmla="*/ 0 h 1574572"/>
                <a:gd name="connsiteX2" fmla="*/ 1931311 w 2029722"/>
                <a:gd name="connsiteY2" fmla="*/ 24603 h 1574572"/>
                <a:gd name="connsiteX3" fmla="*/ 2029722 w 2029722"/>
                <a:gd name="connsiteY3" fmla="*/ 106612 h 1574572"/>
                <a:gd name="connsiteX4" fmla="*/ 1008710 w 2029722"/>
                <a:gd name="connsiteY4" fmla="*/ 1570472 h 1574572"/>
                <a:gd name="connsiteX5" fmla="*/ 0 w 2029722"/>
                <a:gd name="connsiteY5" fmla="*/ 1574572 h 1574572"/>
                <a:gd name="connsiteX0" fmla="*/ 0 w 2029722"/>
                <a:gd name="connsiteY0" fmla="*/ 1574572 h 1574572"/>
                <a:gd name="connsiteX1" fmla="*/ 947203 w 2029722"/>
                <a:gd name="connsiteY1" fmla="*/ 0 h 1574572"/>
                <a:gd name="connsiteX2" fmla="*/ 1931311 w 2029722"/>
                <a:gd name="connsiteY2" fmla="*/ 24603 h 1574572"/>
                <a:gd name="connsiteX3" fmla="*/ 2029722 w 2029722"/>
                <a:gd name="connsiteY3" fmla="*/ 106612 h 1574572"/>
                <a:gd name="connsiteX4" fmla="*/ 1008710 w 2029722"/>
                <a:gd name="connsiteY4" fmla="*/ 1570472 h 1574572"/>
                <a:gd name="connsiteX5" fmla="*/ 0 w 2029722"/>
                <a:gd name="connsiteY5" fmla="*/ 1574572 h 1574572"/>
                <a:gd name="connsiteX0" fmla="*/ 0 w 2029722"/>
                <a:gd name="connsiteY0" fmla="*/ 1574572 h 1574572"/>
                <a:gd name="connsiteX1" fmla="*/ 947203 w 2029722"/>
                <a:gd name="connsiteY1" fmla="*/ 0 h 1574572"/>
                <a:gd name="connsiteX2" fmla="*/ 1931311 w 2029722"/>
                <a:gd name="connsiteY2" fmla="*/ 24603 h 1574572"/>
                <a:gd name="connsiteX3" fmla="*/ 2029722 w 2029722"/>
                <a:gd name="connsiteY3" fmla="*/ 106612 h 1574572"/>
                <a:gd name="connsiteX4" fmla="*/ 1008710 w 2029722"/>
                <a:gd name="connsiteY4" fmla="*/ 1570472 h 1574572"/>
                <a:gd name="connsiteX5" fmla="*/ 0 w 2029722"/>
                <a:gd name="connsiteY5" fmla="*/ 1574572 h 1574572"/>
                <a:gd name="connsiteX0" fmla="*/ 0 w 2029722"/>
                <a:gd name="connsiteY0" fmla="*/ 1574572 h 1574572"/>
                <a:gd name="connsiteX1" fmla="*/ 947203 w 2029722"/>
                <a:gd name="connsiteY1" fmla="*/ 0 h 1574572"/>
                <a:gd name="connsiteX2" fmla="*/ 1931311 w 2029722"/>
                <a:gd name="connsiteY2" fmla="*/ 24603 h 1574572"/>
                <a:gd name="connsiteX3" fmla="*/ 2029722 w 2029722"/>
                <a:gd name="connsiteY3" fmla="*/ 106612 h 1574572"/>
                <a:gd name="connsiteX4" fmla="*/ 1008710 w 2029722"/>
                <a:gd name="connsiteY4" fmla="*/ 1570472 h 1574572"/>
                <a:gd name="connsiteX5" fmla="*/ 0 w 2029722"/>
                <a:gd name="connsiteY5" fmla="*/ 1574572 h 1574572"/>
                <a:gd name="connsiteX0" fmla="*/ 0 w 2029722"/>
                <a:gd name="connsiteY0" fmla="*/ 1574572 h 1574572"/>
                <a:gd name="connsiteX1" fmla="*/ 947203 w 2029722"/>
                <a:gd name="connsiteY1" fmla="*/ 0 h 1574572"/>
                <a:gd name="connsiteX2" fmla="*/ 1931311 w 2029722"/>
                <a:gd name="connsiteY2" fmla="*/ 24603 h 1574572"/>
                <a:gd name="connsiteX3" fmla="*/ 2009219 w 2029722"/>
                <a:gd name="connsiteY3" fmla="*/ 57406 h 1574572"/>
                <a:gd name="connsiteX4" fmla="*/ 2029722 w 2029722"/>
                <a:gd name="connsiteY4" fmla="*/ 106612 h 1574572"/>
                <a:gd name="connsiteX5" fmla="*/ 1008710 w 2029722"/>
                <a:gd name="connsiteY5" fmla="*/ 1570472 h 1574572"/>
                <a:gd name="connsiteX6" fmla="*/ 0 w 2029722"/>
                <a:gd name="connsiteY6" fmla="*/ 1574572 h 1574572"/>
                <a:gd name="connsiteX0" fmla="*/ 0 w 2029722"/>
                <a:gd name="connsiteY0" fmla="*/ 1574572 h 1574572"/>
                <a:gd name="connsiteX1" fmla="*/ 947203 w 2029722"/>
                <a:gd name="connsiteY1" fmla="*/ 0 h 1574572"/>
                <a:gd name="connsiteX2" fmla="*/ 1931311 w 2029722"/>
                <a:gd name="connsiteY2" fmla="*/ 24603 h 1574572"/>
                <a:gd name="connsiteX3" fmla="*/ 2009219 w 2029722"/>
                <a:gd name="connsiteY3" fmla="*/ 57406 h 1574572"/>
                <a:gd name="connsiteX4" fmla="*/ 2029722 w 2029722"/>
                <a:gd name="connsiteY4" fmla="*/ 106612 h 1574572"/>
                <a:gd name="connsiteX5" fmla="*/ 1008710 w 2029722"/>
                <a:gd name="connsiteY5" fmla="*/ 1570472 h 1574572"/>
                <a:gd name="connsiteX6" fmla="*/ 0 w 2029722"/>
                <a:gd name="connsiteY6" fmla="*/ 1574572 h 1574572"/>
                <a:gd name="connsiteX0" fmla="*/ 0 w 2029722"/>
                <a:gd name="connsiteY0" fmla="*/ 1574572 h 1574572"/>
                <a:gd name="connsiteX1" fmla="*/ 947203 w 2029722"/>
                <a:gd name="connsiteY1" fmla="*/ 0 h 1574572"/>
                <a:gd name="connsiteX2" fmla="*/ 1931311 w 2029722"/>
                <a:gd name="connsiteY2" fmla="*/ 24603 h 1574572"/>
                <a:gd name="connsiteX3" fmla="*/ 2009219 w 2029722"/>
                <a:gd name="connsiteY3" fmla="*/ 57406 h 1574572"/>
                <a:gd name="connsiteX4" fmla="*/ 2029722 w 2029722"/>
                <a:gd name="connsiteY4" fmla="*/ 106612 h 1574572"/>
                <a:gd name="connsiteX5" fmla="*/ 1029212 w 2029722"/>
                <a:gd name="connsiteY5" fmla="*/ 1566371 h 1574572"/>
                <a:gd name="connsiteX6" fmla="*/ 0 w 2029722"/>
                <a:gd name="connsiteY6" fmla="*/ 1574572 h 1574572"/>
                <a:gd name="connsiteX0" fmla="*/ 0 w 2029722"/>
                <a:gd name="connsiteY0" fmla="*/ 1574572 h 1574572"/>
                <a:gd name="connsiteX1" fmla="*/ 947203 w 2029722"/>
                <a:gd name="connsiteY1" fmla="*/ 0 h 1574572"/>
                <a:gd name="connsiteX2" fmla="*/ 1931311 w 2029722"/>
                <a:gd name="connsiteY2" fmla="*/ 24603 h 1574572"/>
                <a:gd name="connsiteX3" fmla="*/ 2009219 w 2029722"/>
                <a:gd name="connsiteY3" fmla="*/ 57406 h 1574572"/>
                <a:gd name="connsiteX4" fmla="*/ 2029722 w 2029722"/>
                <a:gd name="connsiteY4" fmla="*/ 106612 h 1574572"/>
                <a:gd name="connsiteX5" fmla="*/ 1029212 w 2029722"/>
                <a:gd name="connsiteY5" fmla="*/ 1566371 h 1574572"/>
                <a:gd name="connsiteX6" fmla="*/ 0 w 2029722"/>
                <a:gd name="connsiteY6" fmla="*/ 1574572 h 1574572"/>
                <a:gd name="connsiteX0" fmla="*/ 0 w 2112234"/>
                <a:gd name="connsiteY0" fmla="*/ 1602749 h 1602749"/>
                <a:gd name="connsiteX1" fmla="*/ 947203 w 2112234"/>
                <a:gd name="connsiteY1" fmla="*/ 28177 h 1602749"/>
                <a:gd name="connsiteX2" fmla="*/ 1931311 w 2112234"/>
                <a:gd name="connsiteY2" fmla="*/ 52780 h 1602749"/>
                <a:gd name="connsiteX3" fmla="*/ 2029722 w 2112234"/>
                <a:gd name="connsiteY3" fmla="*/ 134789 h 1602749"/>
                <a:gd name="connsiteX4" fmla="*/ 1029212 w 2112234"/>
                <a:gd name="connsiteY4" fmla="*/ 1594548 h 1602749"/>
                <a:gd name="connsiteX5" fmla="*/ 0 w 2112234"/>
                <a:gd name="connsiteY5" fmla="*/ 1602749 h 1602749"/>
                <a:gd name="connsiteX0" fmla="*/ 0 w 2094991"/>
                <a:gd name="connsiteY0" fmla="*/ 1602749 h 1602749"/>
                <a:gd name="connsiteX1" fmla="*/ 947203 w 2094991"/>
                <a:gd name="connsiteY1" fmla="*/ 28177 h 1602749"/>
                <a:gd name="connsiteX2" fmla="*/ 1931311 w 2094991"/>
                <a:gd name="connsiteY2" fmla="*/ 52780 h 1602749"/>
                <a:gd name="connsiteX3" fmla="*/ 2029722 w 2094991"/>
                <a:gd name="connsiteY3" fmla="*/ 134789 h 1602749"/>
                <a:gd name="connsiteX4" fmla="*/ 1029212 w 2094991"/>
                <a:gd name="connsiteY4" fmla="*/ 1594548 h 1602749"/>
                <a:gd name="connsiteX5" fmla="*/ 0 w 2094991"/>
                <a:gd name="connsiteY5" fmla="*/ 1602749 h 1602749"/>
                <a:gd name="connsiteX0" fmla="*/ 0 w 2029722"/>
                <a:gd name="connsiteY0" fmla="*/ 1574572 h 1574572"/>
                <a:gd name="connsiteX1" fmla="*/ 947203 w 2029722"/>
                <a:gd name="connsiteY1" fmla="*/ 0 h 1574572"/>
                <a:gd name="connsiteX2" fmla="*/ 1931311 w 2029722"/>
                <a:gd name="connsiteY2" fmla="*/ 24603 h 1574572"/>
                <a:gd name="connsiteX3" fmla="*/ 2029722 w 2029722"/>
                <a:gd name="connsiteY3" fmla="*/ 106612 h 1574572"/>
                <a:gd name="connsiteX4" fmla="*/ 1029212 w 2029722"/>
                <a:gd name="connsiteY4" fmla="*/ 1566371 h 1574572"/>
                <a:gd name="connsiteX5" fmla="*/ 0 w 2029722"/>
                <a:gd name="connsiteY5" fmla="*/ 1574572 h 1574572"/>
                <a:gd name="connsiteX0" fmla="*/ 0 w 2029722"/>
                <a:gd name="connsiteY0" fmla="*/ 1574572 h 1574572"/>
                <a:gd name="connsiteX1" fmla="*/ 947203 w 2029722"/>
                <a:gd name="connsiteY1" fmla="*/ 0 h 1574572"/>
                <a:gd name="connsiteX2" fmla="*/ 1931311 w 2029722"/>
                <a:gd name="connsiteY2" fmla="*/ 24603 h 1574572"/>
                <a:gd name="connsiteX3" fmla="*/ 2029722 w 2029722"/>
                <a:gd name="connsiteY3" fmla="*/ 106612 h 1574572"/>
                <a:gd name="connsiteX4" fmla="*/ 1029212 w 2029722"/>
                <a:gd name="connsiteY4" fmla="*/ 1566371 h 1574572"/>
                <a:gd name="connsiteX5" fmla="*/ 0 w 2029722"/>
                <a:gd name="connsiteY5" fmla="*/ 1574572 h 1574572"/>
                <a:gd name="connsiteX0" fmla="*/ 0 w 2026763"/>
                <a:gd name="connsiteY0" fmla="*/ 1574572 h 1574572"/>
                <a:gd name="connsiteX1" fmla="*/ 947203 w 2026763"/>
                <a:gd name="connsiteY1" fmla="*/ 0 h 1574572"/>
                <a:gd name="connsiteX2" fmla="*/ 1931311 w 2026763"/>
                <a:gd name="connsiteY2" fmla="*/ 24603 h 1574572"/>
                <a:gd name="connsiteX3" fmla="*/ 2026763 w 2026763"/>
                <a:gd name="connsiteY3" fmla="*/ 118448 h 1574572"/>
                <a:gd name="connsiteX4" fmla="*/ 1029212 w 2026763"/>
                <a:gd name="connsiteY4" fmla="*/ 1566371 h 1574572"/>
                <a:gd name="connsiteX5" fmla="*/ 0 w 2026763"/>
                <a:gd name="connsiteY5" fmla="*/ 1574572 h 1574572"/>
                <a:gd name="connsiteX0" fmla="*/ 0 w 2026763"/>
                <a:gd name="connsiteY0" fmla="*/ 1574572 h 1589231"/>
                <a:gd name="connsiteX1" fmla="*/ 947203 w 2026763"/>
                <a:gd name="connsiteY1" fmla="*/ 0 h 1589231"/>
                <a:gd name="connsiteX2" fmla="*/ 1931311 w 2026763"/>
                <a:gd name="connsiteY2" fmla="*/ 24603 h 1589231"/>
                <a:gd name="connsiteX3" fmla="*/ 2026763 w 2026763"/>
                <a:gd name="connsiteY3" fmla="*/ 118448 h 1589231"/>
                <a:gd name="connsiteX4" fmla="*/ 1029212 w 2026763"/>
                <a:gd name="connsiteY4" fmla="*/ 1589231 h 1589231"/>
                <a:gd name="connsiteX5" fmla="*/ 0 w 2026763"/>
                <a:gd name="connsiteY5" fmla="*/ 1574572 h 1589231"/>
                <a:gd name="connsiteX0" fmla="*/ 0 w 2026763"/>
                <a:gd name="connsiteY0" fmla="*/ 1574572 h 1601616"/>
                <a:gd name="connsiteX1" fmla="*/ 947203 w 2026763"/>
                <a:gd name="connsiteY1" fmla="*/ 0 h 1601616"/>
                <a:gd name="connsiteX2" fmla="*/ 1931311 w 2026763"/>
                <a:gd name="connsiteY2" fmla="*/ 24603 h 1601616"/>
                <a:gd name="connsiteX3" fmla="*/ 2026763 w 2026763"/>
                <a:gd name="connsiteY3" fmla="*/ 118448 h 1601616"/>
                <a:gd name="connsiteX4" fmla="*/ 1029212 w 2026763"/>
                <a:gd name="connsiteY4" fmla="*/ 1589231 h 1601616"/>
                <a:gd name="connsiteX5" fmla="*/ 0 w 2026763"/>
                <a:gd name="connsiteY5" fmla="*/ 1574572 h 1601616"/>
                <a:gd name="connsiteX0" fmla="*/ 0 w 2026763"/>
                <a:gd name="connsiteY0" fmla="*/ 1574572 h 1593194"/>
                <a:gd name="connsiteX1" fmla="*/ 947203 w 2026763"/>
                <a:gd name="connsiteY1" fmla="*/ 0 h 1593194"/>
                <a:gd name="connsiteX2" fmla="*/ 1931311 w 2026763"/>
                <a:gd name="connsiteY2" fmla="*/ 24603 h 1593194"/>
                <a:gd name="connsiteX3" fmla="*/ 2026763 w 2026763"/>
                <a:gd name="connsiteY3" fmla="*/ 118448 h 1593194"/>
                <a:gd name="connsiteX4" fmla="*/ 1029212 w 2026763"/>
                <a:gd name="connsiteY4" fmla="*/ 1589231 h 1593194"/>
                <a:gd name="connsiteX5" fmla="*/ 0 w 2026763"/>
                <a:gd name="connsiteY5" fmla="*/ 1574572 h 1593194"/>
                <a:gd name="connsiteX0" fmla="*/ 0 w 2023046"/>
                <a:gd name="connsiteY0" fmla="*/ 1563421 h 1589231"/>
                <a:gd name="connsiteX1" fmla="*/ 943486 w 2023046"/>
                <a:gd name="connsiteY1" fmla="*/ 0 h 1589231"/>
                <a:gd name="connsiteX2" fmla="*/ 1927594 w 2023046"/>
                <a:gd name="connsiteY2" fmla="*/ 24603 h 1589231"/>
                <a:gd name="connsiteX3" fmla="*/ 2023046 w 2023046"/>
                <a:gd name="connsiteY3" fmla="*/ 118448 h 1589231"/>
                <a:gd name="connsiteX4" fmla="*/ 1025495 w 2023046"/>
                <a:gd name="connsiteY4" fmla="*/ 1589231 h 1589231"/>
                <a:gd name="connsiteX5" fmla="*/ 0 w 2023046"/>
                <a:gd name="connsiteY5" fmla="*/ 1563421 h 1589231"/>
                <a:gd name="connsiteX0" fmla="*/ 0 w 2023046"/>
                <a:gd name="connsiteY0" fmla="*/ 1563421 h 1574847"/>
                <a:gd name="connsiteX1" fmla="*/ 943486 w 2023046"/>
                <a:gd name="connsiteY1" fmla="*/ 0 h 1574847"/>
                <a:gd name="connsiteX2" fmla="*/ 1927594 w 2023046"/>
                <a:gd name="connsiteY2" fmla="*/ 24603 h 1574847"/>
                <a:gd name="connsiteX3" fmla="*/ 2023046 w 2023046"/>
                <a:gd name="connsiteY3" fmla="*/ 118448 h 1574847"/>
                <a:gd name="connsiteX4" fmla="*/ 1029212 w 2023046"/>
                <a:gd name="connsiteY4" fmla="*/ 1548343 h 1574847"/>
                <a:gd name="connsiteX5" fmla="*/ 0 w 2023046"/>
                <a:gd name="connsiteY5" fmla="*/ 1563421 h 1574847"/>
                <a:gd name="connsiteX0" fmla="*/ 0 w 2023046"/>
                <a:gd name="connsiteY0" fmla="*/ 1563421 h 1563421"/>
                <a:gd name="connsiteX1" fmla="*/ 943486 w 2023046"/>
                <a:gd name="connsiteY1" fmla="*/ 0 h 1563421"/>
                <a:gd name="connsiteX2" fmla="*/ 1927594 w 2023046"/>
                <a:gd name="connsiteY2" fmla="*/ 24603 h 1563421"/>
                <a:gd name="connsiteX3" fmla="*/ 2023046 w 2023046"/>
                <a:gd name="connsiteY3" fmla="*/ 118448 h 1563421"/>
                <a:gd name="connsiteX4" fmla="*/ 1029212 w 2023046"/>
                <a:gd name="connsiteY4" fmla="*/ 1548343 h 1563421"/>
                <a:gd name="connsiteX5" fmla="*/ 0 w 2023046"/>
                <a:gd name="connsiteY5" fmla="*/ 1563421 h 1563421"/>
                <a:gd name="connsiteX0" fmla="*/ 0 w 2023046"/>
                <a:gd name="connsiteY0" fmla="*/ 1563421 h 1568845"/>
                <a:gd name="connsiteX1" fmla="*/ 943486 w 2023046"/>
                <a:gd name="connsiteY1" fmla="*/ 0 h 1568845"/>
                <a:gd name="connsiteX2" fmla="*/ 1927594 w 2023046"/>
                <a:gd name="connsiteY2" fmla="*/ 24603 h 1568845"/>
                <a:gd name="connsiteX3" fmla="*/ 2023046 w 2023046"/>
                <a:gd name="connsiteY3" fmla="*/ 118448 h 1568845"/>
                <a:gd name="connsiteX4" fmla="*/ 1012811 w 2023046"/>
                <a:gd name="connsiteY4" fmla="*/ 1568845 h 1568845"/>
                <a:gd name="connsiteX5" fmla="*/ 0 w 2023046"/>
                <a:gd name="connsiteY5" fmla="*/ 1563421 h 1568845"/>
                <a:gd name="connsiteX0" fmla="*/ 0 w 2023046"/>
                <a:gd name="connsiteY0" fmla="*/ 1575722 h 1575722"/>
                <a:gd name="connsiteX1" fmla="*/ 943486 w 2023046"/>
                <a:gd name="connsiteY1" fmla="*/ 0 h 1575722"/>
                <a:gd name="connsiteX2" fmla="*/ 1927594 w 2023046"/>
                <a:gd name="connsiteY2" fmla="*/ 24603 h 1575722"/>
                <a:gd name="connsiteX3" fmla="*/ 2023046 w 2023046"/>
                <a:gd name="connsiteY3" fmla="*/ 118448 h 1575722"/>
                <a:gd name="connsiteX4" fmla="*/ 1012811 w 2023046"/>
                <a:gd name="connsiteY4" fmla="*/ 1568845 h 1575722"/>
                <a:gd name="connsiteX5" fmla="*/ 0 w 2023046"/>
                <a:gd name="connsiteY5" fmla="*/ 1575722 h 1575722"/>
                <a:gd name="connsiteX0" fmla="*/ 0 w 2023046"/>
                <a:gd name="connsiteY0" fmla="*/ 1557880 h 1557880"/>
                <a:gd name="connsiteX1" fmla="*/ 947947 w 2023046"/>
                <a:gd name="connsiteY1" fmla="*/ 0 h 1557880"/>
                <a:gd name="connsiteX2" fmla="*/ 1927594 w 2023046"/>
                <a:gd name="connsiteY2" fmla="*/ 6761 h 1557880"/>
                <a:gd name="connsiteX3" fmla="*/ 2023046 w 2023046"/>
                <a:gd name="connsiteY3" fmla="*/ 100606 h 1557880"/>
                <a:gd name="connsiteX4" fmla="*/ 1012811 w 2023046"/>
                <a:gd name="connsiteY4" fmla="*/ 1551003 h 1557880"/>
                <a:gd name="connsiteX5" fmla="*/ 0 w 2023046"/>
                <a:gd name="connsiteY5" fmla="*/ 1557880 h 1557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23046" h="1557880">
                  <a:moveTo>
                    <a:pt x="0" y="1557880"/>
                  </a:moveTo>
                  <a:cubicBezTo>
                    <a:pt x="656072" y="163728"/>
                    <a:pt x="648615" y="123013"/>
                    <a:pt x="947947" y="0"/>
                  </a:cubicBezTo>
                  <a:lnTo>
                    <a:pt x="1927594" y="6761"/>
                  </a:lnTo>
                  <a:cubicBezTo>
                    <a:pt x="1981807" y="34055"/>
                    <a:pt x="1994802" y="50814"/>
                    <a:pt x="2023046" y="100606"/>
                  </a:cubicBezTo>
                  <a:cubicBezTo>
                    <a:pt x="1744216" y="-198728"/>
                    <a:pt x="1262938" y="1099954"/>
                    <a:pt x="1012811" y="1551003"/>
                  </a:cubicBezTo>
                  <a:lnTo>
                    <a:pt x="0" y="155788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531">
                <a:solidFill>
                  <a:prstClr val="white"/>
                </a:solidFill>
              </a:endParaRPr>
            </a:p>
          </p:txBody>
        </p:sp>
      </p:grpSp>
      <p:grpSp>
        <p:nvGrpSpPr>
          <p:cNvPr id="2" name="组合 1"/>
          <p:cNvGrpSpPr/>
          <p:nvPr/>
        </p:nvGrpSpPr>
        <p:grpSpPr>
          <a:xfrm>
            <a:off x="3237275" y="2021434"/>
            <a:ext cx="2864179" cy="2179697"/>
            <a:chOff x="3236480" y="2021433"/>
            <a:chExt cx="2864179" cy="2179697"/>
          </a:xfrm>
          <a:gradFill flip="none" rotWithShape="1">
            <a:gsLst>
              <a:gs pos="0">
                <a:srgbClr val="0170C1">
                  <a:shade val="30000"/>
                  <a:satMod val="115000"/>
                </a:srgbClr>
              </a:gs>
              <a:gs pos="50000">
                <a:srgbClr val="0170C1">
                  <a:shade val="67500"/>
                  <a:satMod val="115000"/>
                </a:srgbClr>
              </a:gs>
              <a:gs pos="100000">
                <a:srgbClr val="0170C1">
                  <a:shade val="100000"/>
                  <a:satMod val="115000"/>
                </a:srgbClr>
              </a:gs>
            </a:gsLst>
            <a:lin ang="18900000" scaled="1"/>
            <a:tileRect/>
          </a:gradFill>
        </p:grpSpPr>
        <p:sp>
          <p:nvSpPr>
            <p:cNvPr id="52" name="任意多边形 51"/>
            <p:cNvSpPr/>
            <p:nvPr/>
          </p:nvSpPr>
          <p:spPr>
            <a:xfrm>
              <a:off x="5538099" y="2073819"/>
              <a:ext cx="562560" cy="325906"/>
            </a:xfrm>
            <a:custGeom>
              <a:avLst/>
              <a:gdLst>
                <a:gd name="connsiteX0" fmla="*/ 367678 w 370875"/>
                <a:gd name="connsiteY0" fmla="*/ 140677 h 140677"/>
                <a:gd name="connsiteX1" fmla="*/ 370875 w 370875"/>
                <a:gd name="connsiteY1" fmla="*/ 0 h 140677"/>
                <a:gd name="connsiteX2" fmla="*/ 0 w 370875"/>
                <a:gd name="connsiteY2" fmla="*/ 134282 h 140677"/>
                <a:gd name="connsiteX3" fmla="*/ 367678 w 370875"/>
                <a:gd name="connsiteY3" fmla="*/ 140677 h 140677"/>
                <a:gd name="connsiteX0" fmla="*/ 367678 w 370875"/>
                <a:gd name="connsiteY0" fmla="*/ 232793 h 232793"/>
                <a:gd name="connsiteX1" fmla="*/ 370875 w 370875"/>
                <a:gd name="connsiteY1" fmla="*/ 92116 h 232793"/>
                <a:gd name="connsiteX2" fmla="*/ 0 w 370875"/>
                <a:gd name="connsiteY2" fmla="*/ 226398 h 232793"/>
                <a:gd name="connsiteX3" fmla="*/ 367678 w 370875"/>
                <a:gd name="connsiteY3" fmla="*/ 232793 h 232793"/>
                <a:gd name="connsiteX0" fmla="*/ 367678 w 370875"/>
                <a:gd name="connsiteY0" fmla="*/ 233290 h 233290"/>
                <a:gd name="connsiteX1" fmla="*/ 370875 w 370875"/>
                <a:gd name="connsiteY1" fmla="*/ 92613 h 233290"/>
                <a:gd name="connsiteX2" fmla="*/ 0 w 370875"/>
                <a:gd name="connsiteY2" fmla="*/ 226895 h 233290"/>
                <a:gd name="connsiteX3" fmla="*/ 367678 w 370875"/>
                <a:gd name="connsiteY3" fmla="*/ 233290 h 233290"/>
                <a:gd name="connsiteX0" fmla="*/ 367678 w 370875"/>
                <a:gd name="connsiteY0" fmla="*/ 229170 h 229170"/>
                <a:gd name="connsiteX1" fmla="*/ 370875 w 370875"/>
                <a:gd name="connsiteY1" fmla="*/ 88493 h 229170"/>
                <a:gd name="connsiteX2" fmla="*/ 0 w 370875"/>
                <a:gd name="connsiteY2" fmla="*/ 222775 h 229170"/>
                <a:gd name="connsiteX3" fmla="*/ 367678 w 370875"/>
                <a:gd name="connsiteY3" fmla="*/ 229170 h 229170"/>
                <a:gd name="connsiteX0" fmla="*/ 386861 w 390058"/>
                <a:gd name="connsiteY0" fmla="*/ 227542 h 230739"/>
                <a:gd name="connsiteX1" fmla="*/ 390058 w 390058"/>
                <a:gd name="connsiteY1" fmla="*/ 86865 h 230739"/>
                <a:gd name="connsiteX2" fmla="*/ 0 w 390058"/>
                <a:gd name="connsiteY2" fmla="*/ 230739 h 230739"/>
                <a:gd name="connsiteX3" fmla="*/ 386861 w 390058"/>
                <a:gd name="connsiteY3" fmla="*/ 227542 h 230739"/>
                <a:gd name="connsiteX0" fmla="*/ 386861 w 390058"/>
                <a:gd name="connsiteY0" fmla="*/ 231640 h 234837"/>
                <a:gd name="connsiteX1" fmla="*/ 390058 w 390058"/>
                <a:gd name="connsiteY1" fmla="*/ 90963 h 234837"/>
                <a:gd name="connsiteX2" fmla="*/ 0 w 390058"/>
                <a:gd name="connsiteY2" fmla="*/ 234837 h 234837"/>
                <a:gd name="connsiteX3" fmla="*/ 386861 w 390058"/>
                <a:gd name="connsiteY3" fmla="*/ 231640 h 234837"/>
                <a:gd name="connsiteX0" fmla="*/ 386861 w 397219"/>
                <a:gd name="connsiteY0" fmla="*/ 231640 h 234837"/>
                <a:gd name="connsiteX1" fmla="*/ 390058 w 397219"/>
                <a:gd name="connsiteY1" fmla="*/ 90963 h 234837"/>
                <a:gd name="connsiteX2" fmla="*/ 0 w 397219"/>
                <a:gd name="connsiteY2" fmla="*/ 234837 h 234837"/>
                <a:gd name="connsiteX3" fmla="*/ 386861 w 397219"/>
                <a:gd name="connsiteY3" fmla="*/ 231640 h 234837"/>
                <a:gd name="connsiteX0" fmla="*/ 386861 w 401264"/>
                <a:gd name="connsiteY0" fmla="*/ 231640 h 234837"/>
                <a:gd name="connsiteX1" fmla="*/ 390058 w 401264"/>
                <a:gd name="connsiteY1" fmla="*/ 90963 h 234837"/>
                <a:gd name="connsiteX2" fmla="*/ 0 w 401264"/>
                <a:gd name="connsiteY2" fmla="*/ 234837 h 234837"/>
                <a:gd name="connsiteX3" fmla="*/ 386861 w 401264"/>
                <a:gd name="connsiteY3" fmla="*/ 231640 h 234837"/>
                <a:gd name="connsiteX0" fmla="*/ 386861 w 406990"/>
                <a:gd name="connsiteY0" fmla="*/ 231640 h 234837"/>
                <a:gd name="connsiteX1" fmla="*/ 390058 w 406990"/>
                <a:gd name="connsiteY1" fmla="*/ 90963 h 234837"/>
                <a:gd name="connsiteX2" fmla="*/ 0 w 406990"/>
                <a:gd name="connsiteY2" fmla="*/ 234837 h 234837"/>
                <a:gd name="connsiteX3" fmla="*/ 386861 w 406990"/>
                <a:gd name="connsiteY3" fmla="*/ 231640 h 234837"/>
                <a:gd name="connsiteX0" fmla="*/ 386861 w 400092"/>
                <a:gd name="connsiteY0" fmla="*/ 231640 h 234837"/>
                <a:gd name="connsiteX1" fmla="*/ 390058 w 400092"/>
                <a:gd name="connsiteY1" fmla="*/ 90963 h 234837"/>
                <a:gd name="connsiteX2" fmla="*/ 0 w 400092"/>
                <a:gd name="connsiteY2" fmla="*/ 234837 h 234837"/>
                <a:gd name="connsiteX3" fmla="*/ 386861 w 400092"/>
                <a:gd name="connsiteY3" fmla="*/ 231640 h 234837"/>
                <a:gd name="connsiteX0" fmla="*/ 386861 w 400092"/>
                <a:gd name="connsiteY0" fmla="*/ 231640 h 234837"/>
                <a:gd name="connsiteX1" fmla="*/ 390058 w 400092"/>
                <a:gd name="connsiteY1" fmla="*/ 90963 h 234837"/>
                <a:gd name="connsiteX2" fmla="*/ 0 w 400092"/>
                <a:gd name="connsiteY2" fmla="*/ 234837 h 234837"/>
                <a:gd name="connsiteX3" fmla="*/ 386861 w 400092"/>
                <a:gd name="connsiteY3" fmla="*/ 231640 h 234837"/>
                <a:gd name="connsiteX0" fmla="*/ 386861 w 400092"/>
                <a:gd name="connsiteY0" fmla="*/ 228587 h 231784"/>
                <a:gd name="connsiteX1" fmla="*/ 390058 w 400092"/>
                <a:gd name="connsiteY1" fmla="*/ 87910 h 231784"/>
                <a:gd name="connsiteX2" fmla="*/ 0 w 400092"/>
                <a:gd name="connsiteY2" fmla="*/ 231784 h 231784"/>
                <a:gd name="connsiteX3" fmla="*/ 386861 w 400092"/>
                <a:gd name="connsiteY3" fmla="*/ 228587 h 231784"/>
              </a:gdLst>
              <a:ahLst/>
              <a:cxnLst>
                <a:cxn ang="0">
                  <a:pos x="connsiteX0" y="connsiteY0"/>
                </a:cxn>
                <a:cxn ang="0">
                  <a:pos x="connsiteX1" y="connsiteY1"/>
                </a:cxn>
                <a:cxn ang="0">
                  <a:pos x="connsiteX2" y="connsiteY2"/>
                </a:cxn>
                <a:cxn ang="0">
                  <a:pos x="connsiteX3" y="connsiteY3"/>
                </a:cxn>
              </a:cxnLst>
              <a:rect l="l" t="t" r="r" b="b"/>
              <a:pathLst>
                <a:path w="400092" h="231784">
                  <a:moveTo>
                    <a:pt x="386861" y="228587"/>
                  </a:moveTo>
                  <a:cubicBezTo>
                    <a:pt x="399561" y="220066"/>
                    <a:pt x="407403" y="162418"/>
                    <a:pt x="390058" y="87910"/>
                  </a:cubicBezTo>
                  <a:cubicBezTo>
                    <a:pt x="295691" y="-157526"/>
                    <a:pt x="37301" y="183825"/>
                    <a:pt x="0" y="231784"/>
                  </a:cubicBezTo>
                  <a:lnTo>
                    <a:pt x="386861" y="228587"/>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531">
                <a:solidFill>
                  <a:prstClr val="white"/>
                </a:solidFill>
              </a:endParaRPr>
            </a:p>
          </p:txBody>
        </p:sp>
        <p:sp>
          <p:nvSpPr>
            <p:cNvPr id="53" name="任意多边形 52"/>
            <p:cNvSpPr/>
            <p:nvPr/>
          </p:nvSpPr>
          <p:spPr>
            <a:xfrm>
              <a:off x="3236480" y="2021433"/>
              <a:ext cx="2836007" cy="2179697"/>
            </a:xfrm>
            <a:custGeom>
              <a:avLst/>
              <a:gdLst>
                <a:gd name="connsiteX0" fmla="*/ 0 w 2042024"/>
                <a:gd name="connsiteY0" fmla="*/ 1566371 h 1570472"/>
                <a:gd name="connsiteX1" fmla="*/ 959505 w 2042024"/>
                <a:gd name="connsiteY1" fmla="*/ 0 h 1570472"/>
                <a:gd name="connsiteX2" fmla="*/ 1943613 w 2042024"/>
                <a:gd name="connsiteY2" fmla="*/ 24603 h 1570472"/>
                <a:gd name="connsiteX3" fmla="*/ 2042024 w 2042024"/>
                <a:gd name="connsiteY3" fmla="*/ 106612 h 1570472"/>
                <a:gd name="connsiteX4" fmla="*/ 1021012 w 2042024"/>
                <a:gd name="connsiteY4" fmla="*/ 1570472 h 1570472"/>
                <a:gd name="connsiteX5" fmla="*/ 0 w 2042024"/>
                <a:gd name="connsiteY5" fmla="*/ 1566371 h 1570472"/>
                <a:gd name="connsiteX0" fmla="*/ 0 w 2029722"/>
                <a:gd name="connsiteY0" fmla="*/ 1574572 h 1574572"/>
                <a:gd name="connsiteX1" fmla="*/ 947203 w 2029722"/>
                <a:gd name="connsiteY1" fmla="*/ 0 h 1574572"/>
                <a:gd name="connsiteX2" fmla="*/ 1931311 w 2029722"/>
                <a:gd name="connsiteY2" fmla="*/ 24603 h 1574572"/>
                <a:gd name="connsiteX3" fmla="*/ 2029722 w 2029722"/>
                <a:gd name="connsiteY3" fmla="*/ 106612 h 1574572"/>
                <a:gd name="connsiteX4" fmla="*/ 1008710 w 2029722"/>
                <a:gd name="connsiteY4" fmla="*/ 1570472 h 1574572"/>
                <a:gd name="connsiteX5" fmla="*/ 0 w 2029722"/>
                <a:gd name="connsiteY5" fmla="*/ 1574572 h 1574572"/>
                <a:gd name="connsiteX0" fmla="*/ 0 w 2029722"/>
                <a:gd name="connsiteY0" fmla="*/ 1574572 h 1574572"/>
                <a:gd name="connsiteX1" fmla="*/ 947203 w 2029722"/>
                <a:gd name="connsiteY1" fmla="*/ 0 h 1574572"/>
                <a:gd name="connsiteX2" fmla="*/ 1931311 w 2029722"/>
                <a:gd name="connsiteY2" fmla="*/ 24603 h 1574572"/>
                <a:gd name="connsiteX3" fmla="*/ 2029722 w 2029722"/>
                <a:gd name="connsiteY3" fmla="*/ 106612 h 1574572"/>
                <a:gd name="connsiteX4" fmla="*/ 1008710 w 2029722"/>
                <a:gd name="connsiteY4" fmla="*/ 1570472 h 1574572"/>
                <a:gd name="connsiteX5" fmla="*/ 0 w 2029722"/>
                <a:gd name="connsiteY5" fmla="*/ 1574572 h 1574572"/>
                <a:gd name="connsiteX0" fmla="*/ 0 w 2029722"/>
                <a:gd name="connsiteY0" fmla="*/ 1574572 h 1574572"/>
                <a:gd name="connsiteX1" fmla="*/ 947203 w 2029722"/>
                <a:gd name="connsiteY1" fmla="*/ 0 h 1574572"/>
                <a:gd name="connsiteX2" fmla="*/ 1931311 w 2029722"/>
                <a:gd name="connsiteY2" fmla="*/ 24603 h 1574572"/>
                <a:gd name="connsiteX3" fmla="*/ 2029722 w 2029722"/>
                <a:gd name="connsiteY3" fmla="*/ 106612 h 1574572"/>
                <a:gd name="connsiteX4" fmla="*/ 1008710 w 2029722"/>
                <a:gd name="connsiteY4" fmla="*/ 1570472 h 1574572"/>
                <a:gd name="connsiteX5" fmla="*/ 0 w 2029722"/>
                <a:gd name="connsiteY5" fmla="*/ 1574572 h 1574572"/>
                <a:gd name="connsiteX0" fmla="*/ 0 w 2029722"/>
                <a:gd name="connsiteY0" fmla="*/ 1574572 h 1574572"/>
                <a:gd name="connsiteX1" fmla="*/ 947203 w 2029722"/>
                <a:gd name="connsiteY1" fmla="*/ 0 h 1574572"/>
                <a:gd name="connsiteX2" fmla="*/ 1931311 w 2029722"/>
                <a:gd name="connsiteY2" fmla="*/ 24603 h 1574572"/>
                <a:gd name="connsiteX3" fmla="*/ 2029722 w 2029722"/>
                <a:gd name="connsiteY3" fmla="*/ 106612 h 1574572"/>
                <a:gd name="connsiteX4" fmla="*/ 1008710 w 2029722"/>
                <a:gd name="connsiteY4" fmla="*/ 1570472 h 1574572"/>
                <a:gd name="connsiteX5" fmla="*/ 0 w 2029722"/>
                <a:gd name="connsiteY5" fmla="*/ 1574572 h 1574572"/>
                <a:gd name="connsiteX0" fmla="*/ 0 w 2029722"/>
                <a:gd name="connsiteY0" fmla="*/ 1574572 h 1574572"/>
                <a:gd name="connsiteX1" fmla="*/ 947203 w 2029722"/>
                <a:gd name="connsiteY1" fmla="*/ 0 h 1574572"/>
                <a:gd name="connsiteX2" fmla="*/ 1931311 w 2029722"/>
                <a:gd name="connsiteY2" fmla="*/ 24603 h 1574572"/>
                <a:gd name="connsiteX3" fmla="*/ 2029722 w 2029722"/>
                <a:gd name="connsiteY3" fmla="*/ 106612 h 1574572"/>
                <a:gd name="connsiteX4" fmla="*/ 1008710 w 2029722"/>
                <a:gd name="connsiteY4" fmla="*/ 1570472 h 1574572"/>
                <a:gd name="connsiteX5" fmla="*/ 0 w 2029722"/>
                <a:gd name="connsiteY5" fmla="*/ 1574572 h 1574572"/>
                <a:gd name="connsiteX0" fmla="*/ 0 w 2029722"/>
                <a:gd name="connsiteY0" fmla="*/ 1574572 h 1574572"/>
                <a:gd name="connsiteX1" fmla="*/ 947203 w 2029722"/>
                <a:gd name="connsiteY1" fmla="*/ 0 h 1574572"/>
                <a:gd name="connsiteX2" fmla="*/ 1931311 w 2029722"/>
                <a:gd name="connsiteY2" fmla="*/ 24603 h 1574572"/>
                <a:gd name="connsiteX3" fmla="*/ 2009219 w 2029722"/>
                <a:gd name="connsiteY3" fmla="*/ 57406 h 1574572"/>
                <a:gd name="connsiteX4" fmla="*/ 2029722 w 2029722"/>
                <a:gd name="connsiteY4" fmla="*/ 106612 h 1574572"/>
                <a:gd name="connsiteX5" fmla="*/ 1008710 w 2029722"/>
                <a:gd name="connsiteY5" fmla="*/ 1570472 h 1574572"/>
                <a:gd name="connsiteX6" fmla="*/ 0 w 2029722"/>
                <a:gd name="connsiteY6" fmla="*/ 1574572 h 1574572"/>
                <a:gd name="connsiteX0" fmla="*/ 0 w 2029722"/>
                <a:gd name="connsiteY0" fmla="*/ 1574572 h 1574572"/>
                <a:gd name="connsiteX1" fmla="*/ 947203 w 2029722"/>
                <a:gd name="connsiteY1" fmla="*/ 0 h 1574572"/>
                <a:gd name="connsiteX2" fmla="*/ 1931311 w 2029722"/>
                <a:gd name="connsiteY2" fmla="*/ 24603 h 1574572"/>
                <a:gd name="connsiteX3" fmla="*/ 2009219 w 2029722"/>
                <a:gd name="connsiteY3" fmla="*/ 57406 h 1574572"/>
                <a:gd name="connsiteX4" fmla="*/ 2029722 w 2029722"/>
                <a:gd name="connsiteY4" fmla="*/ 106612 h 1574572"/>
                <a:gd name="connsiteX5" fmla="*/ 1008710 w 2029722"/>
                <a:gd name="connsiteY5" fmla="*/ 1570472 h 1574572"/>
                <a:gd name="connsiteX6" fmla="*/ 0 w 2029722"/>
                <a:gd name="connsiteY6" fmla="*/ 1574572 h 1574572"/>
                <a:gd name="connsiteX0" fmla="*/ 0 w 2029722"/>
                <a:gd name="connsiteY0" fmla="*/ 1574572 h 1574572"/>
                <a:gd name="connsiteX1" fmla="*/ 947203 w 2029722"/>
                <a:gd name="connsiteY1" fmla="*/ 0 h 1574572"/>
                <a:gd name="connsiteX2" fmla="*/ 1931311 w 2029722"/>
                <a:gd name="connsiteY2" fmla="*/ 24603 h 1574572"/>
                <a:gd name="connsiteX3" fmla="*/ 2009219 w 2029722"/>
                <a:gd name="connsiteY3" fmla="*/ 57406 h 1574572"/>
                <a:gd name="connsiteX4" fmla="*/ 2029722 w 2029722"/>
                <a:gd name="connsiteY4" fmla="*/ 106612 h 1574572"/>
                <a:gd name="connsiteX5" fmla="*/ 1029212 w 2029722"/>
                <a:gd name="connsiteY5" fmla="*/ 1566371 h 1574572"/>
                <a:gd name="connsiteX6" fmla="*/ 0 w 2029722"/>
                <a:gd name="connsiteY6" fmla="*/ 1574572 h 1574572"/>
                <a:gd name="connsiteX0" fmla="*/ 0 w 2029722"/>
                <a:gd name="connsiteY0" fmla="*/ 1574572 h 1574572"/>
                <a:gd name="connsiteX1" fmla="*/ 947203 w 2029722"/>
                <a:gd name="connsiteY1" fmla="*/ 0 h 1574572"/>
                <a:gd name="connsiteX2" fmla="*/ 1931311 w 2029722"/>
                <a:gd name="connsiteY2" fmla="*/ 24603 h 1574572"/>
                <a:gd name="connsiteX3" fmla="*/ 2009219 w 2029722"/>
                <a:gd name="connsiteY3" fmla="*/ 57406 h 1574572"/>
                <a:gd name="connsiteX4" fmla="*/ 2029722 w 2029722"/>
                <a:gd name="connsiteY4" fmla="*/ 106612 h 1574572"/>
                <a:gd name="connsiteX5" fmla="*/ 1029212 w 2029722"/>
                <a:gd name="connsiteY5" fmla="*/ 1566371 h 1574572"/>
                <a:gd name="connsiteX6" fmla="*/ 0 w 2029722"/>
                <a:gd name="connsiteY6" fmla="*/ 1574572 h 1574572"/>
                <a:gd name="connsiteX0" fmla="*/ 0 w 2112234"/>
                <a:gd name="connsiteY0" fmla="*/ 1602749 h 1602749"/>
                <a:gd name="connsiteX1" fmla="*/ 947203 w 2112234"/>
                <a:gd name="connsiteY1" fmla="*/ 28177 h 1602749"/>
                <a:gd name="connsiteX2" fmla="*/ 1931311 w 2112234"/>
                <a:gd name="connsiteY2" fmla="*/ 52780 h 1602749"/>
                <a:gd name="connsiteX3" fmla="*/ 2029722 w 2112234"/>
                <a:gd name="connsiteY3" fmla="*/ 134789 h 1602749"/>
                <a:gd name="connsiteX4" fmla="*/ 1029212 w 2112234"/>
                <a:gd name="connsiteY4" fmla="*/ 1594548 h 1602749"/>
                <a:gd name="connsiteX5" fmla="*/ 0 w 2112234"/>
                <a:gd name="connsiteY5" fmla="*/ 1602749 h 1602749"/>
                <a:gd name="connsiteX0" fmla="*/ 0 w 2094991"/>
                <a:gd name="connsiteY0" fmla="*/ 1602749 h 1602749"/>
                <a:gd name="connsiteX1" fmla="*/ 947203 w 2094991"/>
                <a:gd name="connsiteY1" fmla="*/ 28177 h 1602749"/>
                <a:gd name="connsiteX2" fmla="*/ 1931311 w 2094991"/>
                <a:gd name="connsiteY2" fmla="*/ 52780 h 1602749"/>
                <a:gd name="connsiteX3" fmla="*/ 2029722 w 2094991"/>
                <a:gd name="connsiteY3" fmla="*/ 134789 h 1602749"/>
                <a:gd name="connsiteX4" fmla="*/ 1029212 w 2094991"/>
                <a:gd name="connsiteY4" fmla="*/ 1594548 h 1602749"/>
                <a:gd name="connsiteX5" fmla="*/ 0 w 2094991"/>
                <a:gd name="connsiteY5" fmla="*/ 1602749 h 1602749"/>
                <a:gd name="connsiteX0" fmla="*/ 0 w 2029722"/>
                <a:gd name="connsiteY0" fmla="*/ 1574572 h 1574572"/>
                <a:gd name="connsiteX1" fmla="*/ 947203 w 2029722"/>
                <a:gd name="connsiteY1" fmla="*/ 0 h 1574572"/>
                <a:gd name="connsiteX2" fmla="*/ 1931311 w 2029722"/>
                <a:gd name="connsiteY2" fmla="*/ 24603 h 1574572"/>
                <a:gd name="connsiteX3" fmla="*/ 2029722 w 2029722"/>
                <a:gd name="connsiteY3" fmla="*/ 106612 h 1574572"/>
                <a:gd name="connsiteX4" fmla="*/ 1029212 w 2029722"/>
                <a:gd name="connsiteY4" fmla="*/ 1566371 h 1574572"/>
                <a:gd name="connsiteX5" fmla="*/ 0 w 2029722"/>
                <a:gd name="connsiteY5" fmla="*/ 1574572 h 1574572"/>
                <a:gd name="connsiteX0" fmla="*/ 0 w 2029722"/>
                <a:gd name="connsiteY0" fmla="*/ 1574572 h 1574572"/>
                <a:gd name="connsiteX1" fmla="*/ 947203 w 2029722"/>
                <a:gd name="connsiteY1" fmla="*/ 0 h 1574572"/>
                <a:gd name="connsiteX2" fmla="*/ 1931311 w 2029722"/>
                <a:gd name="connsiteY2" fmla="*/ 24603 h 1574572"/>
                <a:gd name="connsiteX3" fmla="*/ 2029722 w 2029722"/>
                <a:gd name="connsiteY3" fmla="*/ 106612 h 1574572"/>
                <a:gd name="connsiteX4" fmla="*/ 1029212 w 2029722"/>
                <a:gd name="connsiteY4" fmla="*/ 1566371 h 1574572"/>
                <a:gd name="connsiteX5" fmla="*/ 0 w 2029722"/>
                <a:gd name="connsiteY5" fmla="*/ 1574572 h 1574572"/>
                <a:gd name="connsiteX0" fmla="*/ 0 w 2026763"/>
                <a:gd name="connsiteY0" fmla="*/ 1574572 h 1574572"/>
                <a:gd name="connsiteX1" fmla="*/ 947203 w 2026763"/>
                <a:gd name="connsiteY1" fmla="*/ 0 h 1574572"/>
                <a:gd name="connsiteX2" fmla="*/ 1931311 w 2026763"/>
                <a:gd name="connsiteY2" fmla="*/ 24603 h 1574572"/>
                <a:gd name="connsiteX3" fmla="*/ 2026763 w 2026763"/>
                <a:gd name="connsiteY3" fmla="*/ 118448 h 1574572"/>
                <a:gd name="connsiteX4" fmla="*/ 1029212 w 2026763"/>
                <a:gd name="connsiteY4" fmla="*/ 1566371 h 1574572"/>
                <a:gd name="connsiteX5" fmla="*/ 0 w 2026763"/>
                <a:gd name="connsiteY5" fmla="*/ 1574572 h 1574572"/>
                <a:gd name="connsiteX0" fmla="*/ 0 w 2016965"/>
                <a:gd name="connsiteY0" fmla="*/ 1568040 h 1568040"/>
                <a:gd name="connsiteX1" fmla="*/ 937405 w 2016965"/>
                <a:gd name="connsiteY1" fmla="*/ 0 h 1568040"/>
                <a:gd name="connsiteX2" fmla="*/ 1921513 w 2016965"/>
                <a:gd name="connsiteY2" fmla="*/ 24603 h 1568040"/>
                <a:gd name="connsiteX3" fmla="*/ 2016965 w 2016965"/>
                <a:gd name="connsiteY3" fmla="*/ 118448 h 1568040"/>
                <a:gd name="connsiteX4" fmla="*/ 1019414 w 2016965"/>
                <a:gd name="connsiteY4" fmla="*/ 1566371 h 1568040"/>
                <a:gd name="connsiteX5" fmla="*/ 0 w 2016965"/>
                <a:gd name="connsiteY5" fmla="*/ 1568040 h 1568040"/>
                <a:gd name="connsiteX0" fmla="*/ 0 w 2016965"/>
                <a:gd name="connsiteY0" fmla="*/ 1550198 h 1550198"/>
                <a:gd name="connsiteX1" fmla="*/ 932945 w 2016965"/>
                <a:gd name="connsiteY1" fmla="*/ 0 h 1550198"/>
                <a:gd name="connsiteX2" fmla="*/ 1921513 w 2016965"/>
                <a:gd name="connsiteY2" fmla="*/ 6761 h 1550198"/>
                <a:gd name="connsiteX3" fmla="*/ 2016965 w 2016965"/>
                <a:gd name="connsiteY3" fmla="*/ 100606 h 1550198"/>
                <a:gd name="connsiteX4" fmla="*/ 1019414 w 2016965"/>
                <a:gd name="connsiteY4" fmla="*/ 1548529 h 1550198"/>
                <a:gd name="connsiteX5" fmla="*/ 0 w 2016965"/>
                <a:gd name="connsiteY5" fmla="*/ 1550198 h 1550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6965" h="1550198">
                  <a:moveTo>
                    <a:pt x="0" y="1550198"/>
                  </a:moveTo>
                  <a:cubicBezTo>
                    <a:pt x="656072" y="156046"/>
                    <a:pt x="633613" y="123013"/>
                    <a:pt x="932945" y="0"/>
                  </a:cubicBezTo>
                  <a:lnTo>
                    <a:pt x="1921513" y="6761"/>
                  </a:lnTo>
                  <a:cubicBezTo>
                    <a:pt x="1975726" y="34055"/>
                    <a:pt x="1988721" y="50814"/>
                    <a:pt x="2016965" y="100606"/>
                  </a:cubicBezTo>
                  <a:cubicBezTo>
                    <a:pt x="1738135" y="-198728"/>
                    <a:pt x="1269541" y="1097480"/>
                    <a:pt x="1019414" y="1548529"/>
                  </a:cubicBezTo>
                  <a:lnTo>
                    <a:pt x="0" y="155019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531">
                <a:solidFill>
                  <a:prstClr val="white"/>
                </a:solidFill>
              </a:endParaRPr>
            </a:p>
          </p:txBody>
        </p:sp>
      </p:grpSp>
      <p:grpSp>
        <p:nvGrpSpPr>
          <p:cNvPr id="5" name="组合 4"/>
          <p:cNvGrpSpPr/>
          <p:nvPr/>
        </p:nvGrpSpPr>
        <p:grpSpPr>
          <a:xfrm>
            <a:off x="6567188" y="4161164"/>
            <a:ext cx="2874548" cy="2149585"/>
            <a:chOff x="6566394" y="4204652"/>
            <a:chExt cx="2874548" cy="2149585"/>
          </a:xfrm>
          <a:gradFill flip="none" rotWithShape="1">
            <a:gsLst>
              <a:gs pos="0">
                <a:srgbClr val="0170C1">
                  <a:shade val="30000"/>
                  <a:satMod val="115000"/>
                </a:srgbClr>
              </a:gs>
              <a:gs pos="50000">
                <a:srgbClr val="0170C1">
                  <a:shade val="67500"/>
                  <a:satMod val="115000"/>
                </a:srgbClr>
              </a:gs>
              <a:gs pos="100000">
                <a:srgbClr val="0170C1">
                  <a:shade val="100000"/>
                  <a:satMod val="115000"/>
                </a:srgbClr>
              </a:gs>
            </a:gsLst>
            <a:lin ang="5400000" scaled="1"/>
            <a:tileRect/>
          </a:gradFill>
        </p:grpSpPr>
        <p:sp>
          <p:nvSpPr>
            <p:cNvPr id="78" name="任意多边形 77"/>
            <p:cNvSpPr/>
            <p:nvPr/>
          </p:nvSpPr>
          <p:spPr>
            <a:xfrm flipH="1" flipV="1">
              <a:off x="6566394" y="5984842"/>
              <a:ext cx="562560" cy="325906"/>
            </a:xfrm>
            <a:custGeom>
              <a:avLst/>
              <a:gdLst>
                <a:gd name="connsiteX0" fmla="*/ 367678 w 370875"/>
                <a:gd name="connsiteY0" fmla="*/ 140677 h 140677"/>
                <a:gd name="connsiteX1" fmla="*/ 370875 w 370875"/>
                <a:gd name="connsiteY1" fmla="*/ 0 h 140677"/>
                <a:gd name="connsiteX2" fmla="*/ 0 w 370875"/>
                <a:gd name="connsiteY2" fmla="*/ 134282 h 140677"/>
                <a:gd name="connsiteX3" fmla="*/ 367678 w 370875"/>
                <a:gd name="connsiteY3" fmla="*/ 140677 h 140677"/>
                <a:gd name="connsiteX0" fmla="*/ 367678 w 370875"/>
                <a:gd name="connsiteY0" fmla="*/ 232793 h 232793"/>
                <a:gd name="connsiteX1" fmla="*/ 370875 w 370875"/>
                <a:gd name="connsiteY1" fmla="*/ 92116 h 232793"/>
                <a:gd name="connsiteX2" fmla="*/ 0 w 370875"/>
                <a:gd name="connsiteY2" fmla="*/ 226398 h 232793"/>
                <a:gd name="connsiteX3" fmla="*/ 367678 w 370875"/>
                <a:gd name="connsiteY3" fmla="*/ 232793 h 232793"/>
                <a:gd name="connsiteX0" fmla="*/ 367678 w 370875"/>
                <a:gd name="connsiteY0" fmla="*/ 233290 h 233290"/>
                <a:gd name="connsiteX1" fmla="*/ 370875 w 370875"/>
                <a:gd name="connsiteY1" fmla="*/ 92613 h 233290"/>
                <a:gd name="connsiteX2" fmla="*/ 0 w 370875"/>
                <a:gd name="connsiteY2" fmla="*/ 226895 h 233290"/>
                <a:gd name="connsiteX3" fmla="*/ 367678 w 370875"/>
                <a:gd name="connsiteY3" fmla="*/ 233290 h 233290"/>
                <a:gd name="connsiteX0" fmla="*/ 367678 w 370875"/>
                <a:gd name="connsiteY0" fmla="*/ 229170 h 229170"/>
                <a:gd name="connsiteX1" fmla="*/ 370875 w 370875"/>
                <a:gd name="connsiteY1" fmla="*/ 88493 h 229170"/>
                <a:gd name="connsiteX2" fmla="*/ 0 w 370875"/>
                <a:gd name="connsiteY2" fmla="*/ 222775 h 229170"/>
                <a:gd name="connsiteX3" fmla="*/ 367678 w 370875"/>
                <a:gd name="connsiteY3" fmla="*/ 229170 h 229170"/>
                <a:gd name="connsiteX0" fmla="*/ 386861 w 390058"/>
                <a:gd name="connsiteY0" fmla="*/ 227542 h 230739"/>
                <a:gd name="connsiteX1" fmla="*/ 390058 w 390058"/>
                <a:gd name="connsiteY1" fmla="*/ 86865 h 230739"/>
                <a:gd name="connsiteX2" fmla="*/ 0 w 390058"/>
                <a:gd name="connsiteY2" fmla="*/ 230739 h 230739"/>
                <a:gd name="connsiteX3" fmla="*/ 386861 w 390058"/>
                <a:gd name="connsiteY3" fmla="*/ 227542 h 230739"/>
                <a:gd name="connsiteX0" fmla="*/ 386861 w 390058"/>
                <a:gd name="connsiteY0" fmla="*/ 231640 h 234837"/>
                <a:gd name="connsiteX1" fmla="*/ 390058 w 390058"/>
                <a:gd name="connsiteY1" fmla="*/ 90963 h 234837"/>
                <a:gd name="connsiteX2" fmla="*/ 0 w 390058"/>
                <a:gd name="connsiteY2" fmla="*/ 234837 h 234837"/>
                <a:gd name="connsiteX3" fmla="*/ 386861 w 390058"/>
                <a:gd name="connsiteY3" fmla="*/ 231640 h 234837"/>
                <a:gd name="connsiteX0" fmla="*/ 386861 w 397219"/>
                <a:gd name="connsiteY0" fmla="*/ 231640 h 234837"/>
                <a:gd name="connsiteX1" fmla="*/ 390058 w 397219"/>
                <a:gd name="connsiteY1" fmla="*/ 90963 h 234837"/>
                <a:gd name="connsiteX2" fmla="*/ 0 w 397219"/>
                <a:gd name="connsiteY2" fmla="*/ 234837 h 234837"/>
                <a:gd name="connsiteX3" fmla="*/ 386861 w 397219"/>
                <a:gd name="connsiteY3" fmla="*/ 231640 h 234837"/>
                <a:gd name="connsiteX0" fmla="*/ 386861 w 401264"/>
                <a:gd name="connsiteY0" fmla="*/ 231640 h 234837"/>
                <a:gd name="connsiteX1" fmla="*/ 390058 w 401264"/>
                <a:gd name="connsiteY1" fmla="*/ 90963 h 234837"/>
                <a:gd name="connsiteX2" fmla="*/ 0 w 401264"/>
                <a:gd name="connsiteY2" fmla="*/ 234837 h 234837"/>
                <a:gd name="connsiteX3" fmla="*/ 386861 w 401264"/>
                <a:gd name="connsiteY3" fmla="*/ 231640 h 234837"/>
                <a:gd name="connsiteX0" fmla="*/ 386861 w 406990"/>
                <a:gd name="connsiteY0" fmla="*/ 231640 h 234837"/>
                <a:gd name="connsiteX1" fmla="*/ 390058 w 406990"/>
                <a:gd name="connsiteY1" fmla="*/ 90963 h 234837"/>
                <a:gd name="connsiteX2" fmla="*/ 0 w 406990"/>
                <a:gd name="connsiteY2" fmla="*/ 234837 h 234837"/>
                <a:gd name="connsiteX3" fmla="*/ 386861 w 406990"/>
                <a:gd name="connsiteY3" fmla="*/ 231640 h 234837"/>
                <a:gd name="connsiteX0" fmla="*/ 386861 w 400092"/>
                <a:gd name="connsiteY0" fmla="*/ 231640 h 234837"/>
                <a:gd name="connsiteX1" fmla="*/ 390058 w 400092"/>
                <a:gd name="connsiteY1" fmla="*/ 90963 h 234837"/>
                <a:gd name="connsiteX2" fmla="*/ 0 w 400092"/>
                <a:gd name="connsiteY2" fmla="*/ 234837 h 234837"/>
                <a:gd name="connsiteX3" fmla="*/ 386861 w 400092"/>
                <a:gd name="connsiteY3" fmla="*/ 231640 h 234837"/>
                <a:gd name="connsiteX0" fmla="*/ 386861 w 400092"/>
                <a:gd name="connsiteY0" fmla="*/ 231640 h 234837"/>
                <a:gd name="connsiteX1" fmla="*/ 390058 w 400092"/>
                <a:gd name="connsiteY1" fmla="*/ 90963 h 234837"/>
                <a:gd name="connsiteX2" fmla="*/ 0 w 400092"/>
                <a:gd name="connsiteY2" fmla="*/ 234837 h 234837"/>
                <a:gd name="connsiteX3" fmla="*/ 386861 w 400092"/>
                <a:gd name="connsiteY3" fmla="*/ 231640 h 234837"/>
                <a:gd name="connsiteX0" fmla="*/ 386861 w 400092"/>
                <a:gd name="connsiteY0" fmla="*/ 228587 h 231784"/>
                <a:gd name="connsiteX1" fmla="*/ 390058 w 400092"/>
                <a:gd name="connsiteY1" fmla="*/ 87910 h 231784"/>
                <a:gd name="connsiteX2" fmla="*/ 0 w 400092"/>
                <a:gd name="connsiteY2" fmla="*/ 231784 h 231784"/>
                <a:gd name="connsiteX3" fmla="*/ 386861 w 400092"/>
                <a:gd name="connsiteY3" fmla="*/ 228587 h 231784"/>
              </a:gdLst>
              <a:ahLst/>
              <a:cxnLst>
                <a:cxn ang="0">
                  <a:pos x="connsiteX0" y="connsiteY0"/>
                </a:cxn>
                <a:cxn ang="0">
                  <a:pos x="connsiteX1" y="connsiteY1"/>
                </a:cxn>
                <a:cxn ang="0">
                  <a:pos x="connsiteX2" y="connsiteY2"/>
                </a:cxn>
                <a:cxn ang="0">
                  <a:pos x="connsiteX3" y="connsiteY3"/>
                </a:cxn>
              </a:cxnLst>
              <a:rect l="l" t="t" r="r" b="b"/>
              <a:pathLst>
                <a:path w="400092" h="231784">
                  <a:moveTo>
                    <a:pt x="386861" y="228587"/>
                  </a:moveTo>
                  <a:cubicBezTo>
                    <a:pt x="399561" y="220066"/>
                    <a:pt x="407403" y="162418"/>
                    <a:pt x="390058" y="87910"/>
                  </a:cubicBezTo>
                  <a:cubicBezTo>
                    <a:pt x="295691" y="-157526"/>
                    <a:pt x="37301" y="183825"/>
                    <a:pt x="0" y="231784"/>
                  </a:cubicBezTo>
                  <a:lnTo>
                    <a:pt x="386861" y="228587"/>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531">
                <a:solidFill>
                  <a:prstClr val="white"/>
                </a:solidFill>
              </a:endParaRPr>
            </a:p>
          </p:txBody>
        </p:sp>
        <p:sp>
          <p:nvSpPr>
            <p:cNvPr id="45" name="任意多边形 44"/>
            <p:cNvSpPr/>
            <p:nvPr/>
          </p:nvSpPr>
          <p:spPr>
            <a:xfrm flipH="1" flipV="1">
              <a:off x="6595751" y="4204652"/>
              <a:ext cx="2845191" cy="2149585"/>
            </a:xfrm>
            <a:custGeom>
              <a:avLst/>
              <a:gdLst>
                <a:gd name="connsiteX0" fmla="*/ 0 w 2042024"/>
                <a:gd name="connsiteY0" fmla="*/ 1566371 h 1570472"/>
                <a:gd name="connsiteX1" fmla="*/ 959505 w 2042024"/>
                <a:gd name="connsiteY1" fmla="*/ 0 h 1570472"/>
                <a:gd name="connsiteX2" fmla="*/ 1943613 w 2042024"/>
                <a:gd name="connsiteY2" fmla="*/ 24603 h 1570472"/>
                <a:gd name="connsiteX3" fmla="*/ 2042024 w 2042024"/>
                <a:gd name="connsiteY3" fmla="*/ 106612 h 1570472"/>
                <a:gd name="connsiteX4" fmla="*/ 1021012 w 2042024"/>
                <a:gd name="connsiteY4" fmla="*/ 1570472 h 1570472"/>
                <a:gd name="connsiteX5" fmla="*/ 0 w 2042024"/>
                <a:gd name="connsiteY5" fmla="*/ 1566371 h 1570472"/>
                <a:gd name="connsiteX0" fmla="*/ 0 w 2029722"/>
                <a:gd name="connsiteY0" fmla="*/ 1574572 h 1574572"/>
                <a:gd name="connsiteX1" fmla="*/ 947203 w 2029722"/>
                <a:gd name="connsiteY1" fmla="*/ 0 h 1574572"/>
                <a:gd name="connsiteX2" fmla="*/ 1931311 w 2029722"/>
                <a:gd name="connsiteY2" fmla="*/ 24603 h 1574572"/>
                <a:gd name="connsiteX3" fmla="*/ 2029722 w 2029722"/>
                <a:gd name="connsiteY3" fmla="*/ 106612 h 1574572"/>
                <a:gd name="connsiteX4" fmla="*/ 1008710 w 2029722"/>
                <a:gd name="connsiteY4" fmla="*/ 1570472 h 1574572"/>
                <a:gd name="connsiteX5" fmla="*/ 0 w 2029722"/>
                <a:gd name="connsiteY5" fmla="*/ 1574572 h 1574572"/>
                <a:gd name="connsiteX0" fmla="*/ 0 w 2029722"/>
                <a:gd name="connsiteY0" fmla="*/ 1574572 h 1574572"/>
                <a:gd name="connsiteX1" fmla="*/ 947203 w 2029722"/>
                <a:gd name="connsiteY1" fmla="*/ 0 h 1574572"/>
                <a:gd name="connsiteX2" fmla="*/ 1931311 w 2029722"/>
                <a:gd name="connsiteY2" fmla="*/ 24603 h 1574572"/>
                <a:gd name="connsiteX3" fmla="*/ 2029722 w 2029722"/>
                <a:gd name="connsiteY3" fmla="*/ 106612 h 1574572"/>
                <a:gd name="connsiteX4" fmla="*/ 1008710 w 2029722"/>
                <a:gd name="connsiteY4" fmla="*/ 1570472 h 1574572"/>
                <a:gd name="connsiteX5" fmla="*/ 0 w 2029722"/>
                <a:gd name="connsiteY5" fmla="*/ 1574572 h 1574572"/>
                <a:gd name="connsiteX0" fmla="*/ 0 w 2029722"/>
                <a:gd name="connsiteY0" fmla="*/ 1574572 h 1574572"/>
                <a:gd name="connsiteX1" fmla="*/ 947203 w 2029722"/>
                <a:gd name="connsiteY1" fmla="*/ 0 h 1574572"/>
                <a:gd name="connsiteX2" fmla="*/ 1931311 w 2029722"/>
                <a:gd name="connsiteY2" fmla="*/ 24603 h 1574572"/>
                <a:gd name="connsiteX3" fmla="*/ 2029722 w 2029722"/>
                <a:gd name="connsiteY3" fmla="*/ 106612 h 1574572"/>
                <a:gd name="connsiteX4" fmla="*/ 1008710 w 2029722"/>
                <a:gd name="connsiteY4" fmla="*/ 1570472 h 1574572"/>
                <a:gd name="connsiteX5" fmla="*/ 0 w 2029722"/>
                <a:gd name="connsiteY5" fmla="*/ 1574572 h 1574572"/>
                <a:gd name="connsiteX0" fmla="*/ 0 w 2029722"/>
                <a:gd name="connsiteY0" fmla="*/ 1574572 h 1574572"/>
                <a:gd name="connsiteX1" fmla="*/ 947203 w 2029722"/>
                <a:gd name="connsiteY1" fmla="*/ 0 h 1574572"/>
                <a:gd name="connsiteX2" fmla="*/ 1931311 w 2029722"/>
                <a:gd name="connsiteY2" fmla="*/ 24603 h 1574572"/>
                <a:gd name="connsiteX3" fmla="*/ 2029722 w 2029722"/>
                <a:gd name="connsiteY3" fmla="*/ 106612 h 1574572"/>
                <a:gd name="connsiteX4" fmla="*/ 1008710 w 2029722"/>
                <a:gd name="connsiteY4" fmla="*/ 1570472 h 1574572"/>
                <a:gd name="connsiteX5" fmla="*/ 0 w 2029722"/>
                <a:gd name="connsiteY5" fmla="*/ 1574572 h 1574572"/>
                <a:gd name="connsiteX0" fmla="*/ 0 w 2029722"/>
                <a:gd name="connsiteY0" fmla="*/ 1574572 h 1574572"/>
                <a:gd name="connsiteX1" fmla="*/ 947203 w 2029722"/>
                <a:gd name="connsiteY1" fmla="*/ 0 h 1574572"/>
                <a:gd name="connsiteX2" fmla="*/ 1931311 w 2029722"/>
                <a:gd name="connsiteY2" fmla="*/ 24603 h 1574572"/>
                <a:gd name="connsiteX3" fmla="*/ 2029722 w 2029722"/>
                <a:gd name="connsiteY3" fmla="*/ 106612 h 1574572"/>
                <a:gd name="connsiteX4" fmla="*/ 1008710 w 2029722"/>
                <a:gd name="connsiteY4" fmla="*/ 1570472 h 1574572"/>
                <a:gd name="connsiteX5" fmla="*/ 0 w 2029722"/>
                <a:gd name="connsiteY5" fmla="*/ 1574572 h 1574572"/>
                <a:gd name="connsiteX0" fmla="*/ 0 w 2029722"/>
                <a:gd name="connsiteY0" fmla="*/ 1574572 h 1574572"/>
                <a:gd name="connsiteX1" fmla="*/ 947203 w 2029722"/>
                <a:gd name="connsiteY1" fmla="*/ 0 h 1574572"/>
                <a:gd name="connsiteX2" fmla="*/ 1931311 w 2029722"/>
                <a:gd name="connsiteY2" fmla="*/ 24603 h 1574572"/>
                <a:gd name="connsiteX3" fmla="*/ 2009219 w 2029722"/>
                <a:gd name="connsiteY3" fmla="*/ 57406 h 1574572"/>
                <a:gd name="connsiteX4" fmla="*/ 2029722 w 2029722"/>
                <a:gd name="connsiteY4" fmla="*/ 106612 h 1574572"/>
                <a:gd name="connsiteX5" fmla="*/ 1008710 w 2029722"/>
                <a:gd name="connsiteY5" fmla="*/ 1570472 h 1574572"/>
                <a:gd name="connsiteX6" fmla="*/ 0 w 2029722"/>
                <a:gd name="connsiteY6" fmla="*/ 1574572 h 1574572"/>
                <a:gd name="connsiteX0" fmla="*/ 0 w 2029722"/>
                <a:gd name="connsiteY0" fmla="*/ 1574572 h 1574572"/>
                <a:gd name="connsiteX1" fmla="*/ 947203 w 2029722"/>
                <a:gd name="connsiteY1" fmla="*/ 0 h 1574572"/>
                <a:gd name="connsiteX2" fmla="*/ 1931311 w 2029722"/>
                <a:gd name="connsiteY2" fmla="*/ 24603 h 1574572"/>
                <a:gd name="connsiteX3" fmla="*/ 2009219 w 2029722"/>
                <a:gd name="connsiteY3" fmla="*/ 57406 h 1574572"/>
                <a:gd name="connsiteX4" fmla="*/ 2029722 w 2029722"/>
                <a:gd name="connsiteY4" fmla="*/ 106612 h 1574572"/>
                <a:gd name="connsiteX5" fmla="*/ 1008710 w 2029722"/>
                <a:gd name="connsiteY5" fmla="*/ 1570472 h 1574572"/>
                <a:gd name="connsiteX6" fmla="*/ 0 w 2029722"/>
                <a:gd name="connsiteY6" fmla="*/ 1574572 h 1574572"/>
                <a:gd name="connsiteX0" fmla="*/ 0 w 2029722"/>
                <a:gd name="connsiteY0" fmla="*/ 1574572 h 1574572"/>
                <a:gd name="connsiteX1" fmla="*/ 947203 w 2029722"/>
                <a:gd name="connsiteY1" fmla="*/ 0 h 1574572"/>
                <a:gd name="connsiteX2" fmla="*/ 1931311 w 2029722"/>
                <a:gd name="connsiteY2" fmla="*/ 24603 h 1574572"/>
                <a:gd name="connsiteX3" fmla="*/ 2009219 w 2029722"/>
                <a:gd name="connsiteY3" fmla="*/ 57406 h 1574572"/>
                <a:gd name="connsiteX4" fmla="*/ 2029722 w 2029722"/>
                <a:gd name="connsiteY4" fmla="*/ 106612 h 1574572"/>
                <a:gd name="connsiteX5" fmla="*/ 1029212 w 2029722"/>
                <a:gd name="connsiteY5" fmla="*/ 1566371 h 1574572"/>
                <a:gd name="connsiteX6" fmla="*/ 0 w 2029722"/>
                <a:gd name="connsiteY6" fmla="*/ 1574572 h 1574572"/>
                <a:gd name="connsiteX0" fmla="*/ 0 w 2029722"/>
                <a:gd name="connsiteY0" fmla="*/ 1574572 h 1574572"/>
                <a:gd name="connsiteX1" fmla="*/ 947203 w 2029722"/>
                <a:gd name="connsiteY1" fmla="*/ 0 h 1574572"/>
                <a:gd name="connsiteX2" fmla="*/ 1931311 w 2029722"/>
                <a:gd name="connsiteY2" fmla="*/ 24603 h 1574572"/>
                <a:gd name="connsiteX3" fmla="*/ 2009219 w 2029722"/>
                <a:gd name="connsiteY3" fmla="*/ 57406 h 1574572"/>
                <a:gd name="connsiteX4" fmla="*/ 2029722 w 2029722"/>
                <a:gd name="connsiteY4" fmla="*/ 106612 h 1574572"/>
                <a:gd name="connsiteX5" fmla="*/ 1029212 w 2029722"/>
                <a:gd name="connsiteY5" fmla="*/ 1566371 h 1574572"/>
                <a:gd name="connsiteX6" fmla="*/ 0 w 2029722"/>
                <a:gd name="connsiteY6" fmla="*/ 1574572 h 1574572"/>
                <a:gd name="connsiteX0" fmla="*/ 0 w 2112234"/>
                <a:gd name="connsiteY0" fmla="*/ 1602749 h 1602749"/>
                <a:gd name="connsiteX1" fmla="*/ 947203 w 2112234"/>
                <a:gd name="connsiteY1" fmla="*/ 28177 h 1602749"/>
                <a:gd name="connsiteX2" fmla="*/ 1931311 w 2112234"/>
                <a:gd name="connsiteY2" fmla="*/ 52780 h 1602749"/>
                <a:gd name="connsiteX3" fmla="*/ 2029722 w 2112234"/>
                <a:gd name="connsiteY3" fmla="*/ 134789 h 1602749"/>
                <a:gd name="connsiteX4" fmla="*/ 1029212 w 2112234"/>
                <a:gd name="connsiteY4" fmla="*/ 1594548 h 1602749"/>
                <a:gd name="connsiteX5" fmla="*/ 0 w 2112234"/>
                <a:gd name="connsiteY5" fmla="*/ 1602749 h 1602749"/>
                <a:gd name="connsiteX0" fmla="*/ 0 w 2094991"/>
                <a:gd name="connsiteY0" fmla="*/ 1602749 h 1602749"/>
                <a:gd name="connsiteX1" fmla="*/ 947203 w 2094991"/>
                <a:gd name="connsiteY1" fmla="*/ 28177 h 1602749"/>
                <a:gd name="connsiteX2" fmla="*/ 1931311 w 2094991"/>
                <a:gd name="connsiteY2" fmla="*/ 52780 h 1602749"/>
                <a:gd name="connsiteX3" fmla="*/ 2029722 w 2094991"/>
                <a:gd name="connsiteY3" fmla="*/ 134789 h 1602749"/>
                <a:gd name="connsiteX4" fmla="*/ 1029212 w 2094991"/>
                <a:gd name="connsiteY4" fmla="*/ 1594548 h 1602749"/>
                <a:gd name="connsiteX5" fmla="*/ 0 w 2094991"/>
                <a:gd name="connsiteY5" fmla="*/ 1602749 h 1602749"/>
                <a:gd name="connsiteX0" fmla="*/ 0 w 2029722"/>
                <a:gd name="connsiteY0" fmla="*/ 1574572 h 1574572"/>
                <a:gd name="connsiteX1" fmla="*/ 947203 w 2029722"/>
                <a:gd name="connsiteY1" fmla="*/ 0 h 1574572"/>
                <a:gd name="connsiteX2" fmla="*/ 1931311 w 2029722"/>
                <a:gd name="connsiteY2" fmla="*/ 24603 h 1574572"/>
                <a:gd name="connsiteX3" fmla="*/ 2029722 w 2029722"/>
                <a:gd name="connsiteY3" fmla="*/ 106612 h 1574572"/>
                <a:gd name="connsiteX4" fmla="*/ 1029212 w 2029722"/>
                <a:gd name="connsiteY4" fmla="*/ 1566371 h 1574572"/>
                <a:gd name="connsiteX5" fmla="*/ 0 w 2029722"/>
                <a:gd name="connsiteY5" fmla="*/ 1574572 h 1574572"/>
                <a:gd name="connsiteX0" fmla="*/ 0 w 2029722"/>
                <a:gd name="connsiteY0" fmla="*/ 1574572 h 1574572"/>
                <a:gd name="connsiteX1" fmla="*/ 947203 w 2029722"/>
                <a:gd name="connsiteY1" fmla="*/ 0 h 1574572"/>
                <a:gd name="connsiteX2" fmla="*/ 1931311 w 2029722"/>
                <a:gd name="connsiteY2" fmla="*/ 24603 h 1574572"/>
                <a:gd name="connsiteX3" fmla="*/ 2029722 w 2029722"/>
                <a:gd name="connsiteY3" fmla="*/ 106612 h 1574572"/>
                <a:gd name="connsiteX4" fmla="*/ 1029212 w 2029722"/>
                <a:gd name="connsiteY4" fmla="*/ 1566371 h 1574572"/>
                <a:gd name="connsiteX5" fmla="*/ 0 w 2029722"/>
                <a:gd name="connsiteY5" fmla="*/ 1574572 h 1574572"/>
                <a:gd name="connsiteX0" fmla="*/ 0 w 2026763"/>
                <a:gd name="connsiteY0" fmla="*/ 1574572 h 1574572"/>
                <a:gd name="connsiteX1" fmla="*/ 947203 w 2026763"/>
                <a:gd name="connsiteY1" fmla="*/ 0 h 1574572"/>
                <a:gd name="connsiteX2" fmla="*/ 1931311 w 2026763"/>
                <a:gd name="connsiteY2" fmla="*/ 24603 h 1574572"/>
                <a:gd name="connsiteX3" fmla="*/ 2026763 w 2026763"/>
                <a:gd name="connsiteY3" fmla="*/ 118448 h 1574572"/>
                <a:gd name="connsiteX4" fmla="*/ 1029212 w 2026763"/>
                <a:gd name="connsiteY4" fmla="*/ 1566371 h 1574572"/>
                <a:gd name="connsiteX5" fmla="*/ 0 w 2026763"/>
                <a:gd name="connsiteY5" fmla="*/ 1574572 h 1574572"/>
                <a:gd name="connsiteX0" fmla="*/ 0 w 1994106"/>
                <a:gd name="connsiteY0" fmla="*/ 1564775 h 1566371"/>
                <a:gd name="connsiteX1" fmla="*/ 914546 w 1994106"/>
                <a:gd name="connsiteY1" fmla="*/ 0 h 1566371"/>
                <a:gd name="connsiteX2" fmla="*/ 1898654 w 1994106"/>
                <a:gd name="connsiteY2" fmla="*/ 24603 h 1566371"/>
                <a:gd name="connsiteX3" fmla="*/ 1994106 w 1994106"/>
                <a:gd name="connsiteY3" fmla="*/ 118448 h 1566371"/>
                <a:gd name="connsiteX4" fmla="*/ 996555 w 1994106"/>
                <a:gd name="connsiteY4" fmla="*/ 1566371 h 1566371"/>
                <a:gd name="connsiteX5" fmla="*/ 0 w 1994106"/>
                <a:gd name="connsiteY5" fmla="*/ 1564775 h 1566371"/>
                <a:gd name="connsiteX0" fmla="*/ 0 w 2010434"/>
                <a:gd name="connsiteY0" fmla="*/ 1564775 h 1566371"/>
                <a:gd name="connsiteX1" fmla="*/ 930874 w 2010434"/>
                <a:gd name="connsiteY1" fmla="*/ 0 h 1566371"/>
                <a:gd name="connsiteX2" fmla="*/ 1914982 w 2010434"/>
                <a:gd name="connsiteY2" fmla="*/ 24603 h 1566371"/>
                <a:gd name="connsiteX3" fmla="*/ 2010434 w 2010434"/>
                <a:gd name="connsiteY3" fmla="*/ 118448 h 1566371"/>
                <a:gd name="connsiteX4" fmla="*/ 1012883 w 2010434"/>
                <a:gd name="connsiteY4" fmla="*/ 1566371 h 1566371"/>
                <a:gd name="connsiteX5" fmla="*/ 0 w 2010434"/>
                <a:gd name="connsiteY5" fmla="*/ 1564775 h 1566371"/>
                <a:gd name="connsiteX0" fmla="*/ 0 w 2023497"/>
                <a:gd name="connsiteY0" fmla="*/ 1519055 h 1566371"/>
                <a:gd name="connsiteX1" fmla="*/ 943937 w 2023497"/>
                <a:gd name="connsiteY1" fmla="*/ 0 h 1566371"/>
                <a:gd name="connsiteX2" fmla="*/ 1928045 w 2023497"/>
                <a:gd name="connsiteY2" fmla="*/ 24603 h 1566371"/>
                <a:gd name="connsiteX3" fmla="*/ 2023497 w 2023497"/>
                <a:gd name="connsiteY3" fmla="*/ 118448 h 1566371"/>
                <a:gd name="connsiteX4" fmla="*/ 1025946 w 2023497"/>
                <a:gd name="connsiteY4" fmla="*/ 1566371 h 1566371"/>
                <a:gd name="connsiteX5" fmla="*/ 0 w 2023497"/>
                <a:gd name="connsiteY5" fmla="*/ 1519055 h 1566371"/>
                <a:gd name="connsiteX0" fmla="*/ 0 w 2023497"/>
                <a:gd name="connsiteY0" fmla="*/ 1519055 h 1519055"/>
                <a:gd name="connsiteX1" fmla="*/ 943937 w 2023497"/>
                <a:gd name="connsiteY1" fmla="*/ 0 h 1519055"/>
                <a:gd name="connsiteX2" fmla="*/ 1928045 w 2023497"/>
                <a:gd name="connsiteY2" fmla="*/ 24603 h 1519055"/>
                <a:gd name="connsiteX3" fmla="*/ 2023497 w 2023497"/>
                <a:gd name="connsiteY3" fmla="*/ 118448 h 1519055"/>
                <a:gd name="connsiteX4" fmla="*/ 1019415 w 2023497"/>
                <a:gd name="connsiteY4" fmla="*/ 1491259 h 1519055"/>
                <a:gd name="connsiteX5" fmla="*/ 0 w 2023497"/>
                <a:gd name="connsiteY5" fmla="*/ 1519055 h 1519055"/>
                <a:gd name="connsiteX0" fmla="*/ 0 w 2023497"/>
                <a:gd name="connsiteY0" fmla="*/ 1519055 h 1519055"/>
                <a:gd name="connsiteX1" fmla="*/ 943937 w 2023497"/>
                <a:gd name="connsiteY1" fmla="*/ 0 h 1519055"/>
                <a:gd name="connsiteX2" fmla="*/ 1928045 w 2023497"/>
                <a:gd name="connsiteY2" fmla="*/ 24603 h 1519055"/>
                <a:gd name="connsiteX3" fmla="*/ 2023497 w 2023497"/>
                <a:gd name="connsiteY3" fmla="*/ 118448 h 1519055"/>
                <a:gd name="connsiteX4" fmla="*/ 1019415 w 2023497"/>
                <a:gd name="connsiteY4" fmla="*/ 1504322 h 1519055"/>
                <a:gd name="connsiteX5" fmla="*/ 0 w 2023497"/>
                <a:gd name="connsiteY5" fmla="*/ 1519055 h 1519055"/>
                <a:gd name="connsiteX0" fmla="*/ 0 w 2023497"/>
                <a:gd name="connsiteY0" fmla="*/ 1519055 h 1519055"/>
                <a:gd name="connsiteX1" fmla="*/ 943937 w 2023497"/>
                <a:gd name="connsiteY1" fmla="*/ 0 h 1519055"/>
                <a:gd name="connsiteX2" fmla="*/ 1928045 w 2023497"/>
                <a:gd name="connsiteY2" fmla="*/ 24603 h 1519055"/>
                <a:gd name="connsiteX3" fmla="*/ 2023497 w 2023497"/>
                <a:gd name="connsiteY3" fmla="*/ 118448 h 1519055"/>
                <a:gd name="connsiteX4" fmla="*/ 1029212 w 2023497"/>
                <a:gd name="connsiteY4" fmla="*/ 1507588 h 1519055"/>
                <a:gd name="connsiteX5" fmla="*/ 0 w 2023497"/>
                <a:gd name="connsiteY5" fmla="*/ 1519055 h 1519055"/>
                <a:gd name="connsiteX0" fmla="*/ 0 w 2023497"/>
                <a:gd name="connsiteY0" fmla="*/ 1519055 h 1548476"/>
                <a:gd name="connsiteX1" fmla="*/ 943937 w 2023497"/>
                <a:gd name="connsiteY1" fmla="*/ 0 h 1548476"/>
                <a:gd name="connsiteX2" fmla="*/ 1928045 w 2023497"/>
                <a:gd name="connsiteY2" fmla="*/ 24603 h 1548476"/>
                <a:gd name="connsiteX3" fmla="*/ 2023497 w 2023497"/>
                <a:gd name="connsiteY3" fmla="*/ 118448 h 1548476"/>
                <a:gd name="connsiteX4" fmla="*/ 1025495 w 2023497"/>
                <a:gd name="connsiteY4" fmla="*/ 1548476 h 1548476"/>
                <a:gd name="connsiteX5" fmla="*/ 0 w 2023497"/>
                <a:gd name="connsiteY5" fmla="*/ 1519055 h 1548476"/>
                <a:gd name="connsiteX0" fmla="*/ 0 w 2023497"/>
                <a:gd name="connsiteY0" fmla="*/ 1537640 h 1548476"/>
                <a:gd name="connsiteX1" fmla="*/ 943937 w 2023497"/>
                <a:gd name="connsiteY1" fmla="*/ 0 h 1548476"/>
                <a:gd name="connsiteX2" fmla="*/ 1928045 w 2023497"/>
                <a:gd name="connsiteY2" fmla="*/ 24603 h 1548476"/>
                <a:gd name="connsiteX3" fmla="*/ 2023497 w 2023497"/>
                <a:gd name="connsiteY3" fmla="*/ 118448 h 1548476"/>
                <a:gd name="connsiteX4" fmla="*/ 1025495 w 2023497"/>
                <a:gd name="connsiteY4" fmla="*/ 1548476 h 1548476"/>
                <a:gd name="connsiteX5" fmla="*/ 0 w 2023497"/>
                <a:gd name="connsiteY5" fmla="*/ 1537640 h 1548476"/>
                <a:gd name="connsiteX0" fmla="*/ 0 w 2023497"/>
                <a:gd name="connsiteY0" fmla="*/ 1545841 h 1548476"/>
                <a:gd name="connsiteX1" fmla="*/ 943937 w 2023497"/>
                <a:gd name="connsiteY1" fmla="*/ 0 h 1548476"/>
                <a:gd name="connsiteX2" fmla="*/ 1928045 w 2023497"/>
                <a:gd name="connsiteY2" fmla="*/ 24603 h 1548476"/>
                <a:gd name="connsiteX3" fmla="*/ 2023497 w 2023497"/>
                <a:gd name="connsiteY3" fmla="*/ 118448 h 1548476"/>
                <a:gd name="connsiteX4" fmla="*/ 1025495 w 2023497"/>
                <a:gd name="connsiteY4" fmla="*/ 1548476 h 1548476"/>
                <a:gd name="connsiteX5" fmla="*/ 0 w 2023497"/>
                <a:gd name="connsiteY5" fmla="*/ 1545841 h 1548476"/>
                <a:gd name="connsiteX0" fmla="*/ 0 w 2023497"/>
                <a:gd name="connsiteY0" fmla="*/ 1545841 h 1560778"/>
                <a:gd name="connsiteX1" fmla="*/ 943937 w 2023497"/>
                <a:gd name="connsiteY1" fmla="*/ 0 h 1560778"/>
                <a:gd name="connsiteX2" fmla="*/ 1928045 w 2023497"/>
                <a:gd name="connsiteY2" fmla="*/ 24603 h 1560778"/>
                <a:gd name="connsiteX3" fmla="*/ 2023497 w 2023497"/>
                <a:gd name="connsiteY3" fmla="*/ 118448 h 1560778"/>
                <a:gd name="connsiteX4" fmla="*/ 1013194 w 2023497"/>
                <a:gd name="connsiteY4" fmla="*/ 1560778 h 1560778"/>
                <a:gd name="connsiteX5" fmla="*/ 0 w 2023497"/>
                <a:gd name="connsiteY5" fmla="*/ 1545841 h 1560778"/>
                <a:gd name="connsiteX0" fmla="*/ 0 w 2023497"/>
                <a:gd name="connsiteY0" fmla="*/ 1545841 h 1545841"/>
                <a:gd name="connsiteX1" fmla="*/ 943937 w 2023497"/>
                <a:gd name="connsiteY1" fmla="*/ 0 h 1545841"/>
                <a:gd name="connsiteX2" fmla="*/ 1928045 w 2023497"/>
                <a:gd name="connsiteY2" fmla="*/ 24603 h 1545841"/>
                <a:gd name="connsiteX3" fmla="*/ 2023497 w 2023497"/>
                <a:gd name="connsiteY3" fmla="*/ 118448 h 1545841"/>
                <a:gd name="connsiteX4" fmla="*/ 1013194 w 2023497"/>
                <a:gd name="connsiteY4" fmla="*/ 1544377 h 1545841"/>
                <a:gd name="connsiteX5" fmla="*/ 0 w 2023497"/>
                <a:gd name="connsiteY5" fmla="*/ 1545841 h 1545841"/>
                <a:gd name="connsiteX0" fmla="*/ 0 w 2023497"/>
                <a:gd name="connsiteY0" fmla="*/ 1545841 h 1552578"/>
                <a:gd name="connsiteX1" fmla="*/ 943937 w 2023497"/>
                <a:gd name="connsiteY1" fmla="*/ 0 h 1552578"/>
                <a:gd name="connsiteX2" fmla="*/ 1928045 w 2023497"/>
                <a:gd name="connsiteY2" fmla="*/ 24603 h 1552578"/>
                <a:gd name="connsiteX3" fmla="*/ 2023497 w 2023497"/>
                <a:gd name="connsiteY3" fmla="*/ 118448 h 1552578"/>
                <a:gd name="connsiteX4" fmla="*/ 1009093 w 2023497"/>
                <a:gd name="connsiteY4" fmla="*/ 1552578 h 1552578"/>
                <a:gd name="connsiteX5" fmla="*/ 0 w 2023497"/>
                <a:gd name="connsiteY5" fmla="*/ 1545841 h 1552578"/>
                <a:gd name="connsiteX0" fmla="*/ 0 w 2023497"/>
                <a:gd name="connsiteY0" fmla="*/ 1522046 h 1528783"/>
                <a:gd name="connsiteX1" fmla="*/ 930340 w 2023497"/>
                <a:gd name="connsiteY1" fmla="*/ 0 h 1528783"/>
                <a:gd name="connsiteX2" fmla="*/ 1928045 w 2023497"/>
                <a:gd name="connsiteY2" fmla="*/ 808 h 1528783"/>
                <a:gd name="connsiteX3" fmla="*/ 2023497 w 2023497"/>
                <a:gd name="connsiteY3" fmla="*/ 94653 h 1528783"/>
                <a:gd name="connsiteX4" fmla="*/ 1009093 w 2023497"/>
                <a:gd name="connsiteY4" fmla="*/ 1528783 h 1528783"/>
                <a:gd name="connsiteX5" fmla="*/ 0 w 2023497"/>
                <a:gd name="connsiteY5" fmla="*/ 1522046 h 1528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23497" h="1528783">
                  <a:moveTo>
                    <a:pt x="0" y="1522046"/>
                  </a:moveTo>
                  <a:cubicBezTo>
                    <a:pt x="656072" y="127894"/>
                    <a:pt x="631008" y="123013"/>
                    <a:pt x="930340" y="0"/>
                  </a:cubicBezTo>
                  <a:lnTo>
                    <a:pt x="1928045" y="808"/>
                  </a:lnTo>
                  <a:cubicBezTo>
                    <a:pt x="1982258" y="28102"/>
                    <a:pt x="1995253" y="44861"/>
                    <a:pt x="2023497" y="94653"/>
                  </a:cubicBezTo>
                  <a:cubicBezTo>
                    <a:pt x="1744667" y="-204681"/>
                    <a:pt x="1259220" y="1077734"/>
                    <a:pt x="1009093" y="1528783"/>
                  </a:cubicBezTo>
                  <a:lnTo>
                    <a:pt x="0" y="152204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531">
                <a:solidFill>
                  <a:prstClr val="white"/>
                </a:solidFill>
              </a:endParaRPr>
            </a:p>
          </p:txBody>
        </p:sp>
      </p:grpSp>
      <p:grpSp>
        <p:nvGrpSpPr>
          <p:cNvPr id="4" name="组合 3"/>
          <p:cNvGrpSpPr/>
          <p:nvPr/>
        </p:nvGrpSpPr>
        <p:grpSpPr>
          <a:xfrm>
            <a:off x="3232681" y="4185258"/>
            <a:ext cx="2868772" cy="2188952"/>
            <a:chOff x="3231887" y="4185258"/>
            <a:chExt cx="2868772" cy="2188952"/>
          </a:xfrm>
          <a:gradFill flip="none" rotWithShape="1">
            <a:gsLst>
              <a:gs pos="0">
                <a:srgbClr val="0170C1">
                  <a:shade val="30000"/>
                  <a:satMod val="115000"/>
                </a:srgbClr>
              </a:gs>
              <a:gs pos="50000">
                <a:srgbClr val="0170C1">
                  <a:shade val="67500"/>
                  <a:satMod val="115000"/>
                </a:srgbClr>
              </a:gs>
              <a:gs pos="100000">
                <a:srgbClr val="0170C1">
                  <a:shade val="100000"/>
                  <a:satMod val="115000"/>
                </a:srgbClr>
              </a:gs>
            </a:gsLst>
            <a:lin ang="5400000" scaled="1"/>
            <a:tileRect/>
          </a:gradFill>
        </p:grpSpPr>
        <p:sp>
          <p:nvSpPr>
            <p:cNvPr id="77" name="任意多边形 76"/>
            <p:cNvSpPr/>
            <p:nvPr/>
          </p:nvSpPr>
          <p:spPr>
            <a:xfrm flipV="1">
              <a:off x="5538099" y="5984842"/>
              <a:ext cx="562560" cy="325906"/>
            </a:xfrm>
            <a:custGeom>
              <a:avLst/>
              <a:gdLst>
                <a:gd name="connsiteX0" fmla="*/ 367678 w 370875"/>
                <a:gd name="connsiteY0" fmla="*/ 140677 h 140677"/>
                <a:gd name="connsiteX1" fmla="*/ 370875 w 370875"/>
                <a:gd name="connsiteY1" fmla="*/ 0 h 140677"/>
                <a:gd name="connsiteX2" fmla="*/ 0 w 370875"/>
                <a:gd name="connsiteY2" fmla="*/ 134282 h 140677"/>
                <a:gd name="connsiteX3" fmla="*/ 367678 w 370875"/>
                <a:gd name="connsiteY3" fmla="*/ 140677 h 140677"/>
                <a:gd name="connsiteX0" fmla="*/ 367678 w 370875"/>
                <a:gd name="connsiteY0" fmla="*/ 232793 h 232793"/>
                <a:gd name="connsiteX1" fmla="*/ 370875 w 370875"/>
                <a:gd name="connsiteY1" fmla="*/ 92116 h 232793"/>
                <a:gd name="connsiteX2" fmla="*/ 0 w 370875"/>
                <a:gd name="connsiteY2" fmla="*/ 226398 h 232793"/>
                <a:gd name="connsiteX3" fmla="*/ 367678 w 370875"/>
                <a:gd name="connsiteY3" fmla="*/ 232793 h 232793"/>
                <a:gd name="connsiteX0" fmla="*/ 367678 w 370875"/>
                <a:gd name="connsiteY0" fmla="*/ 233290 h 233290"/>
                <a:gd name="connsiteX1" fmla="*/ 370875 w 370875"/>
                <a:gd name="connsiteY1" fmla="*/ 92613 h 233290"/>
                <a:gd name="connsiteX2" fmla="*/ 0 w 370875"/>
                <a:gd name="connsiteY2" fmla="*/ 226895 h 233290"/>
                <a:gd name="connsiteX3" fmla="*/ 367678 w 370875"/>
                <a:gd name="connsiteY3" fmla="*/ 233290 h 233290"/>
                <a:gd name="connsiteX0" fmla="*/ 367678 w 370875"/>
                <a:gd name="connsiteY0" fmla="*/ 229170 h 229170"/>
                <a:gd name="connsiteX1" fmla="*/ 370875 w 370875"/>
                <a:gd name="connsiteY1" fmla="*/ 88493 h 229170"/>
                <a:gd name="connsiteX2" fmla="*/ 0 w 370875"/>
                <a:gd name="connsiteY2" fmla="*/ 222775 h 229170"/>
                <a:gd name="connsiteX3" fmla="*/ 367678 w 370875"/>
                <a:gd name="connsiteY3" fmla="*/ 229170 h 229170"/>
                <a:gd name="connsiteX0" fmla="*/ 386861 w 390058"/>
                <a:gd name="connsiteY0" fmla="*/ 227542 h 230739"/>
                <a:gd name="connsiteX1" fmla="*/ 390058 w 390058"/>
                <a:gd name="connsiteY1" fmla="*/ 86865 h 230739"/>
                <a:gd name="connsiteX2" fmla="*/ 0 w 390058"/>
                <a:gd name="connsiteY2" fmla="*/ 230739 h 230739"/>
                <a:gd name="connsiteX3" fmla="*/ 386861 w 390058"/>
                <a:gd name="connsiteY3" fmla="*/ 227542 h 230739"/>
                <a:gd name="connsiteX0" fmla="*/ 386861 w 390058"/>
                <a:gd name="connsiteY0" fmla="*/ 231640 h 234837"/>
                <a:gd name="connsiteX1" fmla="*/ 390058 w 390058"/>
                <a:gd name="connsiteY1" fmla="*/ 90963 h 234837"/>
                <a:gd name="connsiteX2" fmla="*/ 0 w 390058"/>
                <a:gd name="connsiteY2" fmla="*/ 234837 h 234837"/>
                <a:gd name="connsiteX3" fmla="*/ 386861 w 390058"/>
                <a:gd name="connsiteY3" fmla="*/ 231640 h 234837"/>
                <a:gd name="connsiteX0" fmla="*/ 386861 w 397219"/>
                <a:gd name="connsiteY0" fmla="*/ 231640 h 234837"/>
                <a:gd name="connsiteX1" fmla="*/ 390058 w 397219"/>
                <a:gd name="connsiteY1" fmla="*/ 90963 h 234837"/>
                <a:gd name="connsiteX2" fmla="*/ 0 w 397219"/>
                <a:gd name="connsiteY2" fmla="*/ 234837 h 234837"/>
                <a:gd name="connsiteX3" fmla="*/ 386861 w 397219"/>
                <a:gd name="connsiteY3" fmla="*/ 231640 h 234837"/>
                <a:gd name="connsiteX0" fmla="*/ 386861 w 401264"/>
                <a:gd name="connsiteY0" fmla="*/ 231640 h 234837"/>
                <a:gd name="connsiteX1" fmla="*/ 390058 w 401264"/>
                <a:gd name="connsiteY1" fmla="*/ 90963 h 234837"/>
                <a:gd name="connsiteX2" fmla="*/ 0 w 401264"/>
                <a:gd name="connsiteY2" fmla="*/ 234837 h 234837"/>
                <a:gd name="connsiteX3" fmla="*/ 386861 w 401264"/>
                <a:gd name="connsiteY3" fmla="*/ 231640 h 234837"/>
                <a:gd name="connsiteX0" fmla="*/ 386861 w 406990"/>
                <a:gd name="connsiteY0" fmla="*/ 231640 h 234837"/>
                <a:gd name="connsiteX1" fmla="*/ 390058 w 406990"/>
                <a:gd name="connsiteY1" fmla="*/ 90963 h 234837"/>
                <a:gd name="connsiteX2" fmla="*/ 0 w 406990"/>
                <a:gd name="connsiteY2" fmla="*/ 234837 h 234837"/>
                <a:gd name="connsiteX3" fmla="*/ 386861 w 406990"/>
                <a:gd name="connsiteY3" fmla="*/ 231640 h 234837"/>
                <a:gd name="connsiteX0" fmla="*/ 386861 w 400092"/>
                <a:gd name="connsiteY0" fmla="*/ 231640 h 234837"/>
                <a:gd name="connsiteX1" fmla="*/ 390058 w 400092"/>
                <a:gd name="connsiteY1" fmla="*/ 90963 h 234837"/>
                <a:gd name="connsiteX2" fmla="*/ 0 w 400092"/>
                <a:gd name="connsiteY2" fmla="*/ 234837 h 234837"/>
                <a:gd name="connsiteX3" fmla="*/ 386861 w 400092"/>
                <a:gd name="connsiteY3" fmla="*/ 231640 h 234837"/>
                <a:gd name="connsiteX0" fmla="*/ 386861 w 400092"/>
                <a:gd name="connsiteY0" fmla="*/ 231640 h 234837"/>
                <a:gd name="connsiteX1" fmla="*/ 390058 w 400092"/>
                <a:gd name="connsiteY1" fmla="*/ 90963 h 234837"/>
                <a:gd name="connsiteX2" fmla="*/ 0 w 400092"/>
                <a:gd name="connsiteY2" fmla="*/ 234837 h 234837"/>
                <a:gd name="connsiteX3" fmla="*/ 386861 w 400092"/>
                <a:gd name="connsiteY3" fmla="*/ 231640 h 234837"/>
                <a:gd name="connsiteX0" fmla="*/ 386861 w 400092"/>
                <a:gd name="connsiteY0" fmla="*/ 228587 h 231784"/>
                <a:gd name="connsiteX1" fmla="*/ 390058 w 400092"/>
                <a:gd name="connsiteY1" fmla="*/ 87910 h 231784"/>
                <a:gd name="connsiteX2" fmla="*/ 0 w 400092"/>
                <a:gd name="connsiteY2" fmla="*/ 231784 h 231784"/>
                <a:gd name="connsiteX3" fmla="*/ 386861 w 400092"/>
                <a:gd name="connsiteY3" fmla="*/ 228587 h 231784"/>
              </a:gdLst>
              <a:ahLst/>
              <a:cxnLst>
                <a:cxn ang="0">
                  <a:pos x="connsiteX0" y="connsiteY0"/>
                </a:cxn>
                <a:cxn ang="0">
                  <a:pos x="connsiteX1" y="connsiteY1"/>
                </a:cxn>
                <a:cxn ang="0">
                  <a:pos x="connsiteX2" y="connsiteY2"/>
                </a:cxn>
                <a:cxn ang="0">
                  <a:pos x="connsiteX3" y="connsiteY3"/>
                </a:cxn>
              </a:cxnLst>
              <a:rect l="l" t="t" r="r" b="b"/>
              <a:pathLst>
                <a:path w="400092" h="231784">
                  <a:moveTo>
                    <a:pt x="386861" y="228587"/>
                  </a:moveTo>
                  <a:cubicBezTo>
                    <a:pt x="399561" y="220066"/>
                    <a:pt x="407403" y="162418"/>
                    <a:pt x="390058" y="87910"/>
                  </a:cubicBezTo>
                  <a:cubicBezTo>
                    <a:pt x="295691" y="-157526"/>
                    <a:pt x="37301" y="183825"/>
                    <a:pt x="0" y="231784"/>
                  </a:cubicBezTo>
                  <a:lnTo>
                    <a:pt x="386861" y="228587"/>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531">
                <a:solidFill>
                  <a:prstClr val="white"/>
                </a:solidFill>
              </a:endParaRPr>
            </a:p>
          </p:txBody>
        </p:sp>
        <p:sp>
          <p:nvSpPr>
            <p:cNvPr id="49" name="任意多边形 48"/>
            <p:cNvSpPr/>
            <p:nvPr/>
          </p:nvSpPr>
          <p:spPr>
            <a:xfrm flipV="1">
              <a:off x="3231887" y="4185258"/>
              <a:ext cx="2840599" cy="2188952"/>
            </a:xfrm>
            <a:custGeom>
              <a:avLst/>
              <a:gdLst>
                <a:gd name="connsiteX0" fmla="*/ 0 w 2042024"/>
                <a:gd name="connsiteY0" fmla="*/ 1566371 h 1570472"/>
                <a:gd name="connsiteX1" fmla="*/ 959505 w 2042024"/>
                <a:gd name="connsiteY1" fmla="*/ 0 h 1570472"/>
                <a:gd name="connsiteX2" fmla="*/ 1943613 w 2042024"/>
                <a:gd name="connsiteY2" fmla="*/ 24603 h 1570472"/>
                <a:gd name="connsiteX3" fmla="*/ 2042024 w 2042024"/>
                <a:gd name="connsiteY3" fmla="*/ 106612 h 1570472"/>
                <a:gd name="connsiteX4" fmla="*/ 1021012 w 2042024"/>
                <a:gd name="connsiteY4" fmla="*/ 1570472 h 1570472"/>
                <a:gd name="connsiteX5" fmla="*/ 0 w 2042024"/>
                <a:gd name="connsiteY5" fmla="*/ 1566371 h 1570472"/>
                <a:gd name="connsiteX0" fmla="*/ 0 w 2029722"/>
                <a:gd name="connsiteY0" fmla="*/ 1574572 h 1574572"/>
                <a:gd name="connsiteX1" fmla="*/ 947203 w 2029722"/>
                <a:gd name="connsiteY1" fmla="*/ 0 h 1574572"/>
                <a:gd name="connsiteX2" fmla="*/ 1931311 w 2029722"/>
                <a:gd name="connsiteY2" fmla="*/ 24603 h 1574572"/>
                <a:gd name="connsiteX3" fmla="*/ 2029722 w 2029722"/>
                <a:gd name="connsiteY3" fmla="*/ 106612 h 1574572"/>
                <a:gd name="connsiteX4" fmla="*/ 1008710 w 2029722"/>
                <a:gd name="connsiteY4" fmla="*/ 1570472 h 1574572"/>
                <a:gd name="connsiteX5" fmla="*/ 0 w 2029722"/>
                <a:gd name="connsiteY5" fmla="*/ 1574572 h 1574572"/>
                <a:gd name="connsiteX0" fmla="*/ 0 w 2029722"/>
                <a:gd name="connsiteY0" fmla="*/ 1574572 h 1574572"/>
                <a:gd name="connsiteX1" fmla="*/ 947203 w 2029722"/>
                <a:gd name="connsiteY1" fmla="*/ 0 h 1574572"/>
                <a:gd name="connsiteX2" fmla="*/ 1931311 w 2029722"/>
                <a:gd name="connsiteY2" fmla="*/ 24603 h 1574572"/>
                <a:gd name="connsiteX3" fmla="*/ 2029722 w 2029722"/>
                <a:gd name="connsiteY3" fmla="*/ 106612 h 1574572"/>
                <a:gd name="connsiteX4" fmla="*/ 1008710 w 2029722"/>
                <a:gd name="connsiteY4" fmla="*/ 1570472 h 1574572"/>
                <a:gd name="connsiteX5" fmla="*/ 0 w 2029722"/>
                <a:gd name="connsiteY5" fmla="*/ 1574572 h 1574572"/>
                <a:gd name="connsiteX0" fmla="*/ 0 w 2029722"/>
                <a:gd name="connsiteY0" fmla="*/ 1574572 h 1574572"/>
                <a:gd name="connsiteX1" fmla="*/ 947203 w 2029722"/>
                <a:gd name="connsiteY1" fmla="*/ 0 h 1574572"/>
                <a:gd name="connsiteX2" fmla="*/ 1931311 w 2029722"/>
                <a:gd name="connsiteY2" fmla="*/ 24603 h 1574572"/>
                <a:gd name="connsiteX3" fmla="*/ 2029722 w 2029722"/>
                <a:gd name="connsiteY3" fmla="*/ 106612 h 1574572"/>
                <a:gd name="connsiteX4" fmla="*/ 1008710 w 2029722"/>
                <a:gd name="connsiteY4" fmla="*/ 1570472 h 1574572"/>
                <a:gd name="connsiteX5" fmla="*/ 0 w 2029722"/>
                <a:gd name="connsiteY5" fmla="*/ 1574572 h 1574572"/>
                <a:gd name="connsiteX0" fmla="*/ 0 w 2029722"/>
                <a:gd name="connsiteY0" fmla="*/ 1574572 h 1574572"/>
                <a:gd name="connsiteX1" fmla="*/ 947203 w 2029722"/>
                <a:gd name="connsiteY1" fmla="*/ 0 h 1574572"/>
                <a:gd name="connsiteX2" fmla="*/ 1931311 w 2029722"/>
                <a:gd name="connsiteY2" fmla="*/ 24603 h 1574572"/>
                <a:gd name="connsiteX3" fmla="*/ 2029722 w 2029722"/>
                <a:gd name="connsiteY3" fmla="*/ 106612 h 1574572"/>
                <a:gd name="connsiteX4" fmla="*/ 1008710 w 2029722"/>
                <a:gd name="connsiteY4" fmla="*/ 1570472 h 1574572"/>
                <a:gd name="connsiteX5" fmla="*/ 0 w 2029722"/>
                <a:gd name="connsiteY5" fmla="*/ 1574572 h 1574572"/>
                <a:gd name="connsiteX0" fmla="*/ 0 w 2029722"/>
                <a:gd name="connsiteY0" fmla="*/ 1574572 h 1574572"/>
                <a:gd name="connsiteX1" fmla="*/ 947203 w 2029722"/>
                <a:gd name="connsiteY1" fmla="*/ 0 h 1574572"/>
                <a:gd name="connsiteX2" fmla="*/ 1931311 w 2029722"/>
                <a:gd name="connsiteY2" fmla="*/ 24603 h 1574572"/>
                <a:gd name="connsiteX3" fmla="*/ 2029722 w 2029722"/>
                <a:gd name="connsiteY3" fmla="*/ 106612 h 1574572"/>
                <a:gd name="connsiteX4" fmla="*/ 1008710 w 2029722"/>
                <a:gd name="connsiteY4" fmla="*/ 1570472 h 1574572"/>
                <a:gd name="connsiteX5" fmla="*/ 0 w 2029722"/>
                <a:gd name="connsiteY5" fmla="*/ 1574572 h 1574572"/>
                <a:gd name="connsiteX0" fmla="*/ 0 w 2029722"/>
                <a:gd name="connsiteY0" fmla="*/ 1574572 h 1574572"/>
                <a:gd name="connsiteX1" fmla="*/ 947203 w 2029722"/>
                <a:gd name="connsiteY1" fmla="*/ 0 h 1574572"/>
                <a:gd name="connsiteX2" fmla="*/ 1931311 w 2029722"/>
                <a:gd name="connsiteY2" fmla="*/ 24603 h 1574572"/>
                <a:gd name="connsiteX3" fmla="*/ 2009219 w 2029722"/>
                <a:gd name="connsiteY3" fmla="*/ 57406 h 1574572"/>
                <a:gd name="connsiteX4" fmla="*/ 2029722 w 2029722"/>
                <a:gd name="connsiteY4" fmla="*/ 106612 h 1574572"/>
                <a:gd name="connsiteX5" fmla="*/ 1008710 w 2029722"/>
                <a:gd name="connsiteY5" fmla="*/ 1570472 h 1574572"/>
                <a:gd name="connsiteX6" fmla="*/ 0 w 2029722"/>
                <a:gd name="connsiteY6" fmla="*/ 1574572 h 1574572"/>
                <a:gd name="connsiteX0" fmla="*/ 0 w 2029722"/>
                <a:gd name="connsiteY0" fmla="*/ 1574572 h 1574572"/>
                <a:gd name="connsiteX1" fmla="*/ 947203 w 2029722"/>
                <a:gd name="connsiteY1" fmla="*/ 0 h 1574572"/>
                <a:gd name="connsiteX2" fmla="*/ 1931311 w 2029722"/>
                <a:gd name="connsiteY2" fmla="*/ 24603 h 1574572"/>
                <a:gd name="connsiteX3" fmla="*/ 2009219 w 2029722"/>
                <a:gd name="connsiteY3" fmla="*/ 57406 h 1574572"/>
                <a:gd name="connsiteX4" fmla="*/ 2029722 w 2029722"/>
                <a:gd name="connsiteY4" fmla="*/ 106612 h 1574572"/>
                <a:gd name="connsiteX5" fmla="*/ 1008710 w 2029722"/>
                <a:gd name="connsiteY5" fmla="*/ 1570472 h 1574572"/>
                <a:gd name="connsiteX6" fmla="*/ 0 w 2029722"/>
                <a:gd name="connsiteY6" fmla="*/ 1574572 h 1574572"/>
                <a:gd name="connsiteX0" fmla="*/ 0 w 2029722"/>
                <a:gd name="connsiteY0" fmla="*/ 1574572 h 1574572"/>
                <a:gd name="connsiteX1" fmla="*/ 947203 w 2029722"/>
                <a:gd name="connsiteY1" fmla="*/ 0 h 1574572"/>
                <a:gd name="connsiteX2" fmla="*/ 1931311 w 2029722"/>
                <a:gd name="connsiteY2" fmla="*/ 24603 h 1574572"/>
                <a:gd name="connsiteX3" fmla="*/ 2009219 w 2029722"/>
                <a:gd name="connsiteY3" fmla="*/ 57406 h 1574572"/>
                <a:gd name="connsiteX4" fmla="*/ 2029722 w 2029722"/>
                <a:gd name="connsiteY4" fmla="*/ 106612 h 1574572"/>
                <a:gd name="connsiteX5" fmla="*/ 1029212 w 2029722"/>
                <a:gd name="connsiteY5" fmla="*/ 1566371 h 1574572"/>
                <a:gd name="connsiteX6" fmla="*/ 0 w 2029722"/>
                <a:gd name="connsiteY6" fmla="*/ 1574572 h 1574572"/>
                <a:gd name="connsiteX0" fmla="*/ 0 w 2029722"/>
                <a:gd name="connsiteY0" fmla="*/ 1574572 h 1574572"/>
                <a:gd name="connsiteX1" fmla="*/ 947203 w 2029722"/>
                <a:gd name="connsiteY1" fmla="*/ 0 h 1574572"/>
                <a:gd name="connsiteX2" fmla="*/ 1931311 w 2029722"/>
                <a:gd name="connsiteY2" fmla="*/ 24603 h 1574572"/>
                <a:gd name="connsiteX3" fmla="*/ 2009219 w 2029722"/>
                <a:gd name="connsiteY3" fmla="*/ 57406 h 1574572"/>
                <a:gd name="connsiteX4" fmla="*/ 2029722 w 2029722"/>
                <a:gd name="connsiteY4" fmla="*/ 106612 h 1574572"/>
                <a:gd name="connsiteX5" fmla="*/ 1029212 w 2029722"/>
                <a:gd name="connsiteY5" fmla="*/ 1566371 h 1574572"/>
                <a:gd name="connsiteX6" fmla="*/ 0 w 2029722"/>
                <a:gd name="connsiteY6" fmla="*/ 1574572 h 1574572"/>
                <a:gd name="connsiteX0" fmla="*/ 0 w 2112234"/>
                <a:gd name="connsiteY0" fmla="*/ 1602749 h 1602749"/>
                <a:gd name="connsiteX1" fmla="*/ 947203 w 2112234"/>
                <a:gd name="connsiteY1" fmla="*/ 28177 h 1602749"/>
                <a:gd name="connsiteX2" fmla="*/ 1931311 w 2112234"/>
                <a:gd name="connsiteY2" fmla="*/ 52780 h 1602749"/>
                <a:gd name="connsiteX3" fmla="*/ 2029722 w 2112234"/>
                <a:gd name="connsiteY3" fmla="*/ 134789 h 1602749"/>
                <a:gd name="connsiteX4" fmla="*/ 1029212 w 2112234"/>
                <a:gd name="connsiteY4" fmla="*/ 1594548 h 1602749"/>
                <a:gd name="connsiteX5" fmla="*/ 0 w 2112234"/>
                <a:gd name="connsiteY5" fmla="*/ 1602749 h 1602749"/>
                <a:gd name="connsiteX0" fmla="*/ 0 w 2094991"/>
                <a:gd name="connsiteY0" fmla="*/ 1602749 h 1602749"/>
                <a:gd name="connsiteX1" fmla="*/ 947203 w 2094991"/>
                <a:gd name="connsiteY1" fmla="*/ 28177 h 1602749"/>
                <a:gd name="connsiteX2" fmla="*/ 1931311 w 2094991"/>
                <a:gd name="connsiteY2" fmla="*/ 52780 h 1602749"/>
                <a:gd name="connsiteX3" fmla="*/ 2029722 w 2094991"/>
                <a:gd name="connsiteY3" fmla="*/ 134789 h 1602749"/>
                <a:gd name="connsiteX4" fmla="*/ 1029212 w 2094991"/>
                <a:gd name="connsiteY4" fmla="*/ 1594548 h 1602749"/>
                <a:gd name="connsiteX5" fmla="*/ 0 w 2094991"/>
                <a:gd name="connsiteY5" fmla="*/ 1602749 h 1602749"/>
                <a:gd name="connsiteX0" fmla="*/ 0 w 2029722"/>
                <a:gd name="connsiteY0" fmla="*/ 1574572 h 1574572"/>
                <a:gd name="connsiteX1" fmla="*/ 947203 w 2029722"/>
                <a:gd name="connsiteY1" fmla="*/ 0 h 1574572"/>
                <a:gd name="connsiteX2" fmla="*/ 1931311 w 2029722"/>
                <a:gd name="connsiteY2" fmla="*/ 24603 h 1574572"/>
                <a:gd name="connsiteX3" fmla="*/ 2029722 w 2029722"/>
                <a:gd name="connsiteY3" fmla="*/ 106612 h 1574572"/>
                <a:gd name="connsiteX4" fmla="*/ 1029212 w 2029722"/>
                <a:gd name="connsiteY4" fmla="*/ 1566371 h 1574572"/>
                <a:gd name="connsiteX5" fmla="*/ 0 w 2029722"/>
                <a:gd name="connsiteY5" fmla="*/ 1574572 h 1574572"/>
                <a:gd name="connsiteX0" fmla="*/ 0 w 2029722"/>
                <a:gd name="connsiteY0" fmla="*/ 1574572 h 1574572"/>
                <a:gd name="connsiteX1" fmla="*/ 947203 w 2029722"/>
                <a:gd name="connsiteY1" fmla="*/ 0 h 1574572"/>
                <a:gd name="connsiteX2" fmla="*/ 1931311 w 2029722"/>
                <a:gd name="connsiteY2" fmla="*/ 24603 h 1574572"/>
                <a:gd name="connsiteX3" fmla="*/ 2029722 w 2029722"/>
                <a:gd name="connsiteY3" fmla="*/ 106612 h 1574572"/>
                <a:gd name="connsiteX4" fmla="*/ 1029212 w 2029722"/>
                <a:gd name="connsiteY4" fmla="*/ 1566371 h 1574572"/>
                <a:gd name="connsiteX5" fmla="*/ 0 w 2029722"/>
                <a:gd name="connsiteY5" fmla="*/ 1574572 h 1574572"/>
                <a:gd name="connsiteX0" fmla="*/ 0 w 2026763"/>
                <a:gd name="connsiteY0" fmla="*/ 1574572 h 1574572"/>
                <a:gd name="connsiteX1" fmla="*/ 947203 w 2026763"/>
                <a:gd name="connsiteY1" fmla="*/ 0 h 1574572"/>
                <a:gd name="connsiteX2" fmla="*/ 1931311 w 2026763"/>
                <a:gd name="connsiteY2" fmla="*/ 24603 h 1574572"/>
                <a:gd name="connsiteX3" fmla="*/ 2026763 w 2026763"/>
                <a:gd name="connsiteY3" fmla="*/ 118448 h 1574572"/>
                <a:gd name="connsiteX4" fmla="*/ 1029212 w 2026763"/>
                <a:gd name="connsiteY4" fmla="*/ 1566371 h 1574572"/>
                <a:gd name="connsiteX5" fmla="*/ 0 w 2026763"/>
                <a:gd name="connsiteY5" fmla="*/ 1574572 h 1574572"/>
                <a:gd name="connsiteX0" fmla="*/ 0 w 2020231"/>
                <a:gd name="connsiteY0" fmla="*/ 1554978 h 1566371"/>
                <a:gd name="connsiteX1" fmla="*/ 940671 w 2020231"/>
                <a:gd name="connsiteY1" fmla="*/ 0 h 1566371"/>
                <a:gd name="connsiteX2" fmla="*/ 1924779 w 2020231"/>
                <a:gd name="connsiteY2" fmla="*/ 24603 h 1566371"/>
                <a:gd name="connsiteX3" fmla="*/ 2020231 w 2020231"/>
                <a:gd name="connsiteY3" fmla="*/ 118448 h 1566371"/>
                <a:gd name="connsiteX4" fmla="*/ 1022680 w 2020231"/>
                <a:gd name="connsiteY4" fmla="*/ 1566371 h 1566371"/>
                <a:gd name="connsiteX5" fmla="*/ 0 w 2020231"/>
                <a:gd name="connsiteY5" fmla="*/ 1554978 h 1566371"/>
                <a:gd name="connsiteX0" fmla="*/ 0 w 2020231"/>
                <a:gd name="connsiteY0" fmla="*/ 1545387 h 1556780"/>
                <a:gd name="connsiteX1" fmla="*/ 931079 w 2020231"/>
                <a:gd name="connsiteY1" fmla="*/ 0 h 1556780"/>
                <a:gd name="connsiteX2" fmla="*/ 1924779 w 2020231"/>
                <a:gd name="connsiteY2" fmla="*/ 15012 h 1556780"/>
                <a:gd name="connsiteX3" fmla="*/ 2020231 w 2020231"/>
                <a:gd name="connsiteY3" fmla="*/ 108857 h 1556780"/>
                <a:gd name="connsiteX4" fmla="*/ 1022680 w 2020231"/>
                <a:gd name="connsiteY4" fmla="*/ 1556780 h 1556780"/>
                <a:gd name="connsiteX5" fmla="*/ 0 w 2020231"/>
                <a:gd name="connsiteY5" fmla="*/ 1545387 h 1556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20231" h="1556780">
                  <a:moveTo>
                    <a:pt x="0" y="1545387"/>
                  </a:moveTo>
                  <a:cubicBezTo>
                    <a:pt x="656072" y="151235"/>
                    <a:pt x="631747" y="123013"/>
                    <a:pt x="931079" y="0"/>
                  </a:cubicBezTo>
                  <a:lnTo>
                    <a:pt x="1924779" y="15012"/>
                  </a:lnTo>
                  <a:cubicBezTo>
                    <a:pt x="1978992" y="42306"/>
                    <a:pt x="1991987" y="59065"/>
                    <a:pt x="2020231" y="108857"/>
                  </a:cubicBezTo>
                  <a:cubicBezTo>
                    <a:pt x="1741401" y="-190477"/>
                    <a:pt x="1272807" y="1105731"/>
                    <a:pt x="1022680" y="1556780"/>
                  </a:cubicBezTo>
                  <a:lnTo>
                    <a:pt x="0" y="154538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531">
                <a:solidFill>
                  <a:prstClr val="white"/>
                </a:solidFill>
              </a:endParaRPr>
            </a:p>
          </p:txBody>
        </p:sp>
      </p:grpSp>
      <p:grpSp>
        <p:nvGrpSpPr>
          <p:cNvPr id="8" name="组合 7"/>
          <p:cNvGrpSpPr/>
          <p:nvPr/>
        </p:nvGrpSpPr>
        <p:grpSpPr>
          <a:xfrm>
            <a:off x="2333018" y="2356940"/>
            <a:ext cx="8247556" cy="3643436"/>
            <a:chOff x="2332224" y="2356940"/>
            <a:chExt cx="8247556" cy="3643436"/>
          </a:xfrm>
        </p:grpSpPr>
        <p:grpSp>
          <p:nvGrpSpPr>
            <p:cNvPr id="6" name="组合 5"/>
            <p:cNvGrpSpPr/>
            <p:nvPr/>
          </p:nvGrpSpPr>
          <p:grpSpPr>
            <a:xfrm>
              <a:off x="2433471" y="2356940"/>
              <a:ext cx="8081289" cy="3643436"/>
              <a:chOff x="2433471" y="2356940"/>
              <a:chExt cx="8081289" cy="3643436"/>
            </a:xfrm>
          </p:grpSpPr>
          <p:grpSp>
            <p:nvGrpSpPr>
              <p:cNvPr id="40" name="组合 39"/>
              <p:cNvGrpSpPr/>
              <p:nvPr/>
            </p:nvGrpSpPr>
            <p:grpSpPr>
              <a:xfrm>
                <a:off x="2433471" y="2356940"/>
                <a:ext cx="8081289" cy="64285"/>
                <a:chOff x="1172471" y="1676076"/>
                <a:chExt cx="5747404" cy="45719"/>
              </a:xfrm>
            </p:grpSpPr>
            <p:sp>
              <p:nvSpPr>
                <p:cNvPr id="54" name="椭圆 53"/>
                <p:cNvSpPr/>
                <p:nvPr/>
              </p:nvSpPr>
              <p:spPr>
                <a:xfrm>
                  <a:off x="4024402" y="1676076"/>
                  <a:ext cx="2895473" cy="45719"/>
                </a:xfrm>
                <a:prstGeom prst="ellipse">
                  <a:avLst/>
                </a:prstGeom>
                <a:gradFill>
                  <a:gsLst>
                    <a:gs pos="100000">
                      <a:schemeClr val="bg1">
                        <a:lumMod val="75000"/>
                        <a:alpha val="17000"/>
                      </a:schemeClr>
                    </a:gs>
                    <a:gs pos="24000">
                      <a:schemeClr val="bg1">
                        <a:lumMod val="95000"/>
                        <a:alpha val="0"/>
                      </a:schemeClr>
                    </a:gs>
                  </a:gsLst>
                  <a:lin ang="5400000" scaled="1"/>
                </a:gra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531">
                    <a:solidFill>
                      <a:prstClr val="white"/>
                    </a:solidFill>
                  </a:endParaRPr>
                </a:p>
              </p:txBody>
            </p:sp>
            <p:sp>
              <p:nvSpPr>
                <p:cNvPr id="55" name="椭圆 54"/>
                <p:cNvSpPr/>
                <p:nvPr/>
              </p:nvSpPr>
              <p:spPr>
                <a:xfrm>
                  <a:off x="1172471" y="1676076"/>
                  <a:ext cx="2895473" cy="45719"/>
                </a:xfrm>
                <a:prstGeom prst="ellipse">
                  <a:avLst/>
                </a:prstGeom>
                <a:gradFill>
                  <a:gsLst>
                    <a:gs pos="100000">
                      <a:schemeClr val="bg1">
                        <a:lumMod val="75000"/>
                        <a:alpha val="17000"/>
                      </a:schemeClr>
                    </a:gs>
                    <a:gs pos="24000">
                      <a:schemeClr val="bg1">
                        <a:lumMod val="95000"/>
                        <a:alpha val="0"/>
                      </a:schemeClr>
                    </a:gs>
                  </a:gsLst>
                  <a:lin ang="5400000" scaled="1"/>
                </a:gra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531">
                    <a:solidFill>
                      <a:prstClr val="white"/>
                    </a:solidFill>
                  </a:endParaRPr>
                </a:p>
              </p:txBody>
            </p:sp>
          </p:grpSp>
          <p:grpSp>
            <p:nvGrpSpPr>
              <p:cNvPr id="39" name="组合 38"/>
              <p:cNvGrpSpPr/>
              <p:nvPr/>
            </p:nvGrpSpPr>
            <p:grpSpPr>
              <a:xfrm>
                <a:off x="2433471" y="5936091"/>
                <a:ext cx="8081289" cy="64285"/>
                <a:chOff x="1172471" y="1676076"/>
                <a:chExt cx="5747404" cy="45719"/>
              </a:xfrm>
            </p:grpSpPr>
            <p:sp>
              <p:nvSpPr>
                <p:cNvPr id="56" name="椭圆 55"/>
                <p:cNvSpPr/>
                <p:nvPr/>
              </p:nvSpPr>
              <p:spPr>
                <a:xfrm>
                  <a:off x="4024402" y="1676076"/>
                  <a:ext cx="2895473" cy="45719"/>
                </a:xfrm>
                <a:prstGeom prst="ellipse">
                  <a:avLst/>
                </a:prstGeom>
                <a:gradFill>
                  <a:gsLst>
                    <a:gs pos="100000">
                      <a:schemeClr val="bg1">
                        <a:lumMod val="75000"/>
                        <a:alpha val="17000"/>
                      </a:schemeClr>
                    </a:gs>
                    <a:gs pos="24000">
                      <a:schemeClr val="bg1">
                        <a:lumMod val="95000"/>
                        <a:alpha val="0"/>
                      </a:schemeClr>
                    </a:gs>
                  </a:gsLst>
                  <a:lin ang="5400000" scaled="1"/>
                </a:gra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531">
                    <a:solidFill>
                      <a:prstClr val="white"/>
                    </a:solidFill>
                  </a:endParaRPr>
                </a:p>
              </p:txBody>
            </p:sp>
            <p:sp>
              <p:nvSpPr>
                <p:cNvPr id="57" name="椭圆 56"/>
                <p:cNvSpPr/>
                <p:nvPr/>
              </p:nvSpPr>
              <p:spPr>
                <a:xfrm>
                  <a:off x="1172471" y="1676076"/>
                  <a:ext cx="2895473" cy="45719"/>
                </a:xfrm>
                <a:prstGeom prst="ellipse">
                  <a:avLst/>
                </a:prstGeom>
                <a:gradFill>
                  <a:gsLst>
                    <a:gs pos="100000">
                      <a:schemeClr val="bg1">
                        <a:lumMod val="75000"/>
                        <a:alpha val="17000"/>
                      </a:schemeClr>
                    </a:gs>
                    <a:gs pos="24000">
                      <a:schemeClr val="bg1">
                        <a:lumMod val="95000"/>
                        <a:alpha val="0"/>
                      </a:schemeClr>
                    </a:gs>
                  </a:gsLst>
                  <a:lin ang="5400000" scaled="1"/>
                </a:gra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531">
                    <a:solidFill>
                      <a:prstClr val="white"/>
                    </a:solidFill>
                  </a:endParaRPr>
                </a:p>
              </p:txBody>
            </p:sp>
          </p:grpSp>
        </p:grpSp>
        <p:sp>
          <p:nvSpPr>
            <p:cNvPr id="41" name="椭圆 40"/>
            <p:cNvSpPr/>
            <p:nvPr/>
          </p:nvSpPr>
          <p:spPr>
            <a:xfrm>
              <a:off x="2332224" y="4162247"/>
              <a:ext cx="2936213" cy="64285"/>
            </a:xfrm>
            <a:prstGeom prst="ellipse">
              <a:avLst/>
            </a:prstGeom>
            <a:gradFill>
              <a:gsLst>
                <a:gs pos="100000">
                  <a:schemeClr val="bg1">
                    <a:lumMod val="75000"/>
                    <a:alpha val="17000"/>
                  </a:schemeClr>
                </a:gs>
                <a:gs pos="24000">
                  <a:schemeClr val="bg1">
                    <a:lumMod val="95000"/>
                    <a:alpha val="0"/>
                  </a:schemeClr>
                </a:gs>
              </a:gsLst>
              <a:lin ang="5400000" scaled="1"/>
            </a:gra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531">
                <a:solidFill>
                  <a:prstClr val="white"/>
                </a:solidFill>
              </a:endParaRPr>
            </a:p>
          </p:txBody>
        </p:sp>
        <p:sp>
          <p:nvSpPr>
            <p:cNvPr id="47" name="椭圆 46"/>
            <p:cNvSpPr/>
            <p:nvPr/>
          </p:nvSpPr>
          <p:spPr>
            <a:xfrm>
              <a:off x="7643567" y="4162247"/>
              <a:ext cx="2936213" cy="64285"/>
            </a:xfrm>
            <a:prstGeom prst="ellipse">
              <a:avLst/>
            </a:prstGeom>
            <a:gradFill>
              <a:gsLst>
                <a:gs pos="100000">
                  <a:schemeClr val="bg1">
                    <a:lumMod val="75000"/>
                    <a:alpha val="17000"/>
                  </a:schemeClr>
                </a:gs>
                <a:gs pos="24000">
                  <a:schemeClr val="bg1">
                    <a:lumMod val="95000"/>
                    <a:alpha val="0"/>
                  </a:schemeClr>
                </a:gs>
              </a:gsLst>
              <a:lin ang="5400000" scaled="1"/>
            </a:gra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2531">
                <a:solidFill>
                  <a:prstClr val="white"/>
                </a:solidFill>
              </a:endParaRPr>
            </a:p>
          </p:txBody>
        </p:sp>
      </p:grpSp>
      <p:grpSp>
        <p:nvGrpSpPr>
          <p:cNvPr id="7" name="组合 6"/>
          <p:cNvGrpSpPr/>
          <p:nvPr/>
        </p:nvGrpSpPr>
        <p:grpSpPr>
          <a:xfrm>
            <a:off x="4170069" y="2741823"/>
            <a:ext cx="4505149" cy="2811703"/>
            <a:chOff x="4169274" y="2741822"/>
            <a:chExt cx="4505149" cy="2811703"/>
          </a:xfrm>
        </p:grpSpPr>
        <p:sp>
          <p:nvSpPr>
            <p:cNvPr id="68" name="Freeform 8"/>
            <p:cNvSpPr>
              <a:spLocks noEditPoints="1"/>
            </p:cNvSpPr>
            <p:nvPr/>
          </p:nvSpPr>
          <p:spPr bwMode="auto">
            <a:xfrm>
              <a:off x="4265623" y="4987662"/>
              <a:ext cx="520311" cy="442192"/>
            </a:xfrm>
            <a:custGeom>
              <a:avLst/>
              <a:gdLst>
                <a:gd name="T0" fmla="*/ 167 w 299"/>
                <a:gd name="T1" fmla="*/ 132 h 254"/>
                <a:gd name="T2" fmla="*/ 178 w 299"/>
                <a:gd name="T3" fmla="*/ 129 h 254"/>
                <a:gd name="T4" fmla="*/ 177 w 299"/>
                <a:gd name="T5" fmla="*/ 69 h 254"/>
                <a:gd name="T6" fmla="*/ 168 w 299"/>
                <a:gd name="T7" fmla="*/ 60 h 254"/>
                <a:gd name="T8" fmla="*/ 168 w 299"/>
                <a:gd name="T9" fmla="*/ 37 h 254"/>
                <a:gd name="T10" fmla="*/ 244 w 299"/>
                <a:gd name="T11" fmla="*/ 37 h 254"/>
                <a:gd name="T12" fmla="*/ 253 w 299"/>
                <a:gd name="T13" fmla="*/ 46 h 254"/>
                <a:gd name="T14" fmla="*/ 253 w 299"/>
                <a:gd name="T15" fmla="*/ 69 h 254"/>
                <a:gd name="T16" fmla="*/ 244 w 299"/>
                <a:gd name="T17" fmla="*/ 127 h 254"/>
                <a:gd name="T18" fmla="*/ 264 w 299"/>
                <a:gd name="T19" fmla="*/ 162 h 254"/>
                <a:gd name="T20" fmla="*/ 295 w 299"/>
                <a:gd name="T21" fmla="*/ 215 h 254"/>
                <a:gd name="T22" fmla="*/ 295 w 299"/>
                <a:gd name="T23" fmla="*/ 243 h 254"/>
                <a:gd name="T24" fmla="*/ 274 w 299"/>
                <a:gd name="T25" fmla="*/ 253 h 254"/>
                <a:gd name="T26" fmla="*/ 211 w 299"/>
                <a:gd name="T27" fmla="*/ 253 h 254"/>
                <a:gd name="T28" fmla="*/ 150 w 299"/>
                <a:gd name="T29" fmla="*/ 253 h 254"/>
                <a:gd name="T30" fmla="*/ 149 w 299"/>
                <a:gd name="T31" fmla="*/ 253 h 254"/>
                <a:gd name="T32" fmla="*/ 37 w 299"/>
                <a:gd name="T33" fmla="*/ 253 h 254"/>
                <a:gd name="T34" fmla="*/ 31 w 299"/>
                <a:gd name="T35" fmla="*/ 251 h 254"/>
                <a:gd name="T36" fmla="*/ 0 w 299"/>
                <a:gd name="T37" fmla="*/ 182 h 254"/>
                <a:gd name="T38" fmla="*/ 50 w 299"/>
                <a:gd name="T39" fmla="*/ 101 h 254"/>
                <a:gd name="T40" fmla="*/ 42 w 299"/>
                <a:gd name="T41" fmla="*/ 50 h 254"/>
                <a:gd name="T42" fmla="*/ 33 w 299"/>
                <a:gd name="T43" fmla="*/ 41 h 254"/>
                <a:gd name="T44" fmla="*/ 33 w 299"/>
                <a:gd name="T45" fmla="*/ 0 h 254"/>
                <a:gd name="T46" fmla="*/ 139 w 299"/>
                <a:gd name="T47" fmla="*/ 0 h 254"/>
                <a:gd name="T48" fmla="*/ 149 w 299"/>
                <a:gd name="T49" fmla="*/ 10 h 254"/>
                <a:gd name="T50" fmla="*/ 149 w 299"/>
                <a:gd name="T51" fmla="*/ 50 h 254"/>
                <a:gd name="T52" fmla="*/ 132 w 299"/>
                <a:gd name="T53" fmla="*/ 50 h 254"/>
                <a:gd name="T54" fmla="*/ 230 w 299"/>
                <a:gd name="T55" fmla="*/ 164 h 254"/>
                <a:gd name="T56" fmla="*/ 265 w 299"/>
                <a:gd name="T57" fmla="*/ 224 h 254"/>
                <a:gd name="T58" fmla="*/ 173 w 299"/>
                <a:gd name="T59" fmla="*/ 224 h 254"/>
                <a:gd name="T60" fmla="*/ 211 w 299"/>
                <a:gd name="T61" fmla="*/ 235 h 254"/>
                <a:gd name="T62" fmla="*/ 275 w 299"/>
                <a:gd name="T63" fmla="*/ 235 h 254"/>
                <a:gd name="T64" fmla="*/ 280 w 299"/>
                <a:gd name="T65" fmla="*/ 233 h 254"/>
                <a:gd name="T66" fmla="*/ 279 w 299"/>
                <a:gd name="T67" fmla="*/ 223 h 254"/>
                <a:gd name="T68" fmla="*/ 248 w 299"/>
                <a:gd name="T69" fmla="*/ 171 h 254"/>
                <a:gd name="T70" fmla="*/ 226 w 299"/>
                <a:gd name="T71" fmla="*/ 132 h 254"/>
                <a:gd name="T72" fmla="*/ 226 w 299"/>
                <a:gd name="T73" fmla="*/ 60 h 254"/>
                <a:gd name="T74" fmla="*/ 196 w 299"/>
                <a:gd name="T75" fmla="*/ 55 h 254"/>
                <a:gd name="T76" fmla="*/ 196 w 299"/>
                <a:gd name="T77" fmla="*/ 131 h 254"/>
                <a:gd name="T78" fmla="*/ 195 w 299"/>
                <a:gd name="T79" fmla="*/ 135 h 254"/>
                <a:gd name="T80" fmla="*/ 183 w 299"/>
                <a:gd name="T81" fmla="*/ 182 h 254"/>
                <a:gd name="T82" fmla="*/ 193 w 299"/>
                <a:gd name="T83" fmla="*/ 164 h 254"/>
                <a:gd name="T84" fmla="*/ 126 w 299"/>
                <a:gd name="T85" fmla="*/ 218 h 254"/>
                <a:gd name="T86" fmla="*/ 146 w 299"/>
                <a:gd name="T87" fmla="*/ 183 h 254"/>
                <a:gd name="T88" fmla="*/ 142 w 299"/>
                <a:gd name="T89" fmla="*/ 164 h 254"/>
                <a:gd name="T90" fmla="*/ 43 w 299"/>
                <a:gd name="T91" fmla="*/ 170 h 254"/>
                <a:gd name="T92" fmla="*/ 45 w 299"/>
                <a:gd name="T93" fmla="*/ 204 h 254"/>
                <a:gd name="T94" fmla="*/ 126 w 299"/>
                <a:gd name="T95" fmla="*/ 218 h 254"/>
                <a:gd name="T96" fmla="*/ 38 w 299"/>
                <a:gd name="T97" fmla="*/ 139 h 254"/>
                <a:gd name="T98" fmla="*/ 151 w 299"/>
                <a:gd name="T99" fmla="*/ 139 h 254"/>
                <a:gd name="T100" fmla="*/ 113 w 299"/>
                <a:gd name="T101" fmla="*/ 112 h 254"/>
                <a:gd name="T102" fmla="*/ 113 w 299"/>
                <a:gd name="T103" fmla="*/ 41 h 254"/>
                <a:gd name="T104" fmla="*/ 123 w 299"/>
                <a:gd name="T105" fmla="*/ 32 h 254"/>
                <a:gd name="T106" fmla="*/ 130 w 299"/>
                <a:gd name="T107" fmla="*/ 19 h 254"/>
                <a:gd name="T108" fmla="*/ 51 w 299"/>
                <a:gd name="T109" fmla="*/ 32 h 254"/>
                <a:gd name="T110" fmla="*/ 68 w 299"/>
                <a:gd name="T111" fmla="*/ 32 h 254"/>
                <a:gd name="T112" fmla="*/ 68 w 299"/>
                <a:gd name="T113" fmla="*/ 107 h 254"/>
                <a:gd name="T114" fmla="*/ 63 w 299"/>
                <a:gd name="T115" fmla="*/ 115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99" h="254">
                  <a:moveTo>
                    <a:pt x="132" y="100"/>
                  </a:moveTo>
                  <a:cubicBezTo>
                    <a:pt x="146" y="107"/>
                    <a:pt x="158" y="118"/>
                    <a:pt x="167" y="132"/>
                  </a:cubicBezTo>
                  <a:cubicBezTo>
                    <a:pt x="169" y="134"/>
                    <a:pt x="170" y="136"/>
                    <a:pt x="172" y="139"/>
                  </a:cubicBezTo>
                  <a:cubicBezTo>
                    <a:pt x="178" y="129"/>
                    <a:pt x="178" y="129"/>
                    <a:pt x="178" y="129"/>
                  </a:cubicBezTo>
                  <a:cubicBezTo>
                    <a:pt x="178" y="69"/>
                    <a:pt x="178" y="69"/>
                    <a:pt x="178" y="69"/>
                  </a:cubicBezTo>
                  <a:cubicBezTo>
                    <a:pt x="177" y="69"/>
                    <a:pt x="177" y="69"/>
                    <a:pt x="177" y="69"/>
                  </a:cubicBezTo>
                  <a:cubicBezTo>
                    <a:pt x="168" y="69"/>
                    <a:pt x="168" y="69"/>
                    <a:pt x="168" y="69"/>
                  </a:cubicBezTo>
                  <a:cubicBezTo>
                    <a:pt x="168" y="60"/>
                    <a:pt x="168" y="60"/>
                    <a:pt x="168" y="60"/>
                  </a:cubicBezTo>
                  <a:cubicBezTo>
                    <a:pt x="168" y="46"/>
                    <a:pt x="168" y="46"/>
                    <a:pt x="168" y="46"/>
                  </a:cubicBezTo>
                  <a:cubicBezTo>
                    <a:pt x="168" y="37"/>
                    <a:pt x="168" y="37"/>
                    <a:pt x="168" y="37"/>
                  </a:cubicBezTo>
                  <a:cubicBezTo>
                    <a:pt x="177" y="37"/>
                    <a:pt x="177" y="37"/>
                    <a:pt x="177" y="37"/>
                  </a:cubicBezTo>
                  <a:cubicBezTo>
                    <a:pt x="244" y="37"/>
                    <a:pt x="244" y="37"/>
                    <a:pt x="244" y="37"/>
                  </a:cubicBezTo>
                  <a:cubicBezTo>
                    <a:pt x="253" y="37"/>
                    <a:pt x="253" y="37"/>
                    <a:pt x="253" y="37"/>
                  </a:cubicBezTo>
                  <a:cubicBezTo>
                    <a:pt x="253" y="46"/>
                    <a:pt x="253" y="46"/>
                    <a:pt x="253" y="46"/>
                  </a:cubicBezTo>
                  <a:cubicBezTo>
                    <a:pt x="253" y="60"/>
                    <a:pt x="253" y="60"/>
                    <a:pt x="253" y="60"/>
                  </a:cubicBezTo>
                  <a:cubicBezTo>
                    <a:pt x="253" y="69"/>
                    <a:pt x="253" y="69"/>
                    <a:pt x="253" y="69"/>
                  </a:cubicBezTo>
                  <a:cubicBezTo>
                    <a:pt x="244" y="69"/>
                    <a:pt x="244" y="69"/>
                    <a:pt x="244" y="69"/>
                  </a:cubicBezTo>
                  <a:cubicBezTo>
                    <a:pt x="244" y="127"/>
                    <a:pt x="244" y="127"/>
                    <a:pt x="244" y="127"/>
                  </a:cubicBezTo>
                  <a:cubicBezTo>
                    <a:pt x="264" y="162"/>
                    <a:pt x="264" y="162"/>
                    <a:pt x="264" y="162"/>
                  </a:cubicBezTo>
                  <a:cubicBezTo>
                    <a:pt x="264" y="162"/>
                    <a:pt x="264" y="162"/>
                    <a:pt x="264" y="162"/>
                  </a:cubicBezTo>
                  <a:cubicBezTo>
                    <a:pt x="295" y="214"/>
                    <a:pt x="295" y="214"/>
                    <a:pt x="295" y="214"/>
                  </a:cubicBezTo>
                  <a:cubicBezTo>
                    <a:pt x="295" y="215"/>
                    <a:pt x="295" y="215"/>
                    <a:pt x="295" y="215"/>
                  </a:cubicBezTo>
                  <a:cubicBezTo>
                    <a:pt x="298" y="220"/>
                    <a:pt x="299" y="226"/>
                    <a:pt x="299" y="231"/>
                  </a:cubicBezTo>
                  <a:cubicBezTo>
                    <a:pt x="299" y="235"/>
                    <a:pt x="297" y="239"/>
                    <a:pt x="295" y="243"/>
                  </a:cubicBezTo>
                  <a:cubicBezTo>
                    <a:pt x="293" y="246"/>
                    <a:pt x="290" y="249"/>
                    <a:pt x="287" y="251"/>
                  </a:cubicBezTo>
                  <a:cubicBezTo>
                    <a:pt x="283" y="252"/>
                    <a:pt x="279" y="254"/>
                    <a:pt x="274" y="253"/>
                  </a:cubicBezTo>
                  <a:cubicBezTo>
                    <a:pt x="274" y="253"/>
                    <a:pt x="274" y="253"/>
                    <a:pt x="274" y="253"/>
                  </a:cubicBezTo>
                  <a:cubicBezTo>
                    <a:pt x="211" y="253"/>
                    <a:pt x="211" y="253"/>
                    <a:pt x="211" y="253"/>
                  </a:cubicBezTo>
                  <a:cubicBezTo>
                    <a:pt x="150" y="253"/>
                    <a:pt x="150" y="253"/>
                    <a:pt x="150" y="253"/>
                  </a:cubicBezTo>
                  <a:cubicBezTo>
                    <a:pt x="150" y="253"/>
                    <a:pt x="150" y="253"/>
                    <a:pt x="150" y="253"/>
                  </a:cubicBezTo>
                  <a:cubicBezTo>
                    <a:pt x="150" y="253"/>
                    <a:pt x="150" y="253"/>
                    <a:pt x="149" y="253"/>
                  </a:cubicBezTo>
                  <a:cubicBezTo>
                    <a:pt x="149" y="253"/>
                    <a:pt x="149" y="253"/>
                    <a:pt x="149" y="253"/>
                  </a:cubicBezTo>
                  <a:cubicBezTo>
                    <a:pt x="146" y="253"/>
                    <a:pt x="146" y="253"/>
                    <a:pt x="146" y="253"/>
                  </a:cubicBezTo>
                  <a:cubicBezTo>
                    <a:pt x="37" y="253"/>
                    <a:pt x="37" y="253"/>
                    <a:pt x="37" y="253"/>
                  </a:cubicBezTo>
                  <a:cubicBezTo>
                    <a:pt x="34" y="253"/>
                    <a:pt x="34" y="253"/>
                    <a:pt x="34" y="253"/>
                  </a:cubicBezTo>
                  <a:cubicBezTo>
                    <a:pt x="31" y="251"/>
                    <a:pt x="31" y="251"/>
                    <a:pt x="31" y="251"/>
                  </a:cubicBezTo>
                  <a:cubicBezTo>
                    <a:pt x="22" y="243"/>
                    <a:pt x="14" y="232"/>
                    <a:pt x="8" y="220"/>
                  </a:cubicBezTo>
                  <a:cubicBezTo>
                    <a:pt x="3" y="209"/>
                    <a:pt x="0" y="196"/>
                    <a:pt x="0" y="182"/>
                  </a:cubicBezTo>
                  <a:cubicBezTo>
                    <a:pt x="0" y="164"/>
                    <a:pt x="6" y="147"/>
                    <a:pt x="15" y="132"/>
                  </a:cubicBezTo>
                  <a:cubicBezTo>
                    <a:pt x="24" y="119"/>
                    <a:pt x="36" y="108"/>
                    <a:pt x="50" y="101"/>
                  </a:cubicBezTo>
                  <a:cubicBezTo>
                    <a:pt x="50" y="50"/>
                    <a:pt x="50" y="50"/>
                    <a:pt x="50" y="50"/>
                  </a:cubicBezTo>
                  <a:cubicBezTo>
                    <a:pt x="42" y="50"/>
                    <a:pt x="42" y="50"/>
                    <a:pt x="42" y="50"/>
                  </a:cubicBezTo>
                  <a:cubicBezTo>
                    <a:pt x="33" y="50"/>
                    <a:pt x="33" y="50"/>
                    <a:pt x="33" y="50"/>
                  </a:cubicBezTo>
                  <a:cubicBezTo>
                    <a:pt x="33" y="41"/>
                    <a:pt x="33" y="41"/>
                    <a:pt x="33" y="41"/>
                  </a:cubicBezTo>
                  <a:cubicBezTo>
                    <a:pt x="33" y="10"/>
                    <a:pt x="33" y="10"/>
                    <a:pt x="33" y="10"/>
                  </a:cubicBezTo>
                  <a:cubicBezTo>
                    <a:pt x="33" y="0"/>
                    <a:pt x="33" y="0"/>
                    <a:pt x="33" y="0"/>
                  </a:cubicBezTo>
                  <a:cubicBezTo>
                    <a:pt x="42" y="0"/>
                    <a:pt x="42" y="0"/>
                    <a:pt x="42" y="0"/>
                  </a:cubicBezTo>
                  <a:cubicBezTo>
                    <a:pt x="139" y="0"/>
                    <a:pt x="139" y="0"/>
                    <a:pt x="139" y="0"/>
                  </a:cubicBezTo>
                  <a:cubicBezTo>
                    <a:pt x="149" y="0"/>
                    <a:pt x="149" y="0"/>
                    <a:pt x="149" y="0"/>
                  </a:cubicBezTo>
                  <a:cubicBezTo>
                    <a:pt x="149" y="10"/>
                    <a:pt x="149" y="10"/>
                    <a:pt x="149" y="10"/>
                  </a:cubicBezTo>
                  <a:cubicBezTo>
                    <a:pt x="149" y="41"/>
                    <a:pt x="149" y="41"/>
                    <a:pt x="149" y="41"/>
                  </a:cubicBezTo>
                  <a:cubicBezTo>
                    <a:pt x="149" y="50"/>
                    <a:pt x="149" y="50"/>
                    <a:pt x="149" y="50"/>
                  </a:cubicBezTo>
                  <a:cubicBezTo>
                    <a:pt x="139" y="50"/>
                    <a:pt x="139" y="50"/>
                    <a:pt x="139" y="50"/>
                  </a:cubicBezTo>
                  <a:cubicBezTo>
                    <a:pt x="132" y="50"/>
                    <a:pt x="132" y="50"/>
                    <a:pt x="132" y="50"/>
                  </a:cubicBezTo>
                  <a:cubicBezTo>
                    <a:pt x="132" y="100"/>
                    <a:pt x="132" y="100"/>
                    <a:pt x="132" y="100"/>
                  </a:cubicBezTo>
                  <a:close/>
                  <a:moveTo>
                    <a:pt x="230" y="164"/>
                  </a:moveTo>
                  <a:cubicBezTo>
                    <a:pt x="238" y="178"/>
                    <a:pt x="238" y="178"/>
                    <a:pt x="238" y="178"/>
                  </a:cubicBezTo>
                  <a:cubicBezTo>
                    <a:pt x="265" y="224"/>
                    <a:pt x="265" y="224"/>
                    <a:pt x="265" y="224"/>
                  </a:cubicBezTo>
                  <a:cubicBezTo>
                    <a:pt x="212" y="224"/>
                    <a:pt x="212" y="224"/>
                    <a:pt x="212" y="224"/>
                  </a:cubicBezTo>
                  <a:cubicBezTo>
                    <a:pt x="173" y="224"/>
                    <a:pt x="173" y="224"/>
                    <a:pt x="173" y="224"/>
                  </a:cubicBezTo>
                  <a:cubicBezTo>
                    <a:pt x="171" y="228"/>
                    <a:pt x="169" y="232"/>
                    <a:pt x="166" y="235"/>
                  </a:cubicBezTo>
                  <a:cubicBezTo>
                    <a:pt x="211" y="235"/>
                    <a:pt x="211" y="235"/>
                    <a:pt x="211" y="235"/>
                  </a:cubicBezTo>
                  <a:cubicBezTo>
                    <a:pt x="274" y="235"/>
                    <a:pt x="274" y="235"/>
                    <a:pt x="274" y="235"/>
                  </a:cubicBezTo>
                  <a:cubicBezTo>
                    <a:pt x="275" y="235"/>
                    <a:pt x="275" y="235"/>
                    <a:pt x="275" y="235"/>
                  </a:cubicBezTo>
                  <a:cubicBezTo>
                    <a:pt x="276" y="235"/>
                    <a:pt x="277" y="235"/>
                    <a:pt x="278" y="234"/>
                  </a:cubicBezTo>
                  <a:cubicBezTo>
                    <a:pt x="279" y="234"/>
                    <a:pt x="279" y="233"/>
                    <a:pt x="280" y="233"/>
                  </a:cubicBezTo>
                  <a:cubicBezTo>
                    <a:pt x="280" y="232"/>
                    <a:pt x="281" y="231"/>
                    <a:pt x="281" y="230"/>
                  </a:cubicBezTo>
                  <a:cubicBezTo>
                    <a:pt x="281" y="228"/>
                    <a:pt x="280" y="226"/>
                    <a:pt x="279" y="223"/>
                  </a:cubicBezTo>
                  <a:cubicBezTo>
                    <a:pt x="248" y="171"/>
                    <a:pt x="248" y="171"/>
                    <a:pt x="248" y="171"/>
                  </a:cubicBezTo>
                  <a:cubicBezTo>
                    <a:pt x="248" y="171"/>
                    <a:pt x="248" y="171"/>
                    <a:pt x="248" y="171"/>
                  </a:cubicBezTo>
                  <a:cubicBezTo>
                    <a:pt x="227" y="134"/>
                    <a:pt x="227" y="134"/>
                    <a:pt x="227" y="134"/>
                  </a:cubicBezTo>
                  <a:cubicBezTo>
                    <a:pt x="226" y="132"/>
                    <a:pt x="226" y="132"/>
                    <a:pt x="226" y="132"/>
                  </a:cubicBezTo>
                  <a:cubicBezTo>
                    <a:pt x="226" y="130"/>
                    <a:pt x="226" y="130"/>
                    <a:pt x="226" y="130"/>
                  </a:cubicBezTo>
                  <a:cubicBezTo>
                    <a:pt x="226" y="60"/>
                    <a:pt x="226" y="60"/>
                    <a:pt x="226" y="60"/>
                  </a:cubicBezTo>
                  <a:cubicBezTo>
                    <a:pt x="226" y="55"/>
                    <a:pt x="226" y="55"/>
                    <a:pt x="226" y="55"/>
                  </a:cubicBezTo>
                  <a:cubicBezTo>
                    <a:pt x="196" y="55"/>
                    <a:pt x="196" y="55"/>
                    <a:pt x="196" y="55"/>
                  </a:cubicBezTo>
                  <a:cubicBezTo>
                    <a:pt x="196" y="60"/>
                    <a:pt x="196" y="60"/>
                    <a:pt x="196" y="60"/>
                  </a:cubicBezTo>
                  <a:cubicBezTo>
                    <a:pt x="196" y="131"/>
                    <a:pt x="196" y="131"/>
                    <a:pt x="196" y="131"/>
                  </a:cubicBezTo>
                  <a:cubicBezTo>
                    <a:pt x="196" y="133"/>
                    <a:pt x="196" y="133"/>
                    <a:pt x="196" y="133"/>
                  </a:cubicBezTo>
                  <a:cubicBezTo>
                    <a:pt x="195" y="135"/>
                    <a:pt x="195" y="135"/>
                    <a:pt x="195" y="135"/>
                  </a:cubicBezTo>
                  <a:cubicBezTo>
                    <a:pt x="180" y="160"/>
                    <a:pt x="180" y="160"/>
                    <a:pt x="180" y="160"/>
                  </a:cubicBezTo>
                  <a:cubicBezTo>
                    <a:pt x="182" y="167"/>
                    <a:pt x="183" y="174"/>
                    <a:pt x="183" y="182"/>
                  </a:cubicBezTo>
                  <a:cubicBezTo>
                    <a:pt x="185" y="178"/>
                    <a:pt x="185" y="178"/>
                    <a:pt x="185" y="178"/>
                  </a:cubicBezTo>
                  <a:cubicBezTo>
                    <a:pt x="193" y="164"/>
                    <a:pt x="193" y="164"/>
                    <a:pt x="193" y="164"/>
                  </a:cubicBezTo>
                  <a:cubicBezTo>
                    <a:pt x="230" y="164"/>
                    <a:pt x="230" y="164"/>
                    <a:pt x="230" y="164"/>
                  </a:cubicBezTo>
                  <a:close/>
                  <a:moveTo>
                    <a:pt x="126" y="218"/>
                  </a:moveTo>
                  <a:cubicBezTo>
                    <a:pt x="126" y="217"/>
                    <a:pt x="127" y="217"/>
                    <a:pt x="127" y="216"/>
                  </a:cubicBezTo>
                  <a:cubicBezTo>
                    <a:pt x="146" y="183"/>
                    <a:pt x="146" y="183"/>
                    <a:pt x="146" y="183"/>
                  </a:cubicBezTo>
                  <a:cubicBezTo>
                    <a:pt x="146" y="179"/>
                    <a:pt x="145" y="174"/>
                    <a:pt x="144" y="170"/>
                  </a:cubicBezTo>
                  <a:cubicBezTo>
                    <a:pt x="143" y="168"/>
                    <a:pt x="143" y="166"/>
                    <a:pt x="142" y="164"/>
                  </a:cubicBezTo>
                  <a:cubicBezTo>
                    <a:pt x="46" y="164"/>
                    <a:pt x="46" y="164"/>
                    <a:pt x="46" y="164"/>
                  </a:cubicBezTo>
                  <a:cubicBezTo>
                    <a:pt x="45" y="166"/>
                    <a:pt x="44" y="168"/>
                    <a:pt x="43" y="170"/>
                  </a:cubicBezTo>
                  <a:cubicBezTo>
                    <a:pt x="42" y="175"/>
                    <a:pt x="41" y="179"/>
                    <a:pt x="41" y="184"/>
                  </a:cubicBezTo>
                  <a:cubicBezTo>
                    <a:pt x="41" y="191"/>
                    <a:pt x="43" y="198"/>
                    <a:pt x="45" y="204"/>
                  </a:cubicBezTo>
                  <a:cubicBezTo>
                    <a:pt x="48" y="209"/>
                    <a:pt x="50" y="214"/>
                    <a:pt x="54" y="218"/>
                  </a:cubicBezTo>
                  <a:cubicBezTo>
                    <a:pt x="126" y="218"/>
                    <a:pt x="126" y="218"/>
                    <a:pt x="126" y="218"/>
                  </a:cubicBezTo>
                  <a:close/>
                  <a:moveTo>
                    <a:pt x="32" y="139"/>
                  </a:moveTo>
                  <a:cubicBezTo>
                    <a:pt x="38" y="139"/>
                    <a:pt x="38" y="139"/>
                    <a:pt x="38" y="139"/>
                  </a:cubicBezTo>
                  <a:cubicBezTo>
                    <a:pt x="149" y="139"/>
                    <a:pt x="149" y="139"/>
                    <a:pt x="149" y="139"/>
                  </a:cubicBezTo>
                  <a:cubicBezTo>
                    <a:pt x="151" y="139"/>
                    <a:pt x="151" y="139"/>
                    <a:pt x="151" y="139"/>
                  </a:cubicBezTo>
                  <a:cubicBezTo>
                    <a:pt x="143" y="128"/>
                    <a:pt x="132" y="120"/>
                    <a:pt x="119" y="115"/>
                  </a:cubicBezTo>
                  <a:cubicBezTo>
                    <a:pt x="113" y="112"/>
                    <a:pt x="113" y="112"/>
                    <a:pt x="113" y="112"/>
                  </a:cubicBezTo>
                  <a:cubicBezTo>
                    <a:pt x="113" y="106"/>
                    <a:pt x="113" y="106"/>
                    <a:pt x="113" y="106"/>
                  </a:cubicBezTo>
                  <a:cubicBezTo>
                    <a:pt x="113" y="41"/>
                    <a:pt x="113" y="41"/>
                    <a:pt x="113" y="41"/>
                  </a:cubicBezTo>
                  <a:cubicBezTo>
                    <a:pt x="113" y="32"/>
                    <a:pt x="113" y="32"/>
                    <a:pt x="113" y="32"/>
                  </a:cubicBezTo>
                  <a:cubicBezTo>
                    <a:pt x="123" y="32"/>
                    <a:pt x="123" y="32"/>
                    <a:pt x="123" y="32"/>
                  </a:cubicBezTo>
                  <a:cubicBezTo>
                    <a:pt x="130" y="32"/>
                    <a:pt x="130" y="32"/>
                    <a:pt x="130" y="32"/>
                  </a:cubicBezTo>
                  <a:cubicBezTo>
                    <a:pt x="130" y="19"/>
                    <a:pt x="130" y="19"/>
                    <a:pt x="130" y="19"/>
                  </a:cubicBezTo>
                  <a:cubicBezTo>
                    <a:pt x="51" y="19"/>
                    <a:pt x="51" y="19"/>
                    <a:pt x="51" y="19"/>
                  </a:cubicBezTo>
                  <a:cubicBezTo>
                    <a:pt x="51" y="32"/>
                    <a:pt x="51" y="32"/>
                    <a:pt x="51" y="32"/>
                  </a:cubicBezTo>
                  <a:cubicBezTo>
                    <a:pt x="59" y="32"/>
                    <a:pt x="59" y="32"/>
                    <a:pt x="59" y="32"/>
                  </a:cubicBezTo>
                  <a:cubicBezTo>
                    <a:pt x="68" y="32"/>
                    <a:pt x="68" y="32"/>
                    <a:pt x="68" y="32"/>
                  </a:cubicBezTo>
                  <a:cubicBezTo>
                    <a:pt x="68" y="41"/>
                    <a:pt x="68" y="41"/>
                    <a:pt x="68" y="41"/>
                  </a:cubicBezTo>
                  <a:cubicBezTo>
                    <a:pt x="68" y="107"/>
                    <a:pt x="68" y="107"/>
                    <a:pt x="68" y="107"/>
                  </a:cubicBezTo>
                  <a:cubicBezTo>
                    <a:pt x="68" y="113"/>
                    <a:pt x="68" y="113"/>
                    <a:pt x="68" y="113"/>
                  </a:cubicBezTo>
                  <a:cubicBezTo>
                    <a:pt x="63" y="115"/>
                    <a:pt x="63" y="115"/>
                    <a:pt x="63" y="115"/>
                  </a:cubicBezTo>
                  <a:cubicBezTo>
                    <a:pt x="51" y="120"/>
                    <a:pt x="40" y="129"/>
                    <a:pt x="32" y="139"/>
                  </a:cubicBezTo>
                  <a:close/>
                </a:path>
              </a:pathLst>
            </a:custGeom>
            <a:solidFill>
              <a:schemeClr val="bg1"/>
            </a:solidFill>
            <a:ln>
              <a:noFill/>
            </a:ln>
            <a:effectLst>
              <a:innerShdw blurRad="25400">
                <a:prstClr val="black">
                  <a:alpha val="36000"/>
                </a:prstClr>
              </a:innerShdw>
            </a:effectLst>
          </p:spPr>
          <p:txBody>
            <a:bodyPr vert="horz" wrap="square" lIns="128572" tIns="64286" rIns="128572" bIns="64286" numCol="1" anchor="t" anchorCtr="0" compatLnSpc="1">
              <a:prstTxWarp prst="textNoShape">
                <a:avLst/>
              </a:prstTxWarp>
            </a:bodyPr>
            <a:lstStyle/>
            <a:p>
              <a:pPr fontAlgn="base">
                <a:spcBef>
                  <a:spcPct val="0"/>
                </a:spcBef>
                <a:spcAft>
                  <a:spcPct val="0"/>
                </a:spcAft>
              </a:pPr>
              <a:endParaRPr lang="zh-CN" altLang="en-US" sz="2531">
                <a:solidFill>
                  <a:prstClr val="black"/>
                </a:solidFill>
              </a:endParaRPr>
            </a:p>
          </p:txBody>
        </p:sp>
        <p:sp>
          <p:nvSpPr>
            <p:cNvPr id="69" name="Freeform 7"/>
            <p:cNvSpPr>
              <a:spLocks noEditPoints="1"/>
            </p:cNvSpPr>
            <p:nvPr/>
          </p:nvSpPr>
          <p:spPr bwMode="auto">
            <a:xfrm>
              <a:off x="8172826" y="4969295"/>
              <a:ext cx="501597" cy="584230"/>
            </a:xfrm>
            <a:custGeom>
              <a:avLst/>
              <a:gdLst>
                <a:gd name="T0" fmla="*/ 153 w 293"/>
                <a:gd name="T1" fmla="*/ 41 h 341"/>
                <a:gd name="T2" fmla="*/ 183 w 293"/>
                <a:gd name="T3" fmla="*/ 224 h 341"/>
                <a:gd name="T4" fmla="*/ 29 w 293"/>
                <a:gd name="T5" fmla="*/ 254 h 341"/>
                <a:gd name="T6" fmla="*/ 0 w 293"/>
                <a:gd name="T7" fmla="*/ 70 h 341"/>
                <a:gd name="T8" fmla="*/ 99 w 293"/>
                <a:gd name="T9" fmla="*/ 279 h 341"/>
                <a:gd name="T10" fmla="*/ 110 w 293"/>
                <a:gd name="T11" fmla="*/ 260 h 341"/>
                <a:gd name="T12" fmla="*/ 70 w 293"/>
                <a:gd name="T13" fmla="*/ 279 h 341"/>
                <a:gd name="T14" fmla="*/ 93 w 293"/>
                <a:gd name="T15" fmla="*/ 317 h 341"/>
                <a:gd name="T16" fmla="*/ 148 w 293"/>
                <a:gd name="T17" fmla="*/ 338 h 341"/>
                <a:gd name="T18" fmla="*/ 207 w 293"/>
                <a:gd name="T19" fmla="*/ 288 h 341"/>
                <a:gd name="T20" fmla="*/ 278 w 293"/>
                <a:gd name="T21" fmla="*/ 284 h 341"/>
                <a:gd name="T22" fmla="*/ 239 w 293"/>
                <a:gd name="T23" fmla="*/ 233 h 341"/>
                <a:gd name="T24" fmla="*/ 184 w 293"/>
                <a:gd name="T25" fmla="*/ 291 h 341"/>
                <a:gd name="T26" fmla="*/ 122 w 293"/>
                <a:gd name="T27" fmla="*/ 321 h 341"/>
                <a:gd name="T28" fmla="*/ 99 w 293"/>
                <a:gd name="T29" fmla="*/ 279 h 341"/>
                <a:gd name="T30" fmla="*/ 39 w 293"/>
                <a:gd name="T31" fmla="*/ 11 h 341"/>
                <a:gd name="T32" fmla="*/ 139 w 293"/>
                <a:gd name="T33" fmla="*/ 0 h 341"/>
                <a:gd name="T34" fmla="*/ 140 w 293"/>
                <a:gd name="T35" fmla="*/ 37 h 341"/>
                <a:gd name="T36" fmla="*/ 123 w 293"/>
                <a:gd name="T37" fmla="*/ 17 h 341"/>
                <a:gd name="T38" fmla="*/ 61 w 293"/>
                <a:gd name="T39" fmla="*/ 37 h 341"/>
                <a:gd name="T40" fmla="*/ 21 w 293"/>
                <a:gd name="T41" fmla="*/ 210 h 341"/>
                <a:gd name="T42" fmla="*/ 55 w 293"/>
                <a:gd name="T43" fmla="*/ 217 h 341"/>
                <a:gd name="T44" fmla="*/ 21 w 293"/>
                <a:gd name="T45" fmla="*/ 210 h 341"/>
                <a:gd name="T46" fmla="*/ 21 w 293"/>
                <a:gd name="T47" fmla="*/ 93 h 341"/>
                <a:gd name="T48" fmla="*/ 38 w 293"/>
                <a:gd name="T49" fmla="*/ 90 h 341"/>
                <a:gd name="T50" fmla="*/ 21 w 293"/>
                <a:gd name="T51" fmla="*/ 136 h 341"/>
                <a:gd name="T52" fmla="*/ 38 w 293"/>
                <a:gd name="T53" fmla="*/ 140 h 341"/>
                <a:gd name="T54" fmla="*/ 21 w 293"/>
                <a:gd name="T55" fmla="*/ 136 h 341"/>
                <a:gd name="T56" fmla="*/ 21 w 293"/>
                <a:gd name="T57" fmla="*/ 130 h 341"/>
                <a:gd name="T58" fmla="*/ 38 w 293"/>
                <a:gd name="T59" fmla="*/ 127 h 341"/>
                <a:gd name="T60" fmla="*/ 21 w 293"/>
                <a:gd name="T61" fmla="*/ 118 h 341"/>
                <a:gd name="T62" fmla="*/ 38 w 293"/>
                <a:gd name="T63" fmla="*/ 121 h 341"/>
                <a:gd name="T64" fmla="*/ 21 w 293"/>
                <a:gd name="T65" fmla="*/ 118 h 341"/>
                <a:gd name="T66" fmla="*/ 21 w 293"/>
                <a:gd name="T67" fmla="*/ 112 h 341"/>
                <a:gd name="T68" fmla="*/ 38 w 293"/>
                <a:gd name="T69" fmla="*/ 108 h 341"/>
                <a:gd name="T70" fmla="*/ 21 w 293"/>
                <a:gd name="T71" fmla="*/ 99 h 341"/>
                <a:gd name="T72" fmla="*/ 38 w 293"/>
                <a:gd name="T73" fmla="*/ 103 h 341"/>
                <a:gd name="T74" fmla="*/ 21 w 293"/>
                <a:gd name="T75" fmla="*/ 99 h 341"/>
                <a:gd name="T76" fmla="*/ 21 w 293"/>
                <a:gd name="T77" fmla="*/ 158 h 341"/>
                <a:gd name="T78" fmla="*/ 38 w 293"/>
                <a:gd name="T79" fmla="*/ 155 h 341"/>
                <a:gd name="T80" fmla="*/ 21 w 293"/>
                <a:gd name="T81" fmla="*/ 201 h 341"/>
                <a:gd name="T82" fmla="*/ 38 w 293"/>
                <a:gd name="T83" fmla="*/ 205 h 341"/>
                <a:gd name="T84" fmla="*/ 21 w 293"/>
                <a:gd name="T85" fmla="*/ 201 h 341"/>
                <a:gd name="T86" fmla="*/ 21 w 293"/>
                <a:gd name="T87" fmla="*/ 195 h 341"/>
                <a:gd name="T88" fmla="*/ 38 w 293"/>
                <a:gd name="T89" fmla="*/ 192 h 341"/>
                <a:gd name="T90" fmla="*/ 21 w 293"/>
                <a:gd name="T91" fmla="*/ 183 h 341"/>
                <a:gd name="T92" fmla="*/ 38 w 293"/>
                <a:gd name="T93" fmla="*/ 186 h 341"/>
                <a:gd name="T94" fmla="*/ 21 w 293"/>
                <a:gd name="T95" fmla="*/ 183 h 341"/>
                <a:gd name="T96" fmla="*/ 21 w 293"/>
                <a:gd name="T97" fmla="*/ 177 h 341"/>
                <a:gd name="T98" fmla="*/ 38 w 293"/>
                <a:gd name="T99" fmla="*/ 173 h 341"/>
                <a:gd name="T100" fmla="*/ 21 w 293"/>
                <a:gd name="T101" fmla="*/ 164 h 341"/>
                <a:gd name="T102" fmla="*/ 38 w 293"/>
                <a:gd name="T103" fmla="*/ 168 h 341"/>
                <a:gd name="T104" fmla="*/ 21 w 293"/>
                <a:gd name="T105" fmla="*/ 164 h 341"/>
                <a:gd name="T106" fmla="*/ 21 w 293"/>
                <a:gd name="T107" fmla="*/ 86 h 341"/>
                <a:gd name="T108" fmla="*/ 55 w 293"/>
                <a:gd name="T109" fmla="*/ 80 h 341"/>
                <a:gd name="T110" fmla="*/ 21 w 293"/>
                <a:gd name="T111" fmla="*/ 144 h 341"/>
                <a:gd name="T112" fmla="*/ 55 w 293"/>
                <a:gd name="T113" fmla="*/ 151 h 341"/>
                <a:gd name="T114" fmla="*/ 21 w 293"/>
                <a:gd name="T115" fmla="*/ 144 h 341"/>
                <a:gd name="T116" fmla="*/ 153 w 293"/>
                <a:gd name="T117" fmla="*/ 178 h 341"/>
                <a:gd name="T118" fmla="*/ 67 w 293"/>
                <a:gd name="T119" fmla="*/ 178 h 341"/>
                <a:gd name="T120" fmla="*/ 134 w 293"/>
                <a:gd name="T121" fmla="*/ 150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3" h="341">
                  <a:moveTo>
                    <a:pt x="29" y="41"/>
                  </a:moveTo>
                  <a:cubicBezTo>
                    <a:pt x="128" y="41"/>
                    <a:pt x="85" y="41"/>
                    <a:pt x="153" y="41"/>
                  </a:cubicBezTo>
                  <a:cubicBezTo>
                    <a:pt x="169" y="41"/>
                    <a:pt x="183" y="54"/>
                    <a:pt x="183" y="70"/>
                  </a:cubicBezTo>
                  <a:cubicBezTo>
                    <a:pt x="183" y="224"/>
                    <a:pt x="183" y="224"/>
                    <a:pt x="183" y="224"/>
                  </a:cubicBezTo>
                  <a:cubicBezTo>
                    <a:pt x="183" y="240"/>
                    <a:pt x="169" y="254"/>
                    <a:pt x="153" y="254"/>
                  </a:cubicBezTo>
                  <a:cubicBezTo>
                    <a:pt x="29" y="254"/>
                    <a:pt x="29" y="254"/>
                    <a:pt x="29" y="254"/>
                  </a:cubicBezTo>
                  <a:cubicBezTo>
                    <a:pt x="13" y="254"/>
                    <a:pt x="0" y="240"/>
                    <a:pt x="0" y="224"/>
                  </a:cubicBezTo>
                  <a:cubicBezTo>
                    <a:pt x="0" y="70"/>
                    <a:pt x="0" y="70"/>
                    <a:pt x="0" y="70"/>
                  </a:cubicBezTo>
                  <a:cubicBezTo>
                    <a:pt x="0" y="54"/>
                    <a:pt x="13" y="41"/>
                    <a:pt x="29" y="41"/>
                  </a:cubicBezTo>
                  <a:close/>
                  <a:moveTo>
                    <a:pt x="99" y="279"/>
                  </a:moveTo>
                  <a:cubicBezTo>
                    <a:pt x="110" y="279"/>
                    <a:pt x="110" y="279"/>
                    <a:pt x="110" y="279"/>
                  </a:cubicBezTo>
                  <a:cubicBezTo>
                    <a:pt x="110" y="260"/>
                    <a:pt x="110" y="260"/>
                    <a:pt x="110" y="260"/>
                  </a:cubicBezTo>
                  <a:cubicBezTo>
                    <a:pt x="70" y="260"/>
                    <a:pt x="70" y="260"/>
                    <a:pt x="70" y="260"/>
                  </a:cubicBezTo>
                  <a:cubicBezTo>
                    <a:pt x="70" y="279"/>
                    <a:pt x="70" y="279"/>
                    <a:pt x="70" y="279"/>
                  </a:cubicBezTo>
                  <a:cubicBezTo>
                    <a:pt x="82" y="279"/>
                    <a:pt x="82" y="279"/>
                    <a:pt x="82" y="279"/>
                  </a:cubicBezTo>
                  <a:cubicBezTo>
                    <a:pt x="83" y="294"/>
                    <a:pt x="87" y="307"/>
                    <a:pt x="93" y="317"/>
                  </a:cubicBezTo>
                  <a:cubicBezTo>
                    <a:pt x="99" y="326"/>
                    <a:pt x="107" y="333"/>
                    <a:pt x="116" y="337"/>
                  </a:cubicBezTo>
                  <a:cubicBezTo>
                    <a:pt x="125" y="340"/>
                    <a:pt x="136" y="341"/>
                    <a:pt x="148" y="338"/>
                  </a:cubicBezTo>
                  <a:cubicBezTo>
                    <a:pt x="163" y="333"/>
                    <a:pt x="180" y="322"/>
                    <a:pt x="196" y="302"/>
                  </a:cubicBezTo>
                  <a:cubicBezTo>
                    <a:pt x="200" y="297"/>
                    <a:pt x="204" y="292"/>
                    <a:pt x="207" y="288"/>
                  </a:cubicBezTo>
                  <a:cubicBezTo>
                    <a:pt x="221" y="270"/>
                    <a:pt x="234" y="253"/>
                    <a:pt x="245" y="248"/>
                  </a:cubicBezTo>
                  <a:cubicBezTo>
                    <a:pt x="255" y="245"/>
                    <a:pt x="266" y="253"/>
                    <a:pt x="278" y="284"/>
                  </a:cubicBezTo>
                  <a:cubicBezTo>
                    <a:pt x="293" y="278"/>
                    <a:pt x="293" y="278"/>
                    <a:pt x="293" y="278"/>
                  </a:cubicBezTo>
                  <a:cubicBezTo>
                    <a:pt x="276" y="235"/>
                    <a:pt x="258" y="226"/>
                    <a:pt x="239" y="233"/>
                  </a:cubicBezTo>
                  <a:cubicBezTo>
                    <a:pt x="224" y="239"/>
                    <a:pt x="209" y="258"/>
                    <a:pt x="194" y="278"/>
                  </a:cubicBezTo>
                  <a:cubicBezTo>
                    <a:pt x="191" y="282"/>
                    <a:pt x="187" y="287"/>
                    <a:pt x="184" y="291"/>
                  </a:cubicBezTo>
                  <a:cubicBezTo>
                    <a:pt x="170" y="309"/>
                    <a:pt x="156" y="318"/>
                    <a:pt x="143" y="322"/>
                  </a:cubicBezTo>
                  <a:cubicBezTo>
                    <a:pt x="135" y="324"/>
                    <a:pt x="128" y="324"/>
                    <a:pt x="122" y="321"/>
                  </a:cubicBezTo>
                  <a:cubicBezTo>
                    <a:pt x="116" y="319"/>
                    <a:pt x="111" y="314"/>
                    <a:pt x="107" y="308"/>
                  </a:cubicBezTo>
                  <a:cubicBezTo>
                    <a:pt x="102" y="301"/>
                    <a:pt x="99" y="291"/>
                    <a:pt x="99" y="279"/>
                  </a:cubicBezTo>
                  <a:close/>
                  <a:moveTo>
                    <a:pt x="45" y="37"/>
                  </a:moveTo>
                  <a:cubicBezTo>
                    <a:pt x="39" y="11"/>
                    <a:pt x="39" y="11"/>
                    <a:pt x="39" y="11"/>
                  </a:cubicBezTo>
                  <a:cubicBezTo>
                    <a:pt x="46" y="0"/>
                    <a:pt x="46" y="0"/>
                    <a:pt x="46" y="0"/>
                  </a:cubicBezTo>
                  <a:cubicBezTo>
                    <a:pt x="139" y="0"/>
                    <a:pt x="139" y="0"/>
                    <a:pt x="139" y="0"/>
                  </a:cubicBezTo>
                  <a:cubicBezTo>
                    <a:pt x="146" y="11"/>
                    <a:pt x="146" y="11"/>
                    <a:pt x="146" y="11"/>
                  </a:cubicBezTo>
                  <a:cubicBezTo>
                    <a:pt x="140" y="37"/>
                    <a:pt x="140" y="37"/>
                    <a:pt x="140" y="37"/>
                  </a:cubicBezTo>
                  <a:cubicBezTo>
                    <a:pt x="125" y="37"/>
                    <a:pt x="125" y="37"/>
                    <a:pt x="125" y="37"/>
                  </a:cubicBezTo>
                  <a:cubicBezTo>
                    <a:pt x="123" y="17"/>
                    <a:pt x="123" y="17"/>
                    <a:pt x="123" y="17"/>
                  </a:cubicBezTo>
                  <a:cubicBezTo>
                    <a:pt x="63" y="17"/>
                    <a:pt x="63" y="17"/>
                    <a:pt x="63" y="17"/>
                  </a:cubicBezTo>
                  <a:cubicBezTo>
                    <a:pt x="61" y="37"/>
                    <a:pt x="61" y="37"/>
                    <a:pt x="61" y="37"/>
                  </a:cubicBezTo>
                  <a:cubicBezTo>
                    <a:pt x="45" y="37"/>
                    <a:pt x="45" y="37"/>
                    <a:pt x="45" y="37"/>
                  </a:cubicBezTo>
                  <a:close/>
                  <a:moveTo>
                    <a:pt x="21" y="210"/>
                  </a:moveTo>
                  <a:cubicBezTo>
                    <a:pt x="21" y="217"/>
                    <a:pt x="21" y="217"/>
                    <a:pt x="21" y="217"/>
                  </a:cubicBezTo>
                  <a:cubicBezTo>
                    <a:pt x="55" y="217"/>
                    <a:pt x="55" y="217"/>
                    <a:pt x="55" y="217"/>
                  </a:cubicBezTo>
                  <a:cubicBezTo>
                    <a:pt x="55" y="210"/>
                    <a:pt x="55" y="210"/>
                    <a:pt x="55" y="210"/>
                  </a:cubicBezTo>
                  <a:cubicBezTo>
                    <a:pt x="21" y="210"/>
                    <a:pt x="21" y="210"/>
                    <a:pt x="21" y="210"/>
                  </a:cubicBezTo>
                  <a:close/>
                  <a:moveTo>
                    <a:pt x="21" y="90"/>
                  </a:moveTo>
                  <a:cubicBezTo>
                    <a:pt x="21" y="93"/>
                    <a:pt x="21" y="93"/>
                    <a:pt x="21" y="93"/>
                  </a:cubicBezTo>
                  <a:cubicBezTo>
                    <a:pt x="38" y="93"/>
                    <a:pt x="38" y="93"/>
                    <a:pt x="38" y="93"/>
                  </a:cubicBezTo>
                  <a:cubicBezTo>
                    <a:pt x="38" y="90"/>
                    <a:pt x="38" y="90"/>
                    <a:pt x="38" y="90"/>
                  </a:cubicBezTo>
                  <a:cubicBezTo>
                    <a:pt x="21" y="90"/>
                    <a:pt x="21" y="90"/>
                    <a:pt x="21" y="90"/>
                  </a:cubicBezTo>
                  <a:close/>
                  <a:moveTo>
                    <a:pt x="21" y="136"/>
                  </a:moveTo>
                  <a:cubicBezTo>
                    <a:pt x="21" y="140"/>
                    <a:pt x="21" y="140"/>
                    <a:pt x="21" y="140"/>
                  </a:cubicBezTo>
                  <a:cubicBezTo>
                    <a:pt x="38" y="140"/>
                    <a:pt x="38" y="140"/>
                    <a:pt x="38" y="140"/>
                  </a:cubicBezTo>
                  <a:cubicBezTo>
                    <a:pt x="38" y="136"/>
                    <a:pt x="38" y="136"/>
                    <a:pt x="38" y="136"/>
                  </a:cubicBezTo>
                  <a:cubicBezTo>
                    <a:pt x="21" y="136"/>
                    <a:pt x="21" y="136"/>
                    <a:pt x="21" y="136"/>
                  </a:cubicBezTo>
                  <a:close/>
                  <a:moveTo>
                    <a:pt x="21" y="127"/>
                  </a:moveTo>
                  <a:cubicBezTo>
                    <a:pt x="21" y="128"/>
                    <a:pt x="21" y="129"/>
                    <a:pt x="21" y="130"/>
                  </a:cubicBezTo>
                  <a:cubicBezTo>
                    <a:pt x="26" y="130"/>
                    <a:pt x="32" y="130"/>
                    <a:pt x="38" y="130"/>
                  </a:cubicBezTo>
                  <a:cubicBezTo>
                    <a:pt x="38" y="129"/>
                    <a:pt x="38" y="128"/>
                    <a:pt x="38" y="127"/>
                  </a:cubicBezTo>
                  <a:cubicBezTo>
                    <a:pt x="32" y="127"/>
                    <a:pt x="26" y="127"/>
                    <a:pt x="21" y="127"/>
                  </a:cubicBezTo>
                  <a:close/>
                  <a:moveTo>
                    <a:pt x="21" y="118"/>
                  </a:moveTo>
                  <a:cubicBezTo>
                    <a:pt x="21" y="119"/>
                    <a:pt x="21" y="120"/>
                    <a:pt x="21" y="121"/>
                  </a:cubicBezTo>
                  <a:cubicBezTo>
                    <a:pt x="26" y="121"/>
                    <a:pt x="32" y="121"/>
                    <a:pt x="38" y="121"/>
                  </a:cubicBezTo>
                  <a:cubicBezTo>
                    <a:pt x="38" y="120"/>
                    <a:pt x="38" y="119"/>
                    <a:pt x="38" y="118"/>
                  </a:cubicBezTo>
                  <a:cubicBezTo>
                    <a:pt x="32" y="118"/>
                    <a:pt x="26" y="118"/>
                    <a:pt x="21" y="118"/>
                  </a:cubicBezTo>
                  <a:close/>
                  <a:moveTo>
                    <a:pt x="21" y="108"/>
                  </a:moveTo>
                  <a:cubicBezTo>
                    <a:pt x="21" y="110"/>
                    <a:pt x="21" y="111"/>
                    <a:pt x="21" y="112"/>
                  </a:cubicBezTo>
                  <a:cubicBezTo>
                    <a:pt x="26" y="112"/>
                    <a:pt x="32" y="112"/>
                    <a:pt x="38" y="112"/>
                  </a:cubicBezTo>
                  <a:cubicBezTo>
                    <a:pt x="38" y="111"/>
                    <a:pt x="38" y="110"/>
                    <a:pt x="38" y="108"/>
                  </a:cubicBezTo>
                  <a:cubicBezTo>
                    <a:pt x="32" y="108"/>
                    <a:pt x="26" y="108"/>
                    <a:pt x="21" y="108"/>
                  </a:cubicBezTo>
                  <a:close/>
                  <a:moveTo>
                    <a:pt x="21" y="99"/>
                  </a:moveTo>
                  <a:cubicBezTo>
                    <a:pt x="21" y="100"/>
                    <a:pt x="21" y="102"/>
                    <a:pt x="21" y="103"/>
                  </a:cubicBezTo>
                  <a:cubicBezTo>
                    <a:pt x="26" y="103"/>
                    <a:pt x="32" y="103"/>
                    <a:pt x="38" y="103"/>
                  </a:cubicBezTo>
                  <a:cubicBezTo>
                    <a:pt x="38" y="102"/>
                    <a:pt x="38" y="100"/>
                    <a:pt x="38" y="99"/>
                  </a:cubicBezTo>
                  <a:cubicBezTo>
                    <a:pt x="32" y="99"/>
                    <a:pt x="26" y="99"/>
                    <a:pt x="21" y="99"/>
                  </a:cubicBezTo>
                  <a:close/>
                  <a:moveTo>
                    <a:pt x="21" y="155"/>
                  </a:moveTo>
                  <a:cubicBezTo>
                    <a:pt x="21" y="158"/>
                    <a:pt x="21" y="158"/>
                    <a:pt x="21" y="158"/>
                  </a:cubicBezTo>
                  <a:cubicBezTo>
                    <a:pt x="38" y="158"/>
                    <a:pt x="38" y="158"/>
                    <a:pt x="38" y="158"/>
                  </a:cubicBezTo>
                  <a:cubicBezTo>
                    <a:pt x="38" y="155"/>
                    <a:pt x="38" y="155"/>
                    <a:pt x="38" y="155"/>
                  </a:cubicBezTo>
                  <a:cubicBezTo>
                    <a:pt x="21" y="155"/>
                    <a:pt x="21" y="155"/>
                    <a:pt x="21" y="155"/>
                  </a:cubicBezTo>
                  <a:close/>
                  <a:moveTo>
                    <a:pt x="21" y="201"/>
                  </a:moveTo>
                  <a:cubicBezTo>
                    <a:pt x="21" y="205"/>
                    <a:pt x="21" y="205"/>
                    <a:pt x="21" y="205"/>
                  </a:cubicBezTo>
                  <a:cubicBezTo>
                    <a:pt x="38" y="205"/>
                    <a:pt x="38" y="205"/>
                    <a:pt x="38" y="205"/>
                  </a:cubicBezTo>
                  <a:cubicBezTo>
                    <a:pt x="38" y="201"/>
                    <a:pt x="38" y="201"/>
                    <a:pt x="38" y="201"/>
                  </a:cubicBezTo>
                  <a:cubicBezTo>
                    <a:pt x="21" y="201"/>
                    <a:pt x="21" y="201"/>
                    <a:pt x="21" y="201"/>
                  </a:cubicBezTo>
                  <a:close/>
                  <a:moveTo>
                    <a:pt x="21" y="192"/>
                  </a:moveTo>
                  <a:cubicBezTo>
                    <a:pt x="21" y="193"/>
                    <a:pt x="21" y="194"/>
                    <a:pt x="21" y="195"/>
                  </a:cubicBezTo>
                  <a:cubicBezTo>
                    <a:pt x="26" y="195"/>
                    <a:pt x="32" y="195"/>
                    <a:pt x="38" y="195"/>
                  </a:cubicBezTo>
                  <a:cubicBezTo>
                    <a:pt x="38" y="194"/>
                    <a:pt x="38" y="193"/>
                    <a:pt x="38" y="192"/>
                  </a:cubicBezTo>
                  <a:cubicBezTo>
                    <a:pt x="32" y="192"/>
                    <a:pt x="26" y="192"/>
                    <a:pt x="21" y="192"/>
                  </a:cubicBezTo>
                  <a:close/>
                  <a:moveTo>
                    <a:pt x="21" y="183"/>
                  </a:moveTo>
                  <a:cubicBezTo>
                    <a:pt x="21" y="184"/>
                    <a:pt x="21" y="185"/>
                    <a:pt x="21" y="186"/>
                  </a:cubicBezTo>
                  <a:cubicBezTo>
                    <a:pt x="26" y="186"/>
                    <a:pt x="32" y="186"/>
                    <a:pt x="38" y="186"/>
                  </a:cubicBezTo>
                  <a:cubicBezTo>
                    <a:pt x="38" y="185"/>
                    <a:pt x="38" y="184"/>
                    <a:pt x="38" y="183"/>
                  </a:cubicBezTo>
                  <a:cubicBezTo>
                    <a:pt x="32" y="183"/>
                    <a:pt x="26" y="183"/>
                    <a:pt x="21" y="183"/>
                  </a:cubicBezTo>
                  <a:close/>
                  <a:moveTo>
                    <a:pt x="21" y="173"/>
                  </a:moveTo>
                  <a:cubicBezTo>
                    <a:pt x="21" y="175"/>
                    <a:pt x="21" y="176"/>
                    <a:pt x="21" y="177"/>
                  </a:cubicBezTo>
                  <a:cubicBezTo>
                    <a:pt x="26" y="177"/>
                    <a:pt x="32" y="177"/>
                    <a:pt x="38" y="177"/>
                  </a:cubicBezTo>
                  <a:cubicBezTo>
                    <a:pt x="38" y="176"/>
                    <a:pt x="38" y="175"/>
                    <a:pt x="38" y="173"/>
                  </a:cubicBezTo>
                  <a:cubicBezTo>
                    <a:pt x="32" y="173"/>
                    <a:pt x="26" y="173"/>
                    <a:pt x="21" y="173"/>
                  </a:cubicBezTo>
                  <a:close/>
                  <a:moveTo>
                    <a:pt x="21" y="164"/>
                  </a:moveTo>
                  <a:cubicBezTo>
                    <a:pt x="21" y="165"/>
                    <a:pt x="21" y="166"/>
                    <a:pt x="21" y="168"/>
                  </a:cubicBezTo>
                  <a:cubicBezTo>
                    <a:pt x="26" y="168"/>
                    <a:pt x="32" y="168"/>
                    <a:pt x="38" y="168"/>
                  </a:cubicBezTo>
                  <a:cubicBezTo>
                    <a:pt x="38" y="166"/>
                    <a:pt x="38" y="165"/>
                    <a:pt x="38" y="164"/>
                  </a:cubicBezTo>
                  <a:cubicBezTo>
                    <a:pt x="32" y="164"/>
                    <a:pt x="26" y="164"/>
                    <a:pt x="21" y="164"/>
                  </a:cubicBezTo>
                  <a:close/>
                  <a:moveTo>
                    <a:pt x="21" y="80"/>
                  </a:moveTo>
                  <a:cubicBezTo>
                    <a:pt x="21" y="86"/>
                    <a:pt x="21" y="86"/>
                    <a:pt x="21" y="86"/>
                  </a:cubicBezTo>
                  <a:cubicBezTo>
                    <a:pt x="55" y="86"/>
                    <a:pt x="55" y="86"/>
                    <a:pt x="55" y="86"/>
                  </a:cubicBezTo>
                  <a:cubicBezTo>
                    <a:pt x="55" y="80"/>
                    <a:pt x="55" y="80"/>
                    <a:pt x="55" y="80"/>
                  </a:cubicBezTo>
                  <a:cubicBezTo>
                    <a:pt x="21" y="80"/>
                    <a:pt x="21" y="80"/>
                    <a:pt x="21" y="80"/>
                  </a:cubicBezTo>
                  <a:close/>
                  <a:moveTo>
                    <a:pt x="21" y="144"/>
                  </a:moveTo>
                  <a:cubicBezTo>
                    <a:pt x="21" y="151"/>
                    <a:pt x="21" y="151"/>
                    <a:pt x="21" y="151"/>
                  </a:cubicBezTo>
                  <a:cubicBezTo>
                    <a:pt x="55" y="151"/>
                    <a:pt x="55" y="151"/>
                    <a:pt x="55" y="151"/>
                  </a:cubicBezTo>
                  <a:cubicBezTo>
                    <a:pt x="55" y="144"/>
                    <a:pt x="55" y="144"/>
                    <a:pt x="55" y="144"/>
                  </a:cubicBezTo>
                  <a:cubicBezTo>
                    <a:pt x="21" y="144"/>
                    <a:pt x="21" y="144"/>
                    <a:pt x="21" y="144"/>
                  </a:cubicBezTo>
                  <a:close/>
                  <a:moveTo>
                    <a:pt x="67" y="178"/>
                  </a:moveTo>
                  <a:cubicBezTo>
                    <a:pt x="74" y="220"/>
                    <a:pt x="145" y="228"/>
                    <a:pt x="153" y="178"/>
                  </a:cubicBezTo>
                  <a:cubicBezTo>
                    <a:pt x="158" y="143"/>
                    <a:pt x="110" y="84"/>
                    <a:pt x="110" y="84"/>
                  </a:cubicBezTo>
                  <a:cubicBezTo>
                    <a:pt x="110" y="84"/>
                    <a:pt x="60" y="135"/>
                    <a:pt x="67" y="178"/>
                  </a:cubicBezTo>
                  <a:close/>
                  <a:moveTo>
                    <a:pt x="106" y="201"/>
                  </a:moveTo>
                  <a:cubicBezTo>
                    <a:pt x="130" y="203"/>
                    <a:pt x="147" y="187"/>
                    <a:pt x="134" y="150"/>
                  </a:cubicBezTo>
                  <a:lnTo>
                    <a:pt x="106" y="201"/>
                  </a:lnTo>
                  <a:close/>
                </a:path>
              </a:pathLst>
            </a:custGeom>
            <a:solidFill>
              <a:schemeClr val="bg1"/>
            </a:solidFill>
            <a:ln>
              <a:noFill/>
            </a:ln>
            <a:effectLst>
              <a:innerShdw blurRad="25400">
                <a:prstClr val="black">
                  <a:alpha val="36000"/>
                </a:prstClr>
              </a:innerShdw>
            </a:effectLst>
          </p:spPr>
          <p:txBody>
            <a:bodyPr vert="horz" wrap="square" lIns="128572" tIns="64286" rIns="128572" bIns="64286" numCol="1" anchor="t" anchorCtr="0" compatLnSpc="1">
              <a:prstTxWarp prst="textNoShape">
                <a:avLst/>
              </a:prstTxWarp>
            </a:bodyPr>
            <a:lstStyle/>
            <a:p>
              <a:pPr fontAlgn="base">
                <a:spcBef>
                  <a:spcPct val="0"/>
                </a:spcBef>
                <a:spcAft>
                  <a:spcPct val="0"/>
                </a:spcAft>
              </a:pPr>
              <a:endParaRPr lang="zh-CN" altLang="en-US" sz="2531">
                <a:solidFill>
                  <a:prstClr val="black"/>
                </a:solidFill>
              </a:endParaRPr>
            </a:p>
          </p:txBody>
        </p:sp>
        <p:grpSp>
          <p:nvGrpSpPr>
            <p:cNvPr id="70" name="Group 14"/>
            <p:cNvGrpSpPr/>
            <p:nvPr/>
          </p:nvGrpSpPr>
          <p:grpSpPr>
            <a:xfrm>
              <a:off x="4169274" y="2796059"/>
              <a:ext cx="571258" cy="484420"/>
              <a:chOff x="4130294" y="1070076"/>
              <a:chExt cx="635754" cy="539115"/>
            </a:xfrm>
            <a:solidFill>
              <a:schemeClr val="bg1"/>
            </a:solidFill>
          </p:grpSpPr>
          <p:sp>
            <p:nvSpPr>
              <p:cNvPr id="71" name="Freeform 15"/>
              <p:cNvSpPr>
                <a:spLocks noEditPoints="1"/>
              </p:cNvSpPr>
              <p:nvPr/>
            </p:nvSpPr>
            <p:spPr bwMode="black">
              <a:xfrm>
                <a:off x="4130294" y="1070076"/>
                <a:ext cx="635754" cy="539115"/>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72" tIns="64286" rIns="128572" bIns="64286" numCol="1" anchor="t" anchorCtr="0" compatLnSpc="1">
                <a:prstTxWarp prst="textNoShape">
                  <a:avLst/>
                </a:prstTxWarp>
              </a:bodyPr>
              <a:lstStyle/>
              <a:p>
                <a:pPr fontAlgn="base">
                  <a:spcBef>
                    <a:spcPct val="0"/>
                  </a:spcBef>
                  <a:spcAft>
                    <a:spcPct val="0"/>
                  </a:spcAft>
                </a:pPr>
                <a:endParaRPr lang="en-US" sz="2531" dirty="0">
                  <a:solidFill>
                    <a:schemeClr val="bg1"/>
                  </a:solidFill>
                </a:endParaRPr>
              </a:p>
            </p:txBody>
          </p:sp>
          <p:sp>
            <p:nvSpPr>
              <p:cNvPr id="72" name="Freeform 23"/>
              <p:cNvSpPr>
                <a:spLocks noEditPoints="1"/>
              </p:cNvSpPr>
              <p:nvPr/>
            </p:nvSpPr>
            <p:spPr bwMode="black">
              <a:xfrm>
                <a:off x="4320559" y="1189182"/>
                <a:ext cx="255224" cy="255154"/>
              </a:xfrm>
              <a:custGeom>
                <a:avLst/>
                <a:gdLst>
                  <a:gd name="T0" fmla="*/ 709 w 709"/>
                  <a:gd name="T1" fmla="*/ 570 h 709"/>
                  <a:gd name="T2" fmla="*/ 373 w 709"/>
                  <a:gd name="T3" fmla="*/ 709 h 709"/>
                  <a:gd name="T4" fmla="*/ 373 w 709"/>
                  <a:gd name="T5" fmla="*/ 294 h 709"/>
                  <a:gd name="T6" fmla="*/ 709 w 709"/>
                  <a:gd name="T7" fmla="*/ 154 h 709"/>
                  <a:gd name="T8" fmla="*/ 709 w 709"/>
                  <a:gd name="T9" fmla="*/ 570 h 709"/>
                  <a:gd name="T10" fmla="*/ 335 w 709"/>
                  <a:gd name="T11" fmla="*/ 294 h 709"/>
                  <a:gd name="T12" fmla="*/ 0 w 709"/>
                  <a:gd name="T13" fmla="*/ 154 h 709"/>
                  <a:gd name="T14" fmla="*/ 0 w 709"/>
                  <a:gd name="T15" fmla="*/ 570 h 709"/>
                  <a:gd name="T16" fmla="*/ 335 w 709"/>
                  <a:gd name="T17" fmla="*/ 709 h 709"/>
                  <a:gd name="T18" fmla="*/ 335 w 709"/>
                  <a:gd name="T19" fmla="*/ 294 h 709"/>
                  <a:gd name="T20" fmla="*/ 354 w 709"/>
                  <a:gd name="T21" fmla="*/ 0 h 709"/>
                  <a:gd name="T22" fmla="*/ 0 w 709"/>
                  <a:gd name="T23" fmla="*/ 126 h 709"/>
                  <a:gd name="T24" fmla="*/ 354 w 709"/>
                  <a:gd name="T25" fmla="*/ 268 h 709"/>
                  <a:gd name="T26" fmla="*/ 709 w 709"/>
                  <a:gd name="T27" fmla="*/ 126 h 709"/>
                  <a:gd name="T28" fmla="*/ 354 w 709"/>
                  <a:gd name="T29" fmla="*/ 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709">
                    <a:moveTo>
                      <a:pt x="709" y="570"/>
                    </a:moveTo>
                    <a:lnTo>
                      <a:pt x="373" y="709"/>
                    </a:lnTo>
                    <a:lnTo>
                      <a:pt x="373" y="294"/>
                    </a:lnTo>
                    <a:lnTo>
                      <a:pt x="709" y="154"/>
                    </a:lnTo>
                    <a:lnTo>
                      <a:pt x="709" y="570"/>
                    </a:lnTo>
                    <a:close/>
                    <a:moveTo>
                      <a:pt x="335" y="294"/>
                    </a:moveTo>
                    <a:lnTo>
                      <a:pt x="0" y="154"/>
                    </a:lnTo>
                    <a:lnTo>
                      <a:pt x="0" y="570"/>
                    </a:lnTo>
                    <a:lnTo>
                      <a:pt x="335" y="709"/>
                    </a:lnTo>
                    <a:lnTo>
                      <a:pt x="335" y="294"/>
                    </a:lnTo>
                    <a:close/>
                    <a:moveTo>
                      <a:pt x="354" y="0"/>
                    </a:moveTo>
                    <a:lnTo>
                      <a:pt x="0" y="126"/>
                    </a:lnTo>
                    <a:lnTo>
                      <a:pt x="354" y="268"/>
                    </a:lnTo>
                    <a:lnTo>
                      <a:pt x="709" y="126"/>
                    </a:lnTo>
                    <a:lnTo>
                      <a:pt x="35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8572" tIns="64286" rIns="128572" bIns="64286" numCol="1" anchor="t" anchorCtr="0" compatLnSpc="1">
                <a:prstTxWarp prst="textNoShape">
                  <a:avLst/>
                </a:prstTxWarp>
              </a:bodyPr>
              <a:lstStyle/>
              <a:p>
                <a:pPr fontAlgn="base">
                  <a:spcBef>
                    <a:spcPct val="0"/>
                  </a:spcBef>
                  <a:spcAft>
                    <a:spcPct val="0"/>
                  </a:spcAft>
                </a:pPr>
                <a:endParaRPr lang="en-US" sz="2531">
                  <a:solidFill>
                    <a:schemeClr val="bg1"/>
                  </a:solidFill>
                </a:endParaRPr>
              </a:p>
            </p:txBody>
          </p:sp>
        </p:grpSp>
        <p:sp>
          <p:nvSpPr>
            <p:cNvPr id="67" name="Freeform 21"/>
            <p:cNvSpPr>
              <a:spLocks noEditPoints="1"/>
            </p:cNvSpPr>
            <p:nvPr/>
          </p:nvSpPr>
          <p:spPr bwMode="auto">
            <a:xfrm>
              <a:off x="8018320" y="2741822"/>
              <a:ext cx="425826" cy="574866"/>
            </a:xfrm>
            <a:custGeom>
              <a:avLst/>
              <a:gdLst>
                <a:gd name="T0" fmla="*/ 94 w 237"/>
                <a:gd name="T1" fmla="*/ 124 h 320"/>
                <a:gd name="T2" fmla="*/ 26 w 237"/>
                <a:gd name="T3" fmla="*/ 197 h 320"/>
                <a:gd name="T4" fmla="*/ 118 w 237"/>
                <a:gd name="T5" fmla="*/ 291 h 320"/>
                <a:gd name="T6" fmla="*/ 26 w 237"/>
                <a:gd name="T7" fmla="*/ 281 h 320"/>
                <a:gd name="T8" fmla="*/ 118 w 237"/>
                <a:gd name="T9" fmla="*/ 291 h 320"/>
                <a:gd name="T10" fmla="*/ 110 w 237"/>
                <a:gd name="T11" fmla="*/ 220 h 320"/>
                <a:gd name="T12" fmla="*/ 26 w 237"/>
                <a:gd name="T13" fmla="*/ 230 h 320"/>
                <a:gd name="T14" fmla="*/ 126 w 237"/>
                <a:gd name="T15" fmla="*/ 250 h 320"/>
                <a:gd name="T16" fmla="*/ 26 w 237"/>
                <a:gd name="T17" fmla="*/ 240 h 320"/>
                <a:gd name="T18" fmla="*/ 126 w 237"/>
                <a:gd name="T19" fmla="*/ 250 h 320"/>
                <a:gd name="T20" fmla="*/ 78 w 237"/>
                <a:gd name="T21" fmla="*/ 261 h 320"/>
                <a:gd name="T22" fmla="*/ 26 w 237"/>
                <a:gd name="T23" fmla="*/ 271 h 320"/>
                <a:gd name="T24" fmla="*/ 125 w 237"/>
                <a:gd name="T25" fmla="*/ 165 h 320"/>
                <a:gd name="T26" fmla="*/ 141 w 237"/>
                <a:gd name="T27" fmla="*/ 152 h 320"/>
                <a:gd name="T28" fmla="*/ 153 w 237"/>
                <a:gd name="T29" fmla="*/ 137 h 320"/>
                <a:gd name="T30" fmla="*/ 141 w 237"/>
                <a:gd name="T31" fmla="*/ 124 h 320"/>
                <a:gd name="T32" fmla="*/ 125 w 237"/>
                <a:gd name="T33" fmla="*/ 137 h 320"/>
                <a:gd name="T34" fmla="*/ 113 w 237"/>
                <a:gd name="T35" fmla="*/ 152 h 320"/>
                <a:gd name="T36" fmla="*/ 125 w 237"/>
                <a:gd name="T37" fmla="*/ 165 h 320"/>
                <a:gd name="T38" fmla="*/ 119 w 237"/>
                <a:gd name="T39" fmla="*/ 95 h 320"/>
                <a:gd name="T40" fmla="*/ 122 w 237"/>
                <a:gd name="T41" fmla="*/ 72 h 320"/>
                <a:gd name="T42" fmla="*/ 119 w 237"/>
                <a:gd name="T43" fmla="*/ 87 h 320"/>
                <a:gd name="T44" fmla="*/ 115 w 237"/>
                <a:gd name="T45" fmla="*/ 84 h 320"/>
                <a:gd name="T46" fmla="*/ 107 w 237"/>
                <a:gd name="T47" fmla="*/ 83 h 320"/>
                <a:gd name="T48" fmla="*/ 29 w 237"/>
                <a:gd name="T49" fmla="*/ 58 h 320"/>
                <a:gd name="T50" fmla="*/ 115 w 237"/>
                <a:gd name="T51" fmla="*/ 3 h 320"/>
                <a:gd name="T52" fmla="*/ 119 w 237"/>
                <a:gd name="T53" fmla="*/ 0 h 320"/>
                <a:gd name="T54" fmla="*/ 122 w 237"/>
                <a:gd name="T55" fmla="*/ 58 h 320"/>
                <a:gd name="T56" fmla="*/ 171 w 237"/>
                <a:gd name="T57" fmla="*/ 320 h 320"/>
                <a:gd name="T58" fmla="*/ 0 w 237"/>
                <a:gd name="T59" fmla="*/ 292 h 320"/>
                <a:gd name="T60" fmla="*/ 60 w 237"/>
                <a:gd name="T61" fmla="*/ 162 h 320"/>
                <a:gd name="T62" fmla="*/ 60 w 237"/>
                <a:gd name="T63" fmla="*/ 138 h 320"/>
                <a:gd name="T64" fmla="*/ 60 w 237"/>
                <a:gd name="T65" fmla="*/ 162 h 320"/>
                <a:gd name="T66" fmla="*/ 88 w 237"/>
                <a:gd name="T67" fmla="*/ 180 h 320"/>
                <a:gd name="T68" fmla="*/ 78 w 237"/>
                <a:gd name="T69" fmla="*/ 191 h 320"/>
                <a:gd name="T70" fmla="*/ 75 w 237"/>
                <a:gd name="T71" fmla="*/ 184 h 320"/>
                <a:gd name="T72" fmla="*/ 45 w 237"/>
                <a:gd name="T73" fmla="*/ 191 h 320"/>
                <a:gd name="T74" fmla="*/ 42 w 237"/>
                <a:gd name="T75" fmla="*/ 184 h 320"/>
                <a:gd name="T76" fmla="*/ 32 w 237"/>
                <a:gd name="T77" fmla="*/ 191 h 320"/>
                <a:gd name="T78" fmla="*/ 47 w 237"/>
                <a:gd name="T79" fmla="*/ 165 h 320"/>
                <a:gd name="T80" fmla="*/ 197 w 237"/>
                <a:gd name="T81" fmla="*/ 58 h 320"/>
                <a:gd name="T82" fmla="*/ 237 w 237"/>
                <a:gd name="T83" fmla="*/ 87 h 320"/>
                <a:gd name="T84" fmla="*/ 209 w 237"/>
                <a:gd name="T85" fmla="*/ 320 h 320"/>
                <a:gd name="T86" fmla="*/ 197 w 237"/>
                <a:gd name="T87" fmla="*/ 58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37" h="320">
                  <a:moveTo>
                    <a:pt x="94" y="197"/>
                  </a:moveTo>
                  <a:cubicBezTo>
                    <a:pt x="94" y="124"/>
                    <a:pt x="94" y="124"/>
                    <a:pt x="94" y="124"/>
                  </a:cubicBezTo>
                  <a:cubicBezTo>
                    <a:pt x="26" y="124"/>
                    <a:pt x="26" y="124"/>
                    <a:pt x="26" y="124"/>
                  </a:cubicBezTo>
                  <a:cubicBezTo>
                    <a:pt x="26" y="197"/>
                    <a:pt x="26" y="197"/>
                    <a:pt x="26" y="197"/>
                  </a:cubicBezTo>
                  <a:cubicBezTo>
                    <a:pt x="94" y="197"/>
                    <a:pt x="94" y="197"/>
                    <a:pt x="94" y="197"/>
                  </a:cubicBezTo>
                  <a:close/>
                  <a:moveTo>
                    <a:pt x="118" y="291"/>
                  </a:moveTo>
                  <a:cubicBezTo>
                    <a:pt x="118" y="281"/>
                    <a:pt x="118" y="281"/>
                    <a:pt x="118" y="281"/>
                  </a:cubicBezTo>
                  <a:cubicBezTo>
                    <a:pt x="26" y="281"/>
                    <a:pt x="26" y="281"/>
                    <a:pt x="26" y="281"/>
                  </a:cubicBezTo>
                  <a:cubicBezTo>
                    <a:pt x="26" y="291"/>
                    <a:pt x="26" y="291"/>
                    <a:pt x="26" y="291"/>
                  </a:cubicBezTo>
                  <a:cubicBezTo>
                    <a:pt x="118" y="291"/>
                    <a:pt x="118" y="291"/>
                    <a:pt x="118" y="291"/>
                  </a:cubicBezTo>
                  <a:close/>
                  <a:moveTo>
                    <a:pt x="110" y="230"/>
                  </a:moveTo>
                  <a:cubicBezTo>
                    <a:pt x="110" y="220"/>
                    <a:pt x="110" y="220"/>
                    <a:pt x="110" y="220"/>
                  </a:cubicBezTo>
                  <a:cubicBezTo>
                    <a:pt x="26" y="220"/>
                    <a:pt x="26" y="220"/>
                    <a:pt x="26" y="220"/>
                  </a:cubicBezTo>
                  <a:cubicBezTo>
                    <a:pt x="26" y="230"/>
                    <a:pt x="26" y="230"/>
                    <a:pt x="26" y="230"/>
                  </a:cubicBezTo>
                  <a:cubicBezTo>
                    <a:pt x="110" y="230"/>
                    <a:pt x="110" y="230"/>
                    <a:pt x="110" y="230"/>
                  </a:cubicBezTo>
                  <a:close/>
                  <a:moveTo>
                    <a:pt x="126" y="250"/>
                  </a:moveTo>
                  <a:cubicBezTo>
                    <a:pt x="126" y="240"/>
                    <a:pt x="126" y="240"/>
                    <a:pt x="126" y="240"/>
                  </a:cubicBezTo>
                  <a:cubicBezTo>
                    <a:pt x="26" y="240"/>
                    <a:pt x="26" y="240"/>
                    <a:pt x="26" y="240"/>
                  </a:cubicBezTo>
                  <a:cubicBezTo>
                    <a:pt x="26" y="250"/>
                    <a:pt x="26" y="250"/>
                    <a:pt x="26" y="250"/>
                  </a:cubicBezTo>
                  <a:cubicBezTo>
                    <a:pt x="126" y="250"/>
                    <a:pt x="126" y="250"/>
                    <a:pt x="126" y="250"/>
                  </a:cubicBezTo>
                  <a:close/>
                  <a:moveTo>
                    <a:pt x="78" y="271"/>
                  </a:moveTo>
                  <a:cubicBezTo>
                    <a:pt x="78" y="261"/>
                    <a:pt x="78" y="261"/>
                    <a:pt x="78" y="261"/>
                  </a:cubicBezTo>
                  <a:cubicBezTo>
                    <a:pt x="26" y="261"/>
                    <a:pt x="26" y="261"/>
                    <a:pt x="26" y="261"/>
                  </a:cubicBezTo>
                  <a:cubicBezTo>
                    <a:pt x="26" y="271"/>
                    <a:pt x="26" y="271"/>
                    <a:pt x="26" y="271"/>
                  </a:cubicBezTo>
                  <a:cubicBezTo>
                    <a:pt x="78" y="271"/>
                    <a:pt x="78" y="271"/>
                    <a:pt x="78" y="271"/>
                  </a:cubicBezTo>
                  <a:close/>
                  <a:moveTo>
                    <a:pt x="125" y="165"/>
                  </a:moveTo>
                  <a:cubicBezTo>
                    <a:pt x="141" y="165"/>
                    <a:pt x="141" y="165"/>
                    <a:pt x="141" y="165"/>
                  </a:cubicBezTo>
                  <a:cubicBezTo>
                    <a:pt x="141" y="152"/>
                    <a:pt x="141" y="152"/>
                    <a:pt x="141" y="152"/>
                  </a:cubicBezTo>
                  <a:cubicBezTo>
                    <a:pt x="153" y="152"/>
                    <a:pt x="153" y="152"/>
                    <a:pt x="153" y="152"/>
                  </a:cubicBezTo>
                  <a:cubicBezTo>
                    <a:pt x="153" y="137"/>
                    <a:pt x="153" y="137"/>
                    <a:pt x="153" y="137"/>
                  </a:cubicBezTo>
                  <a:cubicBezTo>
                    <a:pt x="141" y="137"/>
                    <a:pt x="141" y="137"/>
                    <a:pt x="141" y="137"/>
                  </a:cubicBezTo>
                  <a:cubicBezTo>
                    <a:pt x="141" y="124"/>
                    <a:pt x="141" y="124"/>
                    <a:pt x="141" y="124"/>
                  </a:cubicBezTo>
                  <a:cubicBezTo>
                    <a:pt x="125" y="124"/>
                    <a:pt x="125" y="124"/>
                    <a:pt x="125" y="124"/>
                  </a:cubicBezTo>
                  <a:cubicBezTo>
                    <a:pt x="125" y="137"/>
                    <a:pt x="125" y="137"/>
                    <a:pt x="125" y="137"/>
                  </a:cubicBezTo>
                  <a:cubicBezTo>
                    <a:pt x="113" y="137"/>
                    <a:pt x="113" y="137"/>
                    <a:pt x="113" y="137"/>
                  </a:cubicBezTo>
                  <a:cubicBezTo>
                    <a:pt x="113" y="152"/>
                    <a:pt x="113" y="152"/>
                    <a:pt x="113" y="152"/>
                  </a:cubicBezTo>
                  <a:cubicBezTo>
                    <a:pt x="125" y="152"/>
                    <a:pt x="125" y="152"/>
                    <a:pt x="125" y="152"/>
                  </a:cubicBezTo>
                  <a:cubicBezTo>
                    <a:pt x="125" y="165"/>
                    <a:pt x="125" y="165"/>
                    <a:pt x="125" y="165"/>
                  </a:cubicBezTo>
                  <a:close/>
                  <a:moveTo>
                    <a:pt x="107" y="83"/>
                  </a:moveTo>
                  <a:cubicBezTo>
                    <a:pt x="107" y="90"/>
                    <a:pt x="112" y="95"/>
                    <a:pt x="119" y="95"/>
                  </a:cubicBezTo>
                  <a:cubicBezTo>
                    <a:pt x="125" y="95"/>
                    <a:pt x="131" y="90"/>
                    <a:pt x="131" y="83"/>
                  </a:cubicBezTo>
                  <a:cubicBezTo>
                    <a:pt x="131" y="78"/>
                    <a:pt x="127" y="73"/>
                    <a:pt x="122" y="72"/>
                  </a:cubicBezTo>
                  <a:cubicBezTo>
                    <a:pt x="122" y="84"/>
                    <a:pt x="122" y="84"/>
                    <a:pt x="122" y="84"/>
                  </a:cubicBezTo>
                  <a:cubicBezTo>
                    <a:pt x="122" y="86"/>
                    <a:pt x="121" y="87"/>
                    <a:pt x="119" y="87"/>
                  </a:cubicBezTo>
                  <a:cubicBezTo>
                    <a:pt x="118" y="87"/>
                    <a:pt x="118" y="87"/>
                    <a:pt x="118" y="87"/>
                  </a:cubicBezTo>
                  <a:cubicBezTo>
                    <a:pt x="117" y="87"/>
                    <a:pt x="115" y="86"/>
                    <a:pt x="115" y="84"/>
                  </a:cubicBezTo>
                  <a:cubicBezTo>
                    <a:pt x="115" y="72"/>
                    <a:pt x="115" y="72"/>
                    <a:pt x="115" y="72"/>
                  </a:cubicBezTo>
                  <a:cubicBezTo>
                    <a:pt x="111" y="73"/>
                    <a:pt x="107" y="78"/>
                    <a:pt x="107" y="83"/>
                  </a:cubicBezTo>
                  <a:close/>
                  <a:moveTo>
                    <a:pt x="0" y="87"/>
                  </a:moveTo>
                  <a:cubicBezTo>
                    <a:pt x="0" y="71"/>
                    <a:pt x="13" y="58"/>
                    <a:pt x="29" y="58"/>
                  </a:cubicBezTo>
                  <a:cubicBezTo>
                    <a:pt x="115" y="58"/>
                    <a:pt x="115" y="58"/>
                    <a:pt x="115" y="58"/>
                  </a:cubicBezTo>
                  <a:cubicBezTo>
                    <a:pt x="115" y="3"/>
                    <a:pt x="115" y="3"/>
                    <a:pt x="115" y="3"/>
                  </a:cubicBezTo>
                  <a:cubicBezTo>
                    <a:pt x="115" y="1"/>
                    <a:pt x="117" y="0"/>
                    <a:pt x="118" y="0"/>
                  </a:cubicBezTo>
                  <a:cubicBezTo>
                    <a:pt x="119" y="0"/>
                    <a:pt x="119" y="0"/>
                    <a:pt x="119" y="0"/>
                  </a:cubicBezTo>
                  <a:cubicBezTo>
                    <a:pt x="121" y="0"/>
                    <a:pt x="122" y="1"/>
                    <a:pt x="122" y="3"/>
                  </a:cubicBezTo>
                  <a:cubicBezTo>
                    <a:pt x="122" y="58"/>
                    <a:pt x="122" y="58"/>
                    <a:pt x="122" y="58"/>
                  </a:cubicBezTo>
                  <a:cubicBezTo>
                    <a:pt x="171" y="58"/>
                    <a:pt x="171" y="58"/>
                    <a:pt x="171" y="58"/>
                  </a:cubicBezTo>
                  <a:cubicBezTo>
                    <a:pt x="171" y="320"/>
                    <a:pt x="171" y="320"/>
                    <a:pt x="171" y="320"/>
                  </a:cubicBezTo>
                  <a:cubicBezTo>
                    <a:pt x="29" y="320"/>
                    <a:pt x="29" y="320"/>
                    <a:pt x="29" y="320"/>
                  </a:cubicBezTo>
                  <a:cubicBezTo>
                    <a:pt x="13" y="320"/>
                    <a:pt x="0" y="308"/>
                    <a:pt x="0" y="292"/>
                  </a:cubicBezTo>
                  <a:cubicBezTo>
                    <a:pt x="0" y="87"/>
                    <a:pt x="0" y="87"/>
                    <a:pt x="0" y="87"/>
                  </a:cubicBezTo>
                  <a:close/>
                  <a:moveTo>
                    <a:pt x="60" y="162"/>
                  </a:moveTo>
                  <a:cubicBezTo>
                    <a:pt x="53" y="162"/>
                    <a:pt x="48" y="157"/>
                    <a:pt x="48" y="150"/>
                  </a:cubicBezTo>
                  <a:cubicBezTo>
                    <a:pt x="48" y="144"/>
                    <a:pt x="53" y="138"/>
                    <a:pt x="60" y="138"/>
                  </a:cubicBezTo>
                  <a:cubicBezTo>
                    <a:pt x="66" y="138"/>
                    <a:pt x="72" y="144"/>
                    <a:pt x="72" y="150"/>
                  </a:cubicBezTo>
                  <a:cubicBezTo>
                    <a:pt x="72" y="157"/>
                    <a:pt x="66" y="162"/>
                    <a:pt x="60" y="162"/>
                  </a:cubicBezTo>
                  <a:close/>
                  <a:moveTo>
                    <a:pt x="73" y="165"/>
                  </a:moveTo>
                  <a:cubicBezTo>
                    <a:pt x="81" y="165"/>
                    <a:pt x="88" y="172"/>
                    <a:pt x="88" y="180"/>
                  </a:cubicBezTo>
                  <a:cubicBezTo>
                    <a:pt x="88" y="191"/>
                    <a:pt x="88" y="191"/>
                    <a:pt x="88" y="191"/>
                  </a:cubicBezTo>
                  <a:cubicBezTo>
                    <a:pt x="78" y="191"/>
                    <a:pt x="78" y="191"/>
                    <a:pt x="78" y="191"/>
                  </a:cubicBezTo>
                  <a:cubicBezTo>
                    <a:pt x="78" y="184"/>
                    <a:pt x="78" y="184"/>
                    <a:pt x="78" y="184"/>
                  </a:cubicBezTo>
                  <a:cubicBezTo>
                    <a:pt x="75" y="184"/>
                    <a:pt x="75" y="184"/>
                    <a:pt x="75" y="184"/>
                  </a:cubicBezTo>
                  <a:cubicBezTo>
                    <a:pt x="75" y="191"/>
                    <a:pt x="75" y="191"/>
                    <a:pt x="75" y="191"/>
                  </a:cubicBezTo>
                  <a:cubicBezTo>
                    <a:pt x="45" y="191"/>
                    <a:pt x="45" y="191"/>
                    <a:pt x="45" y="191"/>
                  </a:cubicBezTo>
                  <a:cubicBezTo>
                    <a:pt x="45" y="184"/>
                    <a:pt x="45" y="184"/>
                    <a:pt x="45" y="184"/>
                  </a:cubicBezTo>
                  <a:cubicBezTo>
                    <a:pt x="42" y="184"/>
                    <a:pt x="42" y="184"/>
                    <a:pt x="42" y="184"/>
                  </a:cubicBezTo>
                  <a:cubicBezTo>
                    <a:pt x="42" y="191"/>
                    <a:pt x="42" y="191"/>
                    <a:pt x="42" y="191"/>
                  </a:cubicBezTo>
                  <a:cubicBezTo>
                    <a:pt x="32" y="191"/>
                    <a:pt x="32" y="191"/>
                    <a:pt x="32" y="191"/>
                  </a:cubicBezTo>
                  <a:cubicBezTo>
                    <a:pt x="32" y="180"/>
                    <a:pt x="32" y="180"/>
                    <a:pt x="32" y="180"/>
                  </a:cubicBezTo>
                  <a:cubicBezTo>
                    <a:pt x="32" y="172"/>
                    <a:pt x="39" y="165"/>
                    <a:pt x="47" y="165"/>
                  </a:cubicBezTo>
                  <a:cubicBezTo>
                    <a:pt x="73" y="165"/>
                    <a:pt x="73" y="165"/>
                    <a:pt x="73" y="165"/>
                  </a:cubicBezTo>
                  <a:close/>
                  <a:moveTo>
                    <a:pt x="197" y="58"/>
                  </a:moveTo>
                  <a:cubicBezTo>
                    <a:pt x="209" y="58"/>
                    <a:pt x="209" y="58"/>
                    <a:pt x="209" y="58"/>
                  </a:cubicBezTo>
                  <a:cubicBezTo>
                    <a:pt x="225" y="58"/>
                    <a:pt x="237" y="71"/>
                    <a:pt x="237" y="87"/>
                  </a:cubicBezTo>
                  <a:cubicBezTo>
                    <a:pt x="237" y="292"/>
                    <a:pt x="237" y="292"/>
                    <a:pt x="237" y="292"/>
                  </a:cubicBezTo>
                  <a:cubicBezTo>
                    <a:pt x="237" y="308"/>
                    <a:pt x="225" y="320"/>
                    <a:pt x="209" y="320"/>
                  </a:cubicBezTo>
                  <a:cubicBezTo>
                    <a:pt x="197" y="320"/>
                    <a:pt x="197" y="320"/>
                    <a:pt x="197" y="320"/>
                  </a:cubicBezTo>
                  <a:cubicBezTo>
                    <a:pt x="197" y="58"/>
                    <a:pt x="197" y="58"/>
                    <a:pt x="197" y="58"/>
                  </a:cubicBezTo>
                  <a:close/>
                </a:path>
              </a:pathLst>
            </a:custGeom>
            <a:solidFill>
              <a:schemeClr val="bg1"/>
            </a:solidFill>
            <a:ln>
              <a:noFill/>
            </a:ln>
            <a:effectLst>
              <a:innerShdw blurRad="25400">
                <a:prstClr val="black">
                  <a:alpha val="36000"/>
                </a:prstClr>
              </a:innerShdw>
            </a:effectLst>
          </p:spPr>
          <p:txBody>
            <a:bodyPr vert="horz" wrap="square" lIns="128572" tIns="64286" rIns="128572" bIns="64286" numCol="1" anchor="t" anchorCtr="0" compatLnSpc="1">
              <a:prstTxWarp prst="textNoShape">
                <a:avLst/>
              </a:prstTxWarp>
            </a:bodyPr>
            <a:lstStyle/>
            <a:p>
              <a:pPr fontAlgn="base">
                <a:spcBef>
                  <a:spcPct val="0"/>
                </a:spcBef>
                <a:spcAft>
                  <a:spcPct val="0"/>
                </a:spcAft>
              </a:pPr>
              <a:endParaRPr lang="zh-CN" altLang="en-US" sz="2531">
                <a:solidFill>
                  <a:prstClr val="black"/>
                </a:solidFill>
              </a:endParaRPr>
            </a:p>
          </p:txBody>
        </p:sp>
      </p:grpSp>
      <p:sp>
        <p:nvSpPr>
          <p:cNvPr id="34" name="TextBox 41"/>
          <p:cNvSpPr txBox="1"/>
          <p:nvPr/>
        </p:nvSpPr>
        <p:spPr>
          <a:xfrm>
            <a:off x="836926" y="3028724"/>
            <a:ext cx="2651792" cy="640502"/>
          </a:xfrm>
          <a:prstGeom prst="rect">
            <a:avLst/>
          </a:prstGeom>
          <a:noFill/>
        </p:spPr>
        <p:txBody>
          <a:bodyPr wrap="square" lIns="85667" tIns="42834" rIns="85667" bIns="42834" rtlCol="0">
            <a:spAutoFit/>
          </a:bodyPr>
          <a:lstStyle/>
          <a:p>
            <a:pPr>
              <a:lnSpc>
                <a:spcPct val="150000"/>
              </a:lnSpc>
            </a:pP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点击添加相关标题文字，点击添加相关标题文字，点击添加相关标题文字，点击添加相关标题文字，点击添加相关标题文字，点击添加相关标题文字。</a:t>
            </a:r>
            <a:endParaRPr lang="en-GB"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35" name="TextBox 170"/>
          <p:cNvSpPr txBox="1"/>
          <p:nvPr/>
        </p:nvSpPr>
        <p:spPr>
          <a:xfrm>
            <a:off x="836926" y="2763216"/>
            <a:ext cx="2430227" cy="355904"/>
          </a:xfrm>
          <a:prstGeom prst="rect">
            <a:avLst/>
          </a:prstGeom>
          <a:noFill/>
        </p:spPr>
        <p:txBody>
          <a:bodyPr wrap="square" lIns="96431" tIns="48215" rIns="96431" bIns="48215" rtlCol="0">
            <a:spAutoFit/>
          </a:bodyPr>
          <a:lstStyle/>
          <a:p>
            <a:pPr>
              <a:lnSpc>
                <a:spcPct val="120000"/>
              </a:lnSpc>
            </a:pP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6" name="TextBox 41"/>
          <p:cNvSpPr txBox="1"/>
          <p:nvPr/>
        </p:nvSpPr>
        <p:spPr>
          <a:xfrm>
            <a:off x="836926" y="4886099"/>
            <a:ext cx="2651792" cy="640502"/>
          </a:xfrm>
          <a:prstGeom prst="rect">
            <a:avLst/>
          </a:prstGeom>
          <a:noFill/>
        </p:spPr>
        <p:txBody>
          <a:bodyPr wrap="square" lIns="85667" tIns="42834" rIns="85667" bIns="42834" rtlCol="0">
            <a:spAutoFit/>
          </a:bodyPr>
          <a:lstStyle/>
          <a:p>
            <a:pPr>
              <a:lnSpc>
                <a:spcPct val="150000"/>
              </a:lnSpc>
            </a:pP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点击添加相关标题文字，点击添加相关标题文字，点击添加相关标题文字，点击添加相关标题文字，点击添加相关标题文字，点击添加相关标题文字。</a:t>
            </a:r>
            <a:endParaRPr lang="en-GB"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37" name="TextBox 170"/>
          <p:cNvSpPr txBox="1"/>
          <p:nvPr/>
        </p:nvSpPr>
        <p:spPr>
          <a:xfrm>
            <a:off x="836926" y="4620591"/>
            <a:ext cx="2430227" cy="355904"/>
          </a:xfrm>
          <a:prstGeom prst="rect">
            <a:avLst/>
          </a:prstGeom>
          <a:noFill/>
        </p:spPr>
        <p:txBody>
          <a:bodyPr wrap="square" lIns="96431" tIns="48215" rIns="96431" bIns="48215" rtlCol="0">
            <a:spAutoFit/>
          </a:bodyPr>
          <a:lstStyle/>
          <a:p>
            <a:pPr>
              <a:lnSpc>
                <a:spcPct val="120000"/>
              </a:lnSpc>
            </a:pP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8" name="TextBox 41"/>
          <p:cNvSpPr txBox="1"/>
          <p:nvPr/>
        </p:nvSpPr>
        <p:spPr>
          <a:xfrm>
            <a:off x="9366563" y="3028724"/>
            <a:ext cx="2651792" cy="640502"/>
          </a:xfrm>
          <a:prstGeom prst="rect">
            <a:avLst/>
          </a:prstGeom>
          <a:noFill/>
        </p:spPr>
        <p:txBody>
          <a:bodyPr wrap="square" lIns="85667" tIns="42834" rIns="85667" bIns="42834" rtlCol="0">
            <a:spAutoFit/>
          </a:bodyPr>
          <a:lstStyle/>
          <a:p>
            <a:pPr>
              <a:lnSpc>
                <a:spcPct val="150000"/>
              </a:lnSpc>
            </a:pP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点击添加相关标题文字，点击添加相关标题文字，点击添加相关标题文字，点击添加相关标题文字，点击添加相关标题文字，点击添加相关标题文字。</a:t>
            </a:r>
            <a:endParaRPr lang="en-GB"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42" name="TextBox 170"/>
          <p:cNvSpPr txBox="1"/>
          <p:nvPr/>
        </p:nvSpPr>
        <p:spPr>
          <a:xfrm>
            <a:off x="9366563" y="2763216"/>
            <a:ext cx="2430227" cy="355904"/>
          </a:xfrm>
          <a:prstGeom prst="rect">
            <a:avLst/>
          </a:prstGeom>
          <a:noFill/>
        </p:spPr>
        <p:txBody>
          <a:bodyPr wrap="square" lIns="96431" tIns="48215" rIns="96431" bIns="48215" rtlCol="0">
            <a:spAutoFit/>
          </a:bodyPr>
          <a:lstStyle/>
          <a:p>
            <a:pPr>
              <a:lnSpc>
                <a:spcPct val="120000"/>
              </a:lnSpc>
            </a:pP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3" name="TextBox 41"/>
          <p:cNvSpPr txBox="1"/>
          <p:nvPr/>
        </p:nvSpPr>
        <p:spPr>
          <a:xfrm>
            <a:off x="9366563" y="4886099"/>
            <a:ext cx="2651792" cy="640502"/>
          </a:xfrm>
          <a:prstGeom prst="rect">
            <a:avLst/>
          </a:prstGeom>
          <a:noFill/>
        </p:spPr>
        <p:txBody>
          <a:bodyPr wrap="square" lIns="85667" tIns="42834" rIns="85667" bIns="42834" rtlCol="0">
            <a:spAutoFit/>
          </a:bodyPr>
          <a:lstStyle/>
          <a:p>
            <a:pPr>
              <a:lnSpc>
                <a:spcPct val="150000"/>
              </a:lnSpc>
            </a:pP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点击添加相关标题文字，点击添加相关标题文字，点击添加相关标题文字，点击添加相关标题文字，点击添加相关标题文字，点击添加相关标题文字。</a:t>
            </a:r>
            <a:endParaRPr lang="en-GB"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44" name="TextBox 170"/>
          <p:cNvSpPr txBox="1"/>
          <p:nvPr/>
        </p:nvSpPr>
        <p:spPr>
          <a:xfrm>
            <a:off x="9366563" y="4620591"/>
            <a:ext cx="2430227" cy="355904"/>
          </a:xfrm>
          <a:prstGeom prst="rect">
            <a:avLst/>
          </a:prstGeom>
          <a:noFill/>
        </p:spPr>
        <p:txBody>
          <a:bodyPr wrap="square" lIns="96431" tIns="48215" rIns="96431" bIns="48215" rtlCol="0">
            <a:spAutoFit/>
          </a:bodyPr>
          <a:lstStyle/>
          <a:p>
            <a:pPr>
              <a:lnSpc>
                <a:spcPct val="120000"/>
              </a:lnSpc>
            </a:pP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8" name="文本框 47"/>
          <p:cNvSpPr txBox="1"/>
          <p:nvPr/>
        </p:nvSpPr>
        <p:spPr>
          <a:xfrm>
            <a:off x="372973" y="266550"/>
            <a:ext cx="3272517" cy="466708"/>
          </a:xfrm>
          <a:prstGeom prst="rect">
            <a:avLst/>
          </a:prstGeom>
          <a:noFill/>
        </p:spPr>
        <p:txBody>
          <a:bodyPr wrap="none" lIns="96434" tIns="48217" rIns="96434" bIns="48217" rtlCol="0">
            <a:spAutoFit/>
          </a:bodyPr>
          <a:lstStyle/>
          <a:p>
            <a:pPr defTabSz="964278"/>
            <a:r>
              <a:rPr lang="zh-CN" altLang="en-US" sz="2400" dirty="0">
                <a:solidFill>
                  <a:srgbClr val="E7E6E6">
                    <a:lumMod val="25000"/>
                  </a:srgbClr>
                </a:solidFill>
                <a:latin typeface="微软雅黑" panose="020B0503020204020204" pitchFamily="34" charset="-122"/>
                <a:ea typeface="微软雅黑" panose="020B0503020204020204" pitchFamily="34" charset="-122"/>
                <a:cs typeface="+mn-ea"/>
                <a:sym typeface="+mn-lt"/>
              </a:rPr>
              <a:t>点击添加相关标题文字</a:t>
            </a:r>
          </a:p>
        </p:txBody>
      </p:sp>
      <p:sp>
        <p:nvSpPr>
          <p:cNvPr id="50" name="文本框 49"/>
          <p:cNvSpPr txBox="1"/>
          <p:nvPr/>
        </p:nvSpPr>
        <p:spPr>
          <a:xfrm>
            <a:off x="372973" y="654957"/>
            <a:ext cx="2809570" cy="374375"/>
          </a:xfrm>
          <a:prstGeom prst="rect">
            <a:avLst/>
          </a:prstGeom>
          <a:noFill/>
        </p:spPr>
        <p:txBody>
          <a:bodyPr wrap="none" lIns="96434" tIns="48217" rIns="96434" bIns="48217" rtlCol="0">
            <a:spAutoFit/>
          </a:bodyPr>
          <a:lstStyle/>
          <a:p>
            <a:pPr defTabSz="964278"/>
            <a:r>
              <a:rPr lang="en-US" altLang="zh-CN" dirty="0">
                <a:solidFill>
                  <a:srgbClr val="E7E6E6">
                    <a:lumMod val="25000"/>
                  </a:srgbClr>
                </a:solidFill>
                <a:cs typeface="+mn-ea"/>
                <a:sym typeface="+mn-lt"/>
              </a:rPr>
              <a:t>ADD RELATED TITLE WORDS</a:t>
            </a:r>
            <a:endParaRPr lang="zh-CN" altLang="en-US" dirty="0">
              <a:solidFill>
                <a:srgbClr val="E7E6E6">
                  <a:lumMod val="25000"/>
                </a:srgbClr>
              </a:solidFill>
              <a:cs typeface="+mn-ea"/>
              <a:sym typeface="+mn-lt"/>
            </a:endParaRPr>
          </a:p>
        </p:txBody>
      </p:sp>
    </p:spTree>
    <p:extLst>
      <p:ext uri="{BB962C8B-B14F-4D97-AF65-F5344CB8AC3E}">
        <p14:creationId xmlns:p14="http://schemas.microsoft.com/office/powerpoint/2010/main" val="3361728356"/>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1"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up)">
                                      <p:cBhvr>
                                        <p:cTn id="10" dur="500"/>
                                        <p:tgtEl>
                                          <p:spTgt spid="4"/>
                                        </p:tgtEl>
                                      </p:cBhvr>
                                    </p:animEffect>
                                  </p:childTnLst>
                                </p:cTn>
                              </p:par>
                              <p:par>
                                <p:cTn id="11" presetID="22" presetClass="entr" presetSubtype="4"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down)">
                                      <p:cBhvr>
                                        <p:cTn id="13" dur="500"/>
                                        <p:tgtEl>
                                          <p:spTgt spid="3"/>
                                        </p:tgtEl>
                                      </p:cBhvr>
                                    </p:animEffect>
                                  </p:childTnLst>
                                </p:cTn>
                              </p:par>
                              <p:par>
                                <p:cTn id="14" presetID="22" presetClass="entr" presetSubtype="1"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up)">
                                      <p:cBhvr>
                                        <p:cTn id="16" dur="500"/>
                                        <p:tgtEl>
                                          <p:spTgt spid="5"/>
                                        </p:tgtEl>
                                      </p:cBhvr>
                                    </p:animEffect>
                                  </p:childTnLst>
                                </p:cTn>
                              </p:par>
                            </p:childTnLst>
                          </p:cTn>
                        </p:par>
                        <p:par>
                          <p:cTn id="17" fill="hold">
                            <p:stCondLst>
                              <p:cond delay="500"/>
                            </p:stCondLst>
                            <p:childTnLst>
                              <p:par>
                                <p:cTn id="18" presetID="53" presetClass="entr" presetSubtype="16"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fltVal val="0"/>
                                          </p:val>
                                        </p:tav>
                                        <p:tav tm="100000">
                                          <p:val>
                                            <p:strVal val="#ppt_h"/>
                                          </p:val>
                                        </p:tav>
                                      </p:tavLst>
                                    </p:anim>
                                    <p:animEffect transition="in" filter="fade">
                                      <p:cBhvr>
                                        <p:cTn id="22" dur="500"/>
                                        <p:tgtEl>
                                          <p:spTgt spid="7"/>
                                        </p:tgtEl>
                                      </p:cBhvr>
                                    </p:animEffect>
                                  </p:childTnLst>
                                </p:cTn>
                              </p:par>
                              <p:par>
                                <p:cTn id="23" presetID="53" presetClass="entr" presetSubtype="16"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500" fill="hold"/>
                                        <p:tgtEl>
                                          <p:spTgt spid="8"/>
                                        </p:tgtEl>
                                        <p:attrNameLst>
                                          <p:attrName>ppt_w</p:attrName>
                                        </p:attrNameLst>
                                      </p:cBhvr>
                                      <p:tavLst>
                                        <p:tav tm="0">
                                          <p:val>
                                            <p:fltVal val="0"/>
                                          </p:val>
                                        </p:tav>
                                        <p:tav tm="100000">
                                          <p:val>
                                            <p:strVal val="#ppt_w"/>
                                          </p:val>
                                        </p:tav>
                                      </p:tavLst>
                                    </p:anim>
                                    <p:anim calcmode="lin" valueType="num">
                                      <p:cBhvr>
                                        <p:cTn id="26" dur="500" fill="hold"/>
                                        <p:tgtEl>
                                          <p:spTgt spid="8"/>
                                        </p:tgtEl>
                                        <p:attrNameLst>
                                          <p:attrName>ppt_h</p:attrName>
                                        </p:attrNameLst>
                                      </p:cBhvr>
                                      <p:tavLst>
                                        <p:tav tm="0">
                                          <p:val>
                                            <p:fltVal val="0"/>
                                          </p:val>
                                        </p:tav>
                                        <p:tav tm="100000">
                                          <p:val>
                                            <p:strVal val="#ppt_h"/>
                                          </p:val>
                                        </p:tav>
                                      </p:tavLst>
                                    </p:anim>
                                    <p:animEffect transition="in" filter="fade">
                                      <p:cBhvr>
                                        <p:cTn id="27" dur="500"/>
                                        <p:tgtEl>
                                          <p:spTgt spid="8"/>
                                        </p:tgtEl>
                                      </p:cBhvr>
                                    </p:animEffect>
                                  </p:childTnLst>
                                </p:cTn>
                              </p:par>
                              <p:par>
                                <p:cTn id="28" presetID="47"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500"/>
                                        <p:tgtEl>
                                          <p:spTgt spid="35"/>
                                        </p:tgtEl>
                                      </p:cBhvr>
                                    </p:animEffect>
                                    <p:anim calcmode="lin" valueType="num">
                                      <p:cBhvr>
                                        <p:cTn id="31" dur="500" fill="hold"/>
                                        <p:tgtEl>
                                          <p:spTgt spid="35"/>
                                        </p:tgtEl>
                                        <p:attrNameLst>
                                          <p:attrName>ppt_x</p:attrName>
                                        </p:attrNameLst>
                                      </p:cBhvr>
                                      <p:tavLst>
                                        <p:tav tm="0">
                                          <p:val>
                                            <p:strVal val="#ppt_x"/>
                                          </p:val>
                                        </p:tav>
                                        <p:tav tm="100000">
                                          <p:val>
                                            <p:strVal val="#ppt_x"/>
                                          </p:val>
                                        </p:tav>
                                      </p:tavLst>
                                    </p:anim>
                                    <p:anim calcmode="lin" valueType="num">
                                      <p:cBhvr>
                                        <p:cTn id="32" dur="500" fill="hold"/>
                                        <p:tgtEl>
                                          <p:spTgt spid="35"/>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fade">
                                      <p:cBhvr>
                                        <p:cTn id="35" dur="500"/>
                                        <p:tgtEl>
                                          <p:spTgt spid="34"/>
                                        </p:tgtEl>
                                      </p:cBhvr>
                                    </p:animEffect>
                                    <p:anim calcmode="lin" valueType="num">
                                      <p:cBhvr>
                                        <p:cTn id="36" dur="500" fill="hold"/>
                                        <p:tgtEl>
                                          <p:spTgt spid="34"/>
                                        </p:tgtEl>
                                        <p:attrNameLst>
                                          <p:attrName>ppt_x</p:attrName>
                                        </p:attrNameLst>
                                      </p:cBhvr>
                                      <p:tavLst>
                                        <p:tav tm="0">
                                          <p:val>
                                            <p:strVal val="#ppt_x"/>
                                          </p:val>
                                        </p:tav>
                                        <p:tav tm="100000">
                                          <p:val>
                                            <p:strVal val="#ppt_x"/>
                                          </p:val>
                                        </p:tav>
                                      </p:tavLst>
                                    </p:anim>
                                    <p:anim calcmode="lin" valueType="num">
                                      <p:cBhvr>
                                        <p:cTn id="37" dur="500" fill="hold"/>
                                        <p:tgtEl>
                                          <p:spTgt spid="34"/>
                                        </p:tgtEl>
                                        <p:attrNameLst>
                                          <p:attrName>ppt_y</p:attrName>
                                        </p:attrNameLst>
                                      </p:cBhvr>
                                      <p:tavLst>
                                        <p:tav tm="0">
                                          <p:val>
                                            <p:strVal val="#ppt_y+.1"/>
                                          </p:val>
                                        </p:tav>
                                        <p:tav tm="100000">
                                          <p:val>
                                            <p:strVal val="#ppt_y"/>
                                          </p:val>
                                        </p:tav>
                                      </p:tavLst>
                                    </p:anim>
                                  </p:childTnLst>
                                </p:cTn>
                              </p:par>
                              <p:par>
                                <p:cTn id="38" presetID="47" presetClass="entr" presetSubtype="0" fill="hold" grpId="0" nodeType="with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fade">
                                      <p:cBhvr>
                                        <p:cTn id="40" dur="500"/>
                                        <p:tgtEl>
                                          <p:spTgt spid="37"/>
                                        </p:tgtEl>
                                      </p:cBhvr>
                                    </p:animEffect>
                                    <p:anim calcmode="lin" valueType="num">
                                      <p:cBhvr>
                                        <p:cTn id="41" dur="500" fill="hold"/>
                                        <p:tgtEl>
                                          <p:spTgt spid="37"/>
                                        </p:tgtEl>
                                        <p:attrNameLst>
                                          <p:attrName>ppt_x</p:attrName>
                                        </p:attrNameLst>
                                      </p:cBhvr>
                                      <p:tavLst>
                                        <p:tav tm="0">
                                          <p:val>
                                            <p:strVal val="#ppt_x"/>
                                          </p:val>
                                        </p:tav>
                                        <p:tav tm="100000">
                                          <p:val>
                                            <p:strVal val="#ppt_x"/>
                                          </p:val>
                                        </p:tav>
                                      </p:tavLst>
                                    </p:anim>
                                    <p:anim calcmode="lin" valueType="num">
                                      <p:cBhvr>
                                        <p:cTn id="42" dur="500" fill="hold"/>
                                        <p:tgtEl>
                                          <p:spTgt spid="37"/>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fade">
                                      <p:cBhvr>
                                        <p:cTn id="45" dur="500"/>
                                        <p:tgtEl>
                                          <p:spTgt spid="36"/>
                                        </p:tgtEl>
                                      </p:cBhvr>
                                    </p:animEffect>
                                    <p:anim calcmode="lin" valueType="num">
                                      <p:cBhvr>
                                        <p:cTn id="46" dur="500" fill="hold"/>
                                        <p:tgtEl>
                                          <p:spTgt spid="36"/>
                                        </p:tgtEl>
                                        <p:attrNameLst>
                                          <p:attrName>ppt_x</p:attrName>
                                        </p:attrNameLst>
                                      </p:cBhvr>
                                      <p:tavLst>
                                        <p:tav tm="0">
                                          <p:val>
                                            <p:strVal val="#ppt_x"/>
                                          </p:val>
                                        </p:tav>
                                        <p:tav tm="100000">
                                          <p:val>
                                            <p:strVal val="#ppt_x"/>
                                          </p:val>
                                        </p:tav>
                                      </p:tavLst>
                                    </p:anim>
                                    <p:anim calcmode="lin" valueType="num">
                                      <p:cBhvr>
                                        <p:cTn id="47" dur="500" fill="hold"/>
                                        <p:tgtEl>
                                          <p:spTgt spid="36"/>
                                        </p:tgtEl>
                                        <p:attrNameLst>
                                          <p:attrName>ppt_y</p:attrName>
                                        </p:attrNameLst>
                                      </p:cBhvr>
                                      <p:tavLst>
                                        <p:tav tm="0">
                                          <p:val>
                                            <p:strVal val="#ppt_y+.1"/>
                                          </p:val>
                                        </p:tav>
                                        <p:tav tm="100000">
                                          <p:val>
                                            <p:strVal val="#ppt_y"/>
                                          </p:val>
                                        </p:tav>
                                      </p:tavLst>
                                    </p:anim>
                                  </p:childTnLst>
                                </p:cTn>
                              </p:par>
                              <p:par>
                                <p:cTn id="48" presetID="47" presetClass="entr" presetSubtype="0" fill="hold" grpId="0" nodeType="withEffect">
                                  <p:stCondLst>
                                    <p:cond delay="0"/>
                                  </p:stCondLst>
                                  <p:childTnLst>
                                    <p:set>
                                      <p:cBhvr>
                                        <p:cTn id="49" dur="1" fill="hold">
                                          <p:stCondLst>
                                            <p:cond delay="0"/>
                                          </p:stCondLst>
                                        </p:cTn>
                                        <p:tgtEl>
                                          <p:spTgt spid="42"/>
                                        </p:tgtEl>
                                        <p:attrNameLst>
                                          <p:attrName>style.visibility</p:attrName>
                                        </p:attrNameLst>
                                      </p:cBhvr>
                                      <p:to>
                                        <p:strVal val="visible"/>
                                      </p:to>
                                    </p:set>
                                    <p:animEffect transition="in" filter="fade">
                                      <p:cBhvr>
                                        <p:cTn id="50" dur="500"/>
                                        <p:tgtEl>
                                          <p:spTgt spid="42"/>
                                        </p:tgtEl>
                                      </p:cBhvr>
                                    </p:animEffect>
                                    <p:anim calcmode="lin" valueType="num">
                                      <p:cBhvr>
                                        <p:cTn id="51" dur="500" fill="hold"/>
                                        <p:tgtEl>
                                          <p:spTgt spid="42"/>
                                        </p:tgtEl>
                                        <p:attrNameLst>
                                          <p:attrName>ppt_x</p:attrName>
                                        </p:attrNameLst>
                                      </p:cBhvr>
                                      <p:tavLst>
                                        <p:tav tm="0">
                                          <p:val>
                                            <p:strVal val="#ppt_x"/>
                                          </p:val>
                                        </p:tav>
                                        <p:tav tm="100000">
                                          <p:val>
                                            <p:strVal val="#ppt_x"/>
                                          </p:val>
                                        </p:tav>
                                      </p:tavLst>
                                    </p:anim>
                                    <p:anim calcmode="lin" valueType="num">
                                      <p:cBhvr>
                                        <p:cTn id="52" dur="500" fill="hold"/>
                                        <p:tgtEl>
                                          <p:spTgt spid="42"/>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38"/>
                                        </p:tgtEl>
                                        <p:attrNameLst>
                                          <p:attrName>style.visibility</p:attrName>
                                        </p:attrNameLst>
                                      </p:cBhvr>
                                      <p:to>
                                        <p:strVal val="visible"/>
                                      </p:to>
                                    </p:set>
                                    <p:animEffect transition="in" filter="fade">
                                      <p:cBhvr>
                                        <p:cTn id="55" dur="500"/>
                                        <p:tgtEl>
                                          <p:spTgt spid="38"/>
                                        </p:tgtEl>
                                      </p:cBhvr>
                                    </p:animEffect>
                                    <p:anim calcmode="lin" valueType="num">
                                      <p:cBhvr>
                                        <p:cTn id="56" dur="500" fill="hold"/>
                                        <p:tgtEl>
                                          <p:spTgt spid="38"/>
                                        </p:tgtEl>
                                        <p:attrNameLst>
                                          <p:attrName>ppt_x</p:attrName>
                                        </p:attrNameLst>
                                      </p:cBhvr>
                                      <p:tavLst>
                                        <p:tav tm="0">
                                          <p:val>
                                            <p:strVal val="#ppt_x"/>
                                          </p:val>
                                        </p:tav>
                                        <p:tav tm="100000">
                                          <p:val>
                                            <p:strVal val="#ppt_x"/>
                                          </p:val>
                                        </p:tav>
                                      </p:tavLst>
                                    </p:anim>
                                    <p:anim calcmode="lin" valueType="num">
                                      <p:cBhvr>
                                        <p:cTn id="57" dur="500" fill="hold"/>
                                        <p:tgtEl>
                                          <p:spTgt spid="38"/>
                                        </p:tgtEl>
                                        <p:attrNameLst>
                                          <p:attrName>ppt_y</p:attrName>
                                        </p:attrNameLst>
                                      </p:cBhvr>
                                      <p:tavLst>
                                        <p:tav tm="0">
                                          <p:val>
                                            <p:strVal val="#ppt_y+.1"/>
                                          </p:val>
                                        </p:tav>
                                        <p:tav tm="100000">
                                          <p:val>
                                            <p:strVal val="#ppt_y"/>
                                          </p:val>
                                        </p:tav>
                                      </p:tavLst>
                                    </p:anim>
                                  </p:childTnLst>
                                </p:cTn>
                              </p:par>
                              <p:par>
                                <p:cTn id="58" presetID="47" presetClass="entr" presetSubtype="0" fill="hold" grpId="0" nodeType="withEffect">
                                  <p:stCondLst>
                                    <p:cond delay="0"/>
                                  </p:stCondLst>
                                  <p:childTnLst>
                                    <p:set>
                                      <p:cBhvr>
                                        <p:cTn id="59" dur="1" fill="hold">
                                          <p:stCondLst>
                                            <p:cond delay="0"/>
                                          </p:stCondLst>
                                        </p:cTn>
                                        <p:tgtEl>
                                          <p:spTgt spid="44"/>
                                        </p:tgtEl>
                                        <p:attrNameLst>
                                          <p:attrName>style.visibility</p:attrName>
                                        </p:attrNameLst>
                                      </p:cBhvr>
                                      <p:to>
                                        <p:strVal val="visible"/>
                                      </p:to>
                                    </p:set>
                                    <p:animEffect transition="in" filter="fade">
                                      <p:cBhvr>
                                        <p:cTn id="60" dur="500"/>
                                        <p:tgtEl>
                                          <p:spTgt spid="44"/>
                                        </p:tgtEl>
                                      </p:cBhvr>
                                    </p:animEffect>
                                    <p:anim calcmode="lin" valueType="num">
                                      <p:cBhvr>
                                        <p:cTn id="61" dur="500" fill="hold"/>
                                        <p:tgtEl>
                                          <p:spTgt spid="44"/>
                                        </p:tgtEl>
                                        <p:attrNameLst>
                                          <p:attrName>ppt_x</p:attrName>
                                        </p:attrNameLst>
                                      </p:cBhvr>
                                      <p:tavLst>
                                        <p:tav tm="0">
                                          <p:val>
                                            <p:strVal val="#ppt_x"/>
                                          </p:val>
                                        </p:tav>
                                        <p:tav tm="100000">
                                          <p:val>
                                            <p:strVal val="#ppt_x"/>
                                          </p:val>
                                        </p:tav>
                                      </p:tavLst>
                                    </p:anim>
                                    <p:anim calcmode="lin" valueType="num">
                                      <p:cBhvr>
                                        <p:cTn id="62" dur="500" fill="hold"/>
                                        <p:tgtEl>
                                          <p:spTgt spid="44"/>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43"/>
                                        </p:tgtEl>
                                        <p:attrNameLst>
                                          <p:attrName>style.visibility</p:attrName>
                                        </p:attrNameLst>
                                      </p:cBhvr>
                                      <p:to>
                                        <p:strVal val="visible"/>
                                      </p:to>
                                    </p:set>
                                    <p:animEffect transition="in" filter="fade">
                                      <p:cBhvr>
                                        <p:cTn id="65" dur="500"/>
                                        <p:tgtEl>
                                          <p:spTgt spid="43"/>
                                        </p:tgtEl>
                                      </p:cBhvr>
                                    </p:animEffect>
                                    <p:anim calcmode="lin" valueType="num">
                                      <p:cBhvr>
                                        <p:cTn id="66" dur="500" fill="hold"/>
                                        <p:tgtEl>
                                          <p:spTgt spid="43"/>
                                        </p:tgtEl>
                                        <p:attrNameLst>
                                          <p:attrName>ppt_x</p:attrName>
                                        </p:attrNameLst>
                                      </p:cBhvr>
                                      <p:tavLst>
                                        <p:tav tm="0">
                                          <p:val>
                                            <p:strVal val="#ppt_x"/>
                                          </p:val>
                                        </p:tav>
                                        <p:tav tm="100000">
                                          <p:val>
                                            <p:strVal val="#ppt_x"/>
                                          </p:val>
                                        </p:tav>
                                      </p:tavLst>
                                    </p:anim>
                                    <p:anim calcmode="lin" valueType="num">
                                      <p:cBhvr>
                                        <p:cTn id="67" dur="5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36" grpId="0"/>
      <p:bldP spid="37" grpId="0"/>
      <p:bldP spid="38" grpId="0"/>
      <p:bldP spid="42" grpId="0"/>
      <p:bldP spid="43" grpId="0"/>
      <p:bldP spid="4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Elbow Connector 6"/>
          <p:cNvCxnSpPr/>
          <p:nvPr/>
        </p:nvCxnSpPr>
        <p:spPr>
          <a:xfrm>
            <a:off x="6981620" y="3866433"/>
            <a:ext cx="866516" cy="241477"/>
          </a:xfrm>
          <a:prstGeom prst="bentConnector3">
            <a:avLst>
              <a:gd name="adj1" fmla="val 50000"/>
            </a:avLst>
          </a:prstGeom>
          <a:ln w="9525" cmpd="sng">
            <a:solidFill>
              <a:schemeClr val="bg1">
                <a:lumMod val="6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8" name="Elbow Connector 7"/>
          <p:cNvCxnSpPr/>
          <p:nvPr/>
        </p:nvCxnSpPr>
        <p:spPr>
          <a:xfrm flipV="1">
            <a:off x="6967664" y="3130636"/>
            <a:ext cx="866516" cy="241477"/>
          </a:xfrm>
          <a:prstGeom prst="bentConnector3">
            <a:avLst>
              <a:gd name="adj1" fmla="val 50000"/>
            </a:avLst>
          </a:prstGeom>
          <a:ln w="9525" cmpd="sng">
            <a:solidFill>
              <a:schemeClr val="bg1">
                <a:lumMod val="6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9" name="Elbow Connector 8"/>
          <p:cNvCxnSpPr/>
          <p:nvPr/>
        </p:nvCxnSpPr>
        <p:spPr>
          <a:xfrm flipH="1">
            <a:off x="5029153" y="3884806"/>
            <a:ext cx="866516" cy="241477"/>
          </a:xfrm>
          <a:prstGeom prst="bentConnector3">
            <a:avLst>
              <a:gd name="adj1" fmla="val 50000"/>
            </a:avLst>
          </a:prstGeom>
          <a:ln w="9525" cmpd="sng">
            <a:solidFill>
              <a:schemeClr val="bg1">
                <a:lumMod val="6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7892001" y="2782926"/>
            <a:ext cx="3006691" cy="700835"/>
            <a:chOff x="7699508" y="2223969"/>
            <a:chExt cx="3283266" cy="765303"/>
          </a:xfrm>
        </p:grpSpPr>
        <p:sp>
          <p:nvSpPr>
            <p:cNvPr id="11" name="Round Same Side Corner Rectangle 10"/>
            <p:cNvSpPr/>
            <p:nvPr/>
          </p:nvSpPr>
          <p:spPr>
            <a:xfrm rot="5400000">
              <a:off x="9371697" y="1378195"/>
              <a:ext cx="765300" cy="2456854"/>
            </a:xfrm>
            <a:prstGeom prst="round2SameRect">
              <a:avLst>
                <a:gd name="adj1" fmla="val 50000"/>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 name="Round Same Side Corner Rectangle 13"/>
            <p:cNvSpPr/>
            <p:nvPr/>
          </p:nvSpPr>
          <p:spPr>
            <a:xfrm rot="16200000">
              <a:off x="7730064" y="2193413"/>
              <a:ext cx="765300" cy="826412"/>
            </a:xfrm>
            <a:prstGeom prst="round2SameRect">
              <a:avLst>
                <a:gd name="adj1" fmla="val 50000"/>
                <a:gd name="adj2" fmla="val 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6" name="Group 15"/>
          <p:cNvGrpSpPr/>
          <p:nvPr/>
        </p:nvGrpSpPr>
        <p:grpSpPr>
          <a:xfrm>
            <a:off x="7892001" y="3761530"/>
            <a:ext cx="3006691" cy="700834"/>
            <a:chOff x="7699508" y="3292593"/>
            <a:chExt cx="3283266" cy="765302"/>
          </a:xfrm>
        </p:grpSpPr>
        <p:sp>
          <p:nvSpPr>
            <p:cNvPr id="17" name="Round Same Side Corner Rectangle 16"/>
            <p:cNvSpPr/>
            <p:nvPr/>
          </p:nvSpPr>
          <p:spPr>
            <a:xfrm rot="5400000">
              <a:off x="9371697" y="2446818"/>
              <a:ext cx="765300" cy="2456854"/>
            </a:xfrm>
            <a:prstGeom prst="round2SameRect">
              <a:avLst>
                <a:gd name="adj1" fmla="val 50000"/>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Round Same Side Corner Rectangle 19"/>
            <p:cNvSpPr/>
            <p:nvPr/>
          </p:nvSpPr>
          <p:spPr>
            <a:xfrm rot="16200000">
              <a:off x="7730064" y="3262037"/>
              <a:ext cx="765300" cy="826412"/>
            </a:xfrm>
            <a:prstGeom prst="round2SameRect">
              <a:avLst>
                <a:gd name="adj1" fmla="val 50000"/>
                <a:gd name="adj2" fmla="val 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22" name="Group 21"/>
          <p:cNvGrpSpPr/>
          <p:nvPr/>
        </p:nvGrpSpPr>
        <p:grpSpPr>
          <a:xfrm>
            <a:off x="1982587" y="2794553"/>
            <a:ext cx="3006691" cy="700834"/>
            <a:chOff x="1246506" y="2236667"/>
            <a:chExt cx="3283266" cy="765302"/>
          </a:xfrm>
        </p:grpSpPr>
        <p:sp>
          <p:nvSpPr>
            <p:cNvPr id="23" name="Round Same Side Corner Rectangle 22"/>
            <p:cNvSpPr/>
            <p:nvPr/>
          </p:nvSpPr>
          <p:spPr>
            <a:xfrm rot="5400000" flipH="1" flipV="1">
              <a:off x="2092283" y="1390890"/>
              <a:ext cx="765300" cy="2456854"/>
            </a:xfrm>
            <a:prstGeom prst="round2SameRect">
              <a:avLst>
                <a:gd name="adj1" fmla="val 5000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6" name="Round Same Side Corner Rectangle 25"/>
            <p:cNvSpPr/>
            <p:nvPr/>
          </p:nvSpPr>
          <p:spPr>
            <a:xfrm rot="16200000" flipH="1" flipV="1">
              <a:off x="3733916" y="2206113"/>
              <a:ext cx="765300" cy="826412"/>
            </a:xfrm>
            <a:prstGeom prst="round2SameRect">
              <a:avLst>
                <a:gd name="adj1" fmla="val 50000"/>
                <a:gd name="adj2" fmla="val 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28" name="Group 27"/>
          <p:cNvGrpSpPr/>
          <p:nvPr/>
        </p:nvGrpSpPr>
        <p:grpSpPr>
          <a:xfrm>
            <a:off x="1982587" y="3773159"/>
            <a:ext cx="3006691" cy="700835"/>
            <a:chOff x="1246506" y="3305290"/>
            <a:chExt cx="3283266" cy="765303"/>
          </a:xfrm>
        </p:grpSpPr>
        <p:sp>
          <p:nvSpPr>
            <p:cNvPr id="29" name="Round Same Side Corner Rectangle 28"/>
            <p:cNvSpPr/>
            <p:nvPr/>
          </p:nvSpPr>
          <p:spPr>
            <a:xfrm rot="5400000" flipH="1" flipV="1">
              <a:off x="2092283" y="2459513"/>
              <a:ext cx="765300" cy="2456854"/>
            </a:xfrm>
            <a:prstGeom prst="round2SameRect">
              <a:avLst>
                <a:gd name="adj1" fmla="val 50000"/>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Round Same Side Corner Rectangle 31"/>
            <p:cNvSpPr/>
            <p:nvPr/>
          </p:nvSpPr>
          <p:spPr>
            <a:xfrm rot="16200000" flipH="1" flipV="1">
              <a:off x="3733916" y="3274737"/>
              <a:ext cx="765300" cy="826412"/>
            </a:xfrm>
            <a:prstGeom prst="round2SameRect">
              <a:avLst>
                <a:gd name="adj1" fmla="val 50000"/>
                <a:gd name="adj2" fmla="val 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cxnSp>
        <p:nvCxnSpPr>
          <p:cNvPr id="34" name="Elbow Connector 33"/>
          <p:cNvCxnSpPr/>
          <p:nvPr/>
        </p:nvCxnSpPr>
        <p:spPr>
          <a:xfrm flipH="1" flipV="1">
            <a:off x="5029153" y="3149008"/>
            <a:ext cx="866516" cy="241477"/>
          </a:xfrm>
          <a:prstGeom prst="bentConnector3">
            <a:avLst>
              <a:gd name="adj1" fmla="val 50000"/>
            </a:avLst>
          </a:prstGeom>
          <a:ln w="9525" cmpd="sng">
            <a:solidFill>
              <a:schemeClr val="bg1">
                <a:lumMod val="6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36" name="Freeform 12"/>
          <p:cNvSpPr>
            <a:spLocks/>
          </p:cNvSpPr>
          <p:nvPr/>
        </p:nvSpPr>
        <p:spPr bwMode="auto">
          <a:xfrm>
            <a:off x="5442044" y="2618210"/>
            <a:ext cx="987332" cy="985094"/>
          </a:xfrm>
          <a:custGeom>
            <a:avLst/>
            <a:gdLst>
              <a:gd name="T0" fmla="*/ 372 w 372"/>
              <a:gd name="T1" fmla="*/ 0 h 371"/>
              <a:gd name="T2" fmla="*/ 325 w 372"/>
              <a:gd name="T3" fmla="*/ 0 h 371"/>
              <a:gd name="T4" fmla="*/ 325 w 372"/>
              <a:gd name="T5" fmla="*/ 73 h 371"/>
              <a:gd name="T6" fmla="*/ 263 w 372"/>
              <a:gd name="T7" fmla="*/ 90 h 371"/>
              <a:gd name="T8" fmla="*/ 226 w 372"/>
              <a:gd name="T9" fmla="*/ 26 h 371"/>
              <a:gd name="T10" fmla="*/ 145 w 372"/>
              <a:gd name="T11" fmla="*/ 73 h 371"/>
              <a:gd name="T12" fmla="*/ 182 w 372"/>
              <a:gd name="T13" fmla="*/ 136 h 371"/>
              <a:gd name="T14" fmla="*/ 137 w 372"/>
              <a:gd name="T15" fmla="*/ 183 h 371"/>
              <a:gd name="T16" fmla="*/ 73 w 372"/>
              <a:gd name="T17" fmla="*/ 146 h 371"/>
              <a:gd name="T18" fmla="*/ 28 w 372"/>
              <a:gd name="T19" fmla="*/ 225 h 371"/>
              <a:gd name="T20" fmla="*/ 91 w 372"/>
              <a:gd name="T21" fmla="*/ 262 h 371"/>
              <a:gd name="T22" fmla="*/ 74 w 372"/>
              <a:gd name="T23" fmla="*/ 325 h 371"/>
              <a:gd name="T24" fmla="*/ 0 w 372"/>
              <a:gd name="T25" fmla="*/ 325 h 371"/>
              <a:gd name="T26" fmla="*/ 0 w 372"/>
              <a:gd name="T27" fmla="*/ 371 h 371"/>
              <a:gd name="T28" fmla="*/ 372 w 372"/>
              <a:gd name="T29" fmla="*/ 371 h 371"/>
              <a:gd name="T30" fmla="*/ 372 w 372"/>
              <a:gd name="T31" fmla="*/ 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2" h="371">
                <a:moveTo>
                  <a:pt x="372" y="0"/>
                </a:moveTo>
                <a:cubicBezTo>
                  <a:pt x="325" y="0"/>
                  <a:pt x="325" y="0"/>
                  <a:pt x="325" y="0"/>
                </a:cubicBezTo>
                <a:cubicBezTo>
                  <a:pt x="325" y="73"/>
                  <a:pt x="325" y="73"/>
                  <a:pt x="325" y="73"/>
                </a:cubicBezTo>
                <a:cubicBezTo>
                  <a:pt x="304" y="77"/>
                  <a:pt x="282" y="83"/>
                  <a:pt x="263" y="90"/>
                </a:cubicBezTo>
                <a:cubicBezTo>
                  <a:pt x="226" y="26"/>
                  <a:pt x="226" y="26"/>
                  <a:pt x="226" y="26"/>
                </a:cubicBezTo>
                <a:cubicBezTo>
                  <a:pt x="145" y="73"/>
                  <a:pt x="145" y="73"/>
                  <a:pt x="145" y="73"/>
                </a:cubicBezTo>
                <a:cubicBezTo>
                  <a:pt x="182" y="136"/>
                  <a:pt x="182" y="136"/>
                  <a:pt x="182" y="136"/>
                </a:cubicBezTo>
                <a:cubicBezTo>
                  <a:pt x="166" y="150"/>
                  <a:pt x="150" y="166"/>
                  <a:pt x="137" y="183"/>
                </a:cubicBezTo>
                <a:cubicBezTo>
                  <a:pt x="73" y="146"/>
                  <a:pt x="73" y="146"/>
                  <a:pt x="73" y="146"/>
                </a:cubicBezTo>
                <a:cubicBezTo>
                  <a:pt x="28" y="225"/>
                  <a:pt x="28" y="225"/>
                  <a:pt x="28" y="225"/>
                </a:cubicBezTo>
                <a:cubicBezTo>
                  <a:pt x="91" y="262"/>
                  <a:pt x="91" y="262"/>
                  <a:pt x="91" y="262"/>
                </a:cubicBezTo>
                <a:cubicBezTo>
                  <a:pt x="82" y="283"/>
                  <a:pt x="78" y="303"/>
                  <a:pt x="74" y="325"/>
                </a:cubicBezTo>
                <a:cubicBezTo>
                  <a:pt x="0" y="325"/>
                  <a:pt x="0" y="325"/>
                  <a:pt x="0" y="325"/>
                </a:cubicBezTo>
                <a:cubicBezTo>
                  <a:pt x="0" y="371"/>
                  <a:pt x="0" y="371"/>
                  <a:pt x="0" y="371"/>
                </a:cubicBezTo>
                <a:cubicBezTo>
                  <a:pt x="372" y="371"/>
                  <a:pt x="372" y="371"/>
                  <a:pt x="372" y="371"/>
                </a:cubicBezTo>
                <a:lnTo>
                  <a:pt x="372" y="0"/>
                </a:lnTo>
                <a:close/>
              </a:path>
            </a:pathLst>
          </a:custGeom>
          <a:solidFill>
            <a:schemeClr val="accent1"/>
          </a:solidFill>
          <a:ln>
            <a:noFill/>
          </a:ln>
        </p:spPr>
        <p:txBody>
          <a:bodyPr vert="horz" wrap="square" lIns="111650" tIns="55825" rIns="111650" bIns="55825" numCol="1" anchor="t" anchorCtr="0" compatLnSpc="1">
            <a:prstTxWarp prst="textNoShape">
              <a:avLst/>
            </a:prstTxWarp>
          </a:bodyPr>
          <a:lstStyle/>
          <a:p>
            <a:pPr algn="just">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9" name="Freeform 13"/>
          <p:cNvSpPr>
            <a:spLocks/>
          </p:cNvSpPr>
          <p:nvPr/>
        </p:nvSpPr>
        <p:spPr bwMode="auto">
          <a:xfrm>
            <a:off x="6429377" y="2618210"/>
            <a:ext cx="986213" cy="985094"/>
          </a:xfrm>
          <a:custGeom>
            <a:avLst/>
            <a:gdLst>
              <a:gd name="T0" fmla="*/ 0 w 371"/>
              <a:gd name="T1" fmla="*/ 0 h 371"/>
              <a:gd name="T2" fmla="*/ 46 w 371"/>
              <a:gd name="T3" fmla="*/ 0 h 371"/>
              <a:gd name="T4" fmla="*/ 46 w 371"/>
              <a:gd name="T5" fmla="*/ 73 h 371"/>
              <a:gd name="T6" fmla="*/ 108 w 371"/>
              <a:gd name="T7" fmla="*/ 90 h 371"/>
              <a:gd name="T8" fmla="*/ 145 w 371"/>
              <a:gd name="T9" fmla="*/ 26 h 371"/>
              <a:gd name="T10" fmla="*/ 226 w 371"/>
              <a:gd name="T11" fmla="*/ 73 h 371"/>
              <a:gd name="T12" fmla="*/ 189 w 371"/>
              <a:gd name="T13" fmla="*/ 136 h 371"/>
              <a:gd name="T14" fmla="*/ 234 w 371"/>
              <a:gd name="T15" fmla="*/ 183 h 371"/>
              <a:gd name="T16" fmla="*/ 298 w 371"/>
              <a:gd name="T17" fmla="*/ 146 h 371"/>
              <a:gd name="T18" fmla="*/ 344 w 371"/>
              <a:gd name="T19" fmla="*/ 225 h 371"/>
              <a:gd name="T20" fmla="*/ 281 w 371"/>
              <a:gd name="T21" fmla="*/ 262 h 371"/>
              <a:gd name="T22" fmla="*/ 297 w 371"/>
              <a:gd name="T23" fmla="*/ 325 h 371"/>
              <a:gd name="T24" fmla="*/ 371 w 371"/>
              <a:gd name="T25" fmla="*/ 325 h 371"/>
              <a:gd name="T26" fmla="*/ 371 w 371"/>
              <a:gd name="T27" fmla="*/ 371 h 371"/>
              <a:gd name="T28" fmla="*/ 0 w 371"/>
              <a:gd name="T29" fmla="*/ 371 h 371"/>
              <a:gd name="T30" fmla="*/ 0 w 371"/>
              <a:gd name="T31" fmla="*/ 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1" h="371">
                <a:moveTo>
                  <a:pt x="0" y="0"/>
                </a:moveTo>
                <a:cubicBezTo>
                  <a:pt x="46" y="0"/>
                  <a:pt x="46" y="0"/>
                  <a:pt x="46" y="0"/>
                </a:cubicBezTo>
                <a:cubicBezTo>
                  <a:pt x="46" y="73"/>
                  <a:pt x="46" y="73"/>
                  <a:pt x="46" y="73"/>
                </a:cubicBezTo>
                <a:cubicBezTo>
                  <a:pt x="67" y="77"/>
                  <a:pt x="89" y="83"/>
                  <a:pt x="108" y="90"/>
                </a:cubicBezTo>
                <a:cubicBezTo>
                  <a:pt x="145" y="26"/>
                  <a:pt x="145" y="26"/>
                  <a:pt x="145" y="26"/>
                </a:cubicBezTo>
                <a:cubicBezTo>
                  <a:pt x="226" y="73"/>
                  <a:pt x="226" y="73"/>
                  <a:pt x="226" y="73"/>
                </a:cubicBezTo>
                <a:cubicBezTo>
                  <a:pt x="189" y="136"/>
                  <a:pt x="189" y="136"/>
                  <a:pt x="189" y="136"/>
                </a:cubicBezTo>
                <a:cubicBezTo>
                  <a:pt x="206" y="150"/>
                  <a:pt x="221" y="166"/>
                  <a:pt x="234" y="183"/>
                </a:cubicBezTo>
                <a:cubicBezTo>
                  <a:pt x="298" y="146"/>
                  <a:pt x="298" y="146"/>
                  <a:pt x="298" y="146"/>
                </a:cubicBezTo>
                <a:cubicBezTo>
                  <a:pt x="344" y="225"/>
                  <a:pt x="344" y="225"/>
                  <a:pt x="344" y="225"/>
                </a:cubicBezTo>
                <a:cubicBezTo>
                  <a:pt x="281" y="262"/>
                  <a:pt x="281" y="262"/>
                  <a:pt x="281" y="262"/>
                </a:cubicBezTo>
                <a:cubicBezTo>
                  <a:pt x="289" y="283"/>
                  <a:pt x="294" y="303"/>
                  <a:pt x="297" y="325"/>
                </a:cubicBezTo>
                <a:cubicBezTo>
                  <a:pt x="371" y="325"/>
                  <a:pt x="371" y="325"/>
                  <a:pt x="371" y="325"/>
                </a:cubicBezTo>
                <a:cubicBezTo>
                  <a:pt x="371" y="371"/>
                  <a:pt x="371" y="371"/>
                  <a:pt x="371" y="371"/>
                </a:cubicBezTo>
                <a:cubicBezTo>
                  <a:pt x="0" y="371"/>
                  <a:pt x="0" y="371"/>
                  <a:pt x="0" y="371"/>
                </a:cubicBezTo>
                <a:lnTo>
                  <a:pt x="0" y="0"/>
                </a:lnTo>
                <a:close/>
              </a:path>
            </a:pathLst>
          </a:custGeom>
          <a:solidFill>
            <a:schemeClr val="accent3"/>
          </a:solidFill>
          <a:ln>
            <a:noFill/>
          </a:ln>
        </p:spPr>
        <p:txBody>
          <a:bodyPr vert="horz" wrap="square" lIns="111650" tIns="55825" rIns="111650" bIns="55825" numCol="1" anchor="t" anchorCtr="0" compatLnSpc="1">
            <a:prstTxWarp prst="textNoShape">
              <a:avLst/>
            </a:prstTxWarp>
          </a:bodyPr>
          <a:lstStyle/>
          <a:p>
            <a:pPr algn="just">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2" name="Freeform 15"/>
          <p:cNvSpPr>
            <a:spLocks/>
          </p:cNvSpPr>
          <p:nvPr/>
        </p:nvSpPr>
        <p:spPr bwMode="auto">
          <a:xfrm>
            <a:off x="6429377" y="3603306"/>
            <a:ext cx="986213" cy="983975"/>
          </a:xfrm>
          <a:custGeom>
            <a:avLst/>
            <a:gdLst>
              <a:gd name="T0" fmla="*/ 0 w 371"/>
              <a:gd name="T1" fmla="*/ 371 h 371"/>
              <a:gd name="T2" fmla="*/ 46 w 371"/>
              <a:gd name="T3" fmla="*/ 371 h 371"/>
              <a:gd name="T4" fmla="*/ 46 w 371"/>
              <a:gd name="T5" fmla="*/ 299 h 371"/>
              <a:gd name="T6" fmla="*/ 108 w 371"/>
              <a:gd name="T7" fmla="*/ 282 h 371"/>
              <a:gd name="T8" fmla="*/ 145 w 371"/>
              <a:gd name="T9" fmla="*/ 345 h 371"/>
              <a:gd name="T10" fmla="*/ 226 w 371"/>
              <a:gd name="T11" fmla="*/ 299 h 371"/>
              <a:gd name="T12" fmla="*/ 189 w 371"/>
              <a:gd name="T13" fmla="*/ 236 h 371"/>
              <a:gd name="T14" fmla="*/ 234 w 371"/>
              <a:gd name="T15" fmla="*/ 189 h 371"/>
              <a:gd name="T16" fmla="*/ 298 w 371"/>
              <a:gd name="T17" fmla="*/ 226 h 371"/>
              <a:gd name="T18" fmla="*/ 344 w 371"/>
              <a:gd name="T19" fmla="*/ 146 h 371"/>
              <a:gd name="T20" fmla="*/ 281 w 371"/>
              <a:gd name="T21" fmla="*/ 109 h 371"/>
              <a:gd name="T22" fmla="*/ 297 w 371"/>
              <a:gd name="T23" fmla="*/ 46 h 371"/>
              <a:gd name="T24" fmla="*/ 371 w 371"/>
              <a:gd name="T25" fmla="*/ 46 h 371"/>
              <a:gd name="T26" fmla="*/ 371 w 371"/>
              <a:gd name="T27" fmla="*/ 0 h 371"/>
              <a:gd name="T28" fmla="*/ 0 w 371"/>
              <a:gd name="T29" fmla="*/ 0 h 371"/>
              <a:gd name="T30" fmla="*/ 0 w 371"/>
              <a:gd name="T31" fmla="*/ 371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1" h="371">
                <a:moveTo>
                  <a:pt x="0" y="371"/>
                </a:moveTo>
                <a:cubicBezTo>
                  <a:pt x="46" y="371"/>
                  <a:pt x="46" y="371"/>
                  <a:pt x="46" y="371"/>
                </a:cubicBezTo>
                <a:cubicBezTo>
                  <a:pt x="46" y="299"/>
                  <a:pt x="46" y="299"/>
                  <a:pt x="46" y="299"/>
                </a:cubicBezTo>
                <a:cubicBezTo>
                  <a:pt x="67" y="295"/>
                  <a:pt x="89" y="289"/>
                  <a:pt x="108" y="282"/>
                </a:cubicBezTo>
                <a:cubicBezTo>
                  <a:pt x="145" y="345"/>
                  <a:pt x="145" y="345"/>
                  <a:pt x="145" y="345"/>
                </a:cubicBezTo>
                <a:cubicBezTo>
                  <a:pt x="226" y="299"/>
                  <a:pt x="226" y="299"/>
                  <a:pt x="226" y="299"/>
                </a:cubicBezTo>
                <a:cubicBezTo>
                  <a:pt x="189" y="236"/>
                  <a:pt x="189" y="236"/>
                  <a:pt x="189" y="236"/>
                </a:cubicBezTo>
                <a:cubicBezTo>
                  <a:pt x="206" y="221"/>
                  <a:pt x="221" y="206"/>
                  <a:pt x="234" y="189"/>
                </a:cubicBezTo>
                <a:cubicBezTo>
                  <a:pt x="298" y="226"/>
                  <a:pt x="298" y="226"/>
                  <a:pt x="298" y="226"/>
                </a:cubicBezTo>
                <a:cubicBezTo>
                  <a:pt x="344" y="146"/>
                  <a:pt x="344" y="146"/>
                  <a:pt x="344" y="146"/>
                </a:cubicBezTo>
                <a:cubicBezTo>
                  <a:pt x="281" y="109"/>
                  <a:pt x="281" y="109"/>
                  <a:pt x="281" y="109"/>
                </a:cubicBezTo>
                <a:cubicBezTo>
                  <a:pt x="289" y="89"/>
                  <a:pt x="294" y="69"/>
                  <a:pt x="297" y="46"/>
                </a:cubicBezTo>
                <a:cubicBezTo>
                  <a:pt x="371" y="46"/>
                  <a:pt x="371" y="46"/>
                  <a:pt x="371" y="46"/>
                </a:cubicBezTo>
                <a:cubicBezTo>
                  <a:pt x="371" y="0"/>
                  <a:pt x="371" y="0"/>
                  <a:pt x="371" y="0"/>
                </a:cubicBezTo>
                <a:cubicBezTo>
                  <a:pt x="0" y="0"/>
                  <a:pt x="0" y="0"/>
                  <a:pt x="0" y="0"/>
                </a:cubicBezTo>
                <a:lnTo>
                  <a:pt x="0" y="371"/>
                </a:lnTo>
                <a:close/>
              </a:path>
            </a:pathLst>
          </a:custGeom>
          <a:solidFill>
            <a:schemeClr val="accent4"/>
          </a:solidFill>
          <a:ln>
            <a:noFill/>
          </a:ln>
        </p:spPr>
        <p:txBody>
          <a:bodyPr vert="horz" wrap="square" lIns="111650" tIns="55825" rIns="111650" bIns="55825" numCol="1" anchor="t" anchorCtr="0" compatLnSpc="1">
            <a:prstTxWarp prst="textNoShape">
              <a:avLst/>
            </a:prstTxWarp>
          </a:bodyPr>
          <a:lstStyle/>
          <a:p>
            <a:pPr algn="just">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5" name="Freeform 14"/>
          <p:cNvSpPr>
            <a:spLocks/>
          </p:cNvSpPr>
          <p:nvPr/>
        </p:nvSpPr>
        <p:spPr bwMode="auto">
          <a:xfrm>
            <a:off x="5442044" y="3603306"/>
            <a:ext cx="987332" cy="983975"/>
          </a:xfrm>
          <a:custGeom>
            <a:avLst/>
            <a:gdLst>
              <a:gd name="T0" fmla="*/ 372 w 372"/>
              <a:gd name="T1" fmla="*/ 371 h 371"/>
              <a:gd name="T2" fmla="*/ 325 w 372"/>
              <a:gd name="T3" fmla="*/ 371 h 371"/>
              <a:gd name="T4" fmla="*/ 325 w 372"/>
              <a:gd name="T5" fmla="*/ 299 h 371"/>
              <a:gd name="T6" fmla="*/ 263 w 372"/>
              <a:gd name="T7" fmla="*/ 282 h 371"/>
              <a:gd name="T8" fmla="*/ 226 w 372"/>
              <a:gd name="T9" fmla="*/ 345 h 371"/>
              <a:gd name="T10" fmla="*/ 145 w 372"/>
              <a:gd name="T11" fmla="*/ 299 h 371"/>
              <a:gd name="T12" fmla="*/ 182 w 372"/>
              <a:gd name="T13" fmla="*/ 236 h 371"/>
              <a:gd name="T14" fmla="*/ 137 w 372"/>
              <a:gd name="T15" fmla="*/ 189 h 371"/>
              <a:gd name="T16" fmla="*/ 73 w 372"/>
              <a:gd name="T17" fmla="*/ 226 h 371"/>
              <a:gd name="T18" fmla="*/ 28 w 372"/>
              <a:gd name="T19" fmla="*/ 146 h 371"/>
              <a:gd name="T20" fmla="*/ 91 w 372"/>
              <a:gd name="T21" fmla="*/ 109 h 371"/>
              <a:gd name="T22" fmla="*/ 74 w 372"/>
              <a:gd name="T23" fmla="*/ 46 h 371"/>
              <a:gd name="T24" fmla="*/ 0 w 372"/>
              <a:gd name="T25" fmla="*/ 46 h 371"/>
              <a:gd name="T26" fmla="*/ 0 w 372"/>
              <a:gd name="T27" fmla="*/ 0 h 371"/>
              <a:gd name="T28" fmla="*/ 372 w 372"/>
              <a:gd name="T29" fmla="*/ 0 h 371"/>
              <a:gd name="T30" fmla="*/ 372 w 372"/>
              <a:gd name="T31" fmla="*/ 371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2" h="371">
                <a:moveTo>
                  <a:pt x="372" y="371"/>
                </a:moveTo>
                <a:cubicBezTo>
                  <a:pt x="325" y="371"/>
                  <a:pt x="325" y="371"/>
                  <a:pt x="325" y="371"/>
                </a:cubicBezTo>
                <a:cubicBezTo>
                  <a:pt x="325" y="299"/>
                  <a:pt x="325" y="299"/>
                  <a:pt x="325" y="299"/>
                </a:cubicBezTo>
                <a:cubicBezTo>
                  <a:pt x="304" y="295"/>
                  <a:pt x="282" y="289"/>
                  <a:pt x="263" y="282"/>
                </a:cubicBezTo>
                <a:cubicBezTo>
                  <a:pt x="226" y="345"/>
                  <a:pt x="226" y="345"/>
                  <a:pt x="226" y="345"/>
                </a:cubicBezTo>
                <a:cubicBezTo>
                  <a:pt x="145" y="299"/>
                  <a:pt x="145" y="299"/>
                  <a:pt x="145" y="299"/>
                </a:cubicBezTo>
                <a:cubicBezTo>
                  <a:pt x="182" y="236"/>
                  <a:pt x="182" y="236"/>
                  <a:pt x="182" y="236"/>
                </a:cubicBezTo>
                <a:cubicBezTo>
                  <a:pt x="166" y="221"/>
                  <a:pt x="150" y="206"/>
                  <a:pt x="137" y="189"/>
                </a:cubicBezTo>
                <a:cubicBezTo>
                  <a:pt x="73" y="226"/>
                  <a:pt x="73" y="226"/>
                  <a:pt x="73" y="226"/>
                </a:cubicBezTo>
                <a:cubicBezTo>
                  <a:pt x="28" y="146"/>
                  <a:pt x="28" y="146"/>
                  <a:pt x="28" y="146"/>
                </a:cubicBezTo>
                <a:cubicBezTo>
                  <a:pt x="91" y="109"/>
                  <a:pt x="91" y="109"/>
                  <a:pt x="91" y="109"/>
                </a:cubicBezTo>
                <a:cubicBezTo>
                  <a:pt x="82" y="89"/>
                  <a:pt x="78" y="69"/>
                  <a:pt x="74" y="46"/>
                </a:cubicBezTo>
                <a:cubicBezTo>
                  <a:pt x="0" y="46"/>
                  <a:pt x="0" y="46"/>
                  <a:pt x="0" y="46"/>
                </a:cubicBezTo>
                <a:cubicBezTo>
                  <a:pt x="0" y="0"/>
                  <a:pt x="0" y="0"/>
                  <a:pt x="0" y="0"/>
                </a:cubicBezTo>
                <a:cubicBezTo>
                  <a:pt x="372" y="0"/>
                  <a:pt x="372" y="0"/>
                  <a:pt x="372" y="0"/>
                </a:cubicBezTo>
                <a:lnTo>
                  <a:pt x="372" y="371"/>
                </a:lnTo>
                <a:close/>
              </a:path>
            </a:pathLst>
          </a:custGeom>
          <a:solidFill>
            <a:schemeClr val="accent2"/>
          </a:solidFill>
          <a:ln>
            <a:noFill/>
          </a:ln>
        </p:spPr>
        <p:txBody>
          <a:bodyPr vert="horz" wrap="square" lIns="111650" tIns="55825" rIns="111650" bIns="55825" numCol="1" anchor="t" anchorCtr="0" compatLnSpc="1">
            <a:prstTxWarp prst="textNoShape">
              <a:avLst/>
            </a:prstTxWarp>
          </a:bodyPr>
          <a:lstStyle/>
          <a:p>
            <a:pPr algn="just">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6" name="Text Placeholder 6"/>
          <p:cNvSpPr>
            <a:spLocks noGrp="1"/>
          </p:cNvSpPr>
          <p:nvPr>
            <p:ph type="body" sz="quarter" idx="4294967295"/>
          </p:nvPr>
        </p:nvSpPr>
        <p:spPr>
          <a:xfrm>
            <a:off x="0" y="3040063"/>
            <a:ext cx="1479550" cy="285750"/>
          </a:xfrm>
          <a:prstGeom prst="rect">
            <a:avLst/>
          </a:prstGeom>
        </p:spPr>
        <p:txBody>
          <a:bodyPr>
            <a:spAutoFit/>
          </a:bodyPr>
          <a:lstStyle/>
          <a:p>
            <a:pPr marL="0" indent="0" algn="ctr">
              <a:spcBef>
                <a:spcPts val="0"/>
              </a:spcBef>
              <a:buNone/>
            </a:pPr>
            <a:r>
              <a:rPr lang="zh-CN" altLang="en-US" sz="1400" dirty="0">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rPr>
              <a:t>请替换文字内容</a:t>
            </a:r>
            <a:endParaRPr lang="en-AU" sz="1400" dirty="0">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47" name="Text Placeholder 7"/>
          <p:cNvSpPr>
            <a:spLocks noGrp="1"/>
          </p:cNvSpPr>
          <p:nvPr>
            <p:ph type="body" sz="quarter" idx="4294967295"/>
          </p:nvPr>
        </p:nvSpPr>
        <p:spPr>
          <a:xfrm>
            <a:off x="0" y="3987800"/>
            <a:ext cx="1479550" cy="287338"/>
          </a:xfrm>
          <a:prstGeom prst="rect">
            <a:avLst/>
          </a:prstGeom>
        </p:spPr>
        <p:txBody>
          <a:bodyPr>
            <a:spAutoFit/>
          </a:bodyPr>
          <a:lstStyle/>
          <a:p>
            <a:pPr marL="0" indent="0" algn="ctr">
              <a:spcBef>
                <a:spcPts val="0"/>
              </a:spcBef>
              <a:buNone/>
            </a:pPr>
            <a:r>
              <a:rPr lang="zh-CN" altLang="en-US" sz="1400">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rPr>
              <a:t>请替换文字内容</a:t>
            </a:r>
            <a:endParaRPr lang="en-AU" sz="1400" dirty="0">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33" name="Freeform 11"/>
          <p:cNvSpPr>
            <a:spLocks noEditPoints="1"/>
          </p:cNvSpPr>
          <p:nvPr/>
        </p:nvSpPr>
        <p:spPr bwMode="auto">
          <a:xfrm>
            <a:off x="4330314" y="2937656"/>
            <a:ext cx="452602" cy="402133"/>
          </a:xfrm>
          <a:custGeom>
            <a:avLst/>
            <a:gdLst>
              <a:gd name="T0" fmla="*/ 133 w 134"/>
              <a:gd name="T1" fmla="*/ 16 h 119"/>
              <a:gd name="T2" fmla="*/ 121 w 134"/>
              <a:gd name="T3" fmla="*/ 5 h 119"/>
              <a:gd name="T4" fmla="*/ 115 w 134"/>
              <a:gd name="T5" fmla="*/ 5 h 119"/>
              <a:gd name="T6" fmla="*/ 114 w 134"/>
              <a:gd name="T7" fmla="*/ 8 h 119"/>
              <a:gd name="T8" fmla="*/ 111 w 134"/>
              <a:gd name="T9" fmla="*/ 9 h 119"/>
              <a:gd name="T10" fmla="*/ 111 w 134"/>
              <a:gd name="T11" fmla="*/ 9 h 119"/>
              <a:gd name="T12" fmla="*/ 81 w 134"/>
              <a:gd name="T13" fmla="*/ 39 h 119"/>
              <a:gd name="T14" fmla="*/ 79 w 134"/>
              <a:gd name="T15" fmla="*/ 47 h 119"/>
              <a:gd name="T16" fmla="*/ 82 w 134"/>
              <a:gd name="T17" fmla="*/ 50 h 119"/>
              <a:gd name="T18" fmla="*/ 82 w 134"/>
              <a:gd name="T19" fmla="*/ 50 h 119"/>
              <a:gd name="T20" fmla="*/ 83 w 134"/>
              <a:gd name="T21" fmla="*/ 51 h 119"/>
              <a:gd name="T22" fmla="*/ 76 w 134"/>
              <a:gd name="T23" fmla="*/ 57 h 119"/>
              <a:gd name="T24" fmla="*/ 54 w 134"/>
              <a:gd name="T25" fmla="*/ 35 h 119"/>
              <a:gd name="T26" fmla="*/ 47 w 134"/>
              <a:gd name="T27" fmla="*/ 10 h 119"/>
              <a:gd name="T28" fmla="*/ 21 w 134"/>
              <a:gd name="T29" fmla="*/ 3 h 119"/>
              <a:gd name="T30" fmla="*/ 36 w 134"/>
              <a:gd name="T31" fmla="*/ 18 h 119"/>
              <a:gd name="T32" fmla="*/ 32 w 134"/>
              <a:gd name="T33" fmla="*/ 32 h 119"/>
              <a:gd name="T34" fmla="*/ 18 w 134"/>
              <a:gd name="T35" fmla="*/ 36 h 119"/>
              <a:gd name="T36" fmla="*/ 3 w 134"/>
              <a:gd name="T37" fmla="*/ 21 h 119"/>
              <a:gd name="T38" fmla="*/ 10 w 134"/>
              <a:gd name="T39" fmla="*/ 47 h 119"/>
              <a:gd name="T40" fmla="*/ 36 w 134"/>
              <a:gd name="T41" fmla="*/ 53 h 119"/>
              <a:gd name="T42" fmla="*/ 37 w 134"/>
              <a:gd name="T43" fmla="*/ 53 h 119"/>
              <a:gd name="T44" fmla="*/ 58 w 134"/>
              <a:gd name="T45" fmla="*/ 75 h 119"/>
              <a:gd name="T46" fmla="*/ 38 w 134"/>
              <a:gd name="T47" fmla="*/ 96 h 119"/>
              <a:gd name="T48" fmla="*/ 36 w 134"/>
              <a:gd name="T49" fmla="*/ 95 h 119"/>
              <a:gd name="T50" fmla="*/ 31 w 134"/>
              <a:gd name="T51" fmla="*/ 99 h 119"/>
              <a:gd name="T52" fmla="*/ 21 w 134"/>
              <a:gd name="T53" fmla="*/ 115 h 119"/>
              <a:gd name="T54" fmla="*/ 23 w 134"/>
              <a:gd name="T55" fmla="*/ 117 h 119"/>
              <a:gd name="T56" fmla="*/ 39 w 134"/>
              <a:gd name="T57" fmla="*/ 107 h 119"/>
              <a:gd name="T58" fmla="*/ 43 w 134"/>
              <a:gd name="T59" fmla="*/ 101 h 119"/>
              <a:gd name="T60" fmla="*/ 42 w 134"/>
              <a:gd name="T61" fmla="*/ 100 h 119"/>
              <a:gd name="T62" fmla="*/ 63 w 134"/>
              <a:gd name="T63" fmla="*/ 80 h 119"/>
              <a:gd name="T64" fmla="*/ 98 w 134"/>
              <a:gd name="T65" fmla="*/ 115 h 119"/>
              <a:gd name="T66" fmla="*/ 107 w 134"/>
              <a:gd name="T67" fmla="*/ 119 h 119"/>
              <a:gd name="T68" fmla="*/ 116 w 134"/>
              <a:gd name="T69" fmla="*/ 115 h 119"/>
              <a:gd name="T70" fmla="*/ 116 w 134"/>
              <a:gd name="T71" fmla="*/ 97 h 119"/>
              <a:gd name="T72" fmla="*/ 81 w 134"/>
              <a:gd name="T73" fmla="*/ 62 h 119"/>
              <a:gd name="T74" fmla="*/ 87 w 134"/>
              <a:gd name="T75" fmla="*/ 56 h 119"/>
              <a:gd name="T76" fmla="*/ 90 w 134"/>
              <a:gd name="T77" fmla="*/ 59 h 119"/>
              <a:gd name="T78" fmla="*/ 98 w 134"/>
              <a:gd name="T79" fmla="*/ 57 h 119"/>
              <a:gd name="T80" fmla="*/ 128 w 134"/>
              <a:gd name="T81" fmla="*/ 26 h 119"/>
              <a:gd name="T82" fmla="*/ 128 w 134"/>
              <a:gd name="T83" fmla="*/ 26 h 119"/>
              <a:gd name="T84" fmla="*/ 128 w 134"/>
              <a:gd name="T85" fmla="*/ 26 h 119"/>
              <a:gd name="T86" fmla="*/ 129 w 134"/>
              <a:gd name="T87" fmla="*/ 23 h 119"/>
              <a:gd name="T88" fmla="*/ 133 w 134"/>
              <a:gd name="T89" fmla="*/ 22 h 119"/>
              <a:gd name="T90" fmla="*/ 133 w 134"/>
              <a:gd name="T91" fmla="*/ 16 h 119"/>
              <a:gd name="T92" fmla="*/ 108 w 134"/>
              <a:gd name="T93" fmla="*/ 103 h 119"/>
              <a:gd name="T94" fmla="*/ 113 w 134"/>
              <a:gd name="T95" fmla="*/ 108 h 119"/>
              <a:gd name="T96" fmla="*/ 108 w 134"/>
              <a:gd name="T97" fmla="*/ 113 h 119"/>
              <a:gd name="T98" fmla="*/ 103 w 134"/>
              <a:gd name="T99" fmla="*/ 108 h 119"/>
              <a:gd name="T100" fmla="*/ 108 w 134"/>
              <a:gd name="T101" fmla="*/ 103 h 119"/>
              <a:gd name="T102" fmla="*/ 91 w 134"/>
              <a:gd name="T103" fmla="*/ 41 h 119"/>
              <a:gd name="T104" fmla="*/ 89 w 134"/>
              <a:gd name="T105" fmla="*/ 39 h 119"/>
              <a:gd name="T106" fmla="*/ 112 w 134"/>
              <a:gd name="T107" fmla="*/ 17 h 119"/>
              <a:gd name="T108" fmla="*/ 114 w 134"/>
              <a:gd name="T109" fmla="*/ 19 h 119"/>
              <a:gd name="T110" fmla="*/ 91 w 134"/>
              <a:gd name="T111" fmla="*/ 41 h 119"/>
              <a:gd name="T112" fmla="*/ 98 w 134"/>
              <a:gd name="T113" fmla="*/ 48 h 119"/>
              <a:gd name="T114" fmla="*/ 96 w 134"/>
              <a:gd name="T115" fmla="*/ 47 h 119"/>
              <a:gd name="T116" fmla="*/ 119 w 134"/>
              <a:gd name="T117" fmla="*/ 24 h 119"/>
              <a:gd name="T118" fmla="*/ 121 w 134"/>
              <a:gd name="T119" fmla="*/ 26 h 119"/>
              <a:gd name="T120" fmla="*/ 98 w 134"/>
              <a:gd name="T121" fmla="*/ 48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4" h="119">
                <a:moveTo>
                  <a:pt x="133" y="16"/>
                </a:moveTo>
                <a:cubicBezTo>
                  <a:pt x="121" y="5"/>
                  <a:pt x="121" y="5"/>
                  <a:pt x="121" y="5"/>
                </a:cubicBezTo>
                <a:cubicBezTo>
                  <a:pt x="119" y="3"/>
                  <a:pt x="117" y="3"/>
                  <a:pt x="115" y="5"/>
                </a:cubicBezTo>
                <a:cubicBezTo>
                  <a:pt x="114" y="6"/>
                  <a:pt x="114" y="7"/>
                  <a:pt x="114" y="8"/>
                </a:cubicBezTo>
                <a:cubicBezTo>
                  <a:pt x="113" y="8"/>
                  <a:pt x="112" y="8"/>
                  <a:pt x="111" y="9"/>
                </a:cubicBezTo>
                <a:cubicBezTo>
                  <a:pt x="111" y="9"/>
                  <a:pt x="111" y="9"/>
                  <a:pt x="111" y="9"/>
                </a:cubicBezTo>
                <a:cubicBezTo>
                  <a:pt x="81" y="39"/>
                  <a:pt x="81" y="39"/>
                  <a:pt x="81" y="39"/>
                </a:cubicBezTo>
                <a:cubicBezTo>
                  <a:pt x="81" y="42"/>
                  <a:pt x="80" y="45"/>
                  <a:pt x="79" y="47"/>
                </a:cubicBezTo>
                <a:cubicBezTo>
                  <a:pt x="82" y="50"/>
                  <a:pt x="82" y="50"/>
                  <a:pt x="82" y="50"/>
                </a:cubicBezTo>
                <a:cubicBezTo>
                  <a:pt x="82" y="50"/>
                  <a:pt x="82" y="50"/>
                  <a:pt x="82" y="50"/>
                </a:cubicBezTo>
                <a:cubicBezTo>
                  <a:pt x="83" y="51"/>
                  <a:pt x="83" y="51"/>
                  <a:pt x="83" y="51"/>
                </a:cubicBezTo>
                <a:cubicBezTo>
                  <a:pt x="76" y="57"/>
                  <a:pt x="76" y="57"/>
                  <a:pt x="76" y="57"/>
                </a:cubicBezTo>
                <a:cubicBezTo>
                  <a:pt x="54" y="35"/>
                  <a:pt x="54" y="35"/>
                  <a:pt x="54" y="35"/>
                </a:cubicBezTo>
                <a:cubicBezTo>
                  <a:pt x="56" y="26"/>
                  <a:pt x="54" y="17"/>
                  <a:pt x="47" y="10"/>
                </a:cubicBezTo>
                <a:cubicBezTo>
                  <a:pt x="40" y="3"/>
                  <a:pt x="30" y="0"/>
                  <a:pt x="21" y="3"/>
                </a:cubicBezTo>
                <a:cubicBezTo>
                  <a:pt x="36" y="18"/>
                  <a:pt x="36" y="18"/>
                  <a:pt x="36" y="18"/>
                </a:cubicBezTo>
                <a:cubicBezTo>
                  <a:pt x="32" y="32"/>
                  <a:pt x="32" y="32"/>
                  <a:pt x="32" y="32"/>
                </a:cubicBezTo>
                <a:cubicBezTo>
                  <a:pt x="18" y="36"/>
                  <a:pt x="18" y="36"/>
                  <a:pt x="18" y="36"/>
                </a:cubicBezTo>
                <a:cubicBezTo>
                  <a:pt x="3" y="21"/>
                  <a:pt x="3" y="21"/>
                  <a:pt x="3" y="21"/>
                </a:cubicBezTo>
                <a:cubicBezTo>
                  <a:pt x="0" y="30"/>
                  <a:pt x="3" y="40"/>
                  <a:pt x="10" y="47"/>
                </a:cubicBezTo>
                <a:cubicBezTo>
                  <a:pt x="17" y="54"/>
                  <a:pt x="27" y="56"/>
                  <a:pt x="36" y="53"/>
                </a:cubicBezTo>
                <a:cubicBezTo>
                  <a:pt x="37" y="53"/>
                  <a:pt x="37" y="53"/>
                  <a:pt x="37" y="53"/>
                </a:cubicBezTo>
                <a:cubicBezTo>
                  <a:pt x="58" y="75"/>
                  <a:pt x="58" y="75"/>
                  <a:pt x="58" y="75"/>
                </a:cubicBezTo>
                <a:cubicBezTo>
                  <a:pt x="38" y="96"/>
                  <a:pt x="38" y="96"/>
                  <a:pt x="38" y="96"/>
                </a:cubicBezTo>
                <a:cubicBezTo>
                  <a:pt x="36" y="95"/>
                  <a:pt x="36" y="95"/>
                  <a:pt x="36" y="95"/>
                </a:cubicBezTo>
                <a:cubicBezTo>
                  <a:pt x="31" y="99"/>
                  <a:pt x="31" y="99"/>
                  <a:pt x="31" y="99"/>
                </a:cubicBezTo>
                <a:cubicBezTo>
                  <a:pt x="21" y="115"/>
                  <a:pt x="21" y="115"/>
                  <a:pt x="21" y="115"/>
                </a:cubicBezTo>
                <a:cubicBezTo>
                  <a:pt x="23" y="117"/>
                  <a:pt x="23" y="117"/>
                  <a:pt x="23" y="117"/>
                </a:cubicBezTo>
                <a:cubicBezTo>
                  <a:pt x="39" y="107"/>
                  <a:pt x="39" y="107"/>
                  <a:pt x="39" y="107"/>
                </a:cubicBezTo>
                <a:cubicBezTo>
                  <a:pt x="43" y="101"/>
                  <a:pt x="43" y="101"/>
                  <a:pt x="43" y="101"/>
                </a:cubicBezTo>
                <a:cubicBezTo>
                  <a:pt x="42" y="100"/>
                  <a:pt x="42" y="100"/>
                  <a:pt x="42" y="100"/>
                </a:cubicBezTo>
                <a:cubicBezTo>
                  <a:pt x="63" y="80"/>
                  <a:pt x="63" y="80"/>
                  <a:pt x="63" y="80"/>
                </a:cubicBezTo>
                <a:cubicBezTo>
                  <a:pt x="98" y="115"/>
                  <a:pt x="98" y="115"/>
                  <a:pt x="98" y="115"/>
                </a:cubicBezTo>
                <a:cubicBezTo>
                  <a:pt x="101" y="117"/>
                  <a:pt x="104" y="119"/>
                  <a:pt x="107" y="119"/>
                </a:cubicBezTo>
                <a:cubicBezTo>
                  <a:pt x="110" y="119"/>
                  <a:pt x="113" y="117"/>
                  <a:pt x="116" y="115"/>
                </a:cubicBezTo>
                <a:cubicBezTo>
                  <a:pt x="121" y="110"/>
                  <a:pt x="121" y="102"/>
                  <a:pt x="116" y="97"/>
                </a:cubicBezTo>
                <a:cubicBezTo>
                  <a:pt x="81" y="62"/>
                  <a:pt x="81" y="62"/>
                  <a:pt x="81" y="62"/>
                </a:cubicBezTo>
                <a:cubicBezTo>
                  <a:pt x="87" y="56"/>
                  <a:pt x="87" y="56"/>
                  <a:pt x="87" y="56"/>
                </a:cubicBezTo>
                <a:cubicBezTo>
                  <a:pt x="90" y="59"/>
                  <a:pt x="90" y="59"/>
                  <a:pt x="90" y="59"/>
                </a:cubicBezTo>
                <a:cubicBezTo>
                  <a:pt x="92" y="57"/>
                  <a:pt x="95" y="56"/>
                  <a:pt x="98" y="57"/>
                </a:cubicBezTo>
                <a:cubicBezTo>
                  <a:pt x="128" y="26"/>
                  <a:pt x="128" y="26"/>
                  <a:pt x="128" y="26"/>
                </a:cubicBezTo>
                <a:cubicBezTo>
                  <a:pt x="128" y="26"/>
                  <a:pt x="128" y="26"/>
                  <a:pt x="128" y="26"/>
                </a:cubicBezTo>
                <a:cubicBezTo>
                  <a:pt x="128" y="26"/>
                  <a:pt x="128" y="26"/>
                  <a:pt x="128" y="26"/>
                </a:cubicBezTo>
                <a:cubicBezTo>
                  <a:pt x="129" y="25"/>
                  <a:pt x="129" y="24"/>
                  <a:pt x="129" y="23"/>
                </a:cubicBezTo>
                <a:cubicBezTo>
                  <a:pt x="130" y="24"/>
                  <a:pt x="132" y="23"/>
                  <a:pt x="133" y="22"/>
                </a:cubicBezTo>
                <a:cubicBezTo>
                  <a:pt x="134" y="21"/>
                  <a:pt x="134" y="18"/>
                  <a:pt x="133" y="16"/>
                </a:cubicBezTo>
                <a:close/>
                <a:moveTo>
                  <a:pt x="108" y="103"/>
                </a:moveTo>
                <a:cubicBezTo>
                  <a:pt x="111" y="103"/>
                  <a:pt x="113" y="106"/>
                  <a:pt x="113" y="108"/>
                </a:cubicBezTo>
                <a:cubicBezTo>
                  <a:pt x="113" y="111"/>
                  <a:pt x="111" y="113"/>
                  <a:pt x="108" y="113"/>
                </a:cubicBezTo>
                <a:cubicBezTo>
                  <a:pt x="105" y="113"/>
                  <a:pt x="103" y="111"/>
                  <a:pt x="103" y="108"/>
                </a:cubicBezTo>
                <a:cubicBezTo>
                  <a:pt x="103" y="106"/>
                  <a:pt x="105" y="103"/>
                  <a:pt x="108" y="103"/>
                </a:cubicBezTo>
                <a:close/>
                <a:moveTo>
                  <a:pt x="91" y="41"/>
                </a:moveTo>
                <a:cubicBezTo>
                  <a:pt x="89" y="39"/>
                  <a:pt x="89" y="39"/>
                  <a:pt x="89" y="39"/>
                </a:cubicBezTo>
                <a:cubicBezTo>
                  <a:pt x="112" y="17"/>
                  <a:pt x="112" y="17"/>
                  <a:pt x="112" y="17"/>
                </a:cubicBezTo>
                <a:cubicBezTo>
                  <a:pt x="114" y="19"/>
                  <a:pt x="114" y="19"/>
                  <a:pt x="114" y="19"/>
                </a:cubicBezTo>
                <a:lnTo>
                  <a:pt x="91" y="41"/>
                </a:lnTo>
                <a:close/>
                <a:moveTo>
                  <a:pt x="98" y="48"/>
                </a:moveTo>
                <a:cubicBezTo>
                  <a:pt x="96" y="47"/>
                  <a:pt x="96" y="47"/>
                  <a:pt x="96" y="47"/>
                </a:cubicBezTo>
                <a:cubicBezTo>
                  <a:pt x="119" y="24"/>
                  <a:pt x="119" y="24"/>
                  <a:pt x="119" y="24"/>
                </a:cubicBezTo>
                <a:cubicBezTo>
                  <a:pt x="121" y="26"/>
                  <a:pt x="121" y="26"/>
                  <a:pt x="121" y="26"/>
                </a:cubicBezTo>
                <a:lnTo>
                  <a:pt x="98" y="48"/>
                </a:lnTo>
                <a:close/>
              </a:path>
            </a:pathLst>
          </a:custGeom>
          <a:solidFill>
            <a:schemeClr val="bg1"/>
          </a:solidFill>
          <a:ln>
            <a:noFill/>
          </a:ln>
        </p:spPr>
        <p:txBody>
          <a:bodyPr vert="horz" wrap="square" lIns="111650" tIns="55825" rIns="111650" bIns="55825" numCol="1" anchor="t" anchorCtr="0" compatLnSpc="1">
            <a:prstTxWarp prst="textNoShape">
              <a:avLst/>
            </a:prstTxWarp>
          </a:bodyPr>
          <a:lstStyle/>
          <a:p>
            <a:pPr algn="just">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2" name="Group 1"/>
          <p:cNvGrpSpPr/>
          <p:nvPr/>
        </p:nvGrpSpPr>
        <p:grpSpPr>
          <a:xfrm>
            <a:off x="4343906" y="3896695"/>
            <a:ext cx="440054" cy="437252"/>
            <a:chOff x="7392564" y="5336936"/>
            <a:chExt cx="556472" cy="552928"/>
          </a:xfrm>
          <a:solidFill>
            <a:schemeClr val="bg1"/>
          </a:solidFill>
        </p:grpSpPr>
        <p:sp>
          <p:nvSpPr>
            <p:cNvPr id="35" name="Freeform 8"/>
            <p:cNvSpPr>
              <a:spLocks/>
            </p:cNvSpPr>
            <p:nvPr/>
          </p:nvSpPr>
          <p:spPr bwMode="auto">
            <a:xfrm>
              <a:off x="7392564" y="5740999"/>
              <a:ext cx="148865" cy="148865"/>
            </a:xfrm>
            <a:custGeom>
              <a:avLst/>
              <a:gdLst>
                <a:gd name="T0" fmla="*/ 19 w 42"/>
                <a:gd name="T1" fmla="*/ 1 h 42"/>
                <a:gd name="T2" fmla="*/ 0 w 42"/>
                <a:gd name="T3" fmla="*/ 42 h 42"/>
                <a:gd name="T4" fmla="*/ 42 w 42"/>
                <a:gd name="T5" fmla="*/ 24 h 42"/>
                <a:gd name="T6" fmla="*/ 42 w 42"/>
                <a:gd name="T7" fmla="*/ 24 h 42"/>
                <a:gd name="T8" fmla="*/ 19 w 42"/>
                <a:gd name="T9" fmla="*/ 0 h 42"/>
                <a:gd name="T10" fmla="*/ 19 w 42"/>
                <a:gd name="T11" fmla="*/ 1 h 42"/>
              </a:gdLst>
              <a:ahLst/>
              <a:cxnLst>
                <a:cxn ang="0">
                  <a:pos x="T0" y="T1"/>
                </a:cxn>
                <a:cxn ang="0">
                  <a:pos x="T2" y="T3"/>
                </a:cxn>
                <a:cxn ang="0">
                  <a:pos x="T4" y="T5"/>
                </a:cxn>
                <a:cxn ang="0">
                  <a:pos x="T6" y="T7"/>
                </a:cxn>
                <a:cxn ang="0">
                  <a:pos x="T8" y="T9"/>
                </a:cxn>
                <a:cxn ang="0">
                  <a:pos x="T10" y="T11"/>
                </a:cxn>
              </a:cxnLst>
              <a:rect l="0" t="0" r="r" b="b"/>
              <a:pathLst>
                <a:path w="42" h="42">
                  <a:moveTo>
                    <a:pt x="19" y="1"/>
                  </a:moveTo>
                  <a:lnTo>
                    <a:pt x="0" y="42"/>
                  </a:lnTo>
                  <a:lnTo>
                    <a:pt x="42" y="24"/>
                  </a:lnTo>
                  <a:lnTo>
                    <a:pt x="42" y="24"/>
                  </a:lnTo>
                  <a:lnTo>
                    <a:pt x="19" y="0"/>
                  </a:lnTo>
                  <a:lnTo>
                    <a:pt x="19"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11650" tIns="55825" rIns="111650" bIns="55825" numCol="1" anchor="t" anchorCtr="0" compatLnSpc="1">
              <a:prstTxWarp prst="textNoShape">
                <a:avLst/>
              </a:prstTxWarp>
            </a:bodyPr>
            <a:lstStyle/>
            <a:p>
              <a:pPr algn="just">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7" name="Freeform 9"/>
            <p:cNvSpPr>
              <a:spLocks/>
            </p:cNvSpPr>
            <p:nvPr/>
          </p:nvSpPr>
          <p:spPr bwMode="auto">
            <a:xfrm>
              <a:off x="7477630" y="5383014"/>
              <a:ext cx="368619" cy="375707"/>
            </a:xfrm>
            <a:custGeom>
              <a:avLst/>
              <a:gdLst>
                <a:gd name="T0" fmla="*/ 94 w 104"/>
                <a:gd name="T1" fmla="*/ 0 h 106"/>
                <a:gd name="T2" fmla="*/ 0 w 104"/>
                <a:gd name="T3" fmla="*/ 96 h 106"/>
                <a:gd name="T4" fmla="*/ 9 w 104"/>
                <a:gd name="T5" fmla="*/ 106 h 106"/>
                <a:gd name="T6" fmla="*/ 104 w 104"/>
                <a:gd name="T7" fmla="*/ 10 h 106"/>
                <a:gd name="T8" fmla="*/ 94 w 104"/>
                <a:gd name="T9" fmla="*/ 0 h 106"/>
              </a:gdLst>
              <a:ahLst/>
              <a:cxnLst>
                <a:cxn ang="0">
                  <a:pos x="T0" y="T1"/>
                </a:cxn>
                <a:cxn ang="0">
                  <a:pos x="T2" y="T3"/>
                </a:cxn>
                <a:cxn ang="0">
                  <a:pos x="T4" y="T5"/>
                </a:cxn>
                <a:cxn ang="0">
                  <a:pos x="T6" y="T7"/>
                </a:cxn>
                <a:cxn ang="0">
                  <a:pos x="T8" y="T9"/>
                </a:cxn>
              </a:cxnLst>
              <a:rect l="0" t="0" r="r" b="b"/>
              <a:pathLst>
                <a:path w="104" h="106">
                  <a:moveTo>
                    <a:pt x="94" y="0"/>
                  </a:moveTo>
                  <a:lnTo>
                    <a:pt x="0" y="96"/>
                  </a:lnTo>
                  <a:lnTo>
                    <a:pt x="9" y="106"/>
                  </a:lnTo>
                  <a:lnTo>
                    <a:pt x="104" y="10"/>
                  </a:lnTo>
                  <a:lnTo>
                    <a:pt x="9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11650" tIns="55825" rIns="111650" bIns="55825" numCol="1" anchor="t" anchorCtr="0" compatLnSpc="1">
              <a:prstTxWarp prst="textNoShape">
                <a:avLst/>
              </a:prstTxWarp>
            </a:bodyPr>
            <a:lstStyle/>
            <a:p>
              <a:pPr algn="just">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8" name="Freeform 10"/>
            <p:cNvSpPr>
              <a:spLocks/>
            </p:cNvSpPr>
            <p:nvPr/>
          </p:nvSpPr>
          <p:spPr bwMode="auto">
            <a:xfrm>
              <a:off x="7527252" y="5439725"/>
              <a:ext cx="368619" cy="368619"/>
            </a:xfrm>
            <a:custGeom>
              <a:avLst/>
              <a:gdLst>
                <a:gd name="T0" fmla="*/ 95 w 104"/>
                <a:gd name="T1" fmla="*/ 0 h 104"/>
                <a:gd name="T2" fmla="*/ 0 w 104"/>
                <a:gd name="T3" fmla="*/ 94 h 104"/>
                <a:gd name="T4" fmla="*/ 10 w 104"/>
                <a:gd name="T5" fmla="*/ 104 h 104"/>
                <a:gd name="T6" fmla="*/ 104 w 104"/>
                <a:gd name="T7" fmla="*/ 9 h 104"/>
                <a:gd name="T8" fmla="*/ 95 w 104"/>
                <a:gd name="T9" fmla="*/ 0 h 104"/>
              </a:gdLst>
              <a:ahLst/>
              <a:cxnLst>
                <a:cxn ang="0">
                  <a:pos x="T0" y="T1"/>
                </a:cxn>
                <a:cxn ang="0">
                  <a:pos x="T2" y="T3"/>
                </a:cxn>
                <a:cxn ang="0">
                  <a:pos x="T4" y="T5"/>
                </a:cxn>
                <a:cxn ang="0">
                  <a:pos x="T6" y="T7"/>
                </a:cxn>
                <a:cxn ang="0">
                  <a:pos x="T8" y="T9"/>
                </a:cxn>
              </a:cxnLst>
              <a:rect l="0" t="0" r="r" b="b"/>
              <a:pathLst>
                <a:path w="104" h="104">
                  <a:moveTo>
                    <a:pt x="95" y="0"/>
                  </a:moveTo>
                  <a:lnTo>
                    <a:pt x="0" y="94"/>
                  </a:lnTo>
                  <a:lnTo>
                    <a:pt x="10" y="104"/>
                  </a:lnTo>
                  <a:lnTo>
                    <a:pt x="104" y="9"/>
                  </a:lnTo>
                  <a:lnTo>
                    <a:pt x="9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11650" tIns="55825" rIns="111650" bIns="55825" numCol="1" anchor="t" anchorCtr="0" compatLnSpc="1">
              <a:prstTxWarp prst="textNoShape">
                <a:avLst/>
              </a:prstTxWarp>
            </a:bodyPr>
            <a:lstStyle/>
            <a:p>
              <a:pPr algn="just">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Freeform 11"/>
            <p:cNvSpPr>
              <a:spLocks/>
            </p:cNvSpPr>
            <p:nvPr/>
          </p:nvSpPr>
          <p:spPr bwMode="auto">
            <a:xfrm>
              <a:off x="7835615" y="5336936"/>
              <a:ext cx="113421" cy="109878"/>
            </a:xfrm>
            <a:custGeom>
              <a:avLst/>
              <a:gdLst>
                <a:gd name="T0" fmla="*/ 17 w 26"/>
                <a:gd name="T1" fmla="*/ 8 h 26"/>
                <a:gd name="T2" fmla="*/ 0 w 26"/>
                <a:gd name="T3" fmla="*/ 7 h 26"/>
                <a:gd name="T4" fmla="*/ 19 w 26"/>
                <a:gd name="T5" fmla="*/ 26 h 26"/>
                <a:gd name="T6" fmla="*/ 17 w 26"/>
                <a:gd name="T7" fmla="*/ 8 h 26"/>
              </a:gdLst>
              <a:ahLst/>
              <a:cxnLst>
                <a:cxn ang="0">
                  <a:pos x="T0" y="T1"/>
                </a:cxn>
                <a:cxn ang="0">
                  <a:pos x="T2" y="T3"/>
                </a:cxn>
                <a:cxn ang="0">
                  <a:pos x="T4" y="T5"/>
                </a:cxn>
                <a:cxn ang="0">
                  <a:pos x="T6" y="T7"/>
                </a:cxn>
              </a:cxnLst>
              <a:rect l="0" t="0" r="r" b="b"/>
              <a:pathLst>
                <a:path w="26" h="26">
                  <a:moveTo>
                    <a:pt x="17" y="8"/>
                  </a:moveTo>
                  <a:cubicBezTo>
                    <a:pt x="9" y="0"/>
                    <a:pt x="0" y="7"/>
                    <a:pt x="0" y="7"/>
                  </a:cubicBezTo>
                  <a:cubicBezTo>
                    <a:pt x="19" y="26"/>
                    <a:pt x="19" y="26"/>
                    <a:pt x="19" y="26"/>
                  </a:cubicBezTo>
                  <a:cubicBezTo>
                    <a:pt x="19" y="26"/>
                    <a:pt x="26" y="17"/>
                    <a:pt x="17"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11650" tIns="55825" rIns="111650" bIns="55825" numCol="1" anchor="t" anchorCtr="0" compatLnSpc="1">
              <a:prstTxWarp prst="textNoShape">
                <a:avLst/>
              </a:prstTxWarp>
            </a:bodyPr>
            <a:lstStyle/>
            <a:p>
              <a:pPr algn="just">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 name="Group 2"/>
          <p:cNvGrpSpPr/>
          <p:nvPr/>
        </p:nvGrpSpPr>
        <p:grpSpPr>
          <a:xfrm>
            <a:off x="8195924" y="2926885"/>
            <a:ext cx="282643" cy="378920"/>
            <a:chOff x="8025047" y="2676140"/>
            <a:chExt cx="308642" cy="413776"/>
          </a:xfrm>
        </p:grpSpPr>
        <p:sp>
          <p:nvSpPr>
            <p:cNvPr id="41" name="Freeform 62"/>
            <p:cNvSpPr>
              <a:spLocks noEditPoints="1"/>
            </p:cNvSpPr>
            <p:nvPr/>
          </p:nvSpPr>
          <p:spPr bwMode="auto">
            <a:xfrm>
              <a:off x="8025047" y="2676140"/>
              <a:ext cx="233759" cy="413776"/>
            </a:xfrm>
            <a:custGeom>
              <a:avLst/>
              <a:gdLst>
                <a:gd name="T0" fmla="*/ 66 w 73"/>
                <a:gd name="T1" fmla="*/ 105 h 129"/>
                <a:gd name="T2" fmla="*/ 7 w 73"/>
                <a:gd name="T3" fmla="*/ 105 h 129"/>
                <a:gd name="T4" fmla="*/ 7 w 73"/>
                <a:gd name="T5" fmla="*/ 16 h 129"/>
                <a:gd name="T6" fmla="*/ 66 w 73"/>
                <a:gd name="T7" fmla="*/ 16 h 129"/>
                <a:gd name="T8" fmla="*/ 66 w 73"/>
                <a:gd name="T9" fmla="*/ 35 h 129"/>
                <a:gd name="T10" fmla="*/ 73 w 73"/>
                <a:gd name="T11" fmla="*/ 35 h 129"/>
                <a:gd name="T12" fmla="*/ 73 w 73"/>
                <a:gd name="T13" fmla="*/ 10 h 129"/>
                <a:gd name="T14" fmla="*/ 63 w 73"/>
                <a:gd name="T15" fmla="*/ 0 h 129"/>
                <a:gd name="T16" fmla="*/ 9 w 73"/>
                <a:gd name="T17" fmla="*/ 0 h 129"/>
                <a:gd name="T18" fmla="*/ 0 w 73"/>
                <a:gd name="T19" fmla="*/ 10 h 129"/>
                <a:gd name="T20" fmla="*/ 0 w 73"/>
                <a:gd name="T21" fmla="*/ 120 h 129"/>
                <a:gd name="T22" fmla="*/ 9 w 73"/>
                <a:gd name="T23" fmla="*/ 129 h 129"/>
                <a:gd name="T24" fmla="*/ 63 w 73"/>
                <a:gd name="T25" fmla="*/ 129 h 129"/>
                <a:gd name="T26" fmla="*/ 73 w 73"/>
                <a:gd name="T27" fmla="*/ 120 h 129"/>
                <a:gd name="T28" fmla="*/ 73 w 73"/>
                <a:gd name="T29" fmla="*/ 79 h 129"/>
                <a:gd name="T30" fmla="*/ 66 w 73"/>
                <a:gd name="T31" fmla="*/ 79 h 129"/>
                <a:gd name="T32" fmla="*/ 66 w 73"/>
                <a:gd name="T33" fmla="*/ 105 h 129"/>
                <a:gd name="T34" fmla="*/ 57 w 73"/>
                <a:gd name="T35" fmla="*/ 6 h 129"/>
                <a:gd name="T36" fmla="*/ 60 w 73"/>
                <a:gd name="T37" fmla="*/ 9 h 129"/>
                <a:gd name="T38" fmla="*/ 57 w 73"/>
                <a:gd name="T39" fmla="*/ 11 h 129"/>
                <a:gd name="T40" fmla="*/ 55 w 73"/>
                <a:gd name="T41" fmla="*/ 9 h 129"/>
                <a:gd name="T42" fmla="*/ 57 w 73"/>
                <a:gd name="T43" fmla="*/ 6 h 129"/>
                <a:gd name="T44" fmla="*/ 24 w 73"/>
                <a:gd name="T45" fmla="*/ 7 h 129"/>
                <a:gd name="T46" fmla="*/ 49 w 73"/>
                <a:gd name="T47" fmla="*/ 7 h 129"/>
                <a:gd name="T48" fmla="*/ 49 w 73"/>
                <a:gd name="T49" fmla="*/ 10 h 129"/>
                <a:gd name="T50" fmla="*/ 24 w 73"/>
                <a:gd name="T51" fmla="*/ 10 h 129"/>
                <a:gd name="T52" fmla="*/ 24 w 73"/>
                <a:gd name="T53" fmla="*/ 7 h 129"/>
                <a:gd name="T54" fmla="*/ 48 w 73"/>
                <a:gd name="T55" fmla="*/ 119 h 129"/>
                <a:gd name="T56" fmla="*/ 25 w 73"/>
                <a:gd name="T57" fmla="*/ 119 h 129"/>
                <a:gd name="T58" fmla="*/ 25 w 73"/>
                <a:gd name="T59" fmla="*/ 112 h 129"/>
                <a:gd name="T60" fmla="*/ 48 w 73"/>
                <a:gd name="T61" fmla="*/ 112 h 129"/>
                <a:gd name="T62" fmla="*/ 48 w 73"/>
                <a:gd name="T63" fmla="*/ 119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 h="129">
                  <a:moveTo>
                    <a:pt x="66" y="105"/>
                  </a:moveTo>
                  <a:cubicBezTo>
                    <a:pt x="7" y="105"/>
                    <a:pt x="7" y="105"/>
                    <a:pt x="7" y="105"/>
                  </a:cubicBezTo>
                  <a:cubicBezTo>
                    <a:pt x="7" y="16"/>
                    <a:pt x="7" y="16"/>
                    <a:pt x="7" y="16"/>
                  </a:cubicBezTo>
                  <a:cubicBezTo>
                    <a:pt x="66" y="16"/>
                    <a:pt x="66" y="16"/>
                    <a:pt x="66" y="16"/>
                  </a:cubicBezTo>
                  <a:cubicBezTo>
                    <a:pt x="66" y="35"/>
                    <a:pt x="66" y="35"/>
                    <a:pt x="66" y="35"/>
                  </a:cubicBezTo>
                  <a:cubicBezTo>
                    <a:pt x="73" y="35"/>
                    <a:pt x="73" y="35"/>
                    <a:pt x="73" y="35"/>
                  </a:cubicBezTo>
                  <a:cubicBezTo>
                    <a:pt x="73" y="10"/>
                    <a:pt x="73" y="10"/>
                    <a:pt x="73" y="10"/>
                  </a:cubicBezTo>
                  <a:cubicBezTo>
                    <a:pt x="73" y="5"/>
                    <a:pt x="68" y="0"/>
                    <a:pt x="63" y="0"/>
                  </a:cubicBezTo>
                  <a:cubicBezTo>
                    <a:pt x="9" y="0"/>
                    <a:pt x="9" y="0"/>
                    <a:pt x="9" y="0"/>
                  </a:cubicBezTo>
                  <a:cubicBezTo>
                    <a:pt x="4" y="0"/>
                    <a:pt x="0" y="5"/>
                    <a:pt x="0" y="10"/>
                  </a:cubicBezTo>
                  <a:cubicBezTo>
                    <a:pt x="0" y="120"/>
                    <a:pt x="0" y="120"/>
                    <a:pt x="0" y="120"/>
                  </a:cubicBezTo>
                  <a:cubicBezTo>
                    <a:pt x="0" y="125"/>
                    <a:pt x="4" y="129"/>
                    <a:pt x="9" y="129"/>
                  </a:cubicBezTo>
                  <a:cubicBezTo>
                    <a:pt x="63" y="129"/>
                    <a:pt x="63" y="129"/>
                    <a:pt x="63" y="129"/>
                  </a:cubicBezTo>
                  <a:cubicBezTo>
                    <a:pt x="68" y="129"/>
                    <a:pt x="73" y="125"/>
                    <a:pt x="73" y="120"/>
                  </a:cubicBezTo>
                  <a:cubicBezTo>
                    <a:pt x="73" y="79"/>
                    <a:pt x="73" y="79"/>
                    <a:pt x="73" y="79"/>
                  </a:cubicBezTo>
                  <a:cubicBezTo>
                    <a:pt x="66" y="79"/>
                    <a:pt x="66" y="79"/>
                    <a:pt x="66" y="79"/>
                  </a:cubicBezTo>
                  <a:lnTo>
                    <a:pt x="66" y="105"/>
                  </a:lnTo>
                  <a:close/>
                  <a:moveTo>
                    <a:pt x="57" y="6"/>
                  </a:moveTo>
                  <a:cubicBezTo>
                    <a:pt x="58" y="6"/>
                    <a:pt x="60" y="7"/>
                    <a:pt x="60" y="9"/>
                  </a:cubicBezTo>
                  <a:cubicBezTo>
                    <a:pt x="60" y="10"/>
                    <a:pt x="58" y="11"/>
                    <a:pt x="57" y="11"/>
                  </a:cubicBezTo>
                  <a:cubicBezTo>
                    <a:pt x="56" y="11"/>
                    <a:pt x="55" y="10"/>
                    <a:pt x="55" y="9"/>
                  </a:cubicBezTo>
                  <a:cubicBezTo>
                    <a:pt x="55" y="7"/>
                    <a:pt x="56" y="6"/>
                    <a:pt x="57" y="6"/>
                  </a:cubicBezTo>
                  <a:close/>
                  <a:moveTo>
                    <a:pt x="24" y="7"/>
                  </a:moveTo>
                  <a:cubicBezTo>
                    <a:pt x="49" y="7"/>
                    <a:pt x="49" y="7"/>
                    <a:pt x="49" y="7"/>
                  </a:cubicBezTo>
                  <a:cubicBezTo>
                    <a:pt x="49" y="10"/>
                    <a:pt x="49" y="10"/>
                    <a:pt x="49" y="10"/>
                  </a:cubicBezTo>
                  <a:cubicBezTo>
                    <a:pt x="24" y="10"/>
                    <a:pt x="24" y="10"/>
                    <a:pt x="24" y="10"/>
                  </a:cubicBezTo>
                  <a:lnTo>
                    <a:pt x="24" y="7"/>
                  </a:lnTo>
                  <a:close/>
                  <a:moveTo>
                    <a:pt x="48" y="119"/>
                  </a:moveTo>
                  <a:cubicBezTo>
                    <a:pt x="25" y="119"/>
                    <a:pt x="25" y="119"/>
                    <a:pt x="25" y="119"/>
                  </a:cubicBezTo>
                  <a:cubicBezTo>
                    <a:pt x="25" y="112"/>
                    <a:pt x="25" y="112"/>
                    <a:pt x="25" y="112"/>
                  </a:cubicBezTo>
                  <a:cubicBezTo>
                    <a:pt x="48" y="112"/>
                    <a:pt x="48" y="112"/>
                    <a:pt x="48" y="112"/>
                  </a:cubicBezTo>
                  <a:lnTo>
                    <a:pt x="48" y="119"/>
                  </a:lnTo>
                  <a:close/>
                </a:path>
              </a:pathLst>
            </a:custGeom>
            <a:solidFill>
              <a:schemeClr val="bg1"/>
            </a:solidFill>
            <a:ln>
              <a:noFill/>
            </a:ln>
            <a:extLst/>
          </p:spPr>
          <p:txBody>
            <a:bodyPr vert="horz" wrap="square" lIns="111650" tIns="55825" rIns="111650" bIns="55825" numCol="1" anchor="t" anchorCtr="0" compatLnSpc="1">
              <a:prstTxWarp prst="textNoShape">
                <a:avLst/>
              </a:prstTxWarp>
            </a:bodyPr>
            <a:lstStyle/>
            <a:p>
              <a:pPr algn="just">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1" name="Freeform 63"/>
            <p:cNvSpPr>
              <a:spLocks/>
            </p:cNvSpPr>
            <p:nvPr/>
          </p:nvSpPr>
          <p:spPr bwMode="auto">
            <a:xfrm>
              <a:off x="8159041" y="2753123"/>
              <a:ext cx="174648" cy="166585"/>
            </a:xfrm>
            <a:custGeom>
              <a:avLst/>
              <a:gdLst>
                <a:gd name="T0" fmla="*/ 0 w 65"/>
                <a:gd name="T1" fmla="*/ 44 h 62"/>
                <a:gd name="T2" fmla="*/ 8 w 65"/>
                <a:gd name="T3" fmla="*/ 44 h 62"/>
                <a:gd name="T4" fmla="*/ 0 w 65"/>
                <a:gd name="T5" fmla="*/ 62 h 62"/>
                <a:gd name="T6" fmla="*/ 22 w 65"/>
                <a:gd name="T7" fmla="*/ 44 h 62"/>
                <a:gd name="T8" fmla="*/ 65 w 65"/>
                <a:gd name="T9" fmla="*/ 44 h 62"/>
                <a:gd name="T10" fmla="*/ 65 w 65"/>
                <a:gd name="T11" fmla="*/ 0 h 62"/>
                <a:gd name="T12" fmla="*/ 0 w 65"/>
                <a:gd name="T13" fmla="*/ 0 h 62"/>
                <a:gd name="T14" fmla="*/ 0 w 65"/>
                <a:gd name="T15" fmla="*/ 44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 h="62">
                  <a:moveTo>
                    <a:pt x="0" y="44"/>
                  </a:moveTo>
                  <a:lnTo>
                    <a:pt x="8" y="44"/>
                  </a:lnTo>
                  <a:lnTo>
                    <a:pt x="0" y="62"/>
                  </a:lnTo>
                  <a:lnTo>
                    <a:pt x="22" y="44"/>
                  </a:lnTo>
                  <a:lnTo>
                    <a:pt x="65" y="44"/>
                  </a:lnTo>
                  <a:lnTo>
                    <a:pt x="65" y="0"/>
                  </a:lnTo>
                  <a:lnTo>
                    <a:pt x="0" y="0"/>
                  </a:lnTo>
                  <a:lnTo>
                    <a:pt x="0" y="44"/>
                  </a:lnTo>
                  <a:close/>
                </a:path>
              </a:pathLst>
            </a:custGeom>
            <a:solidFill>
              <a:schemeClr val="bg1"/>
            </a:solidFill>
            <a:ln>
              <a:noFill/>
            </a:ln>
            <a:extLst/>
          </p:spPr>
          <p:txBody>
            <a:bodyPr vert="horz" wrap="square" lIns="111650" tIns="55825" rIns="111650" bIns="55825" numCol="1" anchor="t" anchorCtr="0" compatLnSpc="1">
              <a:prstTxWarp prst="textNoShape">
                <a:avLst/>
              </a:prstTxWarp>
            </a:bodyPr>
            <a:lstStyle/>
            <a:p>
              <a:pPr algn="just">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52" name="Freeform 58"/>
          <p:cNvSpPr>
            <a:spLocks/>
          </p:cNvSpPr>
          <p:nvPr/>
        </p:nvSpPr>
        <p:spPr bwMode="auto">
          <a:xfrm>
            <a:off x="8089253" y="3890901"/>
            <a:ext cx="427409" cy="443045"/>
          </a:xfrm>
          <a:custGeom>
            <a:avLst/>
            <a:gdLst>
              <a:gd name="T0" fmla="*/ 99 w 137"/>
              <a:gd name="T1" fmla="*/ 57 h 142"/>
              <a:gd name="T2" fmla="*/ 137 w 137"/>
              <a:gd name="T3" fmla="*/ 57 h 142"/>
              <a:gd name="T4" fmla="*/ 76 w 137"/>
              <a:gd name="T5" fmla="*/ 4 h 142"/>
              <a:gd name="T6" fmla="*/ 69 w 137"/>
              <a:gd name="T7" fmla="*/ 0 h 142"/>
              <a:gd name="T8" fmla="*/ 62 w 137"/>
              <a:gd name="T9" fmla="*/ 4 h 142"/>
              <a:gd name="T10" fmla="*/ 0 w 137"/>
              <a:gd name="T11" fmla="*/ 57 h 142"/>
              <a:gd name="T12" fmla="*/ 39 w 137"/>
              <a:gd name="T13" fmla="*/ 57 h 142"/>
              <a:gd name="T14" fmla="*/ 62 w 137"/>
              <a:gd name="T15" fmla="*/ 5 h 142"/>
              <a:gd name="T16" fmla="*/ 62 w 137"/>
              <a:gd name="T17" fmla="*/ 6 h 142"/>
              <a:gd name="T18" fmla="*/ 44 w 137"/>
              <a:gd name="T19" fmla="*/ 57 h 142"/>
              <a:gd name="T20" fmla="*/ 64 w 137"/>
              <a:gd name="T21" fmla="*/ 57 h 142"/>
              <a:gd name="T22" fmla="*/ 64 w 137"/>
              <a:gd name="T23" fmla="*/ 123 h 142"/>
              <a:gd name="T24" fmla="*/ 64 w 137"/>
              <a:gd name="T25" fmla="*/ 125 h 142"/>
              <a:gd name="T26" fmla="*/ 64 w 137"/>
              <a:gd name="T27" fmla="*/ 130 h 142"/>
              <a:gd name="T28" fmla="*/ 76 w 137"/>
              <a:gd name="T29" fmla="*/ 142 h 142"/>
              <a:gd name="T30" fmla="*/ 88 w 137"/>
              <a:gd name="T31" fmla="*/ 130 h 142"/>
              <a:gd name="T32" fmla="*/ 88 w 137"/>
              <a:gd name="T33" fmla="*/ 125 h 142"/>
              <a:gd name="T34" fmla="*/ 79 w 137"/>
              <a:gd name="T35" fmla="*/ 125 h 142"/>
              <a:gd name="T36" fmla="*/ 79 w 137"/>
              <a:gd name="T37" fmla="*/ 127 h 142"/>
              <a:gd name="T38" fmla="*/ 79 w 137"/>
              <a:gd name="T39" fmla="*/ 130 h 142"/>
              <a:gd name="T40" fmla="*/ 76 w 137"/>
              <a:gd name="T41" fmla="*/ 134 h 142"/>
              <a:gd name="T42" fmla="*/ 72 w 137"/>
              <a:gd name="T43" fmla="*/ 130 h 142"/>
              <a:gd name="T44" fmla="*/ 72 w 137"/>
              <a:gd name="T45" fmla="*/ 127 h 142"/>
              <a:gd name="T46" fmla="*/ 72 w 137"/>
              <a:gd name="T47" fmla="*/ 125 h 142"/>
              <a:gd name="T48" fmla="*/ 72 w 137"/>
              <a:gd name="T49" fmla="*/ 112 h 142"/>
              <a:gd name="T50" fmla="*/ 72 w 137"/>
              <a:gd name="T51" fmla="*/ 57 h 142"/>
              <a:gd name="T52" fmla="*/ 94 w 137"/>
              <a:gd name="T53" fmla="*/ 57 h 142"/>
              <a:gd name="T54" fmla="*/ 76 w 137"/>
              <a:gd name="T55" fmla="*/ 6 h 142"/>
              <a:gd name="T56" fmla="*/ 76 w 137"/>
              <a:gd name="T57" fmla="*/ 5 h 142"/>
              <a:gd name="T58" fmla="*/ 99 w 137"/>
              <a:gd name="T59" fmla="*/ 57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7" h="142">
                <a:moveTo>
                  <a:pt x="99" y="57"/>
                </a:moveTo>
                <a:cubicBezTo>
                  <a:pt x="137" y="57"/>
                  <a:pt x="137" y="57"/>
                  <a:pt x="137" y="57"/>
                </a:cubicBezTo>
                <a:cubicBezTo>
                  <a:pt x="130" y="29"/>
                  <a:pt x="105" y="7"/>
                  <a:pt x="76" y="4"/>
                </a:cubicBezTo>
                <a:cubicBezTo>
                  <a:pt x="74" y="2"/>
                  <a:pt x="72" y="0"/>
                  <a:pt x="69" y="0"/>
                </a:cubicBezTo>
                <a:cubicBezTo>
                  <a:pt x="66" y="0"/>
                  <a:pt x="64" y="2"/>
                  <a:pt x="62" y="4"/>
                </a:cubicBezTo>
                <a:cubicBezTo>
                  <a:pt x="32" y="7"/>
                  <a:pt x="7" y="28"/>
                  <a:pt x="0" y="57"/>
                </a:cubicBezTo>
                <a:cubicBezTo>
                  <a:pt x="39" y="57"/>
                  <a:pt x="39" y="57"/>
                  <a:pt x="39" y="57"/>
                </a:cubicBezTo>
                <a:cubicBezTo>
                  <a:pt x="39" y="24"/>
                  <a:pt x="58" y="8"/>
                  <a:pt x="62" y="5"/>
                </a:cubicBezTo>
                <a:cubicBezTo>
                  <a:pt x="62" y="5"/>
                  <a:pt x="62" y="5"/>
                  <a:pt x="62" y="6"/>
                </a:cubicBezTo>
                <a:cubicBezTo>
                  <a:pt x="41" y="32"/>
                  <a:pt x="44" y="57"/>
                  <a:pt x="44" y="57"/>
                </a:cubicBezTo>
                <a:cubicBezTo>
                  <a:pt x="64" y="57"/>
                  <a:pt x="64" y="57"/>
                  <a:pt x="64" y="57"/>
                </a:cubicBezTo>
                <a:cubicBezTo>
                  <a:pt x="64" y="123"/>
                  <a:pt x="64" y="123"/>
                  <a:pt x="64" y="123"/>
                </a:cubicBezTo>
                <a:cubicBezTo>
                  <a:pt x="64" y="125"/>
                  <a:pt x="64" y="125"/>
                  <a:pt x="64" y="125"/>
                </a:cubicBezTo>
                <a:cubicBezTo>
                  <a:pt x="64" y="130"/>
                  <a:pt x="64" y="130"/>
                  <a:pt x="64" y="130"/>
                </a:cubicBezTo>
                <a:cubicBezTo>
                  <a:pt x="64" y="137"/>
                  <a:pt x="69" y="142"/>
                  <a:pt x="76" y="142"/>
                </a:cubicBezTo>
                <a:cubicBezTo>
                  <a:pt x="82" y="142"/>
                  <a:pt x="88" y="137"/>
                  <a:pt x="88" y="130"/>
                </a:cubicBezTo>
                <a:cubicBezTo>
                  <a:pt x="88" y="125"/>
                  <a:pt x="88" y="125"/>
                  <a:pt x="88" y="125"/>
                </a:cubicBezTo>
                <a:cubicBezTo>
                  <a:pt x="79" y="125"/>
                  <a:pt x="79" y="125"/>
                  <a:pt x="79" y="125"/>
                </a:cubicBezTo>
                <a:cubicBezTo>
                  <a:pt x="79" y="127"/>
                  <a:pt x="79" y="127"/>
                  <a:pt x="79" y="127"/>
                </a:cubicBezTo>
                <a:cubicBezTo>
                  <a:pt x="79" y="130"/>
                  <a:pt x="79" y="130"/>
                  <a:pt x="79" y="130"/>
                </a:cubicBezTo>
                <a:cubicBezTo>
                  <a:pt x="79" y="132"/>
                  <a:pt x="78" y="134"/>
                  <a:pt x="76" y="134"/>
                </a:cubicBezTo>
                <a:cubicBezTo>
                  <a:pt x="74" y="134"/>
                  <a:pt x="72" y="132"/>
                  <a:pt x="72" y="130"/>
                </a:cubicBezTo>
                <a:cubicBezTo>
                  <a:pt x="72" y="127"/>
                  <a:pt x="72" y="127"/>
                  <a:pt x="72" y="127"/>
                </a:cubicBezTo>
                <a:cubicBezTo>
                  <a:pt x="72" y="125"/>
                  <a:pt x="72" y="125"/>
                  <a:pt x="72" y="125"/>
                </a:cubicBezTo>
                <a:cubicBezTo>
                  <a:pt x="72" y="112"/>
                  <a:pt x="72" y="112"/>
                  <a:pt x="72" y="112"/>
                </a:cubicBezTo>
                <a:cubicBezTo>
                  <a:pt x="72" y="57"/>
                  <a:pt x="72" y="57"/>
                  <a:pt x="72" y="57"/>
                </a:cubicBezTo>
                <a:cubicBezTo>
                  <a:pt x="94" y="57"/>
                  <a:pt x="94" y="57"/>
                  <a:pt x="94" y="57"/>
                </a:cubicBezTo>
                <a:cubicBezTo>
                  <a:pt x="94" y="57"/>
                  <a:pt x="97" y="32"/>
                  <a:pt x="76" y="6"/>
                </a:cubicBezTo>
                <a:cubicBezTo>
                  <a:pt x="76" y="5"/>
                  <a:pt x="76" y="5"/>
                  <a:pt x="76" y="5"/>
                </a:cubicBezTo>
                <a:cubicBezTo>
                  <a:pt x="80" y="8"/>
                  <a:pt x="99" y="24"/>
                  <a:pt x="99" y="57"/>
                </a:cubicBezTo>
                <a:close/>
              </a:path>
            </a:pathLst>
          </a:custGeom>
          <a:solidFill>
            <a:schemeClr val="bg1"/>
          </a:solidFill>
          <a:ln>
            <a:noFill/>
          </a:ln>
        </p:spPr>
        <p:txBody>
          <a:bodyPr vert="horz" wrap="square" lIns="111650" tIns="55825" rIns="111650" bIns="55825" numCol="1" anchor="t" anchorCtr="0" compatLnSpc="1">
            <a:prstTxWarp prst="textNoShape">
              <a:avLst/>
            </a:prstTxWarp>
          </a:bodyPr>
          <a:lstStyle/>
          <a:p>
            <a:pPr algn="just">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3" name="Text Placeholder 6"/>
          <p:cNvSpPr txBox="1">
            <a:spLocks/>
          </p:cNvSpPr>
          <p:nvPr/>
        </p:nvSpPr>
        <p:spPr>
          <a:xfrm>
            <a:off x="8970700" y="3040603"/>
            <a:ext cx="1479003" cy="307739"/>
          </a:xfrm>
          <a:prstGeom prst="rect">
            <a:avLst/>
          </a:prstGeom>
        </p:spPr>
        <p:txBody>
          <a:bodyPr>
            <a:spAutoFit/>
          </a:bodyPr>
          <a:lstStyle>
            <a:lvl1pPr marL="228620" indent="-228620" algn="l" defTabSz="914476"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None/>
            </a:pPr>
            <a:r>
              <a:rPr lang="zh-CN" altLang="en-US" sz="1400">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rPr>
              <a:t>请替换文字内容</a:t>
            </a:r>
            <a:endParaRPr lang="en-AU" sz="1400" dirty="0">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44" name="Text Placeholder 7"/>
          <p:cNvSpPr txBox="1">
            <a:spLocks/>
          </p:cNvSpPr>
          <p:nvPr/>
        </p:nvSpPr>
        <p:spPr>
          <a:xfrm>
            <a:off x="8970742" y="3989053"/>
            <a:ext cx="1479427" cy="307739"/>
          </a:xfrm>
          <a:prstGeom prst="rect">
            <a:avLst/>
          </a:prstGeom>
        </p:spPr>
        <p:txBody>
          <a:bodyPr>
            <a:spAutoFit/>
          </a:bodyPr>
          <a:lstStyle>
            <a:lvl1pPr marL="228620" indent="-228620" algn="l" defTabSz="914476"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58" indent="-228620" algn="l" defTabSz="91447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94" indent="-228620" algn="l" defTabSz="91447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33"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71"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09"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48"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286"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24" indent="-228620" algn="l" defTabSz="91447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None/>
            </a:pPr>
            <a:r>
              <a:rPr lang="zh-CN" altLang="en-US" sz="1400">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rPr>
              <a:t>请替换文字内容</a:t>
            </a:r>
            <a:endParaRPr lang="en-AU" sz="1400" dirty="0">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53" name="TextBox 57"/>
          <p:cNvSpPr txBox="1"/>
          <p:nvPr/>
        </p:nvSpPr>
        <p:spPr>
          <a:xfrm>
            <a:off x="2446221" y="4844306"/>
            <a:ext cx="1768355" cy="258500"/>
          </a:xfrm>
          <a:prstGeom prst="rect">
            <a:avLst/>
          </a:prstGeom>
          <a:noFill/>
        </p:spPr>
        <p:txBody>
          <a:bodyPr wrap="square" lIns="0" tIns="0" rIns="0" bIns="0" rtlCol="0">
            <a:spAutoFit/>
          </a:bodyPr>
          <a:lstStyle/>
          <a:p>
            <a:pPr algn="just">
              <a:lnSpc>
                <a:spcPct val="120000"/>
              </a:lnSpc>
            </a:pPr>
            <a:r>
              <a:rPr lang="zh-CN" altLang="en-US" sz="140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id-ID" sz="14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4" name="TextBox 58"/>
          <p:cNvSpPr txBox="1"/>
          <p:nvPr/>
        </p:nvSpPr>
        <p:spPr>
          <a:xfrm>
            <a:off x="2451991" y="5082323"/>
            <a:ext cx="2142474" cy="590858"/>
          </a:xfrm>
          <a:prstGeom prst="rect">
            <a:avLst/>
          </a:prstGeom>
          <a:noFill/>
        </p:spPr>
        <p:txBody>
          <a:bodyPr wrap="square" lIns="0" tIns="0" rIns="0" bIns="0" numCol="1" spcCol="360000">
            <a:spAutoFit/>
          </a:bodyPr>
          <a:lstStyle/>
          <a:p>
            <a:pPr algn="just">
              <a:lnSpc>
                <a:spcPct val="120000"/>
              </a:lnSpc>
              <a:defRPr/>
            </a:pPr>
            <a:r>
              <a:rPr lang="zh-CN" alt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请替换文字内容，点击添加相关标题文字，修改文字内容，也可以直接复制你的内容到此。，点击添加相关标题文字，修改文字内容，也可以直接复制你的内容到此。</a:t>
            </a:r>
            <a:endPar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5" name="TextBox 57"/>
          <p:cNvSpPr txBox="1"/>
          <p:nvPr/>
        </p:nvSpPr>
        <p:spPr>
          <a:xfrm>
            <a:off x="8205851" y="4844306"/>
            <a:ext cx="1768355" cy="258500"/>
          </a:xfrm>
          <a:prstGeom prst="rect">
            <a:avLst/>
          </a:prstGeom>
          <a:noFill/>
        </p:spPr>
        <p:txBody>
          <a:bodyPr wrap="square" lIns="0" tIns="0" rIns="0" bIns="0" rtlCol="0">
            <a:spAutoFit/>
          </a:bodyPr>
          <a:lstStyle/>
          <a:p>
            <a:pPr algn="just">
              <a:lnSpc>
                <a:spcPct val="120000"/>
              </a:lnSpc>
            </a:pPr>
            <a:r>
              <a:rPr lang="zh-CN" altLang="en-US" sz="1400">
                <a:solidFill>
                  <a:schemeClr val="accent3"/>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id-ID" sz="1400" dirty="0">
              <a:solidFill>
                <a:schemeClr val="accent3"/>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6" name="TextBox 58"/>
          <p:cNvSpPr txBox="1"/>
          <p:nvPr/>
        </p:nvSpPr>
        <p:spPr>
          <a:xfrm>
            <a:off x="8211621" y="5082323"/>
            <a:ext cx="2142474" cy="590858"/>
          </a:xfrm>
          <a:prstGeom prst="rect">
            <a:avLst/>
          </a:prstGeom>
          <a:noFill/>
        </p:spPr>
        <p:txBody>
          <a:bodyPr wrap="square" lIns="0" tIns="0" rIns="0" bIns="0" numCol="1" spcCol="360000">
            <a:spAutoFit/>
          </a:bodyPr>
          <a:lstStyle/>
          <a:p>
            <a:pPr algn="just">
              <a:lnSpc>
                <a:spcPct val="120000"/>
              </a:lnSpc>
              <a:defRPr/>
            </a:pPr>
            <a:r>
              <a:rPr lang="zh-CN" altLang="en-US" sz="8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r>
              <a:rPr lang="zh-CN" alt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，点击添加相关标题文字，修改文字内容，也可以直接复制你的内容到此。，点击添加相关标题文字，修改文字内容，也可以直接复制你的内容到此。</a:t>
            </a:r>
            <a:endPar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9" name="文本框 48"/>
          <p:cNvSpPr txBox="1"/>
          <p:nvPr/>
        </p:nvSpPr>
        <p:spPr>
          <a:xfrm>
            <a:off x="372973" y="266550"/>
            <a:ext cx="3272517" cy="466708"/>
          </a:xfrm>
          <a:prstGeom prst="rect">
            <a:avLst/>
          </a:prstGeom>
          <a:noFill/>
        </p:spPr>
        <p:txBody>
          <a:bodyPr wrap="none" lIns="96434" tIns="48217" rIns="96434" bIns="48217" rtlCol="0">
            <a:spAutoFit/>
          </a:bodyPr>
          <a:lstStyle/>
          <a:p>
            <a:pPr defTabSz="964278"/>
            <a:r>
              <a:rPr lang="zh-CN" altLang="en-US" sz="2400" dirty="0">
                <a:solidFill>
                  <a:srgbClr val="E7E6E6">
                    <a:lumMod val="25000"/>
                  </a:srgbClr>
                </a:solidFill>
                <a:latin typeface="微软雅黑" panose="020B0503020204020204" pitchFamily="34" charset="-122"/>
                <a:ea typeface="微软雅黑" panose="020B0503020204020204" pitchFamily="34" charset="-122"/>
                <a:cs typeface="+mn-ea"/>
                <a:sym typeface="+mn-lt"/>
              </a:rPr>
              <a:t>点击添加相关标题文字</a:t>
            </a:r>
          </a:p>
        </p:txBody>
      </p:sp>
      <p:sp>
        <p:nvSpPr>
          <p:cNvPr id="50" name="文本框 49"/>
          <p:cNvSpPr txBox="1"/>
          <p:nvPr/>
        </p:nvSpPr>
        <p:spPr>
          <a:xfrm>
            <a:off x="372973" y="654957"/>
            <a:ext cx="2809570" cy="374375"/>
          </a:xfrm>
          <a:prstGeom prst="rect">
            <a:avLst/>
          </a:prstGeom>
          <a:noFill/>
        </p:spPr>
        <p:txBody>
          <a:bodyPr wrap="none" lIns="96434" tIns="48217" rIns="96434" bIns="48217" rtlCol="0">
            <a:spAutoFit/>
          </a:bodyPr>
          <a:lstStyle/>
          <a:p>
            <a:pPr defTabSz="964278"/>
            <a:r>
              <a:rPr lang="en-US" altLang="zh-CN" dirty="0">
                <a:solidFill>
                  <a:srgbClr val="E7E6E6">
                    <a:lumMod val="25000"/>
                  </a:srgbClr>
                </a:solidFill>
                <a:cs typeface="+mn-ea"/>
                <a:sym typeface="+mn-lt"/>
              </a:rPr>
              <a:t>ADD RELATED TITLE WORDS</a:t>
            </a:r>
            <a:endParaRPr lang="zh-CN" altLang="en-US" dirty="0">
              <a:solidFill>
                <a:srgbClr val="E7E6E6">
                  <a:lumMod val="25000"/>
                </a:srgbClr>
              </a:solidFill>
              <a:cs typeface="+mn-ea"/>
              <a:sym typeface="+mn-lt"/>
            </a:endParaRPr>
          </a:p>
        </p:txBody>
      </p:sp>
    </p:spTree>
    <p:extLst>
      <p:ext uri="{BB962C8B-B14F-4D97-AF65-F5344CB8AC3E}">
        <p14:creationId xmlns:p14="http://schemas.microsoft.com/office/powerpoint/2010/main" val="437323753"/>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fade">
                                      <p:cBhvr>
                                        <p:cTn id="11" dur="500"/>
                                        <p:tgtEl>
                                          <p:spTgt spid="3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fade">
                                      <p:cBhvr>
                                        <p:cTn id="15" dur="500"/>
                                        <p:tgtEl>
                                          <p:spTgt spid="4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fade">
                                      <p:cBhvr>
                                        <p:cTn id="19" dur="500"/>
                                        <p:tgtEl>
                                          <p:spTgt spid="45"/>
                                        </p:tgtEl>
                                      </p:cBhvr>
                                    </p:animEffect>
                                  </p:childTnLst>
                                </p:cTn>
                              </p:par>
                            </p:childTnLst>
                          </p:cTn>
                        </p:par>
                        <p:par>
                          <p:cTn id="20" fill="hold">
                            <p:stCondLst>
                              <p:cond delay="2000"/>
                            </p:stCondLst>
                            <p:childTnLst>
                              <p:par>
                                <p:cTn id="21" presetID="22" presetClass="entr" presetSubtype="2" fill="hold" nodeType="after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wipe(right)">
                                      <p:cBhvr>
                                        <p:cTn id="23" dur="500"/>
                                        <p:tgtEl>
                                          <p:spTgt spid="34"/>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fade">
                                      <p:cBhvr>
                                        <p:cTn id="31" dur="500"/>
                                        <p:tgtEl>
                                          <p:spTgt spid="33"/>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left)">
                                      <p:cBhvr>
                                        <p:cTn id="35" dur="500"/>
                                        <p:tgtEl>
                                          <p:spTgt spid="8"/>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fade">
                                      <p:cBhvr>
                                        <p:cTn id="43" dur="500"/>
                                        <p:tgtEl>
                                          <p:spTgt spid="3"/>
                                        </p:tgtEl>
                                      </p:cBhvr>
                                    </p:animEffect>
                                  </p:childTnLst>
                                </p:cTn>
                              </p:par>
                            </p:childTnLst>
                          </p:cTn>
                        </p:par>
                        <p:par>
                          <p:cTn id="44" fill="hold">
                            <p:stCondLst>
                              <p:cond delay="5000"/>
                            </p:stCondLst>
                            <p:childTnLst>
                              <p:par>
                                <p:cTn id="45" presetID="22" presetClass="entr" presetSubtype="2" fill="hold" nodeType="after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wipe(right)">
                                      <p:cBhvr>
                                        <p:cTn id="47" dur="500"/>
                                        <p:tgtEl>
                                          <p:spTgt spid="9"/>
                                        </p:tgtEl>
                                      </p:cBhvr>
                                    </p:animEffec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fade">
                                      <p:cBhvr>
                                        <p:cTn id="51" dur="500"/>
                                        <p:tgtEl>
                                          <p:spTgt spid="28"/>
                                        </p:tgtEl>
                                      </p:cBhvr>
                                    </p:animEffect>
                                  </p:childTnLst>
                                </p:cTn>
                              </p:par>
                            </p:childTnLst>
                          </p:cTn>
                        </p:par>
                        <p:par>
                          <p:cTn id="52" fill="hold">
                            <p:stCondLst>
                              <p:cond delay="6000"/>
                            </p:stCondLst>
                            <p:childTnLst>
                              <p:par>
                                <p:cTn id="53" presetID="10" presetClass="entr" presetSubtype="0" fill="hold" nodeType="afterEffect">
                                  <p:stCondLst>
                                    <p:cond delay="0"/>
                                  </p:stCondLst>
                                  <p:childTnLst>
                                    <p:set>
                                      <p:cBhvr>
                                        <p:cTn id="54" dur="1" fill="hold">
                                          <p:stCondLst>
                                            <p:cond delay="0"/>
                                          </p:stCondLst>
                                        </p:cTn>
                                        <p:tgtEl>
                                          <p:spTgt spid="2"/>
                                        </p:tgtEl>
                                        <p:attrNameLst>
                                          <p:attrName>style.visibility</p:attrName>
                                        </p:attrNameLst>
                                      </p:cBhvr>
                                      <p:to>
                                        <p:strVal val="visible"/>
                                      </p:to>
                                    </p:set>
                                    <p:animEffect transition="in" filter="fade">
                                      <p:cBhvr>
                                        <p:cTn id="55" dur="500"/>
                                        <p:tgtEl>
                                          <p:spTgt spid="2"/>
                                        </p:tgtEl>
                                      </p:cBhvr>
                                    </p:animEffect>
                                  </p:childTnLst>
                                </p:cTn>
                              </p:par>
                            </p:childTnLst>
                          </p:cTn>
                        </p:par>
                        <p:par>
                          <p:cTn id="56" fill="hold">
                            <p:stCondLst>
                              <p:cond delay="6500"/>
                            </p:stCondLst>
                            <p:childTnLst>
                              <p:par>
                                <p:cTn id="57" presetID="22" presetClass="entr" presetSubtype="8" fill="hold" nodeType="after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wipe(left)">
                                      <p:cBhvr>
                                        <p:cTn id="59" dur="500"/>
                                        <p:tgtEl>
                                          <p:spTgt spid="7"/>
                                        </p:tgtEl>
                                      </p:cBhvr>
                                    </p:animEffect>
                                  </p:childTnLst>
                                </p:cTn>
                              </p:par>
                            </p:childTnLst>
                          </p:cTn>
                        </p:par>
                        <p:par>
                          <p:cTn id="60" fill="hold">
                            <p:stCondLst>
                              <p:cond delay="7000"/>
                            </p:stCondLst>
                            <p:childTnLst>
                              <p:par>
                                <p:cTn id="61" presetID="10" presetClass="entr" presetSubtype="0" fill="hold" nodeType="after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fade">
                                      <p:cBhvr>
                                        <p:cTn id="63" dur="500"/>
                                        <p:tgtEl>
                                          <p:spTgt spid="16"/>
                                        </p:tgtEl>
                                      </p:cBhvr>
                                    </p:animEffect>
                                  </p:childTnLst>
                                </p:cTn>
                              </p:par>
                            </p:childTnLst>
                          </p:cTn>
                        </p:par>
                        <p:par>
                          <p:cTn id="64" fill="hold">
                            <p:stCondLst>
                              <p:cond delay="7500"/>
                            </p:stCondLst>
                            <p:childTnLst>
                              <p:par>
                                <p:cTn id="65" presetID="10" presetClass="entr" presetSubtype="0" fill="hold" grpId="0" nodeType="afterEffect">
                                  <p:stCondLst>
                                    <p:cond delay="0"/>
                                  </p:stCondLst>
                                  <p:childTnLst>
                                    <p:set>
                                      <p:cBhvr>
                                        <p:cTn id="66" dur="1" fill="hold">
                                          <p:stCondLst>
                                            <p:cond delay="0"/>
                                          </p:stCondLst>
                                        </p:cTn>
                                        <p:tgtEl>
                                          <p:spTgt spid="52"/>
                                        </p:tgtEl>
                                        <p:attrNameLst>
                                          <p:attrName>style.visibility</p:attrName>
                                        </p:attrNameLst>
                                      </p:cBhvr>
                                      <p:to>
                                        <p:strVal val="visible"/>
                                      </p:to>
                                    </p:set>
                                    <p:animEffect transition="in" filter="fade">
                                      <p:cBhvr>
                                        <p:cTn id="67" dur="500"/>
                                        <p:tgtEl>
                                          <p:spTgt spid="52"/>
                                        </p:tgtEl>
                                      </p:cBhvr>
                                    </p:animEffect>
                                  </p:childTnLst>
                                </p:cTn>
                              </p:par>
                            </p:childTnLst>
                          </p:cTn>
                        </p:par>
                        <p:par>
                          <p:cTn id="68" fill="hold">
                            <p:stCondLst>
                              <p:cond delay="8000"/>
                            </p:stCondLst>
                            <p:childTnLst>
                              <p:par>
                                <p:cTn id="69" presetID="22" presetClass="entr" presetSubtype="4" fill="hold" grpId="0" nodeType="afterEffect">
                                  <p:stCondLst>
                                    <p:cond delay="0"/>
                                  </p:stCondLst>
                                  <p:childTnLst>
                                    <p:set>
                                      <p:cBhvr>
                                        <p:cTn id="70" dur="1" fill="hold">
                                          <p:stCondLst>
                                            <p:cond delay="0"/>
                                          </p:stCondLst>
                                        </p:cTn>
                                        <p:tgtEl>
                                          <p:spTgt spid="46">
                                            <p:txEl>
                                              <p:pRg st="0" end="0"/>
                                            </p:txEl>
                                          </p:spTgt>
                                        </p:tgtEl>
                                        <p:attrNameLst>
                                          <p:attrName>style.visibility</p:attrName>
                                        </p:attrNameLst>
                                      </p:cBhvr>
                                      <p:to>
                                        <p:strVal val="visible"/>
                                      </p:to>
                                    </p:set>
                                    <p:animEffect transition="in" filter="wipe(down)">
                                      <p:cBhvr>
                                        <p:cTn id="71" dur="500"/>
                                        <p:tgtEl>
                                          <p:spTgt spid="46">
                                            <p:txEl>
                                              <p:pRg st="0" end="0"/>
                                            </p:txEl>
                                          </p:spTgt>
                                        </p:tgtEl>
                                      </p:cBhvr>
                                    </p:animEffect>
                                  </p:childTnLst>
                                </p:cTn>
                              </p:par>
                            </p:childTnLst>
                          </p:cTn>
                        </p:par>
                        <p:par>
                          <p:cTn id="72" fill="hold">
                            <p:stCondLst>
                              <p:cond delay="8500"/>
                            </p:stCondLst>
                            <p:childTnLst>
                              <p:par>
                                <p:cTn id="73" presetID="22" presetClass="entr" presetSubtype="4" fill="hold" grpId="0" nodeType="afterEffect">
                                  <p:stCondLst>
                                    <p:cond delay="0"/>
                                  </p:stCondLst>
                                  <p:childTnLst>
                                    <p:set>
                                      <p:cBhvr>
                                        <p:cTn id="74" dur="1" fill="hold">
                                          <p:stCondLst>
                                            <p:cond delay="0"/>
                                          </p:stCondLst>
                                        </p:cTn>
                                        <p:tgtEl>
                                          <p:spTgt spid="47">
                                            <p:txEl>
                                              <p:pRg st="0" end="0"/>
                                            </p:txEl>
                                          </p:spTgt>
                                        </p:tgtEl>
                                        <p:attrNameLst>
                                          <p:attrName>style.visibility</p:attrName>
                                        </p:attrNameLst>
                                      </p:cBhvr>
                                      <p:to>
                                        <p:strVal val="visible"/>
                                      </p:to>
                                    </p:set>
                                    <p:animEffect transition="in" filter="wipe(down)">
                                      <p:cBhvr>
                                        <p:cTn id="75" dur="500"/>
                                        <p:tgtEl>
                                          <p:spTgt spid="47">
                                            <p:txEl>
                                              <p:pRg st="0" end="0"/>
                                            </p:txEl>
                                          </p:spTgt>
                                        </p:tgtEl>
                                      </p:cBhvr>
                                    </p:animEffect>
                                  </p:childTnLst>
                                </p:cTn>
                              </p:par>
                            </p:childTnLst>
                          </p:cTn>
                        </p:par>
                        <p:par>
                          <p:cTn id="76" fill="hold">
                            <p:stCondLst>
                              <p:cond delay="9000"/>
                            </p:stCondLst>
                            <p:childTnLst>
                              <p:par>
                                <p:cTn id="77" presetID="22" presetClass="entr" presetSubtype="4" fill="hold" grpId="0" nodeType="afterEffect">
                                  <p:stCondLst>
                                    <p:cond delay="0"/>
                                  </p:stCondLst>
                                  <p:childTnLst>
                                    <p:set>
                                      <p:cBhvr>
                                        <p:cTn id="78" dur="1" fill="hold">
                                          <p:stCondLst>
                                            <p:cond delay="0"/>
                                          </p:stCondLst>
                                        </p:cTn>
                                        <p:tgtEl>
                                          <p:spTgt spid="43">
                                            <p:txEl>
                                              <p:pRg st="0" end="0"/>
                                            </p:txEl>
                                          </p:spTgt>
                                        </p:tgtEl>
                                        <p:attrNameLst>
                                          <p:attrName>style.visibility</p:attrName>
                                        </p:attrNameLst>
                                      </p:cBhvr>
                                      <p:to>
                                        <p:strVal val="visible"/>
                                      </p:to>
                                    </p:set>
                                    <p:animEffect transition="in" filter="wipe(down)">
                                      <p:cBhvr>
                                        <p:cTn id="79" dur="500"/>
                                        <p:tgtEl>
                                          <p:spTgt spid="43">
                                            <p:txEl>
                                              <p:pRg st="0" end="0"/>
                                            </p:txEl>
                                          </p:spTgt>
                                        </p:tgtEl>
                                      </p:cBhvr>
                                    </p:animEffect>
                                  </p:childTnLst>
                                </p:cTn>
                              </p:par>
                            </p:childTnLst>
                          </p:cTn>
                        </p:par>
                        <p:par>
                          <p:cTn id="80" fill="hold">
                            <p:stCondLst>
                              <p:cond delay="9500"/>
                            </p:stCondLst>
                            <p:childTnLst>
                              <p:par>
                                <p:cTn id="81" presetID="22" presetClass="entr" presetSubtype="4" fill="hold" grpId="0" nodeType="afterEffect">
                                  <p:stCondLst>
                                    <p:cond delay="0"/>
                                  </p:stCondLst>
                                  <p:childTnLst>
                                    <p:set>
                                      <p:cBhvr>
                                        <p:cTn id="82" dur="1" fill="hold">
                                          <p:stCondLst>
                                            <p:cond delay="0"/>
                                          </p:stCondLst>
                                        </p:cTn>
                                        <p:tgtEl>
                                          <p:spTgt spid="44">
                                            <p:txEl>
                                              <p:pRg st="0" end="0"/>
                                            </p:txEl>
                                          </p:spTgt>
                                        </p:tgtEl>
                                        <p:attrNameLst>
                                          <p:attrName>style.visibility</p:attrName>
                                        </p:attrNameLst>
                                      </p:cBhvr>
                                      <p:to>
                                        <p:strVal val="visible"/>
                                      </p:to>
                                    </p:set>
                                    <p:animEffect transition="in" filter="wipe(down)">
                                      <p:cBhvr>
                                        <p:cTn id="83" dur="500"/>
                                        <p:tgtEl>
                                          <p:spTgt spid="44">
                                            <p:txEl>
                                              <p:pRg st="0" end="0"/>
                                            </p:txEl>
                                          </p:spTgt>
                                        </p:tgtEl>
                                      </p:cBhvr>
                                    </p:animEffect>
                                  </p:childTnLst>
                                </p:cTn>
                              </p:par>
                            </p:childTnLst>
                          </p:cTn>
                        </p:par>
                        <p:par>
                          <p:cTn id="84" fill="hold">
                            <p:stCondLst>
                              <p:cond delay="10000"/>
                            </p:stCondLst>
                            <p:childTnLst>
                              <p:par>
                                <p:cTn id="85" presetID="22" presetClass="entr" presetSubtype="8" fill="hold" grpId="0" nodeType="afterEffect">
                                  <p:stCondLst>
                                    <p:cond delay="0"/>
                                  </p:stCondLst>
                                  <p:childTnLst>
                                    <p:set>
                                      <p:cBhvr>
                                        <p:cTn id="86" dur="1" fill="hold">
                                          <p:stCondLst>
                                            <p:cond delay="0"/>
                                          </p:stCondLst>
                                        </p:cTn>
                                        <p:tgtEl>
                                          <p:spTgt spid="53"/>
                                        </p:tgtEl>
                                        <p:attrNameLst>
                                          <p:attrName>style.visibility</p:attrName>
                                        </p:attrNameLst>
                                      </p:cBhvr>
                                      <p:to>
                                        <p:strVal val="visible"/>
                                      </p:to>
                                    </p:set>
                                    <p:animEffect transition="in" filter="wipe(left)">
                                      <p:cBhvr>
                                        <p:cTn id="87" dur="500"/>
                                        <p:tgtEl>
                                          <p:spTgt spid="53"/>
                                        </p:tgtEl>
                                      </p:cBhvr>
                                    </p:animEffect>
                                  </p:childTnLst>
                                </p:cTn>
                              </p:par>
                            </p:childTnLst>
                          </p:cTn>
                        </p:par>
                        <p:par>
                          <p:cTn id="88" fill="hold">
                            <p:stCondLst>
                              <p:cond delay="10500"/>
                            </p:stCondLst>
                            <p:childTnLst>
                              <p:par>
                                <p:cTn id="89" presetID="2" presetClass="entr" presetSubtype="2" fill="hold" grpId="0" nodeType="afterEffect">
                                  <p:stCondLst>
                                    <p:cond delay="0"/>
                                  </p:stCondLst>
                                  <p:childTnLst>
                                    <p:set>
                                      <p:cBhvr>
                                        <p:cTn id="90" dur="1" fill="hold">
                                          <p:stCondLst>
                                            <p:cond delay="0"/>
                                          </p:stCondLst>
                                        </p:cTn>
                                        <p:tgtEl>
                                          <p:spTgt spid="54"/>
                                        </p:tgtEl>
                                        <p:attrNameLst>
                                          <p:attrName>style.visibility</p:attrName>
                                        </p:attrNameLst>
                                      </p:cBhvr>
                                      <p:to>
                                        <p:strVal val="visible"/>
                                      </p:to>
                                    </p:set>
                                    <p:anim calcmode="lin" valueType="num">
                                      <p:cBhvr additive="base">
                                        <p:cTn id="91" dur="500" fill="hold"/>
                                        <p:tgtEl>
                                          <p:spTgt spid="54"/>
                                        </p:tgtEl>
                                        <p:attrNameLst>
                                          <p:attrName>ppt_x</p:attrName>
                                        </p:attrNameLst>
                                      </p:cBhvr>
                                      <p:tavLst>
                                        <p:tav tm="0">
                                          <p:val>
                                            <p:strVal val="1+#ppt_w/2"/>
                                          </p:val>
                                        </p:tav>
                                        <p:tav tm="100000">
                                          <p:val>
                                            <p:strVal val="#ppt_x"/>
                                          </p:val>
                                        </p:tav>
                                      </p:tavLst>
                                    </p:anim>
                                    <p:anim calcmode="lin" valueType="num">
                                      <p:cBhvr additive="base">
                                        <p:cTn id="92" dur="500" fill="hold"/>
                                        <p:tgtEl>
                                          <p:spTgt spid="54"/>
                                        </p:tgtEl>
                                        <p:attrNameLst>
                                          <p:attrName>ppt_y</p:attrName>
                                        </p:attrNameLst>
                                      </p:cBhvr>
                                      <p:tavLst>
                                        <p:tav tm="0">
                                          <p:val>
                                            <p:strVal val="#ppt_y"/>
                                          </p:val>
                                        </p:tav>
                                        <p:tav tm="100000">
                                          <p:val>
                                            <p:strVal val="#ppt_y"/>
                                          </p:val>
                                        </p:tav>
                                      </p:tavLst>
                                    </p:anim>
                                  </p:childTnLst>
                                </p:cTn>
                              </p:par>
                            </p:childTnLst>
                          </p:cTn>
                        </p:par>
                        <p:par>
                          <p:cTn id="93" fill="hold">
                            <p:stCondLst>
                              <p:cond delay="11000"/>
                            </p:stCondLst>
                            <p:childTnLst>
                              <p:par>
                                <p:cTn id="94" presetID="22" presetClass="entr" presetSubtype="8" fill="hold" grpId="0" nodeType="afterEffect">
                                  <p:stCondLst>
                                    <p:cond delay="0"/>
                                  </p:stCondLst>
                                  <p:childTnLst>
                                    <p:set>
                                      <p:cBhvr>
                                        <p:cTn id="95" dur="1" fill="hold">
                                          <p:stCondLst>
                                            <p:cond delay="0"/>
                                          </p:stCondLst>
                                        </p:cTn>
                                        <p:tgtEl>
                                          <p:spTgt spid="55"/>
                                        </p:tgtEl>
                                        <p:attrNameLst>
                                          <p:attrName>style.visibility</p:attrName>
                                        </p:attrNameLst>
                                      </p:cBhvr>
                                      <p:to>
                                        <p:strVal val="visible"/>
                                      </p:to>
                                    </p:set>
                                    <p:animEffect transition="in" filter="wipe(left)">
                                      <p:cBhvr>
                                        <p:cTn id="96" dur="500"/>
                                        <p:tgtEl>
                                          <p:spTgt spid="55"/>
                                        </p:tgtEl>
                                      </p:cBhvr>
                                    </p:animEffect>
                                  </p:childTnLst>
                                </p:cTn>
                              </p:par>
                            </p:childTnLst>
                          </p:cTn>
                        </p:par>
                        <p:par>
                          <p:cTn id="97" fill="hold">
                            <p:stCondLst>
                              <p:cond delay="11500"/>
                            </p:stCondLst>
                            <p:childTnLst>
                              <p:par>
                                <p:cTn id="98" presetID="2" presetClass="entr" presetSubtype="2" fill="hold" grpId="0" nodeType="afterEffect">
                                  <p:stCondLst>
                                    <p:cond delay="0"/>
                                  </p:stCondLst>
                                  <p:childTnLst>
                                    <p:set>
                                      <p:cBhvr>
                                        <p:cTn id="99" dur="1" fill="hold">
                                          <p:stCondLst>
                                            <p:cond delay="0"/>
                                          </p:stCondLst>
                                        </p:cTn>
                                        <p:tgtEl>
                                          <p:spTgt spid="56"/>
                                        </p:tgtEl>
                                        <p:attrNameLst>
                                          <p:attrName>style.visibility</p:attrName>
                                        </p:attrNameLst>
                                      </p:cBhvr>
                                      <p:to>
                                        <p:strVal val="visible"/>
                                      </p:to>
                                    </p:set>
                                    <p:anim calcmode="lin" valueType="num">
                                      <p:cBhvr additive="base">
                                        <p:cTn id="100" dur="500" fill="hold"/>
                                        <p:tgtEl>
                                          <p:spTgt spid="56"/>
                                        </p:tgtEl>
                                        <p:attrNameLst>
                                          <p:attrName>ppt_x</p:attrName>
                                        </p:attrNameLst>
                                      </p:cBhvr>
                                      <p:tavLst>
                                        <p:tav tm="0">
                                          <p:val>
                                            <p:strVal val="1+#ppt_w/2"/>
                                          </p:val>
                                        </p:tav>
                                        <p:tav tm="100000">
                                          <p:val>
                                            <p:strVal val="#ppt_x"/>
                                          </p:val>
                                        </p:tav>
                                      </p:tavLst>
                                    </p:anim>
                                    <p:anim calcmode="lin" valueType="num">
                                      <p:cBhvr additive="base">
                                        <p:cTn id="101" dur="500" fill="hold"/>
                                        <p:tgtEl>
                                          <p:spTgt spid="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9" grpId="0" animBg="1"/>
      <p:bldP spid="42" grpId="0" animBg="1"/>
      <p:bldP spid="45" grpId="0" animBg="1"/>
      <p:bldP spid="46" grpId="0" build="p"/>
      <p:bldP spid="47" grpId="0" build="p"/>
      <p:bldP spid="33" grpId="0" animBg="1"/>
      <p:bldP spid="52" grpId="0" animBg="1"/>
      <p:bldP spid="43" grpId="0" build="p"/>
      <p:bldP spid="44" grpId="0" build="p"/>
      <p:bldP spid="53" grpId="0"/>
      <p:bldP spid="54" grpId="0"/>
      <p:bldP spid="55" grpId="0"/>
      <p:bldP spid="5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95" y="880021"/>
            <a:ext cx="12857163" cy="54726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7605185" y="1672109"/>
            <a:ext cx="3816424" cy="3816424"/>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0605839" y="4948070"/>
            <a:ext cx="1631540" cy="1631540"/>
          </a:xfrm>
          <a:prstGeom prst="rect">
            <a:avLst/>
          </a:prstGeom>
          <a:blipFill dpi="0" rotWithShape="1">
            <a:blip r:embed="rId4"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32"/>
          <p:cNvSpPr txBox="1"/>
          <p:nvPr/>
        </p:nvSpPr>
        <p:spPr>
          <a:xfrm>
            <a:off x="524719" y="1641329"/>
            <a:ext cx="6912768" cy="1938992"/>
          </a:xfrm>
          <a:prstGeom prst="rect">
            <a:avLst/>
          </a:prstGeom>
          <a:noFill/>
        </p:spPr>
        <p:txBody>
          <a:bodyPr wrap="square" rtlCol="0">
            <a:spAutoFit/>
          </a:bodyPr>
          <a:lstStyle/>
          <a:p>
            <a:pPr algn="just"/>
            <a:r>
              <a:rPr lang="en-US" altLang="zh-CN" sz="6000" dirty="0">
                <a:solidFill>
                  <a:schemeClr val="bg1"/>
                </a:solidFill>
                <a:latin typeface="Impact" panose="020B0806030902050204" pitchFamily="34" charset="0"/>
                <a:ea typeface="微软雅黑" panose="020B0503020204020204" pitchFamily="34" charset="-122"/>
                <a:sym typeface="Arial" panose="020B0604020202020204" pitchFamily="34" charset="0"/>
              </a:rPr>
              <a:t>CLICK ON ADD</a:t>
            </a:r>
          </a:p>
          <a:p>
            <a:pPr algn="just"/>
            <a:r>
              <a:rPr lang="en-US" altLang="zh-CN" sz="6000" dirty="0">
                <a:solidFill>
                  <a:schemeClr val="bg1"/>
                </a:solidFill>
                <a:latin typeface="Impact" panose="020B0806030902050204" pitchFamily="34" charset="0"/>
                <a:ea typeface="微软雅黑" panose="020B0503020204020204" pitchFamily="34" charset="-122"/>
                <a:sym typeface="Arial" panose="020B0604020202020204" pitchFamily="34" charset="0"/>
              </a:rPr>
              <a:t>RELATED TITLE WORDS</a:t>
            </a:r>
            <a:endParaRPr lang="en-US" sz="6000" dirty="0">
              <a:solidFill>
                <a:schemeClr val="bg1"/>
              </a:solidFill>
              <a:latin typeface="Impact" panose="020B0806030902050204" pitchFamily="34" charset="0"/>
              <a:ea typeface="微软雅黑" panose="020B0503020204020204" pitchFamily="34" charset="-122"/>
              <a:sym typeface="Arial" panose="020B0604020202020204" pitchFamily="34" charset="0"/>
            </a:endParaRPr>
          </a:p>
        </p:txBody>
      </p:sp>
      <p:sp>
        <p:nvSpPr>
          <p:cNvPr id="6" name="TextBox 32"/>
          <p:cNvSpPr txBox="1"/>
          <p:nvPr/>
        </p:nvSpPr>
        <p:spPr>
          <a:xfrm>
            <a:off x="524719" y="3687764"/>
            <a:ext cx="6624736" cy="2092881"/>
          </a:xfrm>
          <a:prstGeom prst="rect">
            <a:avLst/>
          </a:prstGeom>
          <a:noFill/>
        </p:spPr>
        <p:txBody>
          <a:bodyPr wrap="square" rtlCol="0">
            <a:spAutoFit/>
          </a:bodyPr>
          <a:lstStyle/>
          <a:p>
            <a:pPr algn="just">
              <a:lnSpc>
                <a:spcPct val="130000"/>
              </a:lnSpc>
            </a:pPr>
            <a:r>
              <a:rPr lang="zh-CN" altLang="en-US" sz="2000" dirty="0">
                <a:solidFill>
                  <a:schemeClr val="bg1"/>
                </a:solidFill>
                <a:latin typeface="Impact" panose="020B0806030902050204" pitchFamily="34" charset="0"/>
                <a:ea typeface="微软雅黑" panose="020B0503020204020204" pitchFamily="34" charset="-122"/>
                <a:sym typeface="Arial" panose="020B0604020202020204" pitchFamily="34" charset="0"/>
              </a:rPr>
              <a:t>点击添加相关标题文字，修改文字内容，也可以直接复制你的内容到此。</a:t>
            </a:r>
            <a:endParaRPr lang="en-US" altLang="zh-CN" sz="2000" dirty="0">
              <a:solidFill>
                <a:schemeClr val="bg1"/>
              </a:solidFill>
              <a:latin typeface="Impact" panose="020B0806030902050204" pitchFamily="34" charset="0"/>
              <a:ea typeface="微软雅黑" panose="020B0503020204020204" pitchFamily="34" charset="-122"/>
              <a:sym typeface="Arial" panose="020B0604020202020204" pitchFamily="34" charset="0"/>
            </a:endParaRPr>
          </a:p>
          <a:p>
            <a:pPr algn="just">
              <a:lnSpc>
                <a:spcPct val="130000"/>
              </a:lnSpc>
            </a:pPr>
            <a:endParaRPr lang="en-US" sz="1200" dirty="0">
              <a:solidFill>
                <a:schemeClr val="bg1"/>
              </a:solidFill>
              <a:latin typeface="Impact" panose="020B0806030902050204" pitchFamily="34" charset="0"/>
              <a:ea typeface="微软雅黑" panose="020B0503020204020204" pitchFamily="34" charset="-122"/>
              <a:sym typeface="Arial" panose="020B0604020202020204" pitchFamily="34" charset="0"/>
            </a:endParaRPr>
          </a:p>
          <a:p>
            <a:pPr algn="just">
              <a:lnSpc>
                <a:spcPct val="130000"/>
              </a:lnSpc>
            </a:pPr>
            <a:r>
              <a:rPr lang="zh-CN" altLang="en-US" sz="1200" dirty="0">
                <a:solidFill>
                  <a:schemeClr val="bg1"/>
                </a:solidFill>
                <a:latin typeface="Impact" panose="020B0806030902050204" pitchFamily="34" charset="0"/>
                <a:ea typeface="微软雅黑" panose="020B0503020204020204" pitchFamily="34" charset="-122"/>
                <a:sym typeface="Arial" panose="020B0604020202020204" pitchFamily="34" charset="0"/>
              </a:rPr>
              <a:t>点击添加相关标题文字，点击添加相关标题文字，点击添加相关标题文字，点击添加相关标题文字。点击添加相关标题文字，点击添加相关标题文字，点击添加相关标题文字，点击添加相关标题文字。点击添加相关标题文字，点击添加相关标题文字，点击添加相关标题文字，点击添加相关标题文字。</a:t>
            </a:r>
            <a:endParaRPr lang="en-US" sz="1200" dirty="0">
              <a:solidFill>
                <a:schemeClr val="bg1"/>
              </a:solidFill>
              <a:latin typeface="Impact" panose="020B0806030902050204" pitchFamily="34" charset="0"/>
              <a:ea typeface="微软雅黑" panose="020B0503020204020204" pitchFamily="34" charset="-122"/>
              <a:sym typeface="Arial" panose="020B0604020202020204" pitchFamily="34" charset="0"/>
            </a:endParaRPr>
          </a:p>
        </p:txBody>
      </p:sp>
      <p:sp>
        <p:nvSpPr>
          <p:cNvPr id="8" name="文本框 7"/>
          <p:cNvSpPr txBox="1"/>
          <p:nvPr/>
        </p:nvSpPr>
        <p:spPr>
          <a:xfrm>
            <a:off x="372973" y="266550"/>
            <a:ext cx="3272517" cy="466708"/>
          </a:xfrm>
          <a:prstGeom prst="rect">
            <a:avLst/>
          </a:prstGeom>
          <a:noFill/>
        </p:spPr>
        <p:txBody>
          <a:bodyPr wrap="none" lIns="96434" tIns="48217" rIns="96434" bIns="48217" rtlCol="0">
            <a:spAutoFit/>
          </a:bodyPr>
          <a:lstStyle/>
          <a:p>
            <a:pPr defTabSz="964278"/>
            <a:r>
              <a:rPr lang="zh-CN" altLang="en-US" sz="2400" dirty="0">
                <a:solidFill>
                  <a:srgbClr val="E7E6E6">
                    <a:lumMod val="25000"/>
                  </a:srgbClr>
                </a:solidFill>
                <a:latin typeface="微软雅黑" panose="020B0503020204020204" pitchFamily="34" charset="-122"/>
                <a:ea typeface="微软雅黑" panose="020B0503020204020204" pitchFamily="34" charset="-122"/>
                <a:cs typeface="+mn-ea"/>
                <a:sym typeface="+mn-lt"/>
              </a:rPr>
              <a:t>点击添加相关标题文字</a:t>
            </a:r>
          </a:p>
        </p:txBody>
      </p:sp>
      <p:sp>
        <p:nvSpPr>
          <p:cNvPr id="9" name="文本框 8"/>
          <p:cNvSpPr txBox="1"/>
          <p:nvPr/>
        </p:nvSpPr>
        <p:spPr>
          <a:xfrm>
            <a:off x="372973" y="654957"/>
            <a:ext cx="2809570" cy="374375"/>
          </a:xfrm>
          <a:prstGeom prst="rect">
            <a:avLst/>
          </a:prstGeom>
          <a:noFill/>
        </p:spPr>
        <p:txBody>
          <a:bodyPr wrap="none" lIns="96434" tIns="48217" rIns="96434" bIns="48217" rtlCol="0">
            <a:spAutoFit/>
          </a:bodyPr>
          <a:lstStyle/>
          <a:p>
            <a:pPr defTabSz="964278"/>
            <a:r>
              <a:rPr lang="en-US" altLang="zh-CN" dirty="0">
                <a:solidFill>
                  <a:srgbClr val="E7E6E6">
                    <a:lumMod val="25000"/>
                  </a:srgbClr>
                </a:solidFill>
                <a:cs typeface="+mn-ea"/>
                <a:sym typeface="+mn-lt"/>
              </a:rPr>
              <a:t>ADD RELATED TITLE WORDS</a:t>
            </a:r>
            <a:endParaRPr lang="zh-CN" altLang="en-US" dirty="0">
              <a:solidFill>
                <a:srgbClr val="E7E6E6">
                  <a:lumMod val="25000"/>
                </a:srgbClr>
              </a:solidFill>
              <a:cs typeface="+mn-ea"/>
              <a:sym typeface="+mn-lt"/>
            </a:endParaRPr>
          </a:p>
        </p:txBody>
      </p:sp>
    </p:spTree>
    <p:extLst>
      <p:ext uri="{BB962C8B-B14F-4D97-AF65-F5344CB8AC3E}">
        <p14:creationId xmlns:p14="http://schemas.microsoft.com/office/powerpoint/2010/main" val="3720117371"/>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41" presetClass="entr" presetSubtype="0" fill="hold" grpId="0" nodeType="clickEffect">
                                  <p:stCondLst>
                                    <p:cond delay="0"/>
                                  </p:stCondLst>
                                  <p:iterate type="lt">
                                    <p:tmPct val="10000"/>
                                  </p:iterate>
                                  <p:childTnLst>
                                    <p:set>
                                      <p:cBhvr>
                                        <p:cTn id="19" dur="1" fill="hold">
                                          <p:stCondLst>
                                            <p:cond delay="0"/>
                                          </p:stCondLst>
                                        </p:cTn>
                                        <p:tgtEl>
                                          <p:spTgt spid="5"/>
                                        </p:tgtEl>
                                        <p:attrNameLst>
                                          <p:attrName>style.visibility</p:attrName>
                                        </p:attrNameLst>
                                      </p:cBhvr>
                                      <p:to>
                                        <p:strVal val="visible"/>
                                      </p:to>
                                    </p:set>
                                    <p:anim calcmode="lin" valueType="num">
                                      <p:cBhvr>
                                        <p:cTn id="20"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5"/>
                                        </p:tgtEl>
                                        <p:attrNameLst>
                                          <p:attrName>ppt_y</p:attrName>
                                        </p:attrNameLst>
                                      </p:cBhvr>
                                      <p:tavLst>
                                        <p:tav tm="0">
                                          <p:val>
                                            <p:strVal val="#ppt_y"/>
                                          </p:val>
                                        </p:tav>
                                        <p:tav tm="100000">
                                          <p:val>
                                            <p:strVal val="#ppt_y"/>
                                          </p:val>
                                        </p:tav>
                                      </p:tavLst>
                                    </p:anim>
                                    <p:anim calcmode="lin" valueType="num">
                                      <p:cBhvr>
                                        <p:cTn id="22"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56" presetClass="entr" presetSubtype="0" fill="hold" grpId="0" nodeType="clickEffect">
                                  <p:stCondLst>
                                    <p:cond delay="0"/>
                                  </p:stCondLst>
                                  <p:iterate type="lt">
                                    <p:tmPct val="10000"/>
                                  </p:iterate>
                                  <p:childTnLst>
                                    <p:set>
                                      <p:cBhvr>
                                        <p:cTn id="28" dur="1" fill="hold">
                                          <p:stCondLst>
                                            <p:cond delay="0"/>
                                          </p:stCondLst>
                                        </p:cTn>
                                        <p:tgtEl>
                                          <p:spTgt spid="6"/>
                                        </p:tgtEl>
                                        <p:attrNameLst>
                                          <p:attrName>style.visibility</p:attrName>
                                        </p:attrNameLst>
                                      </p:cBhvr>
                                      <p:to>
                                        <p:strVal val="visible"/>
                                      </p:to>
                                    </p:set>
                                    <p:anim by="(-#ppt_w*2)" calcmode="lin" valueType="num">
                                      <p:cBhvr rctx="PPT">
                                        <p:cTn id="29" dur="250" autoRev="1" fill="hold">
                                          <p:stCondLst>
                                            <p:cond delay="0"/>
                                          </p:stCondLst>
                                        </p:cTn>
                                        <p:tgtEl>
                                          <p:spTgt spid="6"/>
                                        </p:tgtEl>
                                        <p:attrNameLst>
                                          <p:attrName>ppt_w</p:attrName>
                                        </p:attrNameLst>
                                      </p:cBhvr>
                                    </p:anim>
                                    <p:anim by="(#ppt_w*0.50)" calcmode="lin" valueType="num">
                                      <p:cBhvr>
                                        <p:cTn id="30" dur="250" decel="50000" autoRev="1" fill="hold">
                                          <p:stCondLst>
                                            <p:cond delay="0"/>
                                          </p:stCondLst>
                                        </p:cTn>
                                        <p:tgtEl>
                                          <p:spTgt spid="6"/>
                                        </p:tgtEl>
                                        <p:attrNameLst>
                                          <p:attrName>ppt_x</p:attrName>
                                        </p:attrNameLst>
                                      </p:cBhvr>
                                    </p:anim>
                                    <p:anim from="(-#ppt_h/2)" to="(#ppt_y)" calcmode="lin" valueType="num">
                                      <p:cBhvr>
                                        <p:cTn id="31" dur="500" fill="hold">
                                          <p:stCondLst>
                                            <p:cond delay="0"/>
                                          </p:stCondLst>
                                        </p:cTn>
                                        <p:tgtEl>
                                          <p:spTgt spid="6"/>
                                        </p:tgtEl>
                                        <p:attrNameLst>
                                          <p:attrName>ppt_y</p:attrName>
                                        </p:attrNameLst>
                                      </p:cBhvr>
                                    </p:anim>
                                    <p:animRot by="21600000">
                                      <p:cBhvr>
                                        <p:cTn id="32" dur="500" fill="hold">
                                          <p:stCondLst>
                                            <p:cond delay="0"/>
                                          </p:stCondLst>
                                        </p:cTn>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肘形连接符 43"/>
          <p:cNvSpPr>
            <a:spLocks noChangeShapeType="1"/>
          </p:cNvSpPr>
          <p:nvPr/>
        </p:nvSpPr>
        <p:spPr bwMode="auto">
          <a:xfrm rot="10800000" flipH="1">
            <a:off x="8165779" y="2072139"/>
            <a:ext cx="97574" cy="1919283"/>
          </a:xfrm>
          <a:prstGeom prst="bentConnector2">
            <a:avLst/>
          </a:prstGeom>
          <a:noFill/>
          <a:ln w="9525" cap="flat" cmpd="sng">
            <a:solidFill>
              <a:schemeClr val="bg1">
                <a:lumMod val="65000"/>
              </a:schemeClr>
            </a:solidFill>
            <a:prstDash val="sysDash"/>
            <a:bevel/>
            <a:headEnd type="oval" w="med" len="med"/>
            <a:tailEnd type="oval" w="med" len="med"/>
          </a:ln>
          <a:extLst>
            <a:ext uri="{909E8E84-426E-40DD-AFC4-6F175D3DCCD1}">
              <a14:hiddenFill xmlns:a14="http://schemas.microsoft.com/office/drawing/2010/main">
                <a:noFill/>
              </a14:hiddenFill>
            </a:ext>
          </a:extLst>
        </p:spPr>
        <p:txBody>
          <a:bodyPr/>
          <a:lstStyle/>
          <a:p>
            <a:pPr algn="just">
              <a:lnSpc>
                <a:spcPct val="120000"/>
              </a:lnSpc>
            </a:pPr>
            <a:endParaRPr lang="en-GB"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0" name="肘形连接符 17"/>
          <p:cNvSpPr>
            <a:spLocks noChangeShapeType="1"/>
          </p:cNvSpPr>
          <p:nvPr/>
        </p:nvSpPr>
        <p:spPr bwMode="auto">
          <a:xfrm rot="16200000" flipH="1">
            <a:off x="8040440" y="4212666"/>
            <a:ext cx="339879" cy="3566007"/>
          </a:xfrm>
          <a:prstGeom prst="bentConnector2">
            <a:avLst/>
          </a:prstGeom>
          <a:noFill/>
          <a:ln w="9525" cap="flat" cmpd="sng">
            <a:solidFill>
              <a:schemeClr val="bg1">
                <a:lumMod val="65000"/>
              </a:schemeClr>
            </a:solidFill>
            <a:prstDash val="sysDash"/>
            <a:bevel/>
            <a:headEnd type="oval" w="med" len="med"/>
            <a:tailEnd type="oval" w="med" len="med"/>
          </a:ln>
          <a:extLst>
            <a:ext uri="{909E8E84-426E-40DD-AFC4-6F175D3DCCD1}">
              <a14:hiddenFill xmlns:a14="http://schemas.microsoft.com/office/drawing/2010/main">
                <a:noFill/>
              </a14:hiddenFill>
            </a:ext>
          </a:extLst>
        </p:spPr>
        <p:txBody>
          <a:bodyPr/>
          <a:lstStyle/>
          <a:p>
            <a:pPr algn="just">
              <a:lnSpc>
                <a:spcPct val="120000"/>
              </a:lnSpc>
            </a:pPr>
            <a:endParaRPr lang="en-GB"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9" name="肘形连接符 46"/>
          <p:cNvSpPr>
            <a:spLocks noChangeShapeType="1"/>
          </p:cNvSpPr>
          <p:nvPr/>
        </p:nvSpPr>
        <p:spPr bwMode="auto">
          <a:xfrm rot="10800000" flipV="1">
            <a:off x="4403563" y="4157349"/>
            <a:ext cx="189833" cy="806937"/>
          </a:xfrm>
          <a:prstGeom prst="bentConnector2">
            <a:avLst/>
          </a:prstGeom>
          <a:noFill/>
          <a:ln w="9525" cap="flat" cmpd="sng">
            <a:solidFill>
              <a:schemeClr val="bg1">
                <a:lumMod val="65000"/>
              </a:schemeClr>
            </a:solidFill>
            <a:prstDash val="sysDash"/>
            <a:bevel/>
            <a:headEnd type="oval" w="med" len="med"/>
            <a:tailEnd type="oval" w="med" len="med"/>
          </a:ln>
          <a:extLst>
            <a:ext uri="{909E8E84-426E-40DD-AFC4-6F175D3DCCD1}">
              <a14:hiddenFill xmlns:a14="http://schemas.microsoft.com/office/drawing/2010/main">
                <a:noFill/>
              </a14:hiddenFill>
            </a:ext>
          </a:extLst>
        </p:spPr>
        <p:txBody>
          <a:bodyPr/>
          <a:lstStyle/>
          <a:p>
            <a:pPr algn="just">
              <a:lnSpc>
                <a:spcPct val="120000"/>
              </a:lnSpc>
            </a:pPr>
            <a:endParaRPr lang="en-GB"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1" name="肘形连接符 51"/>
          <p:cNvSpPr>
            <a:spLocks noChangeShapeType="1"/>
          </p:cNvSpPr>
          <p:nvPr/>
        </p:nvSpPr>
        <p:spPr bwMode="auto">
          <a:xfrm rot="16200000" flipV="1">
            <a:off x="5415645" y="1493698"/>
            <a:ext cx="128132" cy="1904086"/>
          </a:xfrm>
          <a:prstGeom prst="bentConnector2">
            <a:avLst/>
          </a:prstGeom>
          <a:noFill/>
          <a:ln w="9525" cap="flat" cmpd="sng">
            <a:solidFill>
              <a:schemeClr val="bg1">
                <a:lumMod val="65000"/>
              </a:schemeClr>
            </a:solidFill>
            <a:prstDash val="sysDash"/>
            <a:bevel/>
            <a:headEnd type="oval" w="med" len="med"/>
            <a:tailEnd type="oval" w="med" len="med"/>
          </a:ln>
          <a:extLst>
            <a:ext uri="{909E8E84-426E-40DD-AFC4-6F175D3DCCD1}">
              <a14:hiddenFill xmlns:a14="http://schemas.microsoft.com/office/drawing/2010/main">
                <a:noFill/>
              </a14:hiddenFill>
            </a:ext>
          </a:extLst>
        </p:spPr>
        <p:txBody>
          <a:bodyPr/>
          <a:lstStyle/>
          <a:p>
            <a:pPr algn="just">
              <a:lnSpc>
                <a:spcPct val="120000"/>
              </a:lnSpc>
            </a:pPr>
            <a:endParaRPr lang="en-GB" sz="80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4" name="Group 3"/>
          <p:cNvGrpSpPr/>
          <p:nvPr/>
        </p:nvGrpSpPr>
        <p:grpSpPr>
          <a:xfrm>
            <a:off x="4689910" y="2653888"/>
            <a:ext cx="3494611" cy="3239562"/>
            <a:chOff x="3898426" y="1805124"/>
            <a:chExt cx="4494140" cy="4166144"/>
          </a:xfrm>
        </p:grpSpPr>
        <p:sp>
          <p:nvSpPr>
            <p:cNvPr id="37" name="椭圆 12"/>
            <p:cNvSpPr>
              <a:spLocks noChangeArrowheads="1"/>
            </p:cNvSpPr>
            <p:nvPr/>
          </p:nvSpPr>
          <p:spPr bwMode="auto">
            <a:xfrm flipH="1">
              <a:off x="5881907" y="1805124"/>
              <a:ext cx="515252" cy="515252"/>
            </a:xfrm>
            <a:prstGeom prst="ellipse">
              <a:avLst/>
            </a:prstGeom>
            <a:solidFill>
              <a:schemeClr val="bg1"/>
            </a:solidFill>
            <a:ln w="76200" cap="flat" cmpd="sng">
              <a:solidFill>
                <a:schemeClr val="accent1"/>
              </a:solidFill>
              <a:bevel/>
              <a:headEnd/>
              <a:tailEnd/>
            </a:ln>
          </p:spPr>
          <p:txBody>
            <a:bodyPr anchor="ctr"/>
            <a:lstStyle/>
            <a:p>
              <a:pPr algn="just">
                <a:lnSpc>
                  <a:spcPct val="120000"/>
                </a:lnSpc>
              </a:pPr>
              <a:endParaRPr lang="en-US" altLang="en-US" sz="80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8" name="椭圆 10"/>
            <p:cNvSpPr>
              <a:spLocks noChangeArrowheads="1"/>
            </p:cNvSpPr>
            <p:nvPr/>
          </p:nvSpPr>
          <p:spPr bwMode="auto">
            <a:xfrm flipH="1">
              <a:off x="7771164" y="3503547"/>
              <a:ext cx="516444" cy="516444"/>
            </a:xfrm>
            <a:prstGeom prst="ellipse">
              <a:avLst/>
            </a:prstGeom>
            <a:solidFill>
              <a:schemeClr val="bg1"/>
            </a:solidFill>
            <a:ln w="76200" cap="flat" cmpd="sng">
              <a:solidFill>
                <a:schemeClr val="accent4"/>
              </a:solidFill>
              <a:bevel/>
              <a:headEnd/>
              <a:tailEnd/>
            </a:ln>
          </p:spPr>
          <p:txBody>
            <a:bodyPr anchor="ctr"/>
            <a:lstStyle/>
            <a:p>
              <a:pPr algn="just">
                <a:lnSpc>
                  <a:spcPct val="120000"/>
                </a:lnSpc>
              </a:pPr>
              <a:endParaRPr lang="en-US" altLang="en-US" sz="80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9" name="椭圆 11"/>
            <p:cNvSpPr>
              <a:spLocks noChangeArrowheads="1"/>
            </p:cNvSpPr>
            <p:nvPr/>
          </p:nvSpPr>
          <p:spPr bwMode="auto">
            <a:xfrm flipH="1">
              <a:off x="5881907" y="5241328"/>
              <a:ext cx="515252" cy="516445"/>
            </a:xfrm>
            <a:prstGeom prst="ellipse">
              <a:avLst/>
            </a:prstGeom>
            <a:solidFill>
              <a:schemeClr val="bg1"/>
            </a:solidFill>
            <a:ln w="76200" cap="flat" cmpd="sng">
              <a:solidFill>
                <a:schemeClr val="accent4"/>
              </a:solidFill>
              <a:bevel/>
              <a:headEnd/>
              <a:tailEnd/>
            </a:ln>
          </p:spPr>
          <p:txBody>
            <a:bodyPr anchor="ctr"/>
            <a:lstStyle/>
            <a:p>
              <a:pPr algn="just">
                <a:lnSpc>
                  <a:spcPct val="120000"/>
                </a:lnSpc>
              </a:pPr>
              <a:endParaRPr lang="en-US" altLang="en-US" sz="80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1" name="椭圆 44"/>
            <p:cNvSpPr>
              <a:spLocks noChangeArrowheads="1"/>
            </p:cNvSpPr>
            <p:nvPr/>
          </p:nvSpPr>
          <p:spPr bwMode="auto">
            <a:xfrm flipH="1">
              <a:off x="4010541" y="3503547"/>
              <a:ext cx="515252" cy="515252"/>
            </a:xfrm>
            <a:prstGeom prst="ellipse">
              <a:avLst/>
            </a:prstGeom>
            <a:solidFill>
              <a:schemeClr val="bg1"/>
            </a:solidFill>
            <a:ln w="76200" cap="flat" cmpd="sng">
              <a:solidFill>
                <a:schemeClr val="accent1"/>
              </a:solidFill>
              <a:bevel/>
              <a:headEnd/>
              <a:tailEnd/>
            </a:ln>
          </p:spPr>
          <p:txBody>
            <a:bodyPr anchor="ctr"/>
            <a:lstStyle/>
            <a:p>
              <a:pPr algn="just">
                <a:lnSpc>
                  <a:spcPct val="120000"/>
                </a:lnSpc>
              </a:pPr>
              <a:endParaRPr lang="en-US" altLang="en-US" sz="80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6" name="左弧形箭头 1"/>
            <p:cNvSpPr>
              <a:spLocks noChangeArrowheads="1"/>
            </p:cNvSpPr>
            <p:nvPr/>
          </p:nvSpPr>
          <p:spPr bwMode="auto">
            <a:xfrm>
              <a:off x="3898426" y="1805124"/>
              <a:ext cx="1892835" cy="4166144"/>
            </a:xfrm>
            <a:prstGeom prst="curvedRightArrow">
              <a:avLst>
                <a:gd name="adj1" fmla="val 24996"/>
                <a:gd name="adj2" fmla="val 50022"/>
                <a:gd name="adj3" fmla="val 25000"/>
              </a:avLst>
            </a:prstGeom>
            <a:solidFill>
              <a:schemeClr val="accent1"/>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just">
                <a:lnSpc>
                  <a:spcPct val="120000"/>
                </a:lnSpc>
              </a:pPr>
              <a:endParaRPr lang="en-US" alt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7" name="左弧形箭头 39"/>
            <p:cNvSpPr>
              <a:spLocks noChangeArrowheads="1"/>
            </p:cNvSpPr>
            <p:nvPr/>
          </p:nvSpPr>
          <p:spPr bwMode="auto">
            <a:xfrm flipH="1">
              <a:off x="6498539" y="1805124"/>
              <a:ext cx="1894027" cy="4166144"/>
            </a:xfrm>
            <a:prstGeom prst="curvedRightArrow">
              <a:avLst>
                <a:gd name="adj1" fmla="val 24980"/>
                <a:gd name="adj2" fmla="val 49990"/>
                <a:gd name="adj3" fmla="val 25000"/>
              </a:avLst>
            </a:prstGeom>
            <a:solidFill>
              <a:schemeClr val="accent4"/>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just">
                <a:lnSpc>
                  <a:spcPct val="120000"/>
                </a:lnSpc>
              </a:pPr>
              <a:endParaRPr lang="en-US" alt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3" name="TextBox 52"/>
            <p:cNvSpPr txBox="1"/>
            <p:nvPr/>
          </p:nvSpPr>
          <p:spPr>
            <a:xfrm>
              <a:off x="5169266" y="3278560"/>
              <a:ext cx="1853468" cy="451164"/>
            </a:xfrm>
            <a:prstGeom prst="rect">
              <a:avLst/>
            </a:prstGeom>
            <a:noFill/>
          </p:spPr>
          <p:txBody>
            <a:bodyPr wrap="none" rtlCol="0">
              <a:spAutoFit/>
            </a:bodyPr>
            <a:lstStyle/>
            <a:p>
              <a:pPr algn="ctr">
                <a:lnSpc>
                  <a:spcPct val="120000"/>
                </a:lnSpc>
              </a:pPr>
              <a:r>
                <a:rPr lang="zh-CN" altLang="en-US" sz="14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GB"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9" name="Rectangle 68"/>
            <p:cNvSpPr/>
            <p:nvPr/>
          </p:nvSpPr>
          <p:spPr>
            <a:xfrm>
              <a:off x="4872491" y="3651941"/>
              <a:ext cx="2447020" cy="688619"/>
            </a:xfrm>
            <a:prstGeom prst="rect">
              <a:avLst/>
            </a:prstGeom>
          </p:spPr>
          <p:txBody>
            <a:bodyPr wrap="square">
              <a:spAutoFit/>
            </a:bodyPr>
            <a:lstStyle/>
            <a:p>
              <a:pPr algn="just">
                <a:lnSpc>
                  <a:spcPct val="120000"/>
                </a:lnSpc>
              </a:pPr>
              <a:r>
                <a:rPr lang="zh-CN" altLang="en-US" sz="8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r>
                <a:rPr lang="zh-CN" alt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，点击添加相关标题文字，修改文字内容，也可以直接复制你的内容到此。</a:t>
              </a:r>
              <a:endParaRPr lang="en-GB"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70" name="Group 69"/>
            <p:cNvGrpSpPr/>
            <p:nvPr/>
          </p:nvGrpSpPr>
          <p:grpSpPr>
            <a:xfrm>
              <a:off x="5981606" y="5340706"/>
              <a:ext cx="317153" cy="317695"/>
              <a:chOff x="9145588" y="4435471"/>
              <a:chExt cx="464344" cy="465137"/>
            </a:xfrm>
          </p:grpSpPr>
          <p:sp>
            <p:nvSpPr>
              <p:cNvPr id="71" name="AutoShape 7"/>
              <p:cNvSpPr>
                <a:spLocks/>
              </p:cNvSpPr>
              <p:nvPr/>
            </p:nvSpPr>
            <p:spPr bwMode="auto">
              <a:xfrm>
                <a:off x="9145588" y="4435471"/>
                <a:ext cx="464344" cy="465137"/>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solidFill>
                <a:schemeClr val="accent4"/>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5" tIns="17445" rIns="17445" bIns="17445" anchor="ctr"/>
              <a:lstStyle/>
              <a:p>
                <a:pPr algn="just" defTabSz="209348" hangingPunct="0">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2" name="AutoShape 8"/>
              <p:cNvSpPr>
                <a:spLocks/>
              </p:cNvSpPr>
              <p:nvPr/>
            </p:nvSpPr>
            <p:spPr bwMode="auto">
              <a:xfrm>
                <a:off x="9348788" y="4638675"/>
                <a:ext cx="57944" cy="5794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solidFill>
                <a:schemeClr val="accent4"/>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5" tIns="17445" rIns="17445" bIns="17445" anchor="ctr"/>
              <a:lstStyle/>
              <a:p>
                <a:pPr algn="just" defTabSz="209348" hangingPunct="0">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3" name="AutoShape 9"/>
              <p:cNvSpPr>
                <a:spLocks/>
              </p:cNvSpPr>
              <p:nvPr/>
            </p:nvSpPr>
            <p:spPr bwMode="auto">
              <a:xfrm>
                <a:off x="9290050" y="4580732"/>
                <a:ext cx="174625" cy="174625"/>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solidFill>
                <a:schemeClr val="accent4"/>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5" tIns="17445" rIns="17445" bIns="17445" anchor="ctr"/>
              <a:lstStyle/>
              <a:p>
                <a:pPr algn="just" defTabSz="209348" hangingPunct="0">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4" name="AutoShape 10"/>
              <p:cNvSpPr>
                <a:spLocks/>
              </p:cNvSpPr>
              <p:nvPr/>
            </p:nvSpPr>
            <p:spPr bwMode="auto">
              <a:xfrm>
                <a:off x="9406732" y="4696619"/>
                <a:ext cx="72231" cy="74613"/>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solidFill>
                <a:schemeClr val="accent4"/>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5" tIns="17445" rIns="17445" bIns="17445" anchor="ctr"/>
              <a:lstStyle/>
              <a:p>
                <a:pPr algn="just" defTabSz="209348" hangingPunct="0">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5" name="AutoShape 11"/>
              <p:cNvSpPr>
                <a:spLocks/>
              </p:cNvSpPr>
              <p:nvPr/>
            </p:nvSpPr>
            <p:spPr bwMode="auto">
              <a:xfrm>
                <a:off x="9435307" y="4725988"/>
                <a:ext cx="103981" cy="106363"/>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solidFill>
                <a:schemeClr val="accent4"/>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5" tIns="17445" rIns="17445" bIns="17445" anchor="ctr"/>
              <a:lstStyle/>
              <a:p>
                <a:pPr algn="just" defTabSz="209348" hangingPunct="0">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6" name="AutoShape 12"/>
              <p:cNvSpPr>
                <a:spLocks/>
              </p:cNvSpPr>
              <p:nvPr/>
            </p:nvSpPr>
            <p:spPr bwMode="auto">
              <a:xfrm>
                <a:off x="9421019" y="4711700"/>
                <a:ext cx="88106" cy="89694"/>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solidFill>
                <a:schemeClr val="accent4"/>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5" tIns="17445" rIns="17445" bIns="17445" anchor="ctr"/>
              <a:lstStyle/>
              <a:p>
                <a:pPr algn="just" defTabSz="209348" hangingPunct="0">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7" name="AutoShape 13"/>
              <p:cNvSpPr>
                <a:spLocks/>
              </p:cNvSpPr>
              <p:nvPr/>
            </p:nvSpPr>
            <p:spPr bwMode="auto">
              <a:xfrm>
                <a:off x="9275763" y="4566444"/>
                <a:ext cx="73025" cy="7381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solidFill>
                <a:schemeClr val="accent4"/>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5" tIns="17445" rIns="17445" bIns="17445" anchor="ctr"/>
              <a:lstStyle/>
              <a:p>
                <a:pPr algn="just" defTabSz="209348" hangingPunct="0">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8" name="AutoShape 14"/>
              <p:cNvSpPr>
                <a:spLocks/>
              </p:cNvSpPr>
              <p:nvPr/>
            </p:nvSpPr>
            <p:spPr bwMode="auto">
              <a:xfrm>
                <a:off x="9217819" y="4508500"/>
                <a:ext cx="103981" cy="105569"/>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solidFill>
                <a:schemeClr val="accent4"/>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5" tIns="17445" rIns="17445" bIns="17445" anchor="ctr"/>
              <a:lstStyle/>
              <a:p>
                <a:pPr algn="just" defTabSz="209348" hangingPunct="0">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9" name="AutoShape 15"/>
              <p:cNvSpPr>
                <a:spLocks/>
              </p:cNvSpPr>
              <p:nvPr/>
            </p:nvSpPr>
            <p:spPr bwMode="auto">
              <a:xfrm>
                <a:off x="9247188" y="4537075"/>
                <a:ext cx="88107" cy="90488"/>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solidFill>
                <a:schemeClr val="accent4"/>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5" tIns="17445" rIns="17445" bIns="17445" anchor="ctr"/>
              <a:lstStyle/>
              <a:p>
                <a:pPr algn="just" defTabSz="209348" hangingPunct="0">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80" name="Group 79"/>
            <p:cNvGrpSpPr/>
            <p:nvPr/>
          </p:nvGrpSpPr>
          <p:grpSpPr>
            <a:xfrm>
              <a:off x="7864358" y="3622124"/>
              <a:ext cx="317153" cy="317695"/>
              <a:chOff x="7287419" y="3505994"/>
              <a:chExt cx="464344" cy="465138"/>
            </a:xfrm>
          </p:grpSpPr>
          <p:sp>
            <p:nvSpPr>
              <p:cNvPr id="81" name="AutoShape 37"/>
              <p:cNvSpPr>
                <a:spLocks/>
              </p:cNvSpPr>
              <p:nvPr/>
            </p:nvSpPr>
            <p:spPr bwMode="auto">
              <a:xfrm>
                <a:off x="7287419" y="3549650"/>
                <a:ext cx="423069" cy="421482"/>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solidFill>
                <a:schemeClr val="accent4"/>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5" tIns="17445" rIns="17445" bIns="17445" anchor="ctr"/>
              <a:lstStyle/>
              <a:p>
                <a:pPr algn="just" defTabSz="209348" hangingPunct="0">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2" name="AutoShape 38"/>
              <p:cNvSpPr>
                <a:spLocks/>
              </p:cNvSpPr>
              <p:nvPr/>
            </p:nvSpPr>
            <p:spPr bwMode="auto">
              <a:xfrm>
                <a:off x="7490619" y="3738563"/>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solidFill>
                <a:schemeClr val="accent4"/>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5" tIns="17445" rIns="17445" bIns="17445" anchor="ctr"/>
              <a:lstStyle/>
              <a:p>
                <a:pPr algn="just" defTabSz="209348" hangingPunct="0">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3" name="AutoShape 39"/>
              <p:cNvSpPr>
                <a:spLocks/>
              </p:cNvSpPr>
              <p:nvPr/>
            </p:nvSpPr>
            <p:spPr bwMode="auto">
              <a:xfrm>
                <a:off x="7679532" y="3505994"/>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solidFill>
                <a:schemeClr val="accent4"/>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5" tIns="17445" rIns="17445" bIns="17445" anchor="ctr"/>
              <a:lstStyle/>
              <a:p>
                <a:pPr algn="just" defTabSz="209348" hangingPunct="0">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4" name="AutoShape 40"/>
              <p:cNvSpPr>
                <a:spLocks/>
              </p:cNvSpPr>
              <p:nvPr/>
            </p:nvSpPr>
            <p:spPr bwMode="auto">
              <a:xfrm>
                <a:off x="7403307" y="3724275"/>
                <a:ext cx="57944" cy="579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solidFill>
                <a:schemeClr val="accent4"/>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5" tIns="17445" rIns="17445" bIns="17445" anchor="ctr"/>
              <a:lstStyle/>
              <a:p>
                <a:pPr algn="just" defTabSz="209348" hangingPunct="0">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5" name="AutoShape 41"/>
              <p:cNvSpPr>
                <a:spLocks/>
              </p:cNvSpPr>
              <p:nvPr/>
            </p:nvSpPr>
            <p:spPr bwMode="auto">
              <a:xfrm>
                <a:off x="7461250" y="3825875"/>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solidFill>
                <a:schemeClr val="accent4"/>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5" tIns="17445" rIns="17445" bIns="17445" anchor="ctr"/>
              <a:lstStyle/>
              <a:p>
                <a:pPr algn="just" defTabSz="209348" hangingPunct="0">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6" name="AutoShape 42"/>
              <p:cNvSpPr>
                <a:spLocks/>
              </p:cNvSpPr>
              <p:nvPr/>
            </p:nvSpPr>
            <p:spPr bwMode="auto">
              <a:xfrm>
                <a:off x="7693819" y="3607594"/>
                <a:ext cx="28575"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solidFill>
                <a:schemeClr val="accent4"/>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5" tIns="17445" rIns="17445" bIns="17445" anchor="ctr"/>
              <a:lstStyle/>
              <a:p>
                <a:pPr algn="just" defTabSz="209348" hangingPunct="0">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87" name="Group 86"/>
            <p:cNvGrpSpPr/>
            <p:nvPr/>
          </p:nvGrpSpPr>
          <p:grpSpPr>
            <a:xfrm>
              <a:off x="4146264" y="3609536"/>
              <a:ext cx="238000" cy="317695"/>
              <a:chOff x="2639220" y="3510754"/>
              <a:chExt cx="348456" cy="465137"/>
            </a:xfrm>
          </p:grpSpPr>
          <p:sp>
            <p:nvSpPr>
              <p:cNvPr id="88" name="AutoShape 115"/>
              <p:cNvSpPr>
                <a:spLocks/>
              </p:cNvSpPr>
              <p:nvPr/>
            </p:nvSpPr>
            <p:spPr bwMode="auto">
              <a:xfrm>
                <a:off x="2639220" y="3510754"/>
                <a:ext cx="348456" cy="4651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800" y="12825"/>
                    </a:moveTo>
                    <a:lnTo>
                      <a:pt x="19800" y="13500"/>
                    </a:lnTo>
                    <a:lnTo>
                      <a:pt x="19800" y="14850"/>
                    </a:lnTo>
                    <a:lnTo>
                      <a:pt x="19800" y="15525"/>
                    </a:lnTo>
                    <a:cubicBezTo>
                      <a:pt x="19800" y="18129"/>
                      <a:pt x="16972" y="20249"/>
                      <a:pt x="13499" y="20249"/>
                    </a:cubicBezTo>
                    <a:lnTo>
                      <a:pt x="8099" y="20249"/>
                    </a:lnTo>
                    <a:cubicBezTo>
                      <a:pt x="4627" y="20249"/>
                      <a:pt x="1800" y="18129"/>
                      <a:pt x="1800" y="15525"/>
                    </a:cubicBezTo>
                    <a:lnTo>
                      <a:pt x="1800" y="14850"/>
                    </a:lnTo>
                    <a:lnTo>
                      <a:pt x="1800" y="13500"/>
                    </a:lnTo>
                    <a:lnTo>
                      <a:pt x="1800" y="12825"/>
                    </a:lnTo>
                    <a:lnTo>
                      <a:pt x="1800" y="10800"/>
                    </a:lnTo>
                    <a:cubicBezTo>
                      <a:pt x="1800" y="10427"/>
                      <a:pt x="2203" y="10124"/>
                      <a:pt x="2699" y="10124"/>
                    </a:cubicBezTo>
                    <a:lnTo>
                      <a:pt x="4499" y="10124"/>
                    </a:lnTo>
                    <a:lnTo>
                      <a:pt x="17100" y="10124"/>
                    </a:lnTo>
                    <a:lnTo>
                      <a:pt x="18899" y="10124"/>
                    </a:lnTo>
                    <a:cubicBezTo>
                      <a:pt x="19396" y="10124"/>
                      <a:pt x="19800" y="10427"/>
                      <a:pt x="19800" y="10800"/>
                    </a:cubicBezTo>
                    <a:cubicBezTo>
                      <a:pt x="19800" y="10800"/>
                      <a:pt x="19800" y="12825"/>
                      <a:pt x="19800" y="12825"/>
                    </a:cubicBezTo>
                    <a:close/>
                    <a:moveTo>
                      <a:pt x="14400" y="6075"/>
                    </a:moveTo>
                    <a:lnTo>
                      <a:pt x="14400" y="6076"/>
                    </a:lnTo>
                    <a:lnTo>
                      <a:pt x="14400" y="8774"/>
                    </a:lnTo>
                    <a:lnTo>
                      <a:pt x="7200" y="8774"/>
                    </a:lnTo>
                    <a:lnTo>
                      <a:pt x="7200" y="6076"/>
                    </a:lnTo>
                    <a:lnTo>
                      <a:pt x="7200" y="6075"/>
                    </a:lnTo>
                    <a:cubicBezTo>
                      <a:pt x="7200" y="4583"/>
                      <a:pt x="8811" y="3375"/>
                      <a:pt x="10800" y="3375"/>
                    </a:cubicBezTo>
                    <a:cubicBezTo>
                      <a:pt x="12788" y="3375"/>
                      <a:pt x="14400" y="4583"/>
                      <a:pt x="14400" y="6075"/>
                    </a:cubicBezTo>
                    <a:moveTo>
                      <a:pt x="4499" y="6075"/>
                    </a:moveTo>
                    <a:cubicBezTo>
                      <a:pt x="4499" y="3465"/>
                      <a:pt x="7320" y="1350"/>
                      <a:pt x="10800" y="1350"/>
                    </a:cubicBezTo>
                    <a:cubicBezTo>
                      <a:pt x="14279" y="1350"/>
                      <a:pt x="17100" y="3465"/>
                      <a:pt x="17100" y="6075"/>
                    </a:cubicBezTo>
                    <a:lnTo>
                      <a:pt x="17100" y="8774"/>
                    </a:lnTo>
                    <a:lnTo>
                      <a:pt x="15299" y="8774"/>
                    </a:lnTo>
                    <a:lnTo>
                      <a:pt x="15299" y="6076"/>
                    </a:lnTo>
                    <a:cubicBezTo>
                      <a:pt x="15299" y="4212"/>
                      <a:pt x="13285" y="2701"/>
                      <a:pt x="10800" y="2701"/>
                    </a:cubicBezTo>
                    <a:cubicBezTo>
                      <a:pt x="8314" y="2701"/>
                      <a:pt x="6299" y="4212"/>
                      <a:pt x="6299" y="6076"/>
                    </a:cubicBezTo>
                    <a:lnTo>
                      <a:pt x="6299" y="8774"/>
                    </a:lnTo>
                    <a:lnTo>
                      <a:pt x="4499" y="8774"/>
                    </a:lnTo>
                    <a:cubicBezTo>
                      <a:pt x="4499" y="8774"/>
                      <a:pt x="4499" y="6075"/>
                      <a:pt x="4499" y="6075"/>
                    </a:cubicBezTo>
                    <a:close/>
                    <a:moveTo>
                      <a:pt x="18899" y="8774"/>
                    </a:moveTo>
                    <a:lnTo>
                      <a:pt x="18899" y="6075"/>
                    </a:lnTo>
                    <a:cubicBezTo>
                      <a:pt x="18899" y="2719"/>
                      <a:pt x="15274" y="0"/>
                      <a:pt x="10800" y="0"/>
                    </a:cubicBezTo>
                    <a:cubicBezTo>
                      <a:pt x="6325" y="0"/>
                      <a:pt x="2699" y="2719"/>
                      <a:pt x="2699" y="6075"/>
                    </a:cubicBezTo>
                    <a:lnTo>
                      <a:pt x="2699" y="8774"/>
                    </a:lnTo>
                    <a:cubicBezTo>
                      <a:pt x="1208" y="8774"/>
                      <a:pt x="0" y="9681"/>
                      <a:pt x="0" y="10800"/>
                    </a:cubicBezTo>
                    <a:lnTo>
                      <a:pt x="0" y="12825"/>
                    </a:lnTo>
                    <a:lnTo>
                      <a:pt x="0" y="13500"/>
                    </a:lnTo>
                    <a:lnTo>
                      <a:pt x="0" y="14850"/>
                    </a:lnTo>
                    <a:lnTo>
                      <a:pt x="0" y="15525"/>
                    </a:lnTo>
                    <a:cubicBezTo>
                      <a:pt x="0" y="18880"/>
                      <a:pt x="3625" y="21599"/>
                      <a:pt x="8099" y="21599"/>
                    </a:cubicBezTo>
                    <a:lnTo>
                      <a:pt x="13499" y="21599"/>
                    </a:lnTo>
                    <a:cubicBezTo>
                      <a:pt x="17974" y="21599"/>
                      <a:pt x="21600" y="18880"/>
                      <a:pt x="21600" y="15525"/>
                    </a:cubicBezTo>
                    <a:lnTo>
                      <a:pt x="21600" y="14850"/>
                    </a:lnTo>
                    <a:lnTo>
                      <a:pt x="21600" y="13500"/>
                    </a:lnTo>
                    <a:lnTo>
                      <a:pt x="21600" y="12825"/>
                    </a:lnTo>
                    <a:lnTo>
                      <a:pt x="21600" y="10800"/>
                    </a:lnTo>
                    <a:cubicBezTo>
                      <a:pt x="21600" y="9681"/>
                      <a:pt x="20391" y="8774"/>
                      <a:pt x="18899" y="8774"/>
                    </a:cubicBezTo>
                  </a:path>
                </a:pathLst>
              </a:custGeom>
              <a:solidFill>
                <a:schemeClr val="accent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5" tIns="17445" rIns="17445" bIns="17445" anchor="ctr"/>
              <a:lstStyle/>
              <a:p>
                <a:pPr algn="just" defTabSz="209348" hangingPunct="0">
                  <a:lnSpc>
                    <a:spcPct val="120000"/>
                  </a:lnSpc>
                </a:pPr>
                <a:endParaRPr lang="en-US" sz="80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9" name="AutoShape 116"/>
              <p:cNvSpPr>
                <a:spLocks/>
              </p:cNvSpPr>
              <p:nvPr/>
            </p:nvSpPr>
            <p:spPr bwMode="auto">
              <a:xfrm>
                <a:off x="2784475" y="3786982"/>
                <a:ext cx="57944"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3226"/>
                      <a:pt x="0" y="7201"/>
                    </a:cubicBezTo>
                    <a:cubicBezTo>
                      <a:pt x="0" y="9390"/>
                      <a:pt x="1798" y="13537"/>
                      <a:pt x="3601" y="16821"/>
                    </a:cubicBezTo>
                    <a:cubicBezTo>
                      <a:pt x="5070" y="19493"/>
                      <a:pt x="6916" y="21600"/>
                      <a:pt x="10800" y="21600"/>
                    </a:cubicBezTo>
                    <a:cubicBezTo>
                      <a:pt x="15016" y="21600"/>
                      <a:pt x="16529" y="19514"/>
                      <a:pt x="18003" y="16858"/>
                    </a:cubicBezTo>
                    <a:cubicBezTo>
                      <a:pt x="19828" y="13567"/>
                      <a:pt x="21600" y="9397"/>
                      <a:pt x="21600" y="7201"/>
                    </a:cubicBezTo>
                    <a:cubicBezTo>
                      <a:pt x="21600" y="3226"/>
                      <a:pt x="16761" y="0"/>
                      <a:pt x="10800" y="0"/>
                    </a:cubicBezTo>
                  </a:path>
                </a:pathLst>
              </a:custGeom>
              <a:solidFill>
                <a:schemeClr val="accent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5" tIns="17445" rIns="17445" bIns="17445" anchor="ctr"/>
              <a:lstStyle/>
              <a:p>
                <a:pPr algn="just" defTabSz="209348" hangingPunct="0">
                  <a:lnSpc>
                    <a:spcPct val="120000"/>
                  </a:lnSpc>
                </a:pPr>
                <a:endParaRPr lang="en-US" sz="80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90" name="Group 89"/>
            <p:cNvGrpSpPr/>
            <p:nvPr/>
          </p:nvGrpSpPr>
          <p:grpSpPr>
            <a:xfrm>
              <a:off x="5992775" y="1913195"/>
              <a:ext cx="317153" cy="317153"/>
              <a:chOff x="4439444" y="1652588"/>
              <a:chExt cx="464344" cy="464344"/>
            </a:xfrm>
          </p:grpSpPr>
          <p:sp>
            <p:nvSpPr>
              <p:cNvPr id="91" name="AutoShape 136"/>
              <p:cNvSpPr>
                <a:spLocks/>
              </p:cNvSpPr>
              <p:nvPr/>
            </p:nvSpPr>
            <p:spPr bwMode="auto">
              <a:xfrm>
                <a:off x="4686300" y="1710532"/>
                <a:ext cx="152400" cy="152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538" y="20579"/>
                    </a:moveTo>
                    <a:lnTo>
                      <a:pt x="19542" y="20579"/>
                    </a:lnTo>
                    <a:cubicBezTo>
                      <a:pt x="19546" y="21142"/>
                      <a:pt x="20004" y="21600"/>
                      <a:pt x="20571" y="21600"/>
                    </a:cubicBezTo>
                    <a:cubicBezTo>
                      <a:pt x="21137" y="21600"/>
                      <a:pt x="21599" y="21138"/>
                      <a:pt x="21599" y="20571"/>
                    </a:cubicBezTo>
                    <a:cubicBezTo>
                      <a:pt x="21599" y="20565"/>
                      <a:pt x="21595" y="20561"/>
                      <a:pt x="21595" y="20555"/>
                    </a:cubicBezTo>
                    <a:cubicBezTo>
                      <a:pt x="21583" y="9221"/>
                      <a:pt x="12411" y="41"/>
                      <a:pt x="1080" y="12"/>
                    </a:cubicBezTo>
                    <a:cubicBezTo>
                      <a:pt x="1064" y="10"/>
                      <a:pt x="1048" y="0"/>
                      <a:pt x="1028" y="0"/>
                    </a:cubicBezTo>
                    <a:cubicBezTo>
                      <a:pt x="458" y="0"/>
                      <a:pt x="0" y="461"/>
                      <a:pt x="0" y="1028"/>
                    </a:cubicBezTo>
                    <a:cubicBezTo>
                      <a:pt x="0" y="1594"/>
                      <a:pt x="458" y="2055"/>
                      <a:pt x="1024" y="2057"/>
                    </a:cubicBezTo>
                    <a:lnTo>
                      <a:pt x="1024" y="2065"/>
                    </a:lnTo>
                    <a:cubicBezTo>
                      <a:pt x="11233" y="2065"/>
                      <a:pt x="19538" y="10370"/>
                      <a:pt x="19538" y="20579"/>
                    </a:cubicBezTo>
                  </a:path>
                </a:pathLst>
              </a:custGeom>
              <a:solidFill>
                <a:schemeClr val="accent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5" tIns="17445" rIns="17445" bIns="17445" anchor="ctr"/>
              <a:lstStyle/>
              <a:p>
                <a:pPr algn="just" defTabSz="209348" hangingPunct="0">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2" name="AutoShape 137"/>
              <p:cNvSpPr>
                <a:spLocks/>
              </p:cNvSpPr>
              <p:nvPr/>
            </p:nvSpPr>
            <p:spPr bwMode="auto">
              <a:xfrm>
                <a:off x="4439444" y="1652588"/>
                <a:ext cx="464344" cy="464344"/>
              </a:xfrm>
              <a:custGeom>
                <a:avLst/>
                <a:gdLst>
                  <a:gd name="T0" fmla="+- 0 10819 195"/>
                  <a:gd name="T1" fmla="*/ T0 w 21248"/>
                  <a:gd name="T2" fmla="*/ 10800 h 21600"/>
                  <a:gd name="T3" fmla="+- 0 10819 195"/>
                  <a:gd name="T4" fmla="*/ T3 w 21248"/>
                  <a:gd name="T5" fmla="*/ 10800 h 21600"/>
                  <a:gd name="T6" fmla="+- 0 10819 195"/>
                  <a:gd name="T7" fmla="*/ T6 w 21248"/>
                  <a:gd name="T8" fmla="*/ 10800 h 21600"/>
                  <a:gd name="T9" fmla="+- 0 10819 195"/>
                  <a:gd name="T10" fmla="*/ T9 w 21248"/>
                  <a:gd name="T11" fmla="*/ 10800 h 21600"/>
                </a:gdLst>
                <a:ahLst/>
                <a:cxnLst>
                  <a:cxn ang="0">
                    <a:pos x="T1" y="T2"/>
                  </a:cxn>
                  <a:cxn ang="0">
                    <a:pos x="T4" y="T5"/>
                  </a:cxn>
                  <a:cxn ang="0">
                    <a:pos x="T7" y="T8"/>
                  </a:cxn>
                  <a:cxn ang="0">
                    <a:pos x="T10" y="T11"/>
                  </a:cxn>
                </a:cxnLst>
                <a:rect l="0" t="0" r="r" b="b"/>
                <a:pathLst>
                  <a:path w="21248" h="21600">
                    <a:moveTo>
                      <a:pt x="19868" y="17133"/>
                    </a:moveTo>
                    <a:cubicBezTo>
                      <a:pt x="19766" y="17386"/>
                      <a:pt x="19525" y="17549"/>
                      <a:pt x="19255" y="17549"/>
                    </a:cubicBezTo>
                    <a:lnTo>
                      <a:pt x="19058" y="17549"/>
                    </a:lnTo>
                    <a:lnTo>
                      <a:pt x="3983" y="2226"/>
                    </a:lnTo>
                    <a:lnTo>
                      <a:pt x="3983" y="2025"/>
                    </a:lnTo>
                    <a:cubicBezTo>
                      <a:pt x="3983" y="1750"/>
                      <a:pt x="4144" y="1506"/>
                      <a:pt x="4393" y="1401"/>
                    </a:cubicBezTo>
                    <a:cubicBezTo>
                      <a:pt x="4475" y="1367"/>
                      <a:pt x="4560" y="1350"/>
                      <a:pt x="4647" y="1350"/>
                    </a:cubicBezTo>
                    <a:cubicBezTo>
                      <a:pt x="4824" y="1350"/>
                      <a:pt x="4991" y="1420"/>
                      <a:pt x="5116" y="1547"/>
                    </a:cubicBezTo>
                    <a:lnTo>
                      <a:pt x="19724" y="16397"/>
                    </a:lnTo>
                    <a:cubicBezTo>
                      <a:pt x="19915" y="16591"/>
                      <a:pt x="19972" y="16880"/>
                      <a:pt x="19868" y="17133"/>
                    </a:cubicBezTo>
                    <a:moveTo>
                      <a:pt x="10121" y="17549"/>
                    </a:moveTo>
                    <a:cubicBezTo>
                      <a:pt x="10017" y="17549"/>
                      <a:pt x="9922" y="17586"/>
                      <a:pt x="9824" y="17609"/>
                    </a:cubicBezTo>
                    <a:lnTo>
                      <a:pt x="3923" y="11612"/>
                    </a:lnTo>
                    <a:cubicBezTo>
                      <a:pt x="3946" y="11512"/>
                      <a:pt x="3982" y="11415"/>
                      <a:pt x="3982" y="11311"/>
                    </a:cubicBezTo>
                    <a:lnTo>
                      <a:pt x="3983" y="3180"/>
                    </a:lnTo>
                    <a:lnTo>
                      <a:pt x="18119" y="17549"/>
                    </a:lnTo>
                    <a:cubicBezTo>
                      <a:pt x="18119" y="17549"/>
                      <a:pt x="10121" y="17549"/>
                      <a:pt x="10121" y="17549"/>
                    </a:cubicBezTo>
                    <a:close/>
                    <a:moveTo>
                      <a:pt x="9182" y="17945"/>
                    </a:moveTo>
                    <a:lnTo>
                      <a:pt x="7109" y="20052"/>
                    </a:lnTo>
                    <a:cubicBezTo>
                      <a:pt x="6939" y="20224"/>
                      <a:pt x="6742" y="20249"/>
                      <a:pt x="6640" y="20249"/>
                    </a:cubicBezTo>
                    <a:cubicBezTo>
                      <a:pt x="6537" y="20249"/>
                      <a:pt x="6339" y="20224"/>
                      <a:pt x="6170" y="20052"/>
                    </a:cubicBezTo>
                    <a:lnTo>
                      <a:pt x="1522" y="15327"/>
                    </a:lnTo>
                    <a:cubicBezTo>
                      <a:pt x="1352" y="15154"/>
                      <a:pt x="1327" y="14953"/>
                      <a:pt x="1327" y="14850"/>
                    </a:cubicBezTo>
                    <a:cubicBezTo>
                      <a:pt x="1327" y="14745"/>
                      <a:pt x="1352" y="14544"/>
                      <a:pt x="1522" y="14373"/>
                    </a:cubicBezTo>
                    <a:lnTo>
                      <a:pt x="3593" y="12266"/>
                    </a:lnTo>
                    <a:cubicBezTo>
                      <a:pt x="3599" y="12260"/>
                      <a:pt x="3601" y="12251"/>
                      <a:pt x="3607" y="12245"/>
                    </a:cubicBezTo>
                    <a:lnTo>
                      <a:pt x="9202" y="17932"/>
                    </a:lnTo>
                    <a:cubicBezTo>
                      <a:pt x="9196" y="17937"/>
                      <a:pt x="9187" y="17939"/>
                      <a:pt x="9182" y="17945"/>
                    </a:cubicBezTo>
                    <a:moveTo>
                      <a:pt x="6056" y="593"/>
                    </a:moveTo>
                    <a:cubicBezTo>
                      <a:pt x="5675" y="205"/>
                      <a:pt x="5165" y="0"/>
                      <a:pt x="4647" y="0"/>
                    </a:cubicBezTo>
                    <a:cubicBezTo>
                      <a:pt x="4390" y="0"/>
                      <a:pt x="4132" y="49"/>
                      <a:pt x="3885" y="154"/>
                    </a:cubicBezTo>
                    <a:cubicBezTo>
                      <a:pt x="3141" y="467"/>
                      <a:pt x="2655" y="1205"/>
                      <a:pt x="2655" y="2025"/>
                    </a:cubicBezTo>
                    <a:lnTo>
                      <a:pt x="2654" y="11311"/>
                    </a:lnTo>
                    <a:lnTo>
                      <a:pt x="583" y="13418"/>
                    </a:lnTo>
                    <a:cubicBezTo>
                      <a:pt x="-195" y="14208"/>
                      <a:pt x="-195" y="15491"/>
                      <a:pt x="583" y="16281"/>
                    </a:cubicBezTo>
                    <a:lnTo>
                      <a:pt x="5231" y="21006"/>
                    </a:lnTo>
                    <a:cubicBezTo>
                      <a:pt x="5620" y="21402"/>
                      <a:pt x="6131" y="21599"/>
                      <a:pt x="6640" y="21599"/>
                    </a:cubicBezTo>
                    <a:cubicBezTo>
                      <a:pt x="7150" y="21599"/>
                      <a:pt x="7659" y="21402"/>
                      <a:pt x="8048" y="21006"/>
                    </a:cubicBezTo>
                    <a:lnTo>
                      <a:pt x="10121" y="18900"/>
                    </a:lnTo>
                    <a:lnTo>
                      <a:pt x="19255" y="18900"/>
                    </a:lnTo>
                    <a:cubicBezTo>
                      <a:pt x="20062" y="18900"/>
                      <a:pt x="20788" y="18407"/>
                      <a:pt x="21095" y="17650"/>
                    </a:cubicBezTo>
                    <a:cubicBezTo>
                      <a:pt x="21405" y="16893"/>
                      <a:pt x="21234" y="16022"/>
                      <a:pt x="20663" y="15443"/>
                    </a:cubicBezTo>
                    <a:cubicBezTo>
                      <a:pt x="20663" y="15443"/>
                      <a:pt x="6056" y="593"/>
                      <a:pt x="6056" y="593"/>
                    </a:cubicBezTo>
                    <a:close/>
                  </a:path>
                </a:pathLst>
              </a:custGeom>
              <a:solidFill>
                <a:schemeClr val="accent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5" tIns="17445" rIns="17445" bIns="17445" anchor="ctr"/>
              <a:lstStyle/>
              <a:p>
                <a:pPr algn="just" defTabSz="209348" hangingPunct="0">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3" name="AutoShape 138"/>
              <p:cNvSpPr>
                <a:spLocks/>
              </p:cNvSpPr>
              <p:nvPr/>
            </p:nvSpPr>
            <p:spPr bwMode="auto">
              <a:xfrm>
                <a:off x="4686300" y="1652588"/>
                <a:ext cx="217488" cy="2174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37" y="2880"/>
                    </a:moveTo>
                    <a:lnTo>
                      <a:pt x="1437" y="2885"/>
                    </a:lnTo>
                    <a:cubicBezTo>
                      <a:pt x="10965" y="2885"/>
                      <a:pt x="18717" y="10637"/>
                      <a:pt x="18717" y="20165"/>
                    </a:cubicBezTo>
                    <a:lnTo>
                      <a:pt x="18720" y="20165"/>
                    </a:lnTo>
                    <a:cubicBezTo>
                      <a:pt x="18722" y="20959"/>
                      <a:pt x="19366" y="21600"/>
                      <a:pt x="20160" y="21600"/>
                    </a:cubicBezTo>
                    <a:cubicBezTo>
                      <a:pt x="20955" y="21600"/>
                      <a:pt x="21599" y="20956"/>
                      <a:pt x="21599" y="20160"/>
                    </a:cubicBezTo>
                    <a:cubicBezTo>
                      <a:pt x="21599" y="20155"/>
                      <a:pt x="21597" y="20152"/>
                      <a:pt x="21597" y="20148"/>
                    </a:cubicBezTo>
                    <a:cubicBezTo>
                      <a:pt x="21588" y="9034"/>
                      <a:pt x="12588" y="28"/>
                      <a:pt x="1476" y="8"/>
                    </a:cubicBezTo>
                    <a:cubicBezTo>
                      <a:pt x="1465" y="7"/>
                      <a:pt x="1454" y="0"/>
                      <a:pt x="1440" y="0"/>
                    </a:cubicBezTo>
                    <a:cubicBezTo>
                      <a:pt x="644" y="0"/>
                      <a:pt x="0" y="644"/>
                      <a:pt x="0" y="1440"/>
                    </a:cubicBezTo>
                    <a:cubicBezTo>
                      <a:pt x="0" y="2234"/>
                      <a:pt x="644" y="2878"/>
                      <a:pt x="1437" y="2880"/>
                    </a:cubicBezTo>
                  </a:path>
                </a:pathLst>
              </a:custGeom>
              <a:solidFill>
                <a:schemeClr val="accent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5" tIns="17445" rIns="17445" bIns="17445" anchor="ctr"/>
              <a:lstStyle/>
              <a:p>
                <a:pPr algn="just" defTabSz="209348" hangingPunct="0">
                  <a:lnSpc>
                    <a:spcPct val="120000"/>
                  </a:lnSpc>
                </a:pPr>
                <a:endParaRPr lang="en-US" sz="800">
                  <a:latin typeface="Arial" panose="020B0604020202020204" pitchFamily="34" charset="0"/>
                  <a:ea typeface="微软雅黑" panose="020B0503020204020204" pitchFamily="34" charset="-122"/>
                  <a:cs typeface="+mn-ea"/>
                  <a:sym typeface="Arial" panose="020B0604020202020204" pitchFamily="34" charset="0"/>
                </a:endParaRPr>
              </a:p>
            </p:txBody>
          </p:sp>
        </p:grpSp>
      </p:grpSp>
      <p:grpSp>
        <p:nvGrpSpPr>
          <p:cNvPr id="98" name="Group 97"/>
          <p:cNvGrpSpPr/>
          <p:nvPr/>
        </p:nvGrpSpPr>
        <p:grpSpPr>
          <a:xfrm>
            <a:off x="2372805" y="2072139"/>
            <a:ext cx="2097240" cy="897466"/>
            <a:chOff x="773723" y="1924636"/>
            <a:chExt cx="2945744" cy="980021"/>
          </a:xfrm>
        </p:grpSpPr>
        <p:sp>
          <p:nvSpPr>
            <p:cNvPr id="96" name="TextBox 95"/>
            <p:cNvSpPr txBox="1"/>
            <p:nvPr/>
          </p:nvSpPr>
          <p:spPr>
            <a:xfrm>
              <a:off x="1954472" y="1924636"/>
              <a:ext cx="1764995" cy="282278"/>
            </a:xfrm>
            <a:prstGeom prst="rect">
              <a:avLst/>
            </a:prstGeom>
            <a:noFill/>
          </p:spPr>
          <p:txBody>
            <a:bodyPr wrap="none" lIns="0" tIns="0" rIns="0" bIns="0" rtlCol="0">
              <a:spAutoFit/>
            </a:bodyPr>
            <a:lstStyle/>
            <a:p>
              <a:pPr algn="r">
                <a:lnSpc>
                  <a:spcPct val="120000"/>
                </a:lnSpc>
              </a:pP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GB"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7" name="Rectangle 96"/>
            <p:cNvSpPr/>
            <p:nvPr/>
          </p:nvSpPr>
          <p:spPr>
            <a:xfrm>
              <a:off x="773723" y="2259448"/>
              <a:ext cx="2945200" cy="645209"/>
            </a:xfrm>
            <a:prstGeom prst="rect">
              <a:avLst/>
            </a:prstGeom>
          </p:spPr>
          <p:txBody>
            <a:bodyPr wrap="square" lIns="0" tIns="0" rIns="0" bIns="0">
              <a:spAutoFit/>
            </a:bodyPr>
            <a:lstStyle/>
            <a:p>
              <a:pPr algn="r">
                <a:lnSpc>
                  <a:spcPct val="120000"/>
                </a:lnSpc>
              </a:pPr>
              <a:r>
                <a:rPr lang="zh-CN" altLang="en-US" sz="8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r>
                <a:rPr lang="zh-CN" alt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，点击添加相关标题文字，修改文字内容，也可以直接复制你的内容到此。，点击添加相关标题文字，修改文字内容，也可以直接复制你的内容到此。</a:t>
              </a:r>
              <a:endParaRPr lang="en-GB"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99" name="Group 98"/>
          <p:cNvGrpSpPr/>
          <p:nvPr/>
        </p:nvGrpSpPr>
        <p:grpSpPr>
          <a:xfrm>
            <a:off x="2390197" y="5081253"/>
            <a:ext cx="2157996" cy="897467"/>
            <a:chOff x="773723" y="1924636"/>
            <a:chExt cx="3031080" cy="980022"/>
          </a:xfrm>
        </p:grpSpPr>
        <p:sp>
          <p:nvSpPr>
            <p:cNvPr id="100" name="TextBox 99"/>
            <p:cNvSpPr txBox="1"/>
            <p:nvPr/>
          </p:nvSpPr>
          <p:spPr>
            <a:xfrm>
              <a:off x="2039808" y="1924636"/>
              <a:ext cx="1764995" cy="282278"/>
            </a:xfrm>
            <a:prstGeom prst="rect">
              <a:avLst/>
            </a:prstGeom>
            <a:noFill/>
          </p:spPr>
          <p:txBody>
            <a:bodyPr wrap="none" lIns="0" tIns="0" rIns="0" bIns="0" rtlCol="0">
              <a:spAutoFit/>
            </a:bodyPr>
            <a:lstStyle/>
            <a:p>
              <a:pPr algn="r">
                <a:lnSpc>
                  <a:spcPct val="120000"/>
                </a:lnSpc>
              </a:pPr>
              <a:r>
                <a:rPr lang="zh-CN" altLang="en-US" sz="14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GB"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1" name="Rectangle 100"/>
            <p:cNvSpPr/>
            <p:nvPr/>
          </p:nvSpPr>
          <p:spPr>
            <a:xfrm>
              <a:off x="773723" y="2259449"/>
              <a:ext cx="2945199" cy="645209"/>
            </a:xfrm>
            <a:prstGeom prst="rect">
              <a:avLst/>
            </a:prstGeom>
          </p:spPr>
          <p:txBody>
            <a:bodyPr wrap="square" lIns="0" tIns="0" rIns="0" bIns="0">
              <a:spAutoFit/>
            </a:bodyPr>
            <a:lstStyle/>
            <a:p>
              <a:pPr algn="r">
                <a:lnSpc>
                  <a:spcPct val="120000"/>
                </a:lnSpc>
              </a:pPr>
              <a:r>
                <a:rPr lang="zh-CN" altLang="en-US" sz="8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r>
                <a:rPr lang="zh-CN" alt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，点击添加相关标题文字，修改文字内容，也可以直接复制你的内容到此。，点击添加相关标题文字，修改文字内容，也可以直接复制你的内容到此。</a:t>
              </a:r>
              <a:endParaRPr lang="en-GB"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02" name="Group 101"/>
          <p:cNvGrpSpPr/>
          <p:nvPr/>
        </p:nvGrpSpPr>
        <p:grpSpPr>
          <a:xfrm>
            <a:off x="8305401" y="2043200"/>
            <a:ext cx="2271819" cy="897466"/>
            <a:chOff x="773723" y="1924636"/>
            <a:chExt cx="2945200" cy="980020"/>
          </a:xfrm>
        </p:grpSpPr>
        <p:sp>
          <p:nvSpPr>
            <p:cNvPr id="103" name="TextBox 102"/>
            <p:cNvSpPr txBox="1"/>
            <p:nvPr/>
          </p:nvSpPr>
          <p:spPr>
            <a:xfrm>
              <a:off x="776761" y="1924636"/>
              <a:ext cx="1629062" cy="282278"/>
            </a:xfrm>
            <a:prstGeom prst="rect">
              <a:avLst/>
            </a:prstGeom>
            <a:noFill/>
          </p:spPr>
          <p:txBody>
            <a:bodyPr wrap="none" lIns="0" tIns="0" rIns="0" bIns="0" rtlCol="0">
              <a:spAutoFit/>
            </a:bodyPr>
            <a:lstStyle/>
            <a:p>
              <a:pPr>
                <a:lnSpc>
                  <a:spcPct val="120000"/>
                </a:lnSpc>
              </a:pPr>
              <a:r>
                <a:rPr lang="zh-CN" altLang="en-US" sz="14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GB"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4" name="Rectangle 103"/>
            <p:cNvSpPr/>
            <p:nvPr/>
          </p:nvSpPr>
          <p:spPr>
            <a:xfrm>
              <a:off x="773723" y="2259448"/>
              <a:ext cx="2945200" cy="645208"/>
            </a:xfrm>
            <a:prstGeom prst="rect">
              <a:avLst/>
            </a:prstGeom>
          </p:spPr>
          <p:txBody>
            <a:bodyPr wrap="square" lIns="0" tIns="0" rIns="0" bIns="0">
              <a:spAutoFit/>
            </a:bodyPr>
            <a:lstStyle/>
            <a:p>
              <a:pPr>
                <a:lnSpc>
                  <a:spcPct val="120000"/>
                </a:lnSpc>
              </a:pPr>
              <a:r>
                <a:rPr lang="zh-CN" altLang="en-US" sz="8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r>
                <a:rPr lang="zh-CN" alt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，点击添加相关标题文字，修改文字内容，也可以直接复制你的内容到此。，点击添加相关标题文字，修改文字内容，也可以直接复制你的内容到此。</a:t>
              </a:r>
              <a:endParaRPr lang="en-GB"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08" name="Group 107"/>
          <p:cNvGrpSpPr/>
          <p:nvPr/>
        </p:nvGrpSpPr>
        <p:grpSpPr>
          <a:xfrm>
            <a:off x="7920074" y="5158916"/>
            <a:ext cx="2288820" cy="873036"/>
            <a:chOff x="751684" y="1951314"/>
            <a:chExt cx="2967239" cy="953342"/>
          </a:xfrm>
        </p:grpSpPr>
        <p:sp>
          <p:nvSpPr>
            <p:cNvPr id="109" name="TextBox 108"/>
            <p:cNvSpPr txBox="1"/>
            <p:nvPr/>
          </p:nvSpPr>
          <p:spPr>
            <a:xfrm>
              <a:off x="751684" y="1951314"/>
              <a:ext cx="1629061" cy="282278"/>
            </a:xfrm>
            <a:prstGeom prst="rect">
              <a:avLst/>
            </a:prstGeom>
            <a:noFill/>
          </p:spPr>
          <p:txBody>
            <a:bodyPr wrap="none" lIns="0" tIns="0" rIns="0" bIns="0" rtlCol="0">
              <a:spAutoFit/>
            </a:bodyPr>
            <a:lstStyle/>
            <a:p>
              <a:pPr>
                <a:lnSpc>
                  <a:spcPct val="120000"/>
                </a:lnSpc>
              </a:pPr>
              <a:r>
                <a:rPr lang="zh-CN" altLang="en-US" sz="14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GB"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0" name="Rectangle 109"/>
            <p:cNvSpPr/>
            <p:nvPr/>
          </p:nvSpPr>
          <p:spPr>
            <a:xfrm>
              <a:off x="773723" y="2259448"/>
              <a:ext cx="2945200" cy="645208"/>
            </a:xfrm>
            <a:prstGeom prst="rect">
              <a:avLst/>
            </a:prstGeom>
          </p:spPr>
          <p:txBody>
            <a:bodyPr wrap="square" lIns="0" tIns="0" rIns="0" bIns="0">
              <a:spAutoFit/>
            </a:bodyPr>
            <a:lstStyle/>
            <a:p>
              <a:pPr>
                <a:lnSpc>
                  <a:spcPct val="120000"/>
                </a:lnSpc>
              </a:pPr>
              <a:r>
                <a:rPr lang="zh-CN" alt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请替换文字内容，点击添加相关标题文字，修改文字内容，也可以直接复制你的内容到此。，点击添加相关标题文字，修改文字内容，也可以直接复制你的内容到此。</a:t>
              </a:r>
              <a:endParaRPr lang="en-GB"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54" name="文本框 53"/>
          <p:cNvSpPr txBox="1"/>
          <p:nvPr/>
        </p:nvSpPr>
        <p:spPr>
          <a:xfrm>
            <a:off x="372973" y="266550"/>
            <a:ext cx="3272517" cy="466708"/>
          </a:xfrm>
          <a:prstGeom prst="rect">
            <a:avLst/>
          </a:prstGeom>
          <a:noFill/>
        </p:spPr>
        <p:txBody>
          <a:bodyPr wrap="none" lIns="96434" tIns="48217" rIns="96434" bIns="48217" rtlCol="0">
            <a:spAutoFit/>
          </a:bodyPr>
          <a:lstStyle/>
          <a:p>
            <a:pPr defTabSz="964278"/>
            <a:r>
              <a:rPr lang="zh-CN" altLang="en-US" sz="2400" dirty="0">
                <a:solidFill>
                  <a:srgbClr val="E7E6E6">
                    <a:lumMod val="25000"/>
                  </a:srgbClr>
                </a:solidFill>
                <a:latin typeface="微软雅黑" panose="020B0503020204020204" pitchFamily="34" charset="-122"/>
                <a:ea typeface="微软雅黑" panose="020B0503020204020204" pitchFamily="34" charset="-122"/>
                <a:cs typeface="+mn-ea"/>
                <a:sym typeface="+mn-lt"/>
              </a:rPr>
              <a:t>点击添加相关标题文字</a:t>
            </a:r>
          </a:p>
        </p:txBody>
      </p:sp>
      <p:sp>
        <p:nvSpPr>
          <p:cNvPr id="55" name="文本框 54"/>
          <p:cNvSpPr txBox="1"/>
          <p:nvPr/>
        </p:nvSpPr>
        <p:spPr>
          <a:xfrm>
            <a:off x="372973" y="654957"/>
            <a:ext cx="2809570" cy="374375"/>
          </a:xfrm>
          <a:prstGeom prst="rect">
            <a:avLst/>
          </a:prstGeom>
          <a:noFill/>
        </p:spPr>
        <p:txBody>
          <a:bodyPr wrap="none" lIns="96434" tIns="48217" rIns="96434" bIns="48217" rtlCol="0">
            <a:spAutoFit/>
          </a:bodyPr>
          <a:lstStyle/>
          <a:p>
            <a:pPr defTabSz="964278"/>
            <a:r>
              <a:rPr lang="en-US" altLang="zh-CN" dirty="0">
                <a:solidFill>
                  <a:srgbClr val="E7E6E6">
                    <a:lumMod val="25000"/>
                  </a:srgbClr>
                </a:solidFill>
                <a:cs typeface="+mn-ea"/>
                <a:sym typeface="+mn-lt"/>
              </a:rPr>
              <a:t>ADD RELATED TITLE WORDS</a:t>
            </a:r>
            <a:endParaRPr lang="zh-CN" altLang="en-US" dirty="0">
              <a:solidFill>
                <a:srgbClr val="E7E6E6">
                  <a:lumMod val="25000"/>
                </a:srgbClr>
              </a:solidFill>
              <a:cs typeface="+mn-ea"/>
              <a:sym typeface="+mn-lt"/>
            </a:endParaRPr>
          </a:p>
        </p:txBody>
      </p:sp>
    </p:spTree>
    <p:extLst>
      <p:ext uri="{BB962C8B-B14F-4D97-AF65-F5344CB8AC3E}">
        <p14:creationId xmlns:p14="http://schemas.microsoft.com/office/powerpoint/2010/main" val="945758685"/>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wipe(right)">
                                      <p:cBhvr>
                                        <p:cTn id="11" dur="500"/>
                                        <p:tgtEl>
                                          <p:spTgt spid="51"/>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98"/>
                                        </p:tgtEl>
                                        <p:attrNameLst>
                                          <p:attrName>style.visibility</p:attrName>
                                        </p:attrNameLst>
                                      </p:cBhvr>
                                      <p:to>
                                        <p:strVal val="visible"/>
                                      </p:to>
                                    </p:set>
                                    <p:animEffect transition="in" filter="fade">
                                      <p:cBhvr>
                                        <p:cTn id="15" dur="500"/>
                                        <p:tgtEl>
                                          <p:spTgt spid="98"/>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wipe(up)">
                                      <p:cBhvr>
                                        <p:cTn id="19" dur="500"/>
                                        <p:tgtEl>
                                          <p:spTgt spid="49"/>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99"/>
                                        </p:tgtEl>
                                        <p:attrNameLst>
                                          <p:attrName>style.visibility</p:attrName>
                                        </p:attrNameLst>
                                      </p:cBhvr>
                                      <p:to>
                                        <p:strVal val="visible"/>
                                      </p:to>
                                    </p:set>
                                    <p:animEffect transition="in" filter="fade">
                                      <p:cBhvr>
                                        <p:cTn id="23" dur="500"/>
                                        <p:tgtEl>
                                          <p:spTgt spid="99"/>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wipe(down)">
                                      <p:cBhvr>
                                        <p:cTn id="27" dur="500"/>
                                        <p:tgtEl>
                                          <p:spTgt spid="48"/>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02"/>
                                        </p:tgtEl>
                                        <p:attrNameLst>
                                          <p:attrName>style.visibility</p:attrName>
                                        </p:attrNameLst>
                                      </p:cBhvr>
                                      <p:to>
                                        <p:strVal val="visible"/>
                                      </p:to>
                                    </p:set>
                                    <p:animEffect transition="in" filter="fade">
                                      <p:cBhvr>
                                        <p:cTn id="31" dur="500"/>
                                        <p:tgtEl>
                                          <p:spTgt spid="102"/>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50"/>
                                        </p:tgtEl>
                                        <p:attrNameLst>
                                          <p:attrName>style.visibility</p:attrName>
                                        </p:attrNameLst>
                                      </p:cBhvr>
                                      <p:to>
                                        <p:strVal val="visible"/>
                                      </p:to>
                                    </p:set>
                                    <p:animEffect transition="in" filter="wipe(left)">
                                      <p:cBhvr>
                                        <p:cTn id="35" dur="500"/>
                                        <p:tgtEl>
                                          <p:spTgt spid="50"/>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108"/>
                                        </p:tgtEl>
                                        <p:attrNameLst>
                                          <p:attrName>style.visibility</p:attrName>
                                        </p:attrNameLst>
                                      </p:cBhvr>
                                      <p:to>
                                        <p:strVal val="visible"/>
                                      </p:to>
                                    </p:set>
                                    <p:animEffect transition="in" filter="fade">
                                      <p:cBhvr>
                                        <p:cTn id="39"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50" grpId="0" animBg="1"/>
      <p:bldP spid="49" grpId="0" animBg="1"/>
      <p:bldP spid="5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794" y="1888133"/>
            <a:ext cx="3148318" cy="2160240"/>
          </a:xfrm>
          <a:prstGeom prst="rect">
            <a:avLst/>
          </a:prstGeom>
          <a:blipFill dpi="0" rotWithShape="1">
            <a:blip r:embed="rId3" cstate="print">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3237076" y="1888133"/>
            <a:ext cx="3148318" cy="216024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6473358" y="1888133"/>
            <a:ext cx="3148318" cy="2160240"/>
          </a:xfrm>
          <a:prstGeom prst="rect">
            <a:avLst/>
          </a:prstGeom>
          <a:blipFill dpi="0" rotWithShape="1">
            <a:blip r:embed="rId4"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9709639" y="1888133"/>
            <a:ext cx="3148318" cy="216024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794" y="4128413"/>
            <a:ext cx="3148318" cy="216024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3237076" y="4128413"/>
            <a:ext cx="3148318" cy="2160240"/>
          </a:xfrm>
          <a:prstGeom prst="rect">
            <a:avLst/>
          </a:prstGeom>
          <a:blipFill dpi="0" rotWithShape="1">
            <a:blip r:embed="rId5"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6473358" y="4128413"/>
            <a:ext cx="3148318" cy="216024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9709639" y="4128413"/>
            <a:ext cx="3148318" cy="2160240"/>
          </a:xfrm>
          <a:prstGeom prst="rect">
            <a:avLst/>
          </a:prstGeom>
          <a:blipFill dpi="0" rotWithShape="1">
            <a:blip r:embed="rId6"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extBox 32"/>
          <p:cNvSpPr txBox="1"/>
          <p:nvPr/>
        </p:nvSpPr>
        <p:spPr>
          <a:xfrm>
            <a:off x="568994" y="915559"/>
            <a:ext cx="9532789" cy="940257"/>
          </a:xfrm>
          <a:prstGeom prst="rect">
            <a:avLst/>
          </a:prstGeom>
          <a:noFill/>
        </p:spPr>
        <p:txBody>
          <a:bodyPr wrap="square" rtlCol="0">
            <a:spAutoFit/>
          </a:bodyPr>
          <a:lstStyle/>
          <a:p>
            <a:pPr algn="just">
              <a:lnSpc>
                <a:spcPct val="130000"/>
              </a:lnSpc>
            </a:pPr>
            <a:r>
              <a:rPr lang="en-US" altLang="zh-CN" sz="4800" dirty="0">
                <a:solidFill>
                  <a:schemeClr val="accent1"/>
                </a:solidFill>
                <a:latin typeface="Impact" panose="020B0806030902050204" pitchFamily="34" charset="0"/>
                <a:ea typeface="微软雅黑" panose="020B0503020204020204" pitchFamily="34" charset="-122"/>
                <a:sym typeface="Arial" panose="020B0604020202020204" pitchFamily="34" charset="0"/>
              </a:rPr>
              <a:t>CLICK ON ADD RELATED TITLE WORDS</a:t>
            </a:r>
            <a:endParaRPr lang="en-US" sz="4800" dirty="0">
              <a:solidFill>
                <a:schemeClr val="accent1"/>
              </a:solidFill>
              <a:latin typeface="Impact" panose="020B0806030902050204" pitchFamily="34" charset="0"/>
              <a:ea typeface="微软雅黑" panose="020B0503020204020204" pitchFamily="34" charset="-122"/>
              <a:sym typeface="Arial" panose="020B0604020202020204" pitchFamily="34" charset="0"/>
            </a:endParaRPr>
          </a:p>
        </p:txBody>
      </p:sp>
      <p:sp>
        <p:nvSpPr>
          <p:cNvPr id="15" name="TextBox 32"/>
          <p:cNvSpPr txBox="1"/>
          <p:nvPr/>
        </p:nvSpPr>
        <p:spPr>
          <a:xfrm>
            <a:off x="3693316" y="2541992"/>
            <a:ext cx="2235838" cy="932563"/>
          </a:xfrm>
          <a:prstGeom prst="rect">
            <a:avLst/>
          </a:prstGeom>
          <a:noFill/>
        </p:spPr>
        <p:txBody>
          <a:bodyPr wrap="square" rtlCol="0">
            <a:spAutoFit/>
          </a:bodyPr>
          <a:lstStyle/>
          <a:p>
            <a:pPr algn="just">
              <a:lnSpc>
                <a:spcPct val="130000"/>
              </a:lnSpc>
            </a:pPr>
            <a:r>
              <a:rPr lang="zh-CN" altLang="en-US" sz="1400" dirty="0">
                <a:solidFill>
                  <a:schemeClr val="bg1"/>
                </a:solidFill>
                <a:latin typeface="Impact" panose="020B0806030902050204" pitchFamily="34" charset="0"/>
                <a:ea typeface="微软雅黑" panose="020B0503020204020204" pitchFamily="34" charset="-122"/>
                <a:sym typeface="Arial" panose="020B0604020202020204" pitchFamily="34" charset="0"/>
              </a:rPr>
              <a:t>点击添加相关标题文字，修改文字内容，也可以直接复制你的内容到此。</a:t>
            </a:r>
            <a:endParaRPr lang="en-US" sz="1400" dirty="0">
              <a:solidFill>
                <a:schemeClr val="bg1"/>
              </a:solidFill>
              <a:latin typeface="Impact" panose="020B0806030902050204" pitchFamily="34" charset="0"/>
              <a:ea typeface="微软雅黑" panose="020B0503020204020204" pitchFamily="34" charset="-122"/>
              <a:sym typeface="Arial" panose="020B0604020202020204" pitchFamily="34" charset="0"/>
            </a:endParaRPr>
          </a:p>
        </p:txBody>
      </p:sp>
      <p:sp>
        <p:nvSpPr>
          <p:cNvPr id="20" name="TextBox 32"/>
          <p:cNvSpPr txBox="1"/>
          <p:nvPr/>
        </p:nvSpPr>
        <p:spPr>
          <a:xfrm>
            <a:off x="10185556" y="2541992"/>
            <a:ext cx="2235838" cy="932563"/>
          </a:xfrm>
          <a:prstGeom prst="rect">
            <a:avLst/>
          </a:prstGeom>
          <a:noFill/>
        </p:spPr>
        <p:txBody>
          <a:bodyPr wrap="square" rtlCol="0">
            <a:spAutoFit/>
          </a:bodyPr>
          <a:lstStyle/>
          <a:p>
            <a:pPr algn="just">
              <a:lnSpc>
                <a:spcPct val="130000"/>
              </a:lnSpc>
            </a:pPr>
            <a:r>
              <a:rPr lang="zh-CN" altLang="en-US" sz="1400" dirty="0">
                <a:solidFill>
                  <a:schemeClr val="bg1"/>
                </a:solidFill>
                <a:latin typeface="Impact" panose="020B0806030902050204" pitchFamily="34" charset="0"/>
                <a:ea typeface="微软雅黑" panose="020B0503020204020204" pitchFamily="34" charset="-122"/>
                <a:sym typeface="Arial" panose="020B0604020202020204" pitchFamily="34" charset="0"/>
              </a:rPr>
              <a:t>点击添加相关标题文字，修改文字内容，也可以直接复制你的内容到此。</a:t>
            </a:r>
            <a:endParaRPr lang="en-US" sz="1400" dirty="0">
              <a:solidFill>
                <a:schemeClr val="bg1"/>
              </a:solidFill>
              <a:latin typeface="Impact" panose="020B0806030902050204" pitchFamily="34" charset="0"/>
              <a:ea typeface="微软雅黑" panose="020B0503020204020204" pitchFamily="34" charset="-122"/>
              <a:sym typeface="Arial" panose="020B0604020202020204" pitchFamily="34" charset="0"/>
            </a:endParaRPr>
          </a:p>
        </p:txBody>
      </p:sp>
      <p:sp>
        <p:nvSpPr>
          <p:cNvPr id="21" name="TextBox 32"/>
          <p:cNvSpPr txBox="1"/>
          <p:nvPr/>
        </p:nvSpPr>
        <p:spPr>
          <a:xfrm>
            <a:off x="431956" y="4736552"/>
            <a:ext cx="2235838" cy="932563"/>
          </a:xfrm>
          <a:prstGeom prst="rect">
            <a:avLst/>
          </a:prstGeom>
          <a:noFill/>
        </p:spPr>
        <p:txBody>
          <a:bodyPr wrap="square" rtlCol="0">
            <a:spAutoFit/>
          </a:bodyPr>
          <a:lstStyle/>
          <a:p>
            <a:pPr algn="just">
              <a:lnSpc>
                <a:spcPct val="130000"/>
              </a:lnSpc>
            </a:pPr>
            <a:r>
              <a:rPr lang="zh-CN" altLang="en-US" sz="1400" dirty="0">
                <a:solidFill>
                  <a:schemeClr val="bg1"/>
                </a:solidFill>
                <a:latin typeface="Impact" panose="020B0806030902050204" pitchFamily="34" charset="0"/>
                <a:ea typeface="微软雅黑" panose="020B0503020204020204" pitchFamily="34" charset="-122"/>
                <a:sym typeface="Arial" panose="020B0604020202020204" pitchFamily="34" charset="0"/>
              </a:rPr>
              <a:t>点击添加相关标题文字，修改文字内容，也可以直接复制你的内容到此。</a:t>
            </a:r>
            <a:endParaRPr lang="en-US" sz="1400" dirty="0">
              <a:solidFill>
                <a:schemeClr val="bg1"/>
              </a:solidFill>
              <a:latin typeface="Impact" panose="020B0806030902050204" pitchFamily="34" charset="0"/>
              <a:ea typeface="微软雅黑" panose="020B0503020204020204" pitchFamily="34" charset="-122"/>
              <a:sym typeface="Arial" panose="020B0604020202020204" pitchFamily="34" charset="0"/>
            </a:endParaRPr>
          </a:p>
        </p:txBody>
      </p:sp>
      <p:sp>
        <p:nvSpPr>
          <p:cNvPr id="22" name="TextBox 32"/>
          <p:cNvSpPr txBox="1"/>
          <p:nvPr/>
        </p:nvSpPr>
        <p:spPr>
          <a:xfrm>
            <a:off x="6924196" y="4736552"/>
            <a:ext cx="2235838" cy="932563"/>
          </a:xfrm>
          <a:prstGeom prst="rect">
            <a:avLst/>
          </a:prstGeom>
          <a:noFill/>
        </p:spPr>
        <p:txBody>
          <a:bodyPr wrap="square" rtlCol="0">
            <a:spAutoFit/>
          </a:bodyPr>
          <a:lstStyle/>
          <a:p>
            <a:pPr algn="just">
              <a:lnSpc>
                <a:spcPct val="130000"/>
              </a:lnSpc>
            </a:pPr>
            <a:r>
              <a:rPr lang="zh-CN" altLang="en-US" sz="1400" dirty="0">
                <a:solidFill>
                  <a:schemeClr val="bg1"/>
                </a:solidFill>
                <a:latin typeface="Impact" panose="020B0806030902050204" pitchFamily="34" charset="0"/>
                <a:ea typeface="微软雅黑" panose="020B0503020204020204" pitchFamily="34" charset="-122"/>
                <a:sym typeface="Arial" panose="020B0604020202020204" pitchFamily="34" charset="0"/>
              </a:rPr>
              <a:t>点击添加相关标题文字，修改文字内容，也可以直接复制你的内容到此。</a:t>
            </a:r>
            <a:endParaRPr lang="en-US" sz="1400" dirty="0">
              <a:solidFill>
                <a:schemeClr val="bg1"/>
              </a:solidFill>
              <a:latin typeface="Impact" panose="020B0806030902050204" pitchFamily="34" charset="0"/>
              <a:ea typeface="微软雅黑" panose="020B0503020204020204" pitchFamily="34" charset="-122"/>
              <a:sym typeface="Arial" panose="020B0604020202020204" pitchFamily="34" charset="0"/>
            </a:endParaRPr>
          </a:p>
        </p:txBody>
      </p:sp>
      <p:sp>
        <p:nvSpPr>
          <p:cNvPr id="24" name="文本框 23"/>
          <p:cNvSpPr txBox="1"/>
          <p:nvPr/>
        </p:nvSpPr>
        <p:spPr>
          <a:xfrm>
            <a:off x="372973" y="266550"/>
            <a:ext cx="3272517" cy="466708"/>
          </a:xfrm>
          <a:prstGeom prst="rect">
            <a:avLst/>
          </a:prstGeom>
          <a:noFill/>
        </p:spPr>
        <p:txBody>
          <a:bodyPr wrap="none" lIns="96434" tIns="48217" rIns="96434" bIns="48217" rtlCol="0">
            <a:spAutoFit/>
          </a:bodyPr>
          <a:lstStyle/>
          <a:p>
            <a:pPr defTabSz="964278"/>
            <a:r>
              <a:rPr lang="zh-CN" altLang="en-US" sz="2400" dirty="0">
                <a:solidFill>
                  <a:srgbClr val="E7E6E6">
                    <a:lumMod val="25000"/>
                  </a:srgbClr>
                </a:solidFill>
                <a:latin typeface="微软雅黑" panose="020B0503020204020204" pitchFamily="34" charset="-122"/>
                <a:ea typeface="微软雅黑" panose="020B0503020204020204" pitchFamily="34" charset="-122"/>
                <a:cs typeface="+mn-ea"/>
                <a:sym typeface="+mn-lt"/>
              </a:rPr>
              <a:t>点击添加相关标题文字</a:t>
            </a:r>
          </a:p>
        </p:txBody>
      </p:sp>
      <p:sp>
        <p:nvSpPr>
          <p:cNvPr id="25" name="文本框 24"/>
          <p:cNvSpPr txBox="1"/>
          <p:nvPr/>
        </p:nvSpPr>
        <p:spPr>
          <a:xfrm>
            <a:off x="372973" y="654957"/>
            <a:ext cx="2809570" cy="374375"/>
          </a:xfrm>
          <a:prstGeom prst="rect">
            <a:avLst/>
          </a:prstGeom>
          <a:noFill/>
        </p:spPr>
        <p:txBody>
          <a:bodyPr wrap="none" lIns="96434" tIns="48217" rIns="96434" bIns="48217" rtlCol="0">
            <a:spAutoFit/>
          </a:bodyPr>
          <a:lstStyle/>
          <a:p>
            <a:pPr defTabSz="964278"/>
            <a:r>
              <a:rPr lang="en-US" altLang="zh-CN" dirty="0">
                <a:solidFill>
                  <a:srgbClr val="E7E6E6">
                    <a:lumMod val="25000"/>
                  </a:srgbClr>
                </a:solidFill>
                <a:cs typeface="+mn-ea"/>
                <a:sym typeface="+mn-lt"/>
              </a:rPr>
              <a:t>ADD RELATED TITLE WORDS</a:t>
            </a:r>
            <a:endParaRPr lang="zh-CN" altLang="en-US" dirty="0">
              <a:solidFill>
                <a:srgbClr val="E7E6E6">
                  <a:lumMod val="25000"/>
                </a:srgbClr>
              </a:solidFill>
              <a:cs typeface="+mn-ea"/>
              <a:sym typeface="+mn-lt"/>
            </a:endParaRPr>
          </a:p>
        </p:txBody>
      </p:sp>
    </p:spTree>
    <p:extLst>
      <p:ext uri="{BB962C8B-B14F-4D97-AF65-F5344CB8AC3E}">
        <p14:creationId xmlns:p14="http://schemas.microsoft.com/office/powerpoint/2010/main" val="1220046710"/>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33"/>
                                        </p:tgtEl>
                                        <p:attrNameLst>
                                          <p:attrName>style.visibility</p:attrName>
                                        </p:attrNameLst>
                                      </p:cBhvr>
                                      <p:to>
                                        <p:strVal val="visible"/>
                                      </p:to>
                                    </p:set>
                                    <p:anim by="(-#ppt_w*2)" calcmode="lin" valueType="num">
                                      <p:cBhvr rctx="PPT">
                                        <p:cTn id="7" dur="250" autoRev="1" fill="hold">
                                          <p:stCondLst>
                                            <p:cond delay="0"/>
                                          </p:stCondLst>
                                        </p:cTn>
                                        <p:tgtEl>
                                          <p:spTgt spid="33"/>
                                        </p:tgtEl>
                                        <p:attrNameLst>
                                          <p:attrName>ppt_w</p:attrName>
                                        </p:attrNameLst>
                                      </p:cBhvr>
                                    </p:anim>
                                    <p:anim by="(#ppt_w*0.50)" calcmode="lin" valueType="num">
                                      <p:cBhvr>
                                        <p:cTn id="8" dur="250" decel="50000" autoRev="1" fill="hold">
                                          <p:stCondLst>
                                            <p:cond delay="0"/>
                                          </p:stCondLst>
                                        </p:cTn>
                                        <p:tgtEl>
                                          <p:spTgt spid="33"/>
                                        </p:tgtEl>
                                        <p:attrNameLst>
                                          <p:attrName>ppt_x</p:attrName>
                                        </p:attrNameLst>
                                      </p:cBhvr>
                                    </p:anim>
                                    <p:anim from="(-#ppt_h/2)" to="(#ppt_y)" calcmode="lin" valueType="num">
                                      <p:cBhvr>
                                        <p:cTn id="9" dur="500" fill="hold">
                                          <p:stCondLst>
                                            <p:cond delay="0"/>
                                          </p:stCondLst>
                                        </p:cTn>
                                        <p:tgtEl>
                                          <p:spTgt spid="33"/>
                                        </p:tgtEl>
                                        <p:attrNameLst>
                                          <p:attrName>ppt_y</p:attrName>
                                        </p:attrNameLst>
                                      </p:cBhvr>
                                    </p:anim>
                                    <p:animRot by="21600000">
                                      <p:cBhvr>
                                        <p:cTn id="10" dur="500" fill="hold">
                                          <p:stCondLst>
                                            <p:cond delay="0"/>
                                          </p:stCondLst>
                                        </p:cTn>
                                        <p:tgtEl>
                                          <p:spTgt spid="33"/>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18" presetClass="entr" presetSubtype="6"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strips(downRight)">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18" presetClass="entr" presetSubtype="6"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strips(downRight)">
                                      <p:cBhvr>
                                        <p:cTn id="20" dur="500"/>
                                        <p:tgtEl>
                                          <p:spTgt spid="17"/>
                                        </p:tgtEl>
                                      </p:cBhvr>
                                    </p:animEffect>
                                  </p:childTnLst>
                                </p:cTn>
                              </p:par>
                            </p:childTnLst>
                          </p:cTn>
                        </p:par>
                        <p:par>
                          <p:cTn id="21" fill="hold">
                            <p:stCondLst>
                              <p:cond delay="500"/>
                            </p:stCondLst>
                            <p:childTnLst>
                              <p:par>
                                <p:cTn id="22" presetID="2" presetClass="entr" presetSubtype="8"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additive="base">
                                        <p:cTn id="24" dur="250" fill="hold"/>
                                        <p:tgtEl>
                                          <p:spTgt spid="15"/>
                                        </p:tgtEl>
                                        <p:attrNameLst>
                                          <p:attrName>ppt_x</p:attrName>
                                        </p:attrNameLst>
                                      </p:cBhvr>
                                      <p:tavLst>
                                        <p:tav tm="0">
                                          <p:val>
                                            <p:strVal val="0-#ppt_w/2"/>
                                          </p:val>
                                        </p:tav>
                                        <p:tav tm="100000">
                                          <p:val>
                                            <p:strVal val="#ppt_x"/>
                                          </p:val>
                                        </p:tav>
                                      </p:tavLst>
                                    </p:anim>
                                    <p:anim calcmode="lin" valueType="num">
                                      <p:cBhvr additive="base">
                                        <p:cTn id="25" dur="25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8" presetClass="entr" presetSubtype="6" fill="hold" grpId="0" nodeType="click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strips(downRight)">
                                      <p:cBhvr>
                                        <p:cTn id="30" dur="500"/>
                                        <p:tgtEl>
                                          <p:spTgt spid="18"/>
                                        </p:tgtEl>
                                      </p:cBhvr>
                                    </p:animEffect>
                                  </p:childTnLst>
                                </p:cTn>
                              </p:par>
                            </p:childTnLst>
                          </p:cTn>
                        </p:par>
                      </p:childTnLst>
                    </p:cTn>
                  </p:par>
                  <p:par>
                    <p:cTn id="31" fill="hold">
                      <p:stCondLst>
                        <p:cond delay="indefinite"/>
                      </p:stCondLst>
                      <p:childTnLst>
                        <p:par>
                          <p:cTn id="32" fill="hold">
                            <p:stCondLst>
                              <p:cond delay="0"/>
                            </p:stCondLst>
                            <p:childTnLst>
                              <p:par>
                                <p:cTn id="33" presetID="18" presetClass="entr" presetSubtype="6"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strips(downRight)">
                                      <p:cBhvr>
                                        <p:cTn id="35" dur="500"/>
                                        <p:tgtEl>
                                          <p:spTgt spid="19"/>
                                        </p:tgtEl>
                                      </p:cBhvr>
                                    </p:animEffect>
                                  </p:childTnLst>
                                </p:cTn>
                              </p:par>
                            </p:childTnLst>
                          </p:cTn>
                        </p:par>
                        <p:par>
                          <p:cTn id="36" fill="hold">
                            <p:stCondLst>
                              <p:cond delay="500"/>
                            </p:stCondLst>
                            <p:childTnLst>
                              <p:par>
                                <p:cTn id="37" presetID="2" presetClass="entr" presetSubtype="8" fill="hold" grpId="0" nodeType="afterEffect">
                                  <p:stCondLst>
                                    <p:cond delay="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250" fill="hold"/>
                                        <p:tgtEl>
                                          <p:spTgt spid="20"/>
                                        </p:tgtEl>
                                        <p:attrNameLst>
                                          <p:attrName>ppt_x</p:attrName>
                                        </p:attrNameLst>
                                      </p:cBhvr>
                                      <p:tavLst>
                                        <p:tav tm="0">
                                          <p:val>
                                            <p:strVal val="0-#ppt_w/2"/>
                                          </p:val>
                                        </p:tav>
                                        <p:tav tm="100000">
                                          <p:val>
                                            <p:strVal val="#ppt_x"/>
                                          </p:val>
                                        </p:tav>
                                      </p:tavLst>
                                    </p:anim>
                                    <p:anim calcmode="lin" valueType="num">
                                      <p:cBhvr additive="base">
                                        <p:cTn id="40" dur="25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8" presetClass="entr" presetSubtype="6" fill="hold" grpId="0" nodeType="click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strips(downRight)">
                                      <p:cBhvr>
                                        <p:cTn id="45" dur="500"/>
                                        <p:tgtEl>
                                          <p:spTgt spid="29"/>
                                        </p:tgtEl>
                                      </p:cBhvr>
                                    </p:animEffect>
                                  </p:childTnLst>
                                </p:cTn>
                              </p:par>
                            </p:childTnLst>
                          </p:cTn>
                        </p:par>
                      </p:childTnLst>
                    </p:cTn>
                  </p:par>
                  <p:par>
                    <p:cTn id="46" fill="hold">
                      <p:stCondLst>
                        <p:cond delay="indefinite"/>
                      </p:stCondLst>
                      <p:childTnLst>
                        <p:par>
                          <p:cTn id="47" fill="hold">
                            <p:stCondLst>
                              <p:cond delay="0"/>
                            </p:stCondLst>
                            <p:childTnLst>
                              <p:par>
                                <p:cTn id="48" presetID="18" presetClass="entr" presetSubtype="6" fill="hold" grpId="0" nodeType="click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strips(downRight)">
                                      <p:cBhvr>
                                        <p:cTn id="50" dur="500"/>
                                        <p:tgtEl>
                                          <p:spTgt spid="28"/>
                                        </p:tgtEl>
                                      </p:cBhvr>
                                    </p:animEffect>
                                  </p:childTnLst>
                                </p:cTn>
                              </p:par>
                            </p:childTnLst>
                          </p:cTn>
                        </p:par>
                        <p:par>
                          <p:cTn id="51" fill="hold">
                            <p:stCondLst>
                              <p:cond delay="500"/>
                            </p:stCondLst>
                            <p:childTnLst>
                              <p:par>
                                <p:cTn id="52" presetID="2" presetClass="entr" presetSubtype="8" fill="hold" grpId="0" nodeType="afterEffect">
                                  <p:stCondLst>
                                    <p:cond delay="0"/>
                                  </p:stCondLst>
                                  <p:childTnLst>
                                    <p:set>
                                      <p:cBhvr>
                                        <p:cTn id="53" dur="1" fill="hold">
                                          <p:stCondLst>
                                            <p:cond delay="0"/>
                                          </p:stCondLst>
                                        </p:cTn>
                                        <p:tgtEl>
                                          <p:spTgt spid="21"/>
                                        </p:tgtEl>
                                        <p:attrNameLst>
                                          <p:attrName>style.visibility</p:attrName>
                                        </p:attrNameLst>
                                      </p:cBhvr>
                                      <p:to>
                                        <p:strVal val="visible"/>
                                      </p:to>
                                    </p:set>
                                    <p:anim calcmode="lin" valueType="num">
                                      <p:cBhvr additive="base">
                                        <p:cTn id="54" dur="250" fill="hold"/>
                                        <p:tgtEl>
                                          <p:spTgt spid="21"/>
                                        </p:tgtEl>
                                        <p:attrNameLst>
                                          <p:attrName>ppt_x</p:attrName>
                                        </p:attrNameLst>
                                      </p:cBhvr>
                                      <p:tavLst>
                                        <p:tav tm="0">
                                          <p:val>
                                            <p:strVal val="0-#ppt_w/2"/>
                                          </p:val>
                                        </p:tav>
                                        <p:tav tm="100000">
                                          <p:val>
                                            <p:strVal val="#ppt_x"/>
                                          </p:val>
                                        </p:tav>
                                      </p:tavLst>
                                    </p:anim>
                                    <p:anim calcmode="lin" valueType="num">
                                      <p:cBhvr additive="base">
                                        <p:cTn id="55" dur="25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18" presetClass="entr" presetSubtype="6" fill="hold" grpId="0" nodeType="click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strips(downRight)">
                                      <p:cBhvr>
                                        <p:cTn id="60" dur="500"/>
                                        <p:tgtEl>
                                          <p:spTgt spid="31"/>
                                        </p:tgtEl>
                                      </p:cBhvr>
                                    </p:animEffect>
                                  </p:childTnLst>
                                </p:cTn>
                              </p:par>
                            </p:childTnLst>
                          </p:cTn>
                        </p:par>
                      </p:childTnLst>
                    </p:cTn>
                  </p:par>
                  <p:par>
                    <p:cTn id="61" fill="hold">
                      <p:stCondLst>
                        <p:cond delay="indefinite"/>
                      </p:stCondLst>
                      <p:childTnLst>
                        <p:par>
                          <p:cTn id="62" fill="hold">
                            <p:stCondLst>
                              <p:cond delay="0"/>
                            </p:stCondLst>
                            <p:childTnLst>
                              <p:par>
                                <p:cTn id="63" presetID="18" presetClass="entr" presetSubtype="6" fill="hold" grpId="0" nodeType="clickEffect">
                                  <p:stCondLst>
                                    <p:cond delay="0"/>
                                  </p:stCondLst>
                                  <p:childTnLst>
                                    <p:set>
                                      <p:cBhvr>
                                        <p:cTn id="64" dur="1" fill="hold">
                                          <p:stCondLst>
                                            <p:cond delay="0"/>
                                          </p:stCondLst>
                                        </p:cTn>
                                        <p:tgtEl>
                                          <p:spTgt spid="30"/>
                                        </p:tgtEl>
                                        <p:attrNameLst>
                                          <p:attrName>style.visibility</p:attrName>
                                        </p:attrNameLst>
                                      </p:cBhvr>
                                      <p:to>
                                        <p:strVal val="visible"/>
                                      </p:to>
                                    </p:set>
                                    <p:animEffect transition="in" filter="strips(downRight)">
                                      <p:cBhvr>
                                        <p:cTn id="65" dur="500"/>
                                        <p:tgtEl>
                                          <p:spTgt spid="30"/>
                                        </p:tgtEl>
                                      </p:cBhvr>
                                    </p:animEffect>
                                  </p:childTnLst>
                                </p:cTn>
                              </p:par>
                            </p:childTnLst>
                          </p:cTn>
                        </p:par>
                        <p:par>
                          <p:cTn id="66" fill="hold">
                            <p:stCondLst>
                              <p:cond delay="500"/>
                            </p:stCondLst>
                            <p:childTnLst>
                              <p:par>
                                <p:cTn id="67" presetID="2" presetClass="entr" presetSubtype="8" fill="hold" grpId="0" nodeType="afterEffect">
                                  <p:stCondLst>
                                    <p:cond delay="0"/>
                                  </p:stCondLst>
                                  <p:childTnLst>
                                    <p:set>
                                      <p:cBhvr>
                                        <p:cTn id="68" dur="1" fill="hold">
                                          <p:stCondLst>
                                            <p:cond delay="0"/>
                                          </p:stCondLst>
                                        </p:cTn>
                                        <p:tgtEl>
                                          <p:spTgt spid="22"/>
                                        </p:tgtEl>
                                        <p:attrNameLst>
                                          <p:attrName>style.visibility</p:attrName>
                                        </p:attrNameLst>
                                      </p:cBhvr>
                                      <p:to>
                                        <p:strVal val="visible"/>
                                      </p:to>
                                    </p:set>
                                    <p:anim calcmode="lin" valueType="num">
                                      <p:cBhvr additive="base">
                                        <p:cTn id="69" dur="250" fill="hold"/>
                                        <p:tgtEl>
                                          <p:spTgt spid="22"/>
                                        </p:tgtEl>
                                        <p:attrNameLst>
                                          <p:attrName>ppt_x</p:attrName>
                                        </p:attrNameLst>
                                      </p:cBhvr>
                                      <p:tavLst>
                                        <p:tav tm="0">
                                          <p:val>
                                            <p:strVal val="0-#ppt_w/2"/>
                                          </p:val>
                                        </p:tav>
                                        <p:tav tm="100000">
                                          <p:val>
                                            <p:strVal val="#ppt_x"/>
                                          </p:val>
                                        </p:tav>
                                      </p:tavLst>
                                    </p:anim>
                                    <p:anim calcmode="lin" valueType="num">
                                      <p:cBhvr additive="base">
                                        <p:cTn id="70" dur="25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8" grpId="0" animBg="1"/>
      <p:bldP spid="29" grpId="0" animBg="1"/>
      <p:bldP spid="30" grpId="0" animBg="1"/>
      <p:bldP spid="31" grpId="0" animBg="1"/>
      <p:bldP spid="33" grpId="0"/>
      <p:bldP spid="15" grpId="0"/>
      <p:bldP spid="20" grpId="0"/>
      <p:bldP spid="21" grpId="0"/>
      <p:bldP spid="2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7298364" y="3546890"/>
            <a:ext cx="1411813" cy="1411813"/>
            <a:chOff x="6920031" y="3363156"/>
            <a:chExt cx="1338773" cy="1338773"/>
          </a:xfrm>
        </p:grpSpPr>
        <p:sp>
          <p:nvSpPr>
            <p:cNvPr id="8" name="Oval 7"/>
            <p:cNvSpPr/>
            <p:nvPr/>
          </p:nvSpPr>
          <p:spPr>
            <a:xfrm>
              <a:off x="6920031" y="3363156"/>
              <a:ext cx="1338773" cy="1338773"/>
            </a:xfrm>
            <a:prstGeom prst="ellipse">
              <a:avLst/>
            </a:prstGeom>
            <a:solidFill>
              <a:schemeClr val="accent1">
                <a:alpha val="8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grpSp>
          <p:nvGrpSpPr>
            <p:cNvPr id="21" name="Group 20"/>
            <p:cNvGrpSpPr/>
            <p:nvPr/>
          </p:nvGrpSpPr>
          <p:grpSpPr>
            <a:xfrm>
              <a:off x="7357245" y="3796320"/>
              <a:ext cx="464344" cy="465138"/>
              <a:chOff x="7287419" y="3505994"/>
              <a:chExt cx="464344" cy="465138"/>
            </a:xfrm>
            <a:solidFill>
              <a:schemeClr val="bg2"/>
            </a:solidFill>
          </p:grpSpPr>
          <p:sp>
            <p:nvSpPr>
              <p:cNvPr id="22" name="AutoShape 37"/>
              <p:cNvSpPr>
                <a:spLocks/>
              </p:cNvSpPr>
              <p:nvPr/>
            </p:nvSpPr>
            <p:spPr bwMode="auto">
              <a:xfrm>
                <a:off x="7287419" y="3549650"/>
                <a:ext cx="423069" cy="421482"/>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endParaRPr lang="en-US">
                  <a:latin typeface="Franklin Gothic Medium" panose="020B0603020102020204" pitchFamily="34" charset="0"/>
                  <a:ea typeface="微软雅黑" panose="020B0503020204020204" pitchFamily="34" charset="-122"/>
                  <a:cs typeface="Arial" panose="020B0604020202020204" pitchFamily="34" charset="0"/>
                  <a:sym typeface="Gill Sans" charset="0"/>
                </a:endParaRPr>
              </a:p>
            </p:txBody>
          </p:sp>
          <p:sp>
            <p:nvSpPr>
              <p:cNvPr id="23" name="AutoShape 38"/>
              <p:cNvSpPr>
                <a:spLocks/>
              </p:cNvSpPr>
              <p:nvPr/>
            </p:nvSpPr>
            <p:spPr bwMode="auto">
              <a:xfrm>
                <a:off x="7490619" y="3738563"/>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endParaRPr lang="en-US">
                  <a:latin typeface="Franklin Gothic Medium" panose="020B0603020102020204" pitchFamily="34" charset="0"/>
                  <a:ea typeface="微软雅黑" panose="020B0503020204020204" pitchFamily="34" charset="-122"/>
                  <a:cs typeface="Arial" panose="020B0604020202020204" pitchFamily="34" charset="0"/>
                  <a:sym typeface="Gill Sans" charset="0"/>
                </a:endParaRPr>
              </a:p>
            </p:txBody>
          </p:sp>
          <p:sp>
            <p:nvSpPr>
              <p:cNvPr id="24" name="AutoShape 39"/>
              <p:cNvSpPr>
                <a:spLocks/>
              </p:cNvSpPr>
              <p:nvPr/>
            </p:nvSpPr>
            <p:spPr bwMode="auto">
              <a:xfrm>
                <a:off x="7679532" y="3505994"/>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endParaRPr lang="en-US">
                  <a:latin typeface="Franklin Gothic Medium" panose="020B0603020102020204" pitchFamily="34" charset="0"/>
                  <a:ea typeface="微软雅黑" panose="020B0503020204020204" pitchFamily="34" charset="-122"/>
                  <a:cs typeface="Arial" panose="020B0604020202020204" pitchFamily="34" charset="0"/>
                  <a:sym typeface="Gill Sans" charset="0"/>
                </a:endParaRPr>
              </a:p>
            </p:txBody>
          </p:sp>
          <p:sp>
            <p:nvSpPr>
              <p:cNvPr id="25" name="AutoShape 40"/>
              <p:cNvSpPr>
                <a:spLocks/>
              </p:cNvSpPr>
              <p:nvPr/>
            </p:nvSpPr>
            <p:spPr bwMode="auto">
              <a:xfrm>
                <a:off x="7403307" y="3724275"/>
                <a:ext cx="57944" cy="579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endParaRPr lang="en-US">
                  <a:latin typeface="Franklin Gothic Medium" panose="020B0603020102020204" pitchFamily="34" charset="0"/>
                  <a:ea typeface="微软雅黑" panose="020B0503020204020204" pitchFamily="34" charset="-122"/>
                  <a:cs typeface="Arial" panose="020B0604020202020204" pitchFamily="34" charset="0"/>
                  <a:sym typeface="Gill Sans" charset="0"/>
                </a:endParaRPr>
              </a:p>
            </p:txBody>
          </p:sp>
          <p:sp>
            <p:nvSpPr>
              <p:cNvPr id="26" name="AutoShape 41"/>
              <p:cNvSpPr>
                <a:spLocks/>
              </p:cNvSpPr>
              <p:nvPr/>
            </p:nvSpPr>
            <p:spPr bwMode="auto">
              <a:xfrm>
                <a:off x="7461250" y="3825875"/>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endParaRPr lang="en-US">
                  <a:latin typeface="Franklin Gothic Medium" panose="020B0603020102020204" pitchFamily="34" charset="0"/>
                  <a:ea typeface="微软雅黑" panose="020B0503020204020204" pitchFamily="34" charset="-122"/>
                  <a:cs typeface="Arial" panose="020B0604020202020204" pitchFamily="34" charset="0"/>
                  <a:sym typeface="Gill Sans" charset="0"/>
                </a:endParaRPr>
              </a:p>
            </p:txBody>
          </p:sp>
          <p:sp>
            <p:nvSpPr>
              <p:cNvPr id="27" name="AutoShape 42"/>
              <p:cNvSpPr>
                <a:spLocks/>
              </p:cNvSpPr>
              <p:nvPr/>
            </p:nvSpPr>
            <p:spPr bwMode="auto">
              <a:xfrm>
                <a:off x="7693819" y="3607594"/>
                <a:ext cx="28575"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endParaRPr lang="en-US">
                  <a:latin typeface="Franklin Gothic Medium" panose="020B0603020102020204" pitchFamily="34" charset="0"/>
                  <a:ea typeface="微软雅黑" panose="020B0503020204020204" pitchFamily="34" charset="-122"/>
                  <a:cs typeface="Arial" panose="020B0604020202020204" pitchFamily="34" charset="0"/>
                  <a:sym typeface="Gill Sans" charset="0"/>
                </a:endParaRPr>
              </a:p>
            </p:txBody>
          </p:sp>
        </p:grpSp>
      </p:grpSp>
      <p:grpSp>
        <p:nvGrpSpPr>
          <p:cNvPr id="12" name="Group 11"/>
          <p:cNvGrpSpPr/>
          <p:nvPr/>
        </p:nvGrpSpPr>
        <p:grpSpPr>
          <a:xfrm>
            <a:off x="6429376" y="2707173"/>
            <a:ext cx="1411813" cy="1411813"/>
            <a:chOff x="6096000" y="2566881"/>
            <a:chExt cx="1338773" cy="1338773"/>
          </a:xfrm>
        </p:grpSpPr>
        <p:sp>
          <p:nvSpPr>
            <p:cNvPr id="7" name="Oval 6"/>
            <p:cNvSpPr/>
            <p:nvPr/>
          </p:nvSpPr>
          <p:spPr>
            <a:xfrm>
              <a:off x="6096000" y="2566881"/>
              <a:ext cx="1338773" cy="1338773"/>
            </a:xfrm>
            <a:prstGeom prst="ellipse">
              <a:avLst/>
            </a:prstGeom>
            <a:solidFill>
              <a:schemeClr val="accent4">
                <a:alpha val="8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grpSp>
          <p:nvGrpSpPr>
            <p:cNvPr id="28" name="Group 27"/>
            <p:cNvGrpSpPr/>
            <p:nvPr/>
          </p:nvGrpSpPr>
          <p:grpSpPr>
            <a:xfrm>
              <a:off x="6551978" y="3004095"/>
              <a:ext cx="434975" cy="464344"/>
              <a:chOff x="9159875" y="1647825"/>
              <a:chExt cx="434975" cy="464344"/>
            </a:xfrm>
            <a:solidFill>
              <a:schemeClr val="bg2"/>
            </a:solidFill>
          </p:grpSpPr>
          <p:sp>
            <p:nvSpPr>
              <p:cNvPr id="29" name="AutoShape 78"/>
              <p:cNvSpPr>
                <a:spLocks/>
              </p:cNvSpPr>
              <p:nvPr/>
            </p:nvSpPr>
            <p:spPr bwMode="auto">
              <a:xfrm>
                <a:off x="9159875" y="1647825"/>
                <a:ext cx="434975"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18900"/>
                    </a:moveTo>
                    <a:cubicBezTo>
                      <a:pt x="20160" y="19643"/>
                      <a:pt x="19513" y="20249"/>
                      <a:pt x="18720" y="20249"/>
                    </a:cubicBezTo>
                    <a:lnTo>
                      <a:pt x="2880" y="20249"/>
                    </a:lnTo>
                    <a:cubicBezTo>
                      <a:pt x="2086" y="20249"/>
                      <a:pt x="1440" y="19643"/>
                      <a:pt x="1440" y="18900"/>
                    </a:cubicBezTo>
                    <a:lnTo>
                      <a:pt x="1440" y="2700"/>
                    </a:lnTo>
                    <a:cubicBezTo>
                      <a:pt x="1440" y="1955"/>
                      <a:pt x="2086" y="1350"/>
                      <a:pt x="2880" y="1350"/>
                    </a:cubicBezTo>
                    <a:lnTo>
                      <a:pt x="18720" y="1350"/>
                    </a:lnTo>
                    <a:cubicBezTo>
                      <a:pt x="19513" y="1350"/>
                      <a:pt x="20160" y="1955"/>
                      <a:pt x="20160" y="2700"/>
                    </a:cubicBezTo>
                    <a:cubicBezTo>
                      <a:pt x="20160" y="2700"/>
                      <a:pt x="20160" y="18900"/>
                      <a:pt x="20160" y="18900"/>
                    </a:cubicBezTo>
                    <a:close/>
                    <a:moveTo>
                      <a:pt x="18720" y="0"/>
                    </a:moveTo>
                    <a:lnTo>
                      <a:pt x="2880" y="0"/>
                    </a:lnTo>
                    <a:cubicBezTo>
                      <a:pt x="1289" y="0"/>
                      <a:pt x="0" y="1208"/>
                      <a:pt x="0" y="2700"/>
                    </a:cubicBezTo>
                    <a:lnTo>
                      <a:pt x="0" y="18900"/>
                    </a:lnTo>
                    <a:cubicBezTo>
                      <a:pt x="0" y="20391"/>
                      <a:pt x="1289" y="21599"/>
                      <a:pt x="2880" y="21599"/>
                    </a:cubicBezTo>
                    <a:lnTo>
                      <a:pt x="18720" y="21599"/>
                    </a:lnTo>
                    <a:cubicBezTo>
                      <a:pt x="20310" y="21599"/>
                      <a:pt x="21599" y="20391"/>
                      <a:pt x="21599" y="18900"/>
                    </a:cubicBezTo>
                    <a:lnTo>
                      <a:pt x="21599" y="2700"/>
                    </a:lnTo>
                    <a:cubicBezTo>
                      <a:pt x="21599" y="1208"/>
                      <a:pt x="20310" y="0"/>
                      <a:pt x="18720" y="0"/>
                    </a:cubicBezTo>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endParaRPr lang="en-US" sz="1582">
                  <a:solidFill>
                    <a:srgbClr val="FFFFFF"/>
                  </a:solidFill>
                  <a:effectLst>
                    <a:outerShdw blurRad="38100" dist="38100" dir="2700000" algn="tl">
                      <a:srgbClr val="000000"/>
                    </a:outerShdw>
                  </a:effectLst>
                  <a:latin typeface="Franklin Gothic Medium" panose="020B0603020102020204" pitchFamily="34" charset="0"/>
                  <a:ea typeface="微软雅黑" panose="020B0503020204020204" pitchFamily="34" charset="-122"/>
                  <a:cs typeface="Arial" panose="020B0604020202020204" pitchFamily="34" charset="0"/>
                  <a:sym typeface="Gill Sans" charset="0"/>
                </a:endParaRPr>
              </a:p>
            </p:txBody>
          </p:sp>
          <p:sp>
            <p:nvSpPr>
              <p:cNvPr id="30" name="AutoShape 79"/>
              <p:cNvSpPr>
                <a:spLocks/>
              </p:cNvSpPr>
              <p:nvPr/>
            </p:nvSpPr>
            <p:spPr bwMode="auto">
              <a:xfrm>
                <a:off x="9217819" y="1705769"/>
                <a:ext cx="319088" cy="2905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18" y="20519"/>
                    </a:moveTo>
                    <a:lnTo>
                      <a:pt x="14053" y="16248"/>
                    </a:lnTo>
                    <a:lnTo>
                      <a:pt x="16690" y="12959"/>
                    </a:lnTo>
                    <a:lnTo>
                      <a:pt x="20618" y="17689"/>
                    </a:lnTo>
                    <a:lnTo>
                      <a:pt x="20618" y="20519"/>
                    </a:lnTo>
                    <a:cubicBezTo>
                      <a:pt x="20618" y="20519"/>
                      <a:pt x="17418" y="20519"/>
                      <a:pt x="17418" y="20519"/>
                    </a:cubicBezTo>
                    <a:close/>
                    <a:moveTo>
                      <a:pt x="981" y="11446"/>
                    </a:moveTo>
                    <a:lnTo>
                      <a:pt x="4909" y="6479"/>
                    </a:lnTo>
                    <a:lnTo>
                      <a:pt x="12828" y="16353"/>
                    </a:lnTo>
                    <a:lnTo>
                      <a:pt x="13398" y="17064"/>
                    </a:lnTo>
                    <a:lnTo>
                      <a:pt x="16109" y="20519"/>
                    </a:lnTo>
                    <a:lnTo>
                      <a:pt x="981" y="20519"/>
                    </a:lnTo>
                    <a:cubicBezTo>
                      <a:pt x="981" y="20519"/>
                      <a:pt x="981" y="11446"/>
                      <a:pt x="981" y="11446"/>
                    </a:cubicBezTo>
                    <a:close/>
                    <a:moveTo>
                      <a:pt x="20618" y="1080"/>
                    </a:moveTo>
                    <a:lnTo>
                      <a:pt x="20618" y="16058"/>
                    </a:lnTo>
                    <a:lnTo>
                      <a:pt x="17427" y="12244"/>
                    </a:lnTo>
                    <a:cubicBezTo>
                      <a:pt x="17240" y="12012"/>
                      <a:pt x="16972" y="11879"/>
                      <a:pt x="16690" y="11879"/>
                    </a:cubicBezTo>
                    <a:cubicBezTo>
                      <a:pt x="16409" y="11879"/>
                      <a:pt x="16141" y="12012"/>
                      <a:pt x="15954" y="12244"/>
                    </a:cubicBezTo>
                    <a:lnTo>
                      <a:pt x="13399" y="15432"/>
                    </a:lnTo>
                    <a:lnTo>
                      <a:pt x="5645" y="5764"/>
                    </a:lnTo>
                    <a:cubicBezTo>
                      <a:pt x="5458" y="5532"/>
                      <a:pt x="5190" y="5400"/>
                      <a:pt x="4909" y="5400"/>
                    </a:cubicBezTo>
                    <a:cubicBezTo>
                      <a:pt x="4627" y="5400"/>
                      <a:pt x="4359" y="5532"/>
                      <a:pt x="4172" y="5764"/>
                    </a:cubicBezTo>
                    <a:lnTo>
                      <a:pt x="981" y="9812"/>
                    </a:lnTo>
                    <a:lnTo>
                      <a:pt x="981" y="1080"/>
                    </a:lnTo>
                    <a:cubicBezTo>
                      <a:pt x="981" y="1080"/>
                      <a:pt x="20618" y="1080"/>
                      <a:pt x="20618" y="1080"/>
                    </a:cubicBezTo>
                    <a:close/>
                    <a:moveTo>
                      <a:pt x="20618" y="0"/>
                    </a:moveTo>
                    <a:lnTo>
                      <a:pt x="981" y="0"/>
                    </a:lnTo>
                    <a:cubicBezTo>
                      <a:pt x="439" y="0"/>
                      <a:pt x="0" y="483"/>
                      <a:pt x="0" y="1080"/>
                    </a:cubicBezTo>
                    <a:lnTo>
                      <a:pt x="0" y="20519"/>
                    </a:lnTo>
                    <a:cubicBezTo>
                      <a:pt x="0" y="21116"/>
                      <a:pt x="439" y="21599"/>
                      <a:pt x="981" y="21599"/>
                    </a:cubicBezTo>
                    <a:lnTo>
                      <a:pt x="20618" y="21599"/>
                    </a:lnTo>
                    <a:cubicBezTo>
                      <a:pt x="21160" y="21599"/>
                      <a:pt x="21600" y="21116"/>
                      <a:pt x="21600" y="20519"/>
                    </a:cubicBezTo>
                    <a:lnTo>
                      <a:pt x="21600" y="1080"/>
                    </a:lnTo>
                    <a:cubicBezTo>
                      <a:pt x="21600" y="483"/>
                      <a:pt x="21160" y="0"/>
                      <a:pt x="20618" y="0"/>
                    </a:cubicBezTo>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endParaRPr lang="en-US" sz="1582">
                  <a:solidFill>
                    <a:srgbClr val="FFFFFF"/>
                  </a:solidFill>
                  <a:effectLst>
                    <a:outerShdw blurRad="38100" dist="38100" dir="2700000" algn="tl">
                      <a:srgbClr val="000000"/>
                    </a:outerShdw>
                  </a:effectLst>
                  <a:latin typeface="Franklin Gothic Medium" panose="020B0603020102020204" pitchFamily="34" charset="0"/>
                  <a:ea typeface="微软雅黑" panose="020B0503020204020204" pitchFamily="34" charset="-122"/>
                  <a:cs typeface="Arial" panose="020B0604020202020204" pitchFamily="34" charset="0"/>
                  <a:sym typeface="Gill Sans" charset="0"/>
                </a:endParaRPr>
              </a:p>
            </p:txBody>
          </p:sp>
          <p:sp>
            <p:nvSpPr>
              <p:cNvPr id="31" name="AutoShape 80"/>
              <p:cNvSpPr>
                <a:spLocks/>
              </p:cNvSpPr>
              <p:nvPr/>
            </p:nvSpPr>
            <p:spPr bwMode="auto">
              <a:xfrm>
                <a:off x="9391650" y="1749425"/>
                <a:ext cx="87313"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3600"/>
                    </a:moveTo>
                    <a:cubicBezTo>
                      <a:pt x="14769" y="3600"/>
                      <a:pt x="17999" y="6827"/>
                      <a:pt x="17999" y="10800"/>
                    </a:cubicBezTo>
                    <a:cubicBezTo>
                      <a:pt x="17999" y="14769"/>
                      <a:pt x="14769" y="18000"/>
                      <a:pt x="10800" y="18000"/>
                    </a:cubicBezTo>
                    <a:cubicBezTo>
                      <a:pt x="6830" y="18000"/>
                      <a:pt x="3600" y="14769"/>
                      <a:pt x="3600" y="10800"/>
                    </a:cubicBezTo>
                    <a:cubicBezTo>
                      <a:pt x="3600" y="6827"/>
                      <a:pt x="6830" y="3600"/>
                      <a:pt x="10800" y="3600"/>
                    </a:cubicBezTo>
                    <a:moveTo>
                      <a:pt x="10800" y="21599"/>
                    </a:moveTo>
                    <a:cubicBezTo>
                      <a:pt x="16766" y="21599"/>
                      <a:pt x="21600" y="16762"/>
                      <a:pt x="21600" y="10800"/>
                    </a:cubicBezTo>
                    <a:cubicBezTo>
                      <a:pt x="21600" y="4833"/>
                      <a:pt x="16766" y="0"/>
                      <a:pt x="10800" y="0"/>
                    </a:cubicBezTo>
                    <a:cubicBezTo>
                      <a:pt x="4833" y="0"/>
                      <a:pt x="0" y="4833"/>
                      <a:pt x="0" y="10800"/>
                    </a:cubicBezTo>
                    <a:cubicBezTo>
                      <a:pt x="0" y="16762"/>
                      <a:pt x="4833" y="21599"/>
                      <a:pt x="10800" y="21599"/>
                    </a:cubicBezTo>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endParaRPr lang="en-US" sz="1582">
                  <a:solidFill>
                    <a:srgbClr val="FFFFFF"/>
                  </a:solidFill>
                  <a:effectLst>
                    <a:outerShdw blurRad="38100" dist="38100" dir="2700000" algn="tl">
                      <a:srgbClr val="000000"/>
                    </a:outerShdw>
                  </a:effectLst>
                  <a:latin typeface="Franklin Gothic Medium" panose="020B0603020102020204" pitchFamily="34" charset="0"/>
                  <a:ea typeface="微软雅黑" panose="020B0503020204020204" pitchFamily="34" charset="-122"/>
                  <a:cs typeface="Arial" panose="020B0604020202020204" pitchFamily="34" charset="0"/>
                  <a:sym typeface="Gill Sans" charset="0"/>
                </a:endParaRPr>
              </a:p>
            </p:txBody>
          </p:sp>
        </p:grpSp>
      </p:grpSp>
      <p:grpSp>
        <p:nvGrpSpPr>
          <p:cNvPr id="13" name="Group 12"/>
          <p:cNvGrpSpPr/>
          <p:nvPr/>
        </p:nvGrpSpPr>
        <p:grpSpPr>
          <a:xfrm>
            <a:off x="4600935" y="1873754"/>
            <a:ext cx="2067036" cy="2067036"/>
            <a:chOff x="4362154" y="1776581"/>
            <a:chExt cx="1960098" cy="1960098"/>
          </a:xfrm>
        </p:grpSpPr>
        <p:sp>
          <p:nvSpPr>
            <p:cNvPr id="6" name="Oval 5"/>
            <p:cNvSpPr/>
            <p:nvPr/>
          </p:nvSpPr>
          <p:spPr>
            <a:xfrm>
              <a:off x="4362154" y="1776581"/>
              <a:ext cx="1960098" cy="1960098"/>
            </a:xfrm>
            <a:prstGeom prst="ellipse">
              <a:avLst/>
            </a:prstGeom>
            <a:solidFill>
              <a:schemeClr val="accent3">
                <a:alpha val="8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44" name="Freeform 43"/>
            <p:cNvSpPr>
              <a:spLocks noEditPoints="1"/>
            </p:cNvSpPr>
            <p:nvPr/>
          </p:nvSpPr>
          <p:spPr bwMode="auto">
            <a:xfrm>
              <a:off x="4899621" y="2488223"/>
              <a:ext cx="904951" cy="528990"/>
            </a:xfrm>
            <a:custGeom>
              <a:avLst/>
              <a:gdLst>
                <a:gd name="T0" fmla="*/ 232 w 316"/>
                <a:gd name="T1" fmla="*/ 27 h 172"/>
                <a:gd name="T2" fmla="*/ 221 w 316"/>
                <a:gd name="T3" fmla="*/ 20 h 172"/>
                <a:gd name="T4" fmla="*/ 157 w 316"/>
                <a:gd name="T5" fmla="*/ 10 h 172"/>
                <a:gd name="T6" fmla="*/ 92 w 316"/>
                <a:gd name="T7" fmla="*/ 9 h 172"/>
                <a:gd name="T8" fmla="*/ 84 w 316"/>
                <a:gd name="T9" fmla="*/ 13 h 172"/>
                <a:gd name="T10" fmla="*/ 0 w 316"/>
                <a:gd name="T11" fmla="*/ 121 h 172"/>
                <a:gd name="T12" fmla="*/ 78 w 316"/>
                <a:gd name="T13" fmla="*/ 109 h 172"/>
                <a:gd name="T14" fmla="*/ 84 w 316"/>
                <a:gd name="T15" fmla="*/ 113 h 172"/>
                <a:gd name="T16" fmla="*/ 120 w 316"/>
                <a:gd name="T17" fmla="*/ 142 h 172"/>
                <a:gd name="T18" fmla="*/ 159 w 316"/>
                <a:gd name="T19" fmla="*/ 163 h 172"/>
                <a:gd name="T20" fmla="*/ 163 w 316"/>
                <a:gd name="T21" fmla="*/ 165 h 172"/>
                <a:gd name="T22" fmla="*/ 190 w 316"/>
                <a:gd name="T23" fmla="*/ 164 h 172"/>
                <a:gd name="T24" fmla="*/ 217 w 316"/>
                <a:gd name="T25" fmla="*/ 153 h 172"/>
                <a:gd name="T26" fmla="*/ 233 w 316"/>
                <a:gd name="T27" fmla="*/ 146 h 172"/>
                <a:gd name="T28" fmla="*/ 265 w 316"/>
                <a:gd name="T29" fmla="*/ 162 h 172"/>
                <a:gd name="T30" fmla="*/ 288 w 316"/>
                <a:gd name="T31" fmla="*/ 14 h 172"/>
                <a:gd name="T32" fmla="*/ 225 w 316"/>
                <a:gd name="T33" fmla="*/ 129 h 172"/>
                <a:gd name="T34" fmla="*/ 225 w 316"/>
                <a:gd name="T35" fmla="*/ 139 h 172"/>
                <a:gd name="T36" fmla="*/ 216 w 316"/>
                <a:gd name="T37" fmla="*/ 142 h 172"/>
                <a:gd name="T38" fmla="*/ 207 w 316"/>
                <a:gd name="T39" fmla="*/ 142 h 172"/>
                <a:gd name="T40" fmla="*/ 189 w 316"/>
                <a:gd name="T41" fmla="*/ 153 h 172"/>
                <a:gd name="T42" fmla="*/ 185 w 316"/>
                <a:gd name="T43" fmla="*/ 153 h 172"/>
                <a:gd name="T44" fmla="*/ 180 w 316"/>
                <a:gd name="T45" fmla="*/ 156 h 172"/>
                <a:gd name="T46" fmla="*/ 157 w 316"/>
                <a:gd name="T47" fmla="*/ 149 h 172"/>
                <a:gd name="T48" fmla="*/ 130 w 316"/>
                <a:gd name="T49" fmla="*/ 128 h 172"/>
                <a:gd name="T50" fmla="*/ 88 w 316"/>
                <a:gd name="T51" fmla="*/ 103 h 172"/>
                <a:gd name="T52" fmla="*/ 71 w 316"/>
                <a:gd name="T53" fmla="*/ 91 h 172"/>
                <a:gd name="T54" fmla="*/ 71 w 316"/>
                <a:gd name="T55" fmla="*/ 90 h 172"/>
                <a:gd name="T56" fmla="*/ 72 w 316"/>
                <a:gd name="T57" fmla="*/ 88 h 172"/>
                <a:gd name="T58" fmla="*/ 93 w 316"/>
                <a:gd name="T59" fmla="*/ 20 h 172"/>
                <a:gd name="T60" fmla="*/ 132 w 316"/>
                <a:gd name="T61" fmla="*/ 24 h 172"/>
                <a:gd name="T62" fmla="*/ 127 w 316"/>
                <a:gd name="T63" fmla="*/ 72 h 172"/>
                <a:gd name="T64" fmla="*/ 185 w 316"/>
                <a:gd name="T65" fmla="*/ 54 h 172"/>
                <a:gd name="T66" fmla="*/ 241 w 316"/>
                <a:gd name="T67" fmla="*/ 119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6" h="172">
                  <a:moveTo>
                    <a:pt x="288" y="14"/>
                  </a:moveTo>
                  <a:cubicBezTo>
                    <a:pt x="232" y="27"/>
                    <a:pt x="232" y="27"/>
                    <a:pt x="232" y="27"/>
                  </a:cubicBezTo>
                  <a:cubicBezTo>
                    <a:pt x="233" y="31"/>
                    <a:pt x="233" y="31"/>
                    <a:pt x="233" y="31"/>
                  </a:cubicBezTo>
                  <a:cubicBezTo>
                    <a:pt x="228" y="22"/>
                    <a:pt x="221" y="20"/>
                    <a:pt x="221" y="20"/>
                  </a:cubicBezTo>
                  <a:cubicBezTo>
                    <a:pt x="178" y="7"/>
                    <a:pt x="178" y="7"/>
                    <a:pt x="178" y="7"/>
                  </a:cubicBezTo>
                  <a:cubicBezTo>
                    <a:pt x="173" y="5"/>
                    <a:pt x="165" y="7"/>
                    <a:pt x="157" y="10"/>
                  </a:cubicBezTo>
                  <a:cubicBezTo>
                    <a:pt x="156" y="9"/>
                    <a:pt x="156" y="9"/>
                    <a:pt x="156" y="9"/>
                  </a:cubicBezTo>
                  <a:cubicBezTo>
                    <a:pt x="92" y="9"/>
                    <a:pt x="92" y="9"/>
                    <a:pt x="92" y="9"/>
                  </a:cubicBezTo>
                  <a:cubicBezTo>
                    <a:pt x="92" y="9"/>
                    <a:pt x="92" y="9"/>
                    <a:pt x="92" y="9"/>
                  </a:cubicBezTo>
                  <a:cubicBezTo>
                    <a:pt x="91" y="9"/>
                    <a:pt x="87" y="10"/>
                    <a:pt x="84" y="13"/>
                  </a:cubicBezTo>
                  <a:cubicBezTo>
                    <a:pt x="50" y="0"/>
                    <a:pt x="50" y="0"/>
                    <a:pt x="50" y="0"/>
                  </a:cubicBezTo>
                  <a:cubicBezTo>
                    <a:pt x="0" y="121"/>
                    <a:pt x="0" y="121"/>
                    <a:pt x="0" y="121"/>
                  </a:cubicBezTo>
                  <a:cubicBezTo>
                    <a:pt x="54" y="148"/>
                    <a:pt x="54" y="148"/>
                    <a:pt x="54" y="148"/>
                  </a:cubicBezTo>
                  <a:cubicBezTo>
                    <a:pt x="69" y="144"/>
                    <a:pt x="76" y="120"/>
                    <a:pt x="78" y="109"/>
                  </a:cubicBezTo>
                  <a:cubicBezTo>
                    <a:pt x="82" y="112"/>
                    <a:pt x="82" y="112"/>
                    <a:pt x="82" y="112"/>
                  </a:cubicBezTo>
                  <a:cubicBezTo>
                    <a:pt x="84" y="113"/>
                    <a:pt x="84" y="113"/>
                    <a:pt x="84" y="113"/>
                  </a:cubicBezTo>
                  <a:cubicBezTo>
                    <a:pt x="84" y="120"/>
                    <a:pt x="85" y="130"/>
                    <a:pt x="99" y="127"/>
                  </a:cubicBezTo>
                  <a:cubicBezTo>
                    <a:pt x="99" y="127"/>
                    <a:pt x="100" y="157"/>
                    <a:pt x="120" y="142"/>
                  </a:cubicBezTo>
                  <a:cubicBezTo>
                    <a:pt x="120" y="142"/>
                    <a:pt x="120" y="161"/>
                    <a:pt x="138" y="155"/>
                  </a:cubicBezTo>
                  <a:cubicBezTo>
                    <a:pt x="138" y="155"/>
                    <a:pt x="141" y="172"/>
                    <a:pt x="159" y="163"/>
                  </a:cubicBezTo>
                  <a:cubicBezTo>
                    <a:pt x="162" y="165"/>
                    <a:pt x="162" y="165"/>
                    <a:pt x="162" y="165"/>
                  </a:cubicBezTo>
                  <a:cubicBezTo>
                    <a:pt x="163" y="165"/>
                    <a:pt x="163" y="165"/>
                    <a:pt x="163" y="165"/>
                  </a:cubicBezTo>
                  <a:cubicBezTo>
                    <a:pt x="164" y="165"/>
                    <a:pt x="173" y="168"/>
                    <a:pt x="181" y="167"/>
                  </a:cubicBezTo>
                  <a:cubicBezTo>
                    <a:pt x="185" y="167"/>
                    <a:pt x="188" y="166"/>
                    <a:pt x="190" y="164"/>
                  </a:cubicBezTo>
                  <a:cubicBezTo>
                    <a:pt x="196" y="163"/>
                    <a:pt x="208" y="161"/>
                    <a:pt x="214" y="153"/>
                  </a:cubicBezTo>
                  <a:cubicBezTo>
                    <a:pt x="215" y="153"/>
                    <a:pt x="216" y="153"/>
                    <a:pt x="217" y="153"/>
                  </a:cubicBezTo>
                  <a:cubicBezTo>
                    <a:pt x="217" y="153"/>
                    <a:pt x="217" y="153"/>
                    <a:pt x="217" y="153"/>
                  </a:cubicBezTo>
                  <a:cubicBezTo>
                    <a:pt x="224" y="153"/>
                    <a:pt x="230" y="150"/>
                    <a:pt x="233" y="146"/>
                  </a:cubicBezTo>
                  <a:cubicBezTo>
                    <a:pt x="235" y="143"/>
                    <a:pt x="236" y="140"/>
                    <a:pt x="236" y="136"/>
                  </a:cubicBezTo>
                  <a:cubicBezTo>
                    <a:pt x="236" y="136"/>
                    <a:pt x="248" y="160"/>
                    <a:pt x="265" y="162"/>
                  </a:cubicBezTo>
                  <a:cubicBezTo>
                    <a:pt x="316" y="137"/>
                    <a:pt x="316" y="137"/>
                    <a:pt x="316" y="137"/>
                  </a:cubicBezTo>
                  <a:lnTo>
                    <a:pt x="288" y="14"/>
                  </a:lnTo>
                  <a:close/>
                  <a:moveTo>
                    <a:pt x="230" y="127"/>
                  </a:moveTo>
                  <a:cubicBezTo>
                    <a:pt x="225" y="129"/>
                    <a:pt x="225" y="129"/>
                    <a:pt x="225" y="129"/>
                  </a:cubicBezTo>
                  <a:cubicBezTo>
                    <a:pt x="226" y="133"/>
                    <a:pt x="226" y="133"/>
                    <a:pt x="226" y="133"/>
                  </a:cubicBezTo>
                  <a:cubicBezTo>
                    <a:pt x="226" y="137"/>
                    <a:pt x="225" y="139"/>
                    <a:pt x="225" y="139"/>
                  </a:cubicBezTo>
                  <a:cubicBezTo>
                    <a:pt x="223" y="141"/>
                    <a:pt x="220" y="142"/>
                    <a:pt x="216" y="142"/>
                  </a:cubicBezTo>
                  <a:cubicBezTo>
                    <a:pt x="216" y="142"/>
                    <a:pt x="216" y="142"/>
                    <a:pt x="216" y="142"/>
                  </a:cubicBezTo>
                  <a:cubicBezTo>
                    <a:pt x="214" y="143"/>
                    <a:pt x="212" y="142"/>
                    <a:pt x="211" y="142"/>
                  </a:cubicBezTo>
                  <a:cubicBezTo>
                    <a:pt x="207" y="142"/>
                    <a:pt x="207" y="142"/>
                    <a:pt x="207" y="142"/>
                  </a:cubicBezTo>
                  <a:cubicBezTo>
                    <a:pt x="206" y="146"/>
                    <a:pt x="206" y="146"/>
                    <a:pt x="206" y="146"/>
                  </a:cubicBezTo>
                  <a:cubicBezTo>
                    <a:pt x="204" y="150"/>
                    <a:pt x="196" y="153"/>
                    <a:pt x="189" y="153"/>
                  </a:cubicBezTo>
                  <a:cubicBezTo>
                    <a:pt x="188" y="153"/>
                    <a:pt x="188" y="153"/>
                    <a:pt x="188" y="153"/>
                  </a:cubicBezTo>
                  <a:cubicBezTo>
                    <a:pt x="185" y="153"/>
                    <a:pt x="185" y="153"/>
                    <a:pt x="185" y="153"/>
                  </a:cubicBezTo>
                  <a:cubicBezTo>
                    <a:pt x="184" y="155"/>
                    <a:pt x="184" y="155"/>
                    <a:pt x="184" y="155"/>
                  </a:cubicBezTo>
                  <a:cubicBezTo>
                    <a:pt x="183" y="156"/>
                    <a:pt x="182" y="156"/>
                    <a:pt x="180" y="156"/>
                  </a:cubicBezTo>
                  <a:cubicBezTo>
                    <a:pt x="175" y="157"/>
                    <a:pt x="169" y="155"/>
                    <a:pt x="167" y="155"/>
                  </a:cubicBezTo>
                  <a:cubicBezTo>
                    <a:pt x="157" y="149"/>
                    <a:pt x="157" y="149"/>
                    <a:pt x="157" y="149"/>
                  </a:cubicBezTo>
                  <a:cubicBezTo>
                    <a:pt x="156" y="144"/>
                    <a:pt x="154" y="140"/>
                    <a:pt x="149" y="140"/>
                  </a:cubicBezTo>
                  <a:cubicBezTo>
                    <a:pt x="149" y="140"/>
                    <a:pt x="147" y="116"/>
                    <a:pt x="130" y="128"/>
                  </a:cubicBezTo>
                  <a:cubicBezTo>
                    <a:pt x="130" y="128"/>
                    <a:pt x="125" y="108"/>
                    <a:pt x="109" y="117"/>
                  </a:cubicBezTo>
                  <a:cubicBezTo>
                    <a:pt x="88" y="103"/>
                    <a:pt x="88" y="103"/>
                    <a:pt x="88" y="103"/>
                  </a:cubicBezTo>
                  <a:cubicBezTo>
                    <a:pt x="72" y="91"/>
                    <a:pt x="72" y="91"/>
                    <a:pt x="72" y="91"/>
                  </a:cubicBezTo>
                  <a:cubicBezTo>
                    <a:pt x="71" y="91"/>
                    <a:pt x="71" y="91"/>
                    <a:pt x="71" y="91"/>
                  </a:cubicBezTo>
                  <a:cubicBezTo>
                    <a:pt x="71" y="91"/>
                    <a:pt x="71" y="91"/>
                    <a:pt x="71" y="91"/>
                  </a:cubicBezTo>
                  <a:cubicBezTo>
                    <a:pt x="71" y="90"/>
                    <a:pt x="71" y="90"/>
                    <a:pt x="71" y="90"/>
                  </a:cubicBezTo>
                  <a:cubicBezTo>
                    <a:pt x="72" y="89"/>
                    <a:pt x="72" y="89"/>
                    <a:pt x="72" y="89"/>
                  </a:cubicBezTo>
                  <a:cubicBezTo>
                    <a:pt x="72" y="88"/>
                    <a:pt x="72" y="88"/>
                    <a:pt x="72" y="88"/>
                  </a:cubicBezTo>
                  <a:cubicBezTo>
                    <a:pt x="72" y="87"/>
                    <a:pt x="90" y="26"/>
                    <a:pt x="91" y="21"/>
                  </a:cubicBezTo>
                  <a:cubicBezTo>
                    <a:pt x="91" y="21"/>
                    <a:pt x="93" y="20"/>
                    <a:pt x="93" y="20"/>
                  </a:cubicBezTo>
                  <a:cubicBezTo>
                    <a:pt x="138" y="20"/>
                    <a:pt x="138" y="20"/>
                    <a:pt x="138" y="20"/>
                  </a:cubicBezTo>
                  <a:cubicBezTo>
                    <a:pt x="134" y="22"/>
                    <a:pt x="132" y="24"/>
                    <a:pt x="132" y="24"/>
                  </a:cubicBezTo>
                  <a:cubicBezTo>
                    <a:pt x="125" y="30"/>
                    <a:pt x="122" y="60"/>
                    <a:pt x="122" y="60"/>
                  </a:cubicBezTo>
                  <a:cubicBezTo>
                    <a:pt x="119" y="67"/>
                    <a:pt x="127" y="72"/>
                    <a:pt x="127" y="72"/>
                  </a:cubicBezTo>
                  <a:cubicBezTo>
                    <a:pt x="140" y="81"/>
                    <a:pt x="154" y="47"/>
                    <a:pt x="154" y="47"/>
                  </a:cubicBezTo>
                  <a:cubicBezTo>
                    <a:pt x="161" y="41"/>
                    <a:pt x="172" y="45"/>
                    <a:pt x="185" y="54"/>
                  </a:cubicBezTo>
                  <a:cubicBezTo>
                    <a:pt x="206" y="76"/>
                    <a:pt x="232" y="102"/>
                    <a:pt x="239" y="111"/>
                  </a:cubicBezTo>
                  <a:cubicBezTo>
                    <a:pt x="241" y="114"/>
                    <a:pt x="242" y="117"/>
                    <a:pt x="241" y="119"/>
                  </a:cubicBezTo>
                  <a:cubicBezTo>
                    <a:pt x="240" y="123"/>
                    <a:pt x="233" y="126"/>
                    <a:pt x="230" y="127"/>
                  </a:cubicBezTo>
                  <a:close/>
                </a:path>
              </a:pathLst>
            </a:custGeom>
            <a:solidFill>
              <a:schemeClr val="bg1"/>
            </a:solidFill>
            <a:ln>
              <a:noFill/>
            </a:ln>
          </p:spPr>
          <p:txBody>
            <a:bodyPr vert="horz" wrap="square" lIns="96429" tIns="48214" rIns="96429" bIns="48214" numCol="1" anchor="t" anchorCtr="0" compatLnSpc="1">
              <a:prstTxWarp prst="textNoShape">
                <a:avLst/>
              </a:prstTxWarp>
            </a:bodyPr>
            <a:lstStyle/>
            <a:p>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grpSp>
      <p:grpSp>
        <p:nvGrpSpPr>
          <p:cNvPr id="10" name="Group 9"/>
          <p:cNvGrpSpPr/>
          <p:nvPr/>
        </p:nvGrpSpPr>
        <p:grpSpPr>
          <a:xfrm>
            <a:off x="6429377" y="4640692"/>
            <a:ext cx="1879123" cy="1879123"/>
            <a:chOff x="6096000" y="4400370"/>
            <a:chExt cx="1781907" cy="1781907"/>
          </a:xfrm>
        </p:grpSpPr>
        <p:sp>
          <p:nvSpPr>
            <p:cNvPr id="9" name="Oval 8"/>
            <p:cNvSpPr/>
            <p:nvPr/>
          </p:nvSpPr>
          <p:spPr>
            <a:xfrm>
              <a:off x="6096000" y="4400370"/>
              <a:ext cx="1781907" cy="1781907"/>
            </a:xfrm>
            <a:prstGeom prst="ellipse">
              <a:avLst/>
            </a:prstGeom>
            <a:solidFill>
              <a:schemeClr val="accent2">
                <a:alpha val="8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grpSp>
          <p:nvGrpSpPr>
            <p:cNvPr id="45" name="Group 44"/>
            <p:cNvGrpSpPr/>
            <p:nvPr/>
          </p:nvGrpSpPr>
          <p:grpSpPr>
            <a:xfrm>
              <a:off x="6612822" y="4917650"/>
              <a:ext cx="632375" cy="747345"/>
              <a:chOff x="1325323" y="3586519"/>
              <a:chExt cx="632375" cy="747345"/>
            </a:xfrm>
            <a:solidFill>
              <a:schemeClr val="bg2"/>
            </a:solidFill>
          </p:grpSpPr>
          <p:sp>
            <p:nvSpPr>
              <p:cNvPr id="46" name="Freeform 45"/>
              <p:cNvSpPr>
                <a:spLocks noEditPoints="1"/>
              </p:cNvSpPr>
              <p:nvPr/>
            </p:nvSpPr>
            <p:spPr bwMode="auto">
              <a:xfrm>
                <a:off x="1325323" y="3586519"/>
                <a:ext cx="632375" cy="747345"/>
              </a:xfrm>
              <a:custGeom>
                <a:avLst/>
                <a:gdLst>
                  <a:gd name="T0" fmla="*/ 215 w 221"/>
                  <a:gd name="T1" fmla="*/ 212 h 243"/>
                  <a:gd name="T2" fmla="*/ 174 w 221"/>
                  <a:gd name="T3" fmla="*/ 157 h 243"/>
                  <a:gd name="T4" fmla="*/ 179 w 221"/>
                  <a:gd name="T5" fmla="*/ 37 h 243"/>
                  <a:gd name="T6" fmla="*/ 105 w 221"/>
                  <a:gd name="T7" fmla="*/ 0 h 243"/>
                  <a:gd name="T8" fmla="*/ 49 w 221"/>
                  <a:gd name="T9" fmla="*/ 19 h 243"/>
                  <a:gd name="T10" fmla="*/ 31 w 221"/>
                  <a:gd name="T11" fmla="*/ 151 h 243"/>
                  <a:gd name="T12" fmla="*/ 105 w 221"/>
                  <a:gd name="T13" fmla="*/ 188 h 243"/>
                  <a:gd name="T14" fmla="*/ 143 w 221"/>
                  <a:gd name="T15" fmla="*/ 180 h 243"/>
                  <a:gd name="T16" fmla="*/ 185 w 221"/>
                  <a:gd name="T17" fmla="*/ 235 h 243"/>
                  <a:gd name="T18" fmla="*/ 200 w 221"/>
                  <a:gd name="T19" fmla="*/ 243 h 243"/>
                  <a:gd name="T20" fmla="*/ 200 w 221"/>
                  <a:gd name="T21" fmla="*/ 243 h 243"/>
                  <a:gd name="T22" fmla="*/ 211 w 221"/>
                  <a:gd name="T23" fmla="*/ 239 h 243"/>
                  <a:gd name="T24" fmla="*/ 215 w 221"/>
                  <a:gd name="T25" fmla="*/ 212 h 243"/>
                  <a:gd name="T26" fmla="*/ 144 w 221"/>
                  <a:gd name="T27" fmla="*/ 146 h 243"/>
                  <a:gd name="T28" fmla="*/ 105 w 221"/>
                  <a:gd name="T29" fmla="*/ 159 h 243"/>
                  <a:gd name="T30" fmla="*/ 54 w 221"/>
                  <a:gd name="T31" fmla="*/ 133 h 243"/>
                  <a:gd name="T32" fmla="*/ 66 w 221"/>
                  <a:gd name="T33" fmla="*/ 42 h 243"/>
                  <a:gd name="T34" fmla="*/ 105 w 221"/>
                  <a:gd name="T35" fmla="*/ 29 h 243"/>
                  <a:gd name="T36" fmla="*/ 156 w 221"/>
                  <a:gd name="T37" fmla="*/ 54 h 243"/>
                  <a:gd name="T38" fmla="*/ 144 w 221"/>
                  <a:gd name="T39" fmla="*/ 146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1" h="243">
                    <a:moveTo>
                      <a:pt x="215" y="212"/>
                    </a:moveTo>
                    <a:cubicBezTo>
                      <a:pt x="174" y="157"/>
                      <a:pt x="174" y="157"/>
                      <a:pt x="174" y="157"/>
                    </a:cubicBezTo>
                    <a:cubicBezTo>
                      <a:pt x="204" y="124"/>
                      <a:pt x="206" y="73"/>
                      <a:pt x="179" y="37"/>
                    </a:cubicBezTo>
                    <a:cubicBezTo>
                      <a:pt x="161" y="13"/>
                      <a:pt x="134" y="0"/>
                      <a:pt x="105" y="0"/>
                    </a:cubicBezTo>
                    <a:cubicBezTo>
                      <a:pt x="85" y="0"/>
                      <a:pt x="65" y="7"/>
                      <a:pt x="49" y="19"/>
                    </a:cubicBezTo>
                    <a:cubicBezTo>
                      <a:pt x="8" y="51"/>
                      <a:pt x="0" y="110"/>
                      <a:pt x="31" y="151"/>
                    </a:cubicBezTo>
                    <a:cubicBezTo>
                      <a:pt x="49" y="174"/>
                      <a:pt x="76" y="188"/>
                      <a:pt x="105" y="188"/>
                    </a:cubicBezTo>
                    <a:cubicBezTo>
                      <a:pt x="118" y="188"/>
                      <a:pt x="131" y="185"/>
                      <a:pt x="143" y="180"/>
                    </a:cubicBezTo>
                    <a:cubicBezTo>
                      <a:pt x="185" y="235"/>
                      <a:pt x="185" y="235"/>
                      <a:pt x="185" y="235"/>
                    </a:cubicBezTo>
                    <a:cubicBezTo>
                      <a:pt x="189" y="240"/>
                      <a:pt x="194" y="243"/>
                      <a:pt x="200" y="243"/>
                    </a:cubicBezTo>
                    <a:cubicBezTo>
                      <a:pt x="200" y="243"/>
                      <a:pt x="200" y="243"/>
                      <a:pt x="200" y="243"/>
                    </a:cubicBezTo>
                    <a:cubicBezTo>
                      <a:pt x="204" y="243"/>
                      <a:pt x="208" y="241"/>
                      <a:pt x="211" y="239"/>
                    </a:cubicBezTo>
                    <a:cubicBezTo>
                      <a:pt x="220" y="232"/>
                      <a:pt x="221" y="220"/>
                      <a:pt x="215" y="212"/>
                    </a:cubicBezTo>
                    <a:close/>
                    <a:moveTo>
                      <a:pt x="144" y="146"/>
                    </a:moveTo>
                    <a:cubicBezTo>
                      <a:pt x="133" y="154"/>
                      <a:pt x="119" y="159"/>
                      <a:pt x="105" y="159"/>
                    </a:cubicBezTo>
                    <a:cubicBezTo>
                      <a:pt x="85" y="159"/>
                      <a:pt x="66" y="150"/>
                      <a:pt x="54" y="133"/>
                    </a:cubicBezTo>
                    <a:cubicBezTo>
                      <a:pt x="33" y="105"/>
                      <a:pt x="38" y="64"/>
                      <a:pt x="66" y="42"/>
                    </a:cubicBezTo>
                    <a:cubicBezTo>
                      <a:pt x="78" y="33"/>
                      <a:pt x="91" y="29"/>
                      <a:pt x="105" y="29"/>
                    </a:cubicBezTo>
                    <a:cubicBezTo>
                      <a:pt x="125" y="29"/>
                      <a:pt x="144" y="38"/>
                      <a:pt x="156" y="54"/>
                    </a:cubicBezTo>
                    <a:cubicBezTo>
                      <a:pt x="178" y="83"/>
                      <a:pt x="172" y="124"/>
                      <a:pt x="144" y="14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47" name="Freeform 46"/>
              <p:cNvSpPr>
                <a:spLocks/>
              </p:cNvSpPr>
              <p:nvPr/>
            </p:nvSpPr>
            <p:spPr bwMode="auto">
              <a:xfrm>
                <a:off x="1503405" y="3752885"/>
                <a:ext cx="248347" cy="223554"/>
              </a:xfrm>
              <a:custGeom>
                <a:avLst/>
                <a:gdLst>
                  <a:gd name="T0" fmla="*/ 86 w 87"/>
                  <a:gd name="T1" fmla="*/ 33 h 73"/>
                  <a:gd name="T2" fmla="*/ 45 w 87"/>
                  <a:gd name="T3" fmla="*/ 1 h 73"/>
                  <a:gd name="T4" fmla="*/ 40 w 87"/>
                  <a:gd name="T5" fmla="*/ 1 h 73"/>
                  <a:gd name="T6" fmla="*/ 24 w 87"/>
                  <a:gd name="T7" fmla="*/ 14 h 73"/>
                  <a:gd name="T8" fmla="*/ 24 w 87"/>
                  <a:gd name="T9" fmla="*/ 1 h 73"/>
                  <a:gd name="T10" fmla="*/ 15 w 87"/>
                  <a:gd name="T11" fmla="*/ 1 h 73"/>
                  <a:gd name="T12" fmla="*/ 15 w 87"/>
                  <a:gd name="T13" fmla="*/ 22 h 73"/>
                  <a:gd name="T14" fmla="*/ 8 w 87"/>
                  <a:gd name="T15" fmla="*/ 27 h 73"/>
                  <a:gd name="T16" fmla="*/ 1 w 87"/>
                  <a:gd name="T17" fmla="*/ 33 h 73"/>
                  <a:gd name="T18" fmla="*/ 1 w 87"/>
                  <a:gd name="T19" fmla="*/ 35 h 73"/>
                  <a:gd name="T20" fmla="*/ 8 w 87"/>
                  <a:gd name="T21" fmla="*/ 35 h 73"/>
                  <a:gd name="T22" fmla="*/ 8 w 87"/>
                  <a:gd name="T23" fmla="*/ 73 h 73"/>
                  <a:gd name="T24" fmla="*/ 32 w 87"/>
                  <a:gd name="T25" fmla="*/ 73 h 73"/>
                  <a:gd name="T26" fmla="*/ 32 w 87"/>
                  <a:gd name="T27" fmla="*/ 72 h 73"/>
                  <a:gd name="T28" fmla="*/ 32 w 87"/>
                  <a:gd name="T29" fmla="*/ 55 h 73"/>
                  <a:gd name="T30" fmla="*/ 41 w 87"/>
                  <a:gd name="T31" fmla="*/ 42 h 73"/>
                  <a:gd name="T32" fmla="*/ 52 w 87"/>
                  <a:gd name="T33" fmla="*/ 54 h 73"/>
                  <a:gd name="T34" fmla="*/ 52 w 87"/>
                  <a:gd name="T35" fmla="*/ 73 h 73"/>
                  <a:gd name="T36" fmla="*/ 77 w 87"/>
                  <a:gd name="T37" fmla="*/ 73 h 73"/>
                  <a:gd name="T38" fmla="*/ 77 w 87"/>
                  <a:gd name="T39" fmla="*/ 35 h 73"/>
                  <a:gd name="T40" fmla="*/ 85 w 87"/>
                  <a:gd name="T41" fmla="*/ 35 h 73"/>
                  <a:gd name="T42" fmla="*/ 86 w 87"/>
                  <a:gd name="T43" fmla="*/ 3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7" h="73">
                    <a:moveTo>
                      <a:pt x="86" y="33"/>
                    </a:moveTo>
                    <a:cubicBezTo>
                      <a:pt x="45" y="1"/>
                      <a:pt x="45" y="1"/>
                      <a:pt x="45" y="1"/>
                    </a:cubicBezTo>
                    <a:cubicBezTo>
                      <a:pt x="44" y="0"/>
                      <a:pt x="41" y="0"/>
                      <a:pt x="40" y="1"/>
                    </a:cubicBezTo>
                    <a:cubicBezTo>
                      <a:pt x="24" y="14"/>
                      <a:pt x="24" y="14"/>
                      <a:pt x="24" y="14"/>
                    </a:cubicBezTo>
                    <a:cubicBezTo>
                      <a:pt x="24" y="1"/>
                      <a:pt x="24" y="1"/>
                      <a:pt x="24" y="1"/>
                    </a:cubicBezTo>
                    <a:cubicBezTo>
                      <a:pt x="15" y="1"/>
                      <a:pt x="15" y="1"/>
                      <a:pt x="15" y="1"/>
                    </a:cubicBezTo>
                    <a:cubicBezTo>
                      <a:pt x="15" y="22"/>
                      <a:pt x="15" y="22"/>
                      <a:pt x="15" y="22"/>
                    </a:cubicBezTo>
                    <a:cubicBezTo>
                      <a:pt x="8" y="27"/>
                      <a:pt x="8" y="27"/>
                      <a:pt x="8" y="27"/>
                    </a:cubicBezTo>
                    <a:cubicBezTo>
                      <a:pt x="1" y="33"/>
                      <a:pt x="1" y="33"/>
                      <a:pt x="1" y="33"/>
                    </a:cubicBezTo>
                    <a:cubicBezTo>
                      <a:pt x="0" y="34"/>
                      <a:pt x="0" y="35"/>
                      <a:pt x="1" y="35"/>
                    </a:cubicBezTo>
                    <a:cubicBezTo>
                      <a:pt x="8" y="35"/>
                      <a:pt x="8" y="35"/>
                      <a:pt x="8" y="35"/>
                    </a:cubicBezTo>
                    <a:cubicBezTo>
                      <a:pt x="8" y="73"/>
                      <a:pt x="8" y="73"/>
                      <a:pt x="8" y="73"/>
                    </a:cubicBezTo>
                    <a:cubicBezTo>
                      <a:pt x="32" y="73"/>
                      <a:pt x="32" y="73"/>
                      <a:pt x="32" y="73"/>
                    </a:cubicBezTo>
                    <a:cubicBezTo>
                      <a:pt x="32" y="72"/>
                      <a:pt x="32" y="72"/>
                      <a:pt x="32" y="72"/>
                    </a:cubicBezTo>
                    <a:cubicBezTo>
                      <a:pt x="32" y="55"/>
                      <a:pt x="32" y="55"/>
                      <a:pt x="32" y="55"/>
                    </a:cubicBezTo>
                    <a:cubicBezTo>
                      <a:pt x="32" y="55"/>
                      <a:pt x="32" y="42"/>
                      <a:pt x="41" y="42"/>
                    </a:cubicBezTo>
                    <a:cubicBezTo>
                      <a:pt x="51" y="42"/>
                      <a:pt x="52" y="54"/>
                      <a:pt x="52" y="54"/>
                    </a:cubicBezTo>
                    <a:cubicBezTo>
                      <a:pt x="52" y="73"/>
                      <a:pt x="52" y="73"/>
                      <a:pt x="52" y="73"/>
                    </a:cubicBezTo>
                    <a:cubicBezTo>
                      <a:pt x="77" y="73"/>
                      <a:pt x="77" y="73"/>
                      <a:pt x="77" y="73"/>
                    </a:cubicBezTo>
                    <a:cubicBezTo>
                      <a:pt x="77" y="35"/>
                      <a:pt x="77" y="35"/>
                      <a:pt x="77" y="35"/>
                    </a:cubicBezTo>
                    <a:cubicBezTo>
                      <a:pt x="85" y="35"/>
                      <a:pt x="85" y="35"/>
                      <a:pt x="85" y="35"/>
                    </a:cubicBezTo>
                    <a:cubicBezTo>
                      <a:pt x="87" y="35"/>
                      <a:pt x="87" y="34"/>
                      <a:pt x="86" y="3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6429" tIns="48214" rIns="96429" bIns="48214" numCol="1" anchor="t" anchorCtr="0" compatLnSpc="1">
                <a:prstTxWarp prst="textNoShape">
                  <a:avLst/>
                </a:prstTxWarp>
              </a:bodyPr>
              <a:lstStyle/>
              <a:p>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grpSp>
      </p:grpSp>
      <p:grpSp>
        <p:nvGrpSpPr>
          <p:cNvPr id="14" name="Group 13"/>
          <p:cNvGrpSpPr/>
          <p:nvPr/>
        </p:nvGrpSpPr>
        <p:grpSpPr>
          <a:xfrm>
            <a:off x="4148576" y="3520020"/>
            <a:ext cx="1411813" cy="1411813"/>
            <a:chOff x="3933196" y="3337676"/>
            <a:chExt cx="1338773" cy="1338773"/>
          </a:xfrm>
        </p:grpSpPr>
        <p:sp>
          <p:nvSpPr>
            <p:cNvPr id="5" name="Oval 4"/>
            <p:cNvSpPr/>
            <p:nvPr/>
          </p:nvSpPr>
          <p:spPr>
            <a:xfrm>
              <a:off x="3933196" y="3337676"/>
              <a:ext cx="1338773" cy="1338773"/>
            </a:xfrm>
            <a:prstGeom prst="ellipse">
              <a:avLst/>
            </a:prstGeom>
            <a:solidFill>
              <a:schemeClr val="accent2">
                <a:alpha val="8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grpSp>
          <p:nvGrpSpPr>
            <p:cNvPr id="32" name="Group 31"/>
            <p:cNvGrpSpPr/>
            <p:nvPr/>
          </p:nvGrpSpPr>
          <p:grpSpPr>
            <a:xfrm>
              <a:off x="4370013" y="3811402"/>
              <a:ext cx="465138" cy="391319"/>
              <a:chOff x="5368132" y="2625725"/>
              <a:chExt cx="465138" cy="391319"/>
            </a:xfrm>
            <a:solidFill>
              <a:schemeClr val="bg2"/>
            </a:solidFill>
          </p:grpSpPr>
          <p:sp>
            <p:nvSpPr>
              <p:cNvPr id="33" name="AutoShape 120"/>
              <p:cNvSpPr>
                <a:spLocks/>
              </p:cNvSpPr>
              <p:nvPr/>
            </p:nvSpPr>
            <p:spPr bwMode="auto">
              <a:xfrm>
                <a:off x="5484813" y="272732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endParaRPr lang="en-US" sz="1582">
                  <a:solidFill>
                    <a:srgbClr val="FFFFFF"/>
                  </a:solidFill>
                  <a:effectLst>
                    <a:outerShdw blurRad="38100" dist="38100" dir="2700000" algn="tl">
                      <a:srgbClr val="000000"/>
                    </a:outerShdw>
                  </a:effectLst>
                  <a:latin typeface="Franklin Gothic Medium" panose="020B0603020102020204" pitchFamily="34" charset="0"/>
                  <a:ea typeface="微软雅黑" panose="020B0503020204020204" pitchFamily="34" charset="-122"/>
                  <a:cs typeface="Arial" panose="020B0604020202020204" pitchFamily="34" charset="0"/>
                  <a:sym typeface="Gill Sans" charset="0"/>
                </a:endParaRPr>
              </a:p>
            </p:txBody>
          </p:sp>
          <p:sp>
            <p:nvSpPr>
              <p:cNvPr id="34" name="AutoShape 121"/>
              <p:cNvSpPr>
                <a:spLocks/>
              </p:cNvSpPr>
              <p:nvPr/>
            </p:nvSpPr>
            <p:spPr bwMode="auto">
              <a:xfrm>
                <a:off x="5542757" y="278526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endParaRPr lang="en-US" sz="1582">
                  <a:solidFill>
                    <a:srgbClr val="FFFFFF"/>
                  </a:solidFill>
                  <a:effectLst>
                    <a:outerShdw blurRad="38100" dist="38100" dir="2700000" algn="tl">
                      <a:srgbClr val="000000"/>
                    </a:outerShdw>
                  </a:effectLst>
                  <a:latin typeface="Franklin Gothic Medium" panose="020B0603020102020204" pitchFamily="34" charset="0"/>
                  <a:ea typeface="微软雅黑" panose="020B0503020204020204" pitchFamily="34" charset="-122"/>
                  <a:cs typeface="Arial" panose="020B0604020202020204" pitchFamily="34" charset="0"/>
                  <a:sym typeface="Gill Sans" charset="0"/>
                </a:endParaRPr>
              </a:p>
            </p:txBody>
          </p:sp>
          <p:sp>
            <p:nvSpPr>
              <p:cNvPr id="35" name="AutoShape 122"/>
              <p:cNvSpPr>
                <a:spLocks/>
              </p:cNvSpPr>
              <p:nvPr/>
            </p:nvSpPr>
            <p:spPr bwMode="auto">
              <a:xfrm>
                <a:off x="5368132" y="262572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endParaRPr lang="en-US" sz="1582">
                  <a:solidFill>
                    <a:srgbClr val="FFFFFF"/>
                  </a:solidFill>
                  <a:effectLst>
                    <a:outerShdw blurRad="38100" dist="38100" dir="2700000" algn="tl">
                      <a:srgbClr val="000000"/>
                    </a:outerShdw>
                  </a:effectLst>
                  <a:latin typeface="Franklin Gothic Medium" panose="020B0603020102020204" pitchFamily="34" charset="0"/>
                  <a:ea typeface="微软雅黑" panose="020B0503020204020204" pitchFamily="34" charset="-122"/>
                  <a:cs typeface="Arial" panose="020B0604020202020204" pitchFamily="34" charset="0"/>
                  <a:sym typeface="Gill Sans" charset="0"/>
                </a:endParaRPr>
              </a:p>
            </p:txBody>
          </p:sp>
        </p:grpSp>
      </p:grpSp>
      <p:grpSp>
        <p:nvGrpSpPr>
          <p:cNvPr id="15" name="Group 14"/>
          <p:cNvGrpSpPr/>
          <p:nvPr/>
        </p:nvGrpSpPr>
        <p:grpSpPr>
          <a:xfrm>
            <a:off x="4499671" y="4811474"/>
            <a:ext cx="1060716" cy="1060716"/>
            <a:chOff x="4266129" y="4562318"/>
            <a:chExt cx="1005840" cy="1005840"/>
          </a:xfrm>
        </p:grpSpPr>
        <p:sp>
          <p:nvSpPr>
            <p:cNvPr id="4" name="Oval 3"/>
            <p:cNvSpPr/>
            <p:nvPr/>
          </p:nvSpPr>
          <p:spPr>
            <a:xfrm>
              <a:off x="4266129" y="4562318"/>
              <a:ext cx="1005840" cy="1005840"/>
            </a:xfrm>
            <a:prstGeom prst="ellipse">
              <a:avLst/>
            </a:prstGeom>
            <a:solidFill>
              <a:schemeClr val="accent1">
                <a:alpha val="8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grpSp>
          <p:nvGrpSpPr>
            <p:cNvPr id="36" name="Group 35"/>
            <p:cNvGrpSpPr/>
            <p:nvPr/>
          </p:nvGrpSpPr>
          <p:grpSpPr>
            <a:xfrm>
              <a:off x="4536877" y="4882511"/>
              <a:ext cx="464344" cy="362744"/>
              <a:chOff x="2581275" y="1710532"/>
              <a:chExt cx="464344" cy="362744"/>
            </a:xfrm>
            <a:solidFill>
              <a:schemeClr val="bg2"/>
            </a:solidFill>
          </p:grpSpPr>
          <p:sp>
            <p:nvSpPr>
              <p:cNvPr id="37" name="AutoShape 140"/>
              <p:cNvSpPr>
                <a:spLocks/>
              </p:cNvSpPr>
              <p:nvPr/>
            </p:nvSpPr>
            <p:spPr bwMode="auto">
              <a:xfrm>
                <a:off x="2639219" y="1768475"/>
                <a:ext cx="290513" cy="235744"/>
              </a:xfrm>
              <a:custGeom>
                <a:avLst/>
                <a:gdLst>
                  <a:gd name="T0" fmla="+- 0 10800 376"/>
                  <a:gd name="T1" fmla="*/ T0 w 20848"/>
                  <a:gd name="T2" fmla="*/ 10800 h 21600"/>
                  <a:gd name="T3" fmla="+- 0 10800 376"/>
                  <a:gd name="T4" fmla="*/ T3 w 20848"/>
                  <a:gd name="T5" fmla="*/ 10800 h 21600"/>
                  <a:gd name="T6" fmla="+- 0 10800 376"/>
                  <a:gd name="T7" fmla="*/ T6 w 20848"/>
                  <a:gd name="T8" fmla="*/ 10800 h 21600"/>
                  <a:gd name="T9" fmla="+- 0 10800 376"/>
                  <a:gd name="T10" fmla="*/ T9 w 20848"/>
                  <a:gd name="T11" fmla="*/ 10800 h 21600"/>
                </a:gdLst>
                <a:ahLst/>
                <a:cxnLst>
                  <a:cxn ang="0">
                    <a:pos x="T1" y="T2"/>
                  </a:cxn>
                  <a:cxn ang="0">
                    <a:pos x="T4" y="T5"/>
                  </a:cxn>
                  <a:cxn ang="0">
                    <a:pos x="T7" y="T8"/>
                  </a:cxn>
                  <a:cxn ang="0">
                    <a:pos x="T10" y="T11"/>
                  </a:cxn>
                </a:cxnLst>
                <a:rect l="0" t="0" r="r" b="b"/>
                <a:pathLst>
                  <a:path w="20848" h="21600">
                    <a:moveTo>
                      <a:pt x="18728" y="19178"/>
                    </a:moveTo>
                    <a:cubicBezTo>
                      <a:pt x="13191" y="20631"/>
                      <a:pt x="7654" y="20631"/>
                      <a:pt x="2118" y="19178"/>
                    </a:cubicBezTo>
                    <a:cubicBezTo>
                      <a:pt x="678" y="13592"/>
                      <a:pt x="678" y="8008"/>
                      <a:pt x="2118" y="2421"/>
                    </a:cubicBezTo>
                    <a:cubicBezTo>
                      <a:pt x="7654" y="968"/>
                      <a:pt x="13191" y="968"/>
                      <a:pt x="18728" y="2421"/>
                    </a:cubicBezTo>
                    <a:cubicBezTo>
                      <a:pt x="20168" y="8008"/>
                      <a:pt x="20168" y="13592"/>
                      <a:pt x="18728" y="19178"/>
                    </a:cubicBezTo>
                    <a:moveTo>
                      <a:pt x="18938" y="1116"/>
                    </a:moveTo>
                    <a:cubicBezTo>
                      <a:pt x="16114" y="375"/>
                      <a:pt x="13249" y="0"/>
                      <a:pt x="10423" y="0"/>
                    </a:cubicBezTo>
                    <a:cubicBezTo>
                      <a:pt x="7597" y="0"/>
                      <a:pt x="4732" y="375"/>
                      <a:pt x="1908" y="1116"/>
                    </a:cubicBezTo>
                    <a:cubicBezTo>
                      <a:pt x="1543" y="1213"/>
                      <a:pt x="1244" y="1552"/>
                      <a:pt x="1127" y="2004"/>
                    </a:cubicBezTo>
                    <a:cubicBezTo>
                      <a:pt x="-376" y="7841"/>
                      <a:pt x="-376" y="13759"/>
                      <a:pt x="1127" y="19593"/>
                    </a:cubicBezTo>
                    <a:cubicBezTo>
                      <a:pt x="1244" y="20047"/>
                      <a:pt x="1543" y="20386"/>
                      <a:pt x="1908" y="20482"/>
                    </a:cubicBezTo>
                    <a:cubicBezTo>
                      <a:pt x="4732" y="21224"/>
                      <a:pt x="7597" y="21600"/>
                      <a:pt x="10423" y="21600"/>
                    </a:cubicBezTo>
                    <a:cubicBezTo>
                      <a:pt x="13249" y="21600"/>
                      <a:pt x="16114" y="21224"/>
                      <a:pt x="18938" y="20482"/>
                    </a:cubicBezTo>
                    <a:cubicBezTo>
                      <a:pt x="19303" y="20386"/>
                      <a:pt x="19602" y="20047"/>
                      <a:pt x="19719" y="19593"/>
                    </a:cubicBezTo>
                    <a:cubicBezTo>
                      <a:pt x="21223" y="13759"/>
                      <a:pt x="21223" y="7841"/>
                      <a:pt x="19719" y="2004"/>
                    </a:cubicBezTo>
                    <a:cubicBezTo>
                      <a:pt x="19602" y="1552"/>
                      <a:pt x="19303" y="1213"/>
                      <a:pt x="18938" y="1116"/>
                    </a:cubicBezTo>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endParaRPr lang="en-US" sz="1582">
                  <a:solidFill>
                    <a:srgbClr val="FFFFFF"/>
                  </a:solidFill>
                  <a:effectLst>
                    <a:outerShdw blurRad="38100" dist="38100" dir="2700000" algn="tl">
                      <a:srgbClr val="000000"/>
                    </a:outerShdw>
                  </a:effectLst>
                  <a:latin typeface="Franklin Gothic Medium" panose="020B0603020102020204" pitchFamily="34" charset="0"/>
                  <a:ea typeface="微软雅黑" panose="020B0503020204020204" pitchFamily="34" charset="-122"/>
                  <a:cs typeface="Arial" panose="020B0604020202020204" pitchFamily="34" charset="0"/>
                  <a:sym typeface="Gill Sans" charset="0"/>
                </a:endParaRPr>
              </a:p>
            </p:txBody>
          </p:sp>
          <p:sp>
            <p:nvSpPr>
              <p:cNvPr id="38" name="AutoShape 141"/>
              <p:cNvSpPr>
                <a:spLocks/>
              </p:cNvSpPr>
              <p:nvPr/>
            </p:nvSpPr>
            <p:spPr bwMode="auto">
              <a:xfrm>
                <a:off x="2581275" y="1710532"/>
                <a:ext cx="464344" cy="362744"/>
              </a:xfrm>
              <a:custGeom>
                <a:avLst/>
                <a:gdLst>
                  <a:gd name="T0" fmla="+- 0 10800 252"/>
                  <a:gd name="T1" fmla="*/ T0 w 21096"/>
                  <a:gd name="T2" fmla="*/ 10800 h 21600"/>
                  <a:gd name="T3" fmla="+- 0 10800 252"/>
                  <a:gd name="T4" fmla="*/ T3 w 21096"/>
                  <a:gd name="T5" fmla="*/ 10800 h 21600"/>
                  <a:gd name="T6" fmla="+- 0 10800 252"/>
                  <a:gd name="T7" fmla="*/ T6 w 21096"/>
                  <a:gd name="T8" fmla="*/ 10800 h 21600"/>
                  <a:gd name="T9" fmla="+- 0 10800 252"/>
                  <a:gd name="T10" fmla="*/ T9 w 21096"/>
                  <a:gd name="T11" fmla="*/ 10800 h 21600"/>
                </a:gdLst>
                <a:ahLst/>
                <a:cxnLst>
                  <a:cxn ang="0">
                    <a:pos x="T1" y="T2"/>
                  </a:cxn>
                  <a:cxn ang="0">
                    <a:pos x="T4" y="T5"/>
                  </a:cxn>
                  <a:cxn ang="0">
                    <a:pos x="T7" y="T8"/>
                  </a:cxn>
                  <a:cxn ang="0">
                    <a:pos x="T10" y="T11"/>
                  </a:cxn>
                </a:cxnLst>
                <a:rect l="0" t="0" r="r" b="b"/>
                <a:pathLst>
                  <a:path w="21096" h="21600">
                    <a:moveTo>
                      <a:pt x="19056" y="18331"/>
                    </a:moveTo>
                    <a:cubicBezTo>
                      <a:pt x="13383" y="19233"/>
                      <a:pt x="7711" y="19233"/>
                      <a:pt x="2038" y="18331"/>
                    </a:cubicBezTo>
                    <a:cubicBezTo>
                      <a:pt x="1074" y="13022"/>
                      <a:pt x="1074" y="7713"/>
                      <a:pt x="2038" y="2404"/>
                    </a:cubicBezTo>
                    <a:cubicBezTo>
                      <a:pt x="7711" y="1502"/>
                      <a:pt x="13383" y="1502"/>
                      <a:pt x="19056" y="2404"/>
                    </a:cubicBezTo>
                    <a:cubicBezTo>
                      <a:pt x="20021" y="7713"/>
                      <a:pt x="20021" y="13022"/>
                      <a:pt x="19056" y="18331"/>
                    </a:cubicBezTo>
                    <a:moveTo>
                      <a:pt x="20338" y="2005"/>
                    </a:moveTo>
                    <a:cubicBezTo>
                      <a:pt x="20211" y="1301"/>
                      <a:pt x="19762" y="776"/>
                      <a:pt x="19215" y="689"/>
                    </a:cubicBezTo>
                    <a:cubicBezTo>
                      <a:pt x="16339" y="232"/>
                      <a:pt x="13423" y="0"/>
                      <a:pt x="10547" y="0"/>
                    </a:cubicBezTo>
                    <a:cubicBezTo>
                      <a:pt x="7671" y="0"/>
                      <a:pt x="4755" y="232"/>
                      <a:pt x="1879" y="689"/>
                    </a:cubicBezTo>
                    <a:cubicBezTo>
                      <a:pt x="1332" y="776"/>
                      <a:pt x="883" y="1301"/>
                      <a:pt x="756" y="2005"/>
                    </a:cubicBezTo>
                    <a:cubicBezTo>
                      <a:pt x="-252" y="7553"/>
                      <a:pt x="-252" y="13181"/>
                      <a:pt x="756" y="18731"/>
                    </a:cubicBezTo>
                    <a:cubicBezTo>
                      <a:pt x="883" y="19434"/>
                      <a:pt x="1332" y="19959"/>
                      <a:pt x="1879" y="20046"/>
                    </a:cubicBezTo>
                    <a:cubicBezTo>
                      <a:pt x="3265" y="20266"/>
                      <a:pt x="4660" y="20429"/>
                      <a:pt x="6055" y="20544"/>
                    </a:cubicBezTo>
                    <a:cubicBezTo>
                      <a:pt x="5979" y="20606"/>
                      <a:pt x="5931" y="20670"/>
                      <a:pt x="5931" y="20735"/>
                    </a:cubicBezTo>
                    <a:cubicBezTo>
                      <a:pt x="5931" y="21213"/>
                      <a:pt x="7997" y="21599"/>
                      <a:pt x="10547" y="21599"/>
                    </a:cubicBezTo>
                    <a:cubicBezTo>
                      <a:pt x="13097" y="21599"/>
                      <a:pt x="15164" y="21213"/>
                      <a:pt x="15164" y="20735"/>
                    </a:cubicBezTo>
                    <a:cubicBezTo>
                      <a:pt x="15164" y="20670"/>
                      <a:pt x="15115" y="20606"/>
                      <a:pt x="15040" y="20544"/>
                    </a:cubicBezTo>
                    <a:cubicBezTo>
                      <a:pt x="16434" y="20429"/>
                      <a:pt x="17830" y="20266"/>
                      <a:pt x="19215" y="20046"/>
                    </a:cubicBezTo>
                    <a:cubicBezTo>
                      <a:pt x="19762" y="19959"/>
                      <a:pt x="20211" y="19434"/>
                      <a:pt x="20338" y="18731"/>
                    </a:cubicBezTo>
                    <a:cubicBezTo>
                      <a:pt x="21347" y="13181"/>
                      <a:pt x="21347" y="7553"/>
                      <a:pt x="20338" y="2005"/>
                    </a:cubicBezTo>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endParaRPr lang="en-US" sz="1582">
                  <a:solidFill>
                    <a:srgbClr val="FFFFFF"/>
                  </a:solidFill>
                  <a:effectLst>
                    <a:outerShdw blurRad="38100" dist="38100" dir="2700000" algn="tl">
                      <a:srgbClr val="000000"/>
                    </a:outerShdw>
                  </a:effectLst>
                  <a:latin typeface="Franklin Gothic Medium" panose="020B0603020102020204" pitchFamily="34" charset="0"/>
                  <a:ea typeface="微软雅黑" panose="020B0503020204020204" pitchFamily="34" charset="-122"/>
                  <a:cs typeface="Arial" panose="020B0604020202020204" pitchFamily="34" charset="0"/>
                  <a:sym typeface="Gill Sans" charset="0"/>
                </a:endParaRPr>
              </a:p>
            </p:txBody>
          </p:sp>
          <p:sp>
            <p:nvSpPr>
              <p:cNvPr id="39" name="AutoShape 142"/>
              <p:cNvSpPr>
                <a:spLocks/>
              </p:cNvSpPr>
              <p:nvPr/>
            </p:nvSpPr>
            <p:spPr bwMode="auto">
              <a:xfrm>
                <a:off x="2944019" y="1783557"/>
                <a:ext cx="43656" cy="428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200"/>
                    </a:moveTo>
                    <a:cubicBezTo>
                      <a:pt x="12779" y="7200"/>
                      <a:pt x="14399" y="8820"/>
                      <a:pt x="14399" y="10800"/>
                    </a:cubicBezTo>
                    <a:cubicBezTo>
                      <a:pt x="14399" y="12779"/>
                      <a:pt x="12779" y="14400"/>
                      <a:pt x="10800" y="14400"/>
                    </a:cubicBezTo>
                    <a:cubicBezTo>
                      <a:pt x="8820" y="14400"/>
                      <a:pt x="7199" y="12779"/>
                      <a:pt x="7199" y="10800"/>
                    </a:cubicBezTo>
                    <a:cubicBezTo>
                      <a:pt x="7199" y="8820"/>
                      <a:pt x="8820" y="7200"/>
                      <a:pt x="10800" y="7200"/>
                    </a:cubicBezTo>
                    <a:moveTo>
                      <a:pt x="10800" y="21599"/>
                    </a:moveTo>
                    <a:cubicBezTo>
                      <a:pt x="16762" y="21599"/>
                      <a:pt x="21600" y="16762"/>
                      <a:pt x="21600" y="10800"/>
                    </a:cubicBezTo>
                    <a:cubicBezTo>
                      <a:pt x="21600" y="4837"/>
                      <a:pt x="16762" y="0"/>
                      <a:pt x="10800" y="0"/>
                    </a:cubicBezTo>
                    <a:cubicBezTo>
                      <a:pt x="4837" y="0"/>
                      <a:pt x="0" y="4837"/>
                      <a:pt x="0" y="10800"/>
                    </a:cubicBezTo>
                    <a:cubicBezTo>
                      <a:pt x="0" y="16762"/>
                      <a:pt x="4837" y="21599"/>
                      <a:pt x="10800" y="21599"/>
                    </a:cubicBezTo>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endParaRPr lang="en-US" sz="1582">
                  <a:solidFill>
                    <a:srgbClr val="FFFFFF"/>
                  </a:solidFill>
                  <a:effectLst>
                    <a:outerShdw blurRad="38100" dist="38100" dir="2700000" algn="tl">
                      <a:srgbClr val="000000"/>
                    </a:outerShdw>
                  </a:effectLst>
                  <a:latin typeface="Franklin Gothic Medium" panose="020B0603020102020204" pitchFamily="34" charset="0"/>
                  <a:ea typeface="微软雅黑" panose="020B0503020204020204" pitchFamily="34" charset="-122"/>
                  <a:cs typeface="Arial" panose="020B0604020202020204" pitchFamily="34" charset="0"/>
                  <a:sym typeface="Gill Sans" charset="0"/>
                </a:endParaRPr>
              </a:p>
            </p:txBody>
          </p:sp>
          <p:sp>
            <p:nvSpPr>
              <p:cNvPr id="40" name="AutoShape 143"/>
              <p:cNvSpPr>
                <a:spLocks/>
              </p:cNvSpPr>
              <p:nvPr/>
            </p:nvSpPr>
            <p:spPr bwMode="auto">
              <a:xfrm>
                <a:off x="2929732" y="1971675"/>
                <a:ext cx="57944"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endParaRPr lang="en-US" sz="1582">
                  <a:solidFill>
                    <a:srgbClr val="FFFFFF"/>
                  </a:solidFill>
                  <a:effectLst>
                    <a:outerShdw blurRad="38100" dist="38100" dir="2700000" algn="tl">
                      <a:srgbClr val="000000"/>
                    </a:outerShdw>
                  </a:effectLst>
                  <a:latin typeface="Franklin Gothic Medium" panose="020B0603020102020204" pitchFamily="34" charset="0"/>
                  <a:ea typeface="微软雅黑" panose="020B0503020204020204" pitchFamily="34" charset="-122"/>
                  <a:cs typeface="Arial" panose="020B0604020202020204" pitchFamily="34" charset="0"/>
                  <a:sym typeface="Gill Sans" charset="0"/>
                </a:endParaRPr>
              </a:p>
            </p:txBody>
          </p:sp>
          <p:sp>
            <p:nvSpPr>
              <p:cNvPr id="41" name="AutoShape 144"/>
              <p:cNvSpPr>
                <a:spLocks/>
              </p:cNvSpPr>
              <p:nvPr/>
            </p:nvSpPr>
            <p:spPr bwMode="auto">
              <a:xfrm>
                <a:off x="2944019" y="1928019"/>
                <a:ext cx="58738"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endParaRPr lang="en-US" sz="1582">
                  <a:solidFill>
                    <a:srgbClr val="FFFFFF"/>
                  </a:solidFill>
                  <a:effectLst>
                    <a:outerShdw blurRad="38100" dist="38100" dir="2700000" algn="tl">
                      <a:srgbClr val="000000"/>
                    </a:outerShdw>
                  </a:effectLst>
                  <a:latin typeface="Franklin Gothic Medium" panose="020B0603020102020204" pitchFamily="34" charset="0"/>
                  <a:ea typeface="微软雅黑" panose="020B0503020204020204" pitchFamily="34" charset="-122"/>
                  <a:cs typeface="Arial" panose="020B0604020202020204" pitchFamily="34" charset="0"/>
                  <a:sym typeface="Gill Sans" charset="0"/>
                </a:endParaRPr>
              </a:p>
            </p:txBody>
          </p:sp>
          <p:sp>
            <p:nvSpPr>
              <p:cNvPr id="42" name="AutoShape 145"/>
              <p:cNvSpPr>
                <a:spLocks/>
              </p:cNvSpPr>
              <p:nvPr/>
            </p:nvSpPr>
            <p:spPr bwMode="auto">
              <a:xfrm>
                <a:off x="2944019" y="1885157"/>
                <a:ext cx="58738"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endParaRPr lang="en-US" sz="1582">
                  <a:solidFill>
                    <a:srgbClr val="FFFFFF"/>
                  </a:solidFill>
                  <a:effectLst>
                    <a:outerShdw blurRad="38100" dist="38100" dir="2700000" algn="tl">
                      <a:srgbClr val="000000"/>
                    </a:outerShdw>
                  </a:effectLst>
                  <a:latin typeface="Franklin Gothic Medium" panose="020B0603020102020204" pitchFamily="34" charset="0"/>
                  <a:ea typeface="微软雅黑" panose="020B0503020204020204" pitchFamily="34" charset="-122"/>
                  <a:cs typeface="Arial" panose="020B0604020202020204" pitchFamily="34" charset="0"/>
                  <a:sym typeface="Gill Sans" charset="0"/>
                </a:endParaRPr>
              </a:p>
            </p:txBody>
          </p:sp>
          <p:sp>
            <p:nvSpPr>
              <p:cNvPr id="43" name="AutoShape 146"/>
              <p:cNvSpPr>
                <a:spLocks/>
              </p:cNvSpPr>
              <p:nvPr/>
            </p:nvSpPr>
            <p:spPr bwMode="auto">
              <a:xfrm>
                <a:off x="2697957" y="1826419"/>
                <a:ext cx="86519" cy="61119"/>
              </a:xfrm>
              <a:custGeom>
                <a:avLst/>
                <a:gdLst>
                  <a:gd name="T0" fmla="+- 0 10822 44"/>
                  <a:gd name="T1" fmla="*/ T0 w 21556"/>
                  <a:gd name="T2" fmla="+- 0 10826 53"/>
                  <a:gd name="T3" fmla="*/ 10826 h 21547"/>
                  <a:gd name="T4" fmla="+- 0 10822 44"/>
                  <a:gd name="T5" fmla="*/ T4 w 21556"/>
                  <a:gd name="T6" fmla="+- 0 10826 53"/>
                  <a:gd name="T7" fmla="*/ 10826 h 21547"/>
                  <a:gd name="T8" fmla="+- 0 10822 44"/>
                  <a:gd name="T9" fmla="*/ T8 w 21556"/>
                  <a:gd name="T10" fmla="+- 0 10826 53"/>
                  <a:gd name="T11" fmla="*/ 10826 h 21547"/>
                  <a:gd name="T12" fmla="+- 0 10822 44"/>
                  <a:gd name="T13" fmla="*/ T12 w 21556"/>
                  <a:gd name="T14" fmla="+- 0 10826 53"/>
                  <a:gd name="T15" fmla="*/ 10826 h 21547"/>
                </a:gdLst>
                <a:ahLst/>
                <a:cxnLst>
                  <a:cxn ang="0">
                    <a:pos x="T1" y="T3"/>
                  </a:cxn>
                  <a:cxn ang="0">
                    <a:pos x="T5" y="T7"/>
                  </a:cxn>
                  <a:cxn ang="0">
                    <a:pos x="T9" y="T11"/>
                  </a:cxn>
                  <a:cxn ang="0">
                    <a:pos x="T13" y="T15"/>
                  </a:cxn>
                </a:cxnLst>
                <a:rect l="0" t="0" r="r" b="b"/>
                <a:pathLst>
                  <a:path w="21556" h="21547">
                    <a:moveTo>
                      <a:pt x="19751" y="2"/>
                    </a:moveTo>
                    <a:lnTo>
                      <a:pt x="3200" y="1845"/>
                    </a:lnTo>
                    <a:cubicBezTo>
                      <a:pt x="2215" y="2010"/>
                      <a:pt x="1272" y="3284"/>
                      <a:pt x="1106" y="4676"/>
                    </a:cubicBezTo>
                    <a:lnTo>
                      <a:pt x="1" y="18986"/>
                    </a:lnTo>
                    <a:cubicBezTo>
                      <a:pt x="-44" y="20398"/>
                      <a:pt x="724" y="21547"/>
                      <a:pt x="1712" y="21547"/>
                    </a:cubicBezTo>
                    <a:cubicBezTo>
                      <a:pt x="2698" y="21547"/>
                      <a:pt x="3542" y="20398"/>
                      <a:pt x="3582" y="18978"/>
                    </a:cubicBezTo>
                    <a:lnTo>
                      <a:pt x="4185" y="9251"/>
                    </a:lnTo>
                    <a:cubicBezTo>
                      <a:pt x="4319" y="7849"/>
                      <a:pt x="5235" y="6592"/>
                      <a:pt x="6220" y="6447"/>
                    </a:cubicBezTo>
                    <a:lnTo>
                      <a:pt x="19751" y="5128"/>
                    </a:lnTo>
                    <a:cubicBezTo>
                      <a:pt x="20743" y="5078"/>
                      <a:pt x="21556" y="3884"/>
                      <a:pt x="21556" y="2467"/>
                    </a:cubicBezTo>
                    <a:cubicBezTo>
                      <a:pt x="21556" y="1055"/>
                      <a:pt x="20743" y="-53"/>
                      <a:pt x="19751" y="2"/>
                    </a:cubicBezTo>
                  </a:path>
                </a:pathLst>
              </a:custGeom>
              <a:solidFill>
                <a:schemeClr val="bg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0089" tIns="20089" rIns="20089" bIns="20089" anchor="ctr"/>
              <a:lstStyle/>
              <a:p>
                <a:pPr algn="ctr" defTabSz="241082" hangingPunct="0"/>
                <a:endParaRPr lang="en-US" sz="1582">
                  <a:solidFill>
                    <a:srgbClr val="FFFFFF"/>
                  </a:solidFill>
                  <a:effectLst>
                    <a:outerShdw blurRad="38100" dist="38100" dir="2700000" algn="tl">
                      <a:srgbClr val="000000"/>
                    </a:outerShdw>
                  </a:effectLst>
                  <a:latin typeface="Franklin Gothic Medium" panose="020B0603020102020204" pitchFamily="34" charset="0"/>
                  <a:ea typeface="微软雅黑" panose="020B0503020204020204" pitchFamily="34" charset="-122"/>
                  <a:cs typeface="Arial" panose="020B0604020202020204" pitchFamily="34" charset="0"/>
                  <a:sym typeface="Gill Sans" charset="0"/>
                </a:endParaRPr>
              </a:p>
            </p:txBody>
          </p:sp>
        </p:grpSp>
      </p:grpSp>
      <p:sp>
        <p:nvSpPr>
          <p:cNvPr id="67" name="TextBox 41"/>
          <p:cNvSpPr txBox="1"/>
          <p:nvPr/>
        </p:nvSpPr>
        <p:spPr>
          <a:xfrm>
            <a:off x="1386000" y="5427501"/>
            <a:ext cx="2651792" cy="640502"/>
          </a:xfrm>
          <a:prstGeom prst="rect">
            <a:avLst/>
          </a:prstGeom>
          <a:noFill/>
        </p:spPr>
        <p:txBody>
          <a:bodyPr wrap="square" lIns="85667" tIns="42834" rIns="85667" bIns="42834" rtlCol="0">
            <a:spAutoFit/>
          </a:bodyPr>
          <a:lstStyle/>
          <a:p>
            <a:pPr algn="r">
              <a:lnSpc>
                <a:spcPct val="150000"/>
              </a:lnSpc>
            </a:pP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点击添加相关标题文字，点击添加相关标题文字，点击添加相关标题文字，点击添加相关标题文字，点击添加相关标题文字，点击添加相关标题文字。</a:t>
            </a:r>
            <a:endParaRPr lang="en-GB"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68" name="TextBox 170"/>
          <p:cNvSpPr txBox="1"/>
          <p:nvPr/>
        </p:nvSpPr>
        <p:spPr>
          <a:xfrm>
            <a:off x="1607566" y="5140618"/>
            <a:ext cx="2430227" cy="355904"/>
          </a:xfrm>
          <a:prstGeom prst="rect">
            <a:avLst/>
          </a:prstGeom>
          <a:noFill/>
        </p:spPr>
        <p:txBody>
          <a:bodyPr wrap="square" lIns="96431" tIns="48215" rIns="96431" bIns="48215" rtlCol="0">
            <a:spAutoFit/>
          </a:bodyPr>
          <a:lstStyle/>
          <a:p>
            <a:pPr algn="r">
              <a:lnSpc>
                <a:spcPct val="120000"/>
              </a:lnSpc>
            </a:pP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9" name="TextBox 41"/>
          <p:cNvSpPr txBox="1"/>
          <p:nvPr/>
        </p:nvSpPr>
        <p:spPr>
          <a:xfrm>
            <a:off x="1371713" y="3655851"/>
            <a:ext cx="2651792" cy="640502"/>
          </a:xfrm>
          <a:prstGeom prst="rect">
            <a:avLst/>
          </a:prstGeom>
          <a:noFill/>
        </p:spPr>
        <p:txBody>
          <a:bodyPr wrap="square" lIns="85667" tIns="42834" rIns="85667" bIns="42834" rtlCol="0">
            <a:spAutoFit/>
          </a:bodyPr>
          <a:lstStyle/>
          <a:p>
            <a:pPr algn="r">
              <a:lnSpc>
                <a:spcPct val="150000"/>
              </a:lnSpc>
            </a:pP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点击添加相关标题文字，点击添加相关标题文字，点击添加相关标题文字，点击添加相关标题文字，点击添加相关标题文字，点击添加相关标题文字。</a:t>
            </a:r>
            <a:endParaRPr lang="en-GB"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70" name="TextBox 170"/>
          <p:cNvSpPr txBox="1"/>
          <p:nvPr/>
        </p:nvSpPr>
        <p:spPr>
          <a:xfrm>
            <a:off x="1593279" y="3368968"/>
            <a:ext cx="2430227" cy="355904"/>
          </a:xfrm>
          <a:prstGeom prst="rect">
            <a:avLst/>
          </a:prstGeom>
          <a:noFill/>
        </p:spPr>
        <p:txBody>
          <a:bodyPr wrap="square" lIns="96431" tIns="48215" rIns="96431" bIns="48215" rtlCol="0">
            <a:spAutoFit/>
          </a:bodyPr>
          <a:lstStyle/>
          <a:p>
            <a:pPr algn="r">
              <a:lnSpc>
                <a:spcPct val="120000"/>
              </a:lnSpc>
            </a:pP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1" name="TextBox 41"/>
          <p:cNvSpPr txBox="1"/>
          <p:nvPr/>
        </p:nvSpPr>
        <p:spPr>
          <a:xfrm>
            <a:off x="1371713" y="1869914"/>
            <a:ext cx="2651792" cy="640502"/>
          </a:xfrm>
          <a:prstGeom prst="rect">
            <a:avLst/>
          </a:prstGeom>
          <a:noFill/>
        </p:spPr>
        <p:txBody>
          <a:bodyPr wrap="square" lIns="85667" tIns="42834" rIns="85667" bIns="42834" rtlCol="0">
            <a:spAutoFit/>
          </a:bodyPr>
          <a:lstStyle/>
          <a:p>
            <a:pPr algn="r">
              <a:lnSpc>
                <a:spcPct val="150000"/>
              </a:lnSpc>
            </a:pP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点击添加相关标题文字，点击添加相关标题文字，点击添加相关标题文字，点击添加相关标题文字，点击添加相关标题文字，点击添加相关标题文字。</a:t>
            </a:r>
            <a:endParaRPr lang="en-GB"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72" name="TextBox 170"/>
          <p:cNvSpPr txBox="1"/>
          <p:nvPr/>
        </p:nvSpPr>
        <p:spPr>
          <a:xfrm>
            <a:off x="1593279" y="1583031"/>
            <a:ext cx="2430227" cy="355904"/>
          </a:xfrm>
          <a:prstGeom prst="rect">
            <a:avLst/>
          </a:prstGeom>
          <a:noFill/>
        </p:spPr>
        <p:txBody>
          <a:bodyPr wrap="square" lIns="96431" tIns="48215" rIns="96431" bIns="48215" rtlCol="0">
            <a:spAutoFit/>
          </a:bodyPr>
          <a:lstStyle/>
          <a:p>
            <a:pPr algn="r">
              <a:lnSpc>
                <a:spcPct val="120000"/>
              </a:lnSpc>
            </a:pP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3" name="TextBox 41"/>
          <p:cNvSpPr txBox="1"/>
          <p:nvPr/>
        </p:nvSpPr>
        <p:spPr>
          <a:xfrm>
            <a:off x="8658338" y="5384639"/>
            <a:ext cx="2651792" cy="640502"/>
          </a:xfrm>
          <a:prstGeom prst="rect">
            <a:avLst/>
          </a:prstGeom>
          <a:noFill/>
        </p:spPr>
        <p:txBody>
          <a:bodyPr wrap="square" lIns="85667" tIns="42834" rIns="85667" bIns="42834" rtlCol="0">
            <a:spAutoFit/>
          </a:bodyPr>
          <a:lstStyle/>
          <a:p>
            <a:pPr>
              <a:lnSpc>
                <a:spcPct val="150000"/>
              </a:lnSpc>
            </a:pP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点击添加相关标题文字，点击添加相关标题文字，点击添加相关标题文字，点击添加相关标题文字，点击添加相关标题文字，点击添加相关标题文字。</a:t>
            </a:r>
            <a:endParaRPr lang="en-GB"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74" name="TextBox 170"/>
          <p:cNvSpPr txBox="1"/>
          <p:nvPr/>
        </p:nvSpPr>
        <p:spPr>
          <a:xfrm>
            <a:off x="8658339" y="5127653"/>
            <a:ext cx="2430227" cy="355904"/>
          </a:xfrm>
          <a:prstGeom prst="rect">
            <a:avLst/>
          </a:prstGeom>
          <a:noFill/>
        </p:spPr>
        <p:txBody>
          <a:bodyPr wrap="square" lIns="96431" tIns="48215" rIns="96431" bIns="48215" rtlCol="0">
            <a:spAutoFit/>
          </a:bodyPr>
          <a:lstStyle/>
          <a:p>
            <a:pPr>
              <a:lnSpc>
                <a:spcPct val="120000"/>
              </a:lnSpc>
            </a:pP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5" name="TextBox 41"/>
          <p:cNvSpPr txBox="1"/>
          <p:nvPr/>
        </p:nvSpPr>
        <p:spPr>
          <a:xfrm>
            <a:off x="8915513" y="3698714"/>
            <a:ext cx="2651792" cy="640502"/>
          </a:xfrm>
          <a:prstGeom prst="rect">
            <a:avLst/>
          </a:prstGeom>
          <a:noFill/>
        </p:spPr>
        <p:txBody>
          <a:bodyPr wrap="square" lIns="85667" tIns="42834" rIns="85667" bIns="42834" rtlCol="0">
            <a:spAutoFit/>
          </a:bodyPr>
          <a:lstStyle/>
          <a:p>
            <a:pPr>
              <a:lnSpc>
                <a:spcPct val="150000"/>
              </a:lnSpc>
            </a:pP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点击添加相关标题文字，点击添加相关标题文字，点击添加相关标题文字，点击添加相关标题文字，点击添加相关标题文字，点击添加相关标题文字。</a:t>
            </a:r>
            <a:endParaRPr lang="en-GB"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76" name="TextBox 170"/>
          <p:cNvSpPr txBox="1"/>
          <p:nvPr/>
        </p:nvSpPr>
        <p:spPr>
          <a:xfrm>
            <a:off x="8915514" y="3383298"/>
            <a:ext cx="2430227" cy="355904"/>
          </a:xfrm>
          <a:prstGeom prst="rect">
            <a:avLst/>
          </a:prstGeom>
          <a:noFill/>
        </p:spPr>
        <p:txBody>
          <a:bodyPr wrap="square" lIns="96431" tIns="48215" rIns="96431" bIns="48215" rtlCol="0">
            <a:spAutoFit/>
          </a:bodyPr>
          <a:lstStyle/>
          <a:p>
            <a:pPr>
              <a:lnSpc>
                <a:spcPct val="120000"/>
              </a:lnSpc>
            </a:pP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9" name="TextBox 41"/>
          <p:cNvSpPr txBox="1"/>
          <p:nvPr/>
        </p:nvSpPr>
        <p:spPr>
          <a:xfrm>
            <a:off x="7815375" y="2066153"/>
            <a:ext cx="2651792" cy="640502"/>
          </a:xfrm>
          <a:prstGeom prst="rect">
            <a:avLst/>
          </a:prstGeom>
          <a:noFill/>
        </p:spPr>
        <p:txBody>
          <a:bodyPr wrap="square" lIns="85667" tIns="42834" rIns="85667" bIns="42834" rtlCol="0">
            <a:spAutoFit/>
          </a:bodyPr>
          <a:lstStyle/>
          <a:p>
            <a:pPr>
              <a:lnSpc>
                <a:spcPct val="150000"/>
              </a:lnSpc>
            </a:pP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点击添加相关标题文字，点击添加相关标题文字，点击添加相关标题文字，点击添加相关标题文字，点击添加相关标题文字，点击添加相关标题文字。</a:t>
            </a:r>
            <a:endParaRPr lang="en-GB"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80" name="TextBox 170"/>
          <p:cNvSpPr txBox="1"/>
          <p:nvPr/>
        </p:nvSpPr>
        <p:spPr>
          <a:xfrm>
            <a:off x="7815376" y="1727228"/>
            <a:ext cx="2430227" cy="355904"/>
          </a:xfrm>
          <a:prstGeom prst="rect">
            <a:avLst/>
          </a:prstGeom>
          <a:noFill/>
        </p:spPr>
        <p:txBody>
          <a:bodyPr wrap="square" lIns="96431" tIns="48215" rIns="96431" bIns="48215" rtlCol="0">
            <a:spAutoFit/>
          </a:bodyPr>
          <a:lstStyle/>
          <a:p>
            <a:pPr>
              <a:lnSpc>
                <a:spcPct val="120000"/>
              </a:lnSpc>
            </a:pP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4" name="文本框 53"/>
          <p:cNvSpPr txBox="1"/>
          <p:nvPr/>
        </p:nvSpPr>
        <p:spPr>
          <a:xfrm>
            <a:off x="372973" y="266550"/>
            <a:ext cx="3272517" cy="466708"/>
          </a:xfrm>
          <a:prstGeom prst="rect">
            <a:avLst/>
          </a:prstGeom>
          <a:noFill/>
        </p:spPr>
        <p:txBody>
          <a:bodyPr wrap="none" lIns="96434" tIns="48217" rIns="96434" bIns="48217" rtlCol="0">
            <a:spAutoFit/>
          </a:bodyPr>
          <a:lstStyle/>
          <a:p>
            <a:pPr defTabSz="964278"/>
            <a:r>
              <a:rPr lang="zh-CN" altLang="en-US" sz="2400" dirty="0">
                <a:solidFill>
                  <a:srgbClr val="E7E6E6">
                    <a:lumMod val="25000"/>
                  </a:srgbClr>
                </a:solidFill>
                <a:latin typeface="微软雅黑" panose="020B0503020204020204" pitchFamily="34" charset="-122"/>
                <a:ea typeface="微软雅黑" panose="020B0503020204020204" pitchFamily="34" charset="-122"/>
                <a:cs typeface="+mn-ea"/>
                <a:sym typeface="+mn-lt"/>
              </a:rPr>
              <a:t>点击添加相关标题文字</a:t>
            </a:r>
          </a:p>
        </p:txBody>
      </p:sp>
      <p:sp>
        <p:nvSpPr>
          <p:cNvPr id="55" name="文本框 54"/>
          <p:cNvSpPr txBox="1"/>
          <p:nvPr/>
        </p:nvSpPr>
        <p:spPr>
          <a:xfrm>
            <a:off x="372973" y="654957"/>
            <a:ext cx="2809570" cy="374375"/>
          </a:xfrm>
          <a:prstGeom prst="rect">
            <a:avLst/>
          </a:prstGeom>
          <a:noFill/>
        </p:spPr>
        <p:txBody>
          <a:bodyPr wrap="none" lIns="96434" tIns="48217" rIns="96434" bIns="48217" rtlCol="0">
            <a:spAutoFit/>
          </a:bodyPr>
          <a:lstStyle/>
          <a:p>
            <a:pPr defTabSz="964278"/>
            <a:r>
              <a:rPr lang="en-US" altLang="zh-CN" dirty="0">
                <a:solidFill>
                  <a:srgbClr val="E7E6E6">
                    <a:lumMod val="25000"/>
                  </a:srgbClr>
                </a:solidFill>
                <a:cs typeface="+mn-ea"/>
                <a:sym typeface="+mn-lt"/>
              </a:rPr>
              <a:t>ADD RELATED TITLE WORDS</a:t>
            </a:r>
            <a:endParaRPr lang="zh-CN" altLang="en-US" dirty="0">
              <a:solidFill>
                <a:srgbClr val="E7E6E6">
                  <a:lumMod val="25000"/>
                </a:srgbClr>
              </a:solidFill>
              <a:cs typeface="+mn-ea"/>
              <a:sym typeface="+mn-lt"/>
            </a:endParaRPr>
          </a:p>
        </p:txBody>
      </p:sp>
    </p:spTree>
    <p:extLst>
      <p:ext uri="{BB962C8B-B14F-4D97-AF65-F5344CB8AC3E}">
        <p14:creationId xmlns:p14="http://schemas.microsoft.com/office/powerpoint/2010/main" val="2634347178"/>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p:cTn id="13" dur="500" fill="hold"/>
                                        <p:tgtEl>
                                          <p:spTgt spid="11"/>
                                        </p:tgtEl>
                                        <p:attrNameLst>
                                          <p:attrName>ppt_w</p:attrName>
                                        </p:attrNameLst>
                                      </p:cBhvr>
                                      <p:tavLst>
                                        <p:tav tm="0">
                                          <p:val>
                                            <p:fltVal val="0"/>
                                          </p:val>
                                        </p:tav>
                                        <p:tav tm="100000">
                                          <p:val>
                                            <p:strVal val="#ppt_w"/>
                                          </p:val>
                                        </p:tav>
                                      </p:tavLst>
                                    </p:anim>
                                    <p:anim calcmode="lin" valueType="num">
                                      <p:cBhvr>
                                        <p:cTn id="14" dur="500" fill="hold"/>
                                        <p:tgtEl>
                                          <p:spTgt spid="11"/>
                                        </p:tgtEl>
                                        <p:attrNameLst>
                                          <p:attrName>ppt_h</p:attrName>
                                        </p:attrNameLst>
                                      </p:cBhvr>
                                      <p:tavLst>
                                        <p:tav tm="0">
                                          <p:val>
                                            <p:fltVal val="0"/>
                                          </p:val>
                                        </p:tav>
                                        <p:tav tm="100000">
                                          <p:val>
                                            <p:strVal val="#ppt_h"/>
                                          </p:val>
                                        </p:tav>
                                      </p:tavLst>
                                    </p:anim>
                                    <p:animEffect transition="in" filter="fade">
                                      <p:cBhvr>
                                        <p:cTn id="15" dur="500"/>
                                        <p:tgtEl>
                                          <p:spTgt spid="11"/>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p:cTn id="19" dur="500" fill="hold"/>
                                        <p:tgtEl>
                                          <p:spTgt spid="12"/>
                                        </p:tgtEl>
                                        <p:attrNameLst>
                                          <p:attrName>ppt_w</p:attrName>
                                        </p:attrNameLst>
                                      </p:cBhvr>
                                      <p:tavLst>
                                        <p:tav tm="0">
                                          <p:val>
                                            <p:fltVal val="0"/>
                                          </p:val>
                                        </p:tav>
                                        <p:tav tm="100000">
                                          <p:val>
                                            <p:strVal val="#ppt_w"/>
                                          </p:val>
                                        </p:tav>
                                      </p:tavLst>
                                    </p:anim>
                                    <p:anim calcmode="lin" valueType="num">
                                      <p:cBhvr>
                                        <p:cTn id="20" dur="500" fill="hold"/>
                                        <p:tgtEl>
                                          <p:spTgt spid="12"/>
                                        </p:tgtEl>
                                        <p:attrNameLst>
                                          <p:attrName>ppt_h</p:attrName>
                                        </p:attrNameLst>
                                      </p:cBhvr>
                                      <p:tavLst>
                                        <p:tav tm="0">
                                          <p:val>
                                            <p:fltVal val="0"/>
                                          </p:val>
                                        </p:tav>
                                        <p:tav tm="100000">
                                          <p:val>
                                            <p:strVal val="#ppt_h"/>
                                          </p:val>
                                        </p:tav>
                                      </p:tavLst>
                                    </p:anim>
                                    <p:animEffect transition="in" filter="fade">
                                      <p:cBhvr>
                                        <p:cTn id="21" dur="500"/>
                                        <p:tgtEl>
                                          <p:spTgt spid="12"/>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p:cTn id="25" dur="500" fill="hold"/>
                                        <p:tgtEl>
                                          <p:spTgt spid="13"/>
                                        </p:tgtEl>
                                        <p:attrNameLst>
                                          <p:attrName>ppt_w</p:attrName>
                                        </p:attrNameLst>
                                      </p:cBhvr>
                                      <p:tavLst>
                                        <p:tav tm="0">
                                          <p:val>
                                            <p:fltVal val="0"/>
                                          </p:val>
                                        </p:tav>
                                        <p:tav tm="100000">
                                          <p:val>
                                            <p:strVal val="#ppt_w"/>
                                          </p:val>
                                        </p:tav>
                                      </p:tavLst>
                                    </p:anim>
                                    <p:anim calcmode="lin" valueType="num">
                                      <p:cBhvr>
                                        <p:cTn id="26" dur="500" fill="hold"/>
                                        <p:tgtEl>
                                          <p:spTgt spid="13"/>
                                        </p:tgtEl>
                                        <p:attrNameLst>
                                          <p:attrName>ppt_h</p:attrName>
                                        </p:attrNameLst>
                                      </p:cBhvr>
                                      <p:tavLst>
                                        <p:tav tm="0">
                                          <p:val>
                                            <p:fltVal val="0"/>
                                          </p:val>
                                        </p:tav>
                                        <p:tav tm="100000">
                                          <p:val>
                                            <p:strVal val="#ppt_h"/>
                                          </p:val>
                                        </p:tav>
                                      </p:tavLst>
                                    </p:anim>
                                    <p:animEffect transition="in" filter="fade">
                                      <p:cBhvr>
                                        <p:cTn id="27" dur="500"/>
                                        <p:tgtEl>
                                          <p:spTgt spid="13"/>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p:cTn id="31" dur="500" fill="hold"/>
                                        <p:tgtEl>
                                          <p:spTgt spid="14"/>
                                        </p:tgtEl>
                                        <p:attrNameLst>
                                          <p:attrName>ppt_w</p:attrName>
                                        </p:attrNameLst>
                                      </p:cBhvr>
                                      <p:tavLst>
                                        <p:tav tm="0">
                                          <p:val>
                                            <p:fltVal val="0"/>
                                          </p:val>
                                        </p:tav>
                                        <p:tav tm="100000">
                                          <p:val>
                                            <p:strVal val="#ppt_w"/>
                                          </p:val>
                                        </p:tav>
                                      </p:tavLst>
                                    </p:anim>
                                    <p:anim calcmode="lin" valueType="num">
                                      <p:cBhvr>
                                        <p:cTn id="32" dur="500" fill="hold"/>
                                        <p:tgtEl>
                                          <p:spTgt spid="14"/>
                                        </p:tgtEl>
                                        <p:attrNameLst>
                                          <p:attrName>ppt_h</p:attrName>
                                        </p:attrNameLst>
                                      </p:cBhvr>
                                      <p:tavLst>
                                        <p:tav tm="0">
                                          <p:val>
                                            <p:fltVal val="0"/>
                                          </p:val>
                                        </p:tav>
                                        <p:tav tm="100000">
                                          <p:val>
                                            <p:strVal val="#ppt_h"/>
                                          </p:val>
                                        </p:tav>
                                      </p:tavLst>
                                    </p:anim>
                                    <p:animEffect transition="in" filter="fade">
                                      <p:cBhvr>
                                        <p:cTn id="33" dur="500"/>
                                        <p:tgtEl>
                                          <p:spTgt spid="14"/>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p:cTn id="37" dur="500" fill="hold"/>
                                        <p:tgtEl>
                                          <p:spTgt spid="15"/>
                                        </p:tgtEl>
                                        <p:attrNameLst>
                                          <p:attrName>ppt_w</p:attrName>
                                        </p:attrNameLst>
                                      </p:cBhvr>
                                      <p:tavLst>
                                        <p:tav tm="0">
                                          <p:val>
                                            <p:fltVal val="0"/>
                                          </p:val>
                                        </p:tav>
                                        <p:tav tm="100000">
                                          <p:val>
                                            <p:strVal val="#ppt_w"/>
                                          </p:val>
                                        </p:tav>
                                      </p:tavLst>
                                    </p:anim>
                                    <p:anim calcmode="lin" valueType="num">
                                      <p:cBhvr>
                                        <p:cTn id="38" dur="500" fill="hold"/>
                                        <p:tgtEl>
                                          <p:spTgt spid="15"/>
                                        </p:tgtEl>
                                        <p:attrNameLst>
                                          <p:attrName>ppt_h</p:attrName>
                                        </p:attrNameLst>
                                      </p:cBhvr>
                                      <p:tavLst>
                                        <p:tav tm="0">
                                          <p:val>
                                            <p:fltVal val="0"/>
                                          </p:val>
                                        </p:tav>
                                        <p:tav tm="100000">
                                          <p:val>
                                            <p:strVal val="#ppt_h"/>
                                          </p:val>
                                        </p:tav>
                                      </p:tavLst>
                                    </p:anim>
                                    <p:animEffect transition="in" filter="fade">
                                      <p:cBhvr>
                                        <p:cTn id="39" dur="500"/>
                                        <p:tgtEl>
                                          <p:spTgt spid="15"/>
                                        </p:tgtEl>
                                      </p:cBhvr>
                                    </p:animEffect>
                                  </p:childTnLst>
                                </p:cTn>
                              </p:par>
                            </p:childTnLst>
                          </p:cTn>
                        </p:par>
                        <p:par>
                          <p:cTn id="40" fill="hold">
                            <p:stCondLst>
                              <p:cond delay="3000"/>
                            </p:stCondLst>
                            <p:childTnLst>
                              <p:par>
                                <p:cTn id="41" presetID="47" presetClass="entr" presetSubtype="0" fill="hold" grpId="0" nodeType="afterEffect">
                                  <p:stCondLst>
                                    <p:cond delay="0"/>
                                  </p:stCondLst>
                                  <p:childTnLst>
                                    <p:set>
                                      <p:cBhvr>
                                        <p:cTn id="42" dur="1" fill="hold">
                                          <p:stCondLst>
                                            <p:cond delay="0"/>
                                          </p:stCondLst>
                                        </p:cTn>
                                        <p:tgtEl>
                                          <p:spTgt spid="74"/>
                                        </p:tgtEl>
                                        <p:attrNameLst>
                                          <p:attrName>style.visibility</p:attrName>
                                        </p:attrNameLst>
                                      </p:cBhvr>
                                      <p:to>
                                        <p:strVal val="visible"/>
                                      </p:to>
                                    </p:set>
                                    <p:animEffect transition="in" filter="fade">
                                      <p:cBhvr>
                                        <p:cTn id="43" dur="500"/>
                                        <p:tgtEl>
                                          <p:spTgt spid="74"/>
                                        </p:tgtEl>
                                      </p:cBhvr>
                                    </p:animEffect>
                                    <p:anim calcmode="lin" valueType="num">
                                      <p:cBhvr>
                                        <p:cTn id="44" dur="500" fill="hold"/>
                                        <p:tgtEl>
                                          <p:spTgt spid="74"/>
                                        </p:tgtEl>
                                        <p:attrNameLst>
                                          <p:attrName>ppt_x</p:attrName>
                                        </p:attrNameLst>
                                      </p:cBhvr>
                                      <p:tavLst>
                                        <p:tav tm="0">
                                          <p:val>
                                            <p:strVal val="#ppt_x"/>
                                          </p:val>
                                        </p:tav>
                                        <p:tav tm="100000">
                                          <p:val>
                                            <p:strVal val="#ppt_x"/>
                                          </p:val>
                                        </p:tav>
                                      </p:tavLst>
                                    </p:anim>
                                    <p:anim calcmode="lin" valueType="num">
                                      <p:cBhvr>
                                        <p:cTn id="45" dur="500" fill="hold"/>
                                        <p:tgtEl>
                                          <p:spTgt spid="74"/>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73"/>
                                        </p:tgtEl>
                                        <p:attrNameLst>
                                          <p:attrName>style.visibility</p:attrName>
                                        </p:attrNameLst>
                                      </p:cBhvr>
                                      <p:to>
                                        <p:strVal val="visible"/>
                                      </p:to>
                                    </p:set>
                                    <p:animEffect transition="in" filter="fade">
                                      <p:cBhvr>
                                        <p:cTn id="48" dur="500"/>
                                        <p:tgtEl>
                                          <p:spTgt spid="73"/>
                                        </p:tgtEl>
                                      </p:cBhvr>
                                    </p:animEffect>
                                    <p:anim calcmode="lin" valueType="num">
                                      <p:cBhvr>
                                        <p:cTn id="49" dur="500" fill="hold"/>
                                        <p:tgtEl>
                                          <p:spTgt spid="73"/>
                                        </p:tgtEl>
                                        <p:attrNameLst>
                                          <p:attrName>ppt_x</p:attrName>
                                        </p:attrNameLst>
                                      </p:cBhvr>
                                      <p:tavLst>
                                        <p:tav tm="0">
                                          <p:val>
                                            <p:strVal val="#ppt_x"/>
                                          </p:val>
                                        </p:tav>
                                        <p:tav tm="100000">
                                          <p:val>
                                            <p:strVal val="#ppt_x"/>
                                          </p:val>
                                        </p:tav>
                                      </p:tavLst>
                                    </p:anim>
                                    <p:anim calcmode="lin" valueType="num">
                                      <p:cBhvr>
                                        <p:cTn id="50" dur="500" fill="hold"/>
                                        <p:tgtEl>
                                          <p:spTgt spid="73"/>
                                        </p:tgtEl>
                                        <p:attrNameLst>
                                          <p:attrName>ppt_y</p:attrName>
                                        </p:attrNameLst>
                                      </p:cBhvr>
                                      <p:tavLst>
                                        <p:tav tm="0">
                                          <p:val>
                                            <p:strVal val="#ppt_y+.1"/>
                                          </p:val>
                                        </p:tav>
                                        <p:tav tm="100000">
                                          <p:val>
                                            <p:strVal val="#ppt_y"/>
                                          </p:val>
                                        </p:tav>
                                      </p:tavLst>
                                    </p:anim>
                                  </p:childTnLst>
                                </p:cTn>
                              </p:par>
                            </p:childTnLst>
                          </p:cTn>
                        </p:par>
                        <p:par>
                          <p:cTn id="51" fill="hold">
                            <p:stCondLst>
                              <p:cond delay="3500"/>
                            </p:stCondLst>
                            <p:childTnLst>
                              <p:par>
                                <p:cTn id="52" presetID="47" presetClass="entr" presetSubtype="0" fill="hold" grpId="0" nodeType="afterEffect">
                                  <p:stCondLst>
                                    <p:cond delay="0"/>
                                  </p:stCondLst>
                                  <p:childTnLst>
                                    <p:set>
                                      <p:cBhvr>
                                        <p:cTn id="53" dur="1" fill="hold">
                                          <p:stCondLst>
                                            <p:cond delay="0"/>
                                          </p:stCondLst>
                                        </p:cTn>
                                        <p:tgtEl>
                                          <p:spTgt spid="76"/>
                                        </p:tgtEl>
                                        <p:attrNameLst>
                                          <p:attrName>style.visibility</p:attrName>
                                        </p:attrNameLst>
                                      </p:cBhvr>
                                      <p:to>
                                        <p:strVal val="visible"/>
                                      </p:to>
                                    </p:set>
                                    <p:animEffect transition="in" filter="fade">
                                      <p:cBhvr>
                                        <p:cTn id="54" dur="500"/>
                                        <p:tgtEl>
                                          <p:spTgt spid="76"/>
                                        </p:tgtEl>
                                      </p:cBhvr>
                                    </p:animEffect>
                                    <p:anim calcmode="lin" valueType="num">
                                      <p:cBhvr>
                                        <p:cTn id="55" dur="500" fill="hold"/>
                                        <p:tgtEl>
                                          <p:spTgt spid="76"/>
                                        </p:tgtEl>
                                        <p:attrNameLst>
                                          <p:attrName>ppt_x</p:attrName>
                                        </p:attrNameLst>
                                      </p:cBhvr>
                                      <p:tavLst>
                                        <p:tav tm="0">
                                          <p:val>
                                            <p:strVal val="#ppt_x"/>
                                          </p:val>
                                        </p:tav>
                                        <p:tav tm="100000">
                                          <p:val>
                                            <p:strVal val="#ppt_x"/>
                                          </p:val>
                                        </p:tav>
                                      </p:tavLst>
                                    </p:anim>
                                    <p:anim calcmode="lin" valueType="num">
                                      <p:cBhvr>
                                        <p:cTn id="56" dur="500" fill="hold"/>
                                        <p:tgtEl>
                                          <p:spTgt spid="76"/>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75"/>
                                        </p:tgtEl>
                                        <p:attrNameLst>
                                          <p:attrName>style.visibility</p:attrName>
                                        </p:attrNameLst>
                                      </p:cBhvr>
                                      <p:to>
                                        <p:strVal val="visible"/>
                                      </p:to>
                                    </p:set>
                                    <p:animEffect transition="in" filter="fade">
                                      <p:cBhvr>
                                        <p:cTn id="59" dur="500"/>
                                        <p:tgtEl>
                                          <p:spTgt spid="75"/>
                                        </p:tgtEl>
                                      </p:cBhvr>
                                    </p:animEffect>
                                    <p:anim calcmode="lin" valueType="num">
                                      <p:cBhvr>
                                        <p:cTn id="60" dur="500" fill="hold"/>
                                        <p:tgtEl>
                                          <p:spTgt spid="75"/>
                                        </p:tgtEl>
                                        <p:attrNameLst>
                                          <p:attrName>ppt_x</p:attrName>
                                        </p:attrNameLst>
                                      </p:cBhvr>
                                      <p:tavLst>
                                        <p:tav tm="0">
                                          <p:val>
                                            <p:strVal val="#ppt_x"/>
                                          </p:val>
                                        </p:tav>
                                        <p:tav tm="100000">
                                          <p:val>
                                            <p:strVal val="#ppt_x"/>
                                          </p:val>
                                        </p:tav>
                                      </p:tavLst>
                                    </p:anim>
                                    <p:anim calcmode="lin" valueType="num">
                                      <p:cBhvr>
                                        <p:cTn id="61" dur="500" fill="hold"/>
                                        <p:tgtEl>
                                          <p:spTgt spid="75"/>
                                        </p:tgtEl>
                                        <p:attrNameLst>
                                          <p:attrName>ppt_y</p:attrName>
                                        </p:attrNameLst>
                                      </p:cBhvr>
                                      <p:tavLst>
                                        <p:tav tm="0">
                                          <p:val>
                                            <p:strVal val="#ppt_y+.1"/>
                                          </p:val>
                                        </p:tav>
                                        <p:tav tm="100000">
                                          <p:val>
                                            <p:strVal val="#ppt_y"/>
                                          </p:val>
                                        </p:tav>
                                      </p:tavLst>
                                    </p:anim>
                                  </p:childTnLst>
                                </p:cTn>
                              </p:par>
                            </p:childTnLst>
                          </p:cTn>
                        </p:par>
                        <p:par>
                          <p:cTn id="62" fill="hold">
                            <p:stCondLst>
                              <p:cond delay="4000"/>
                            </p:stCondLst>
                            <p:childTnLst>
                              <p:par>
                                <p:cTn id="63" presetID="47" presetClass="entr" presetSubtype="0" fill="hold" grpId="0" nodeType="afterEffect">
                                  <p:stCondLst>
                                    <p:cond delay="0"/>
                                  </p:stCondLst>
                                  <p:childTnLst>
                                    <p:set>
                                      <p:cBhvr>
                                        <p:cTn id="64" dur="1" fill="hold">
                                          <p:stCondLst>
                                            <p:cond delay="0"/>
                                          </p:stCondLst>
                                        </p:cTn>
                                        <p:tgtEl>
                                          <p:spTgt spid="80"/>
                                        </p:tgtEl>
                                        <p:attrNameLst>
                                          <p:attrName>style.visibility</p:attrName>
                                        </p:attrNameLst>
                                      </p:cBhvr>
                                      <p:to>
                                        <p:strVal val="visible"/>
                                      </p:to>
                                    </p:set>
                                    <p:animEffect transition="in" filter="fade">
                                      <p:cBhvr>
                                        <p:cTn id="65" dur="500"/>
                                        <p:tgtEl>
                                          <p:spTgt spid="80"/>
                                        </p:tgtEl>
                                      </p:cBhvr>
                                    </p:animEffect>
                                    <p:anim calcmode="lin" valueType="num">
                                      <p:cBhvr>
                                        <p:cTn id="66" dur="500" fill="hold"/>
                                        <p:tgtEl>
                                          <p:spTgt spid="80"/>
                                        </p:tgtEl>
                                        <p:attrNameLst>
                                          <p:attrName>ppt_x</p:attrName>
                                        </p:attrNameLst>
                                      </p:cBhvr>
                                      <p:tavLst>
                                        <p:tav tm="0">
                                          <p:val>
                                            <p:strVal val="#ppt_x"/>
                                          </p:val>
                                        </p:tav>
                                        <p:tav tm="100000">
                                          <p:val>
                                            <p:strVal val="#ppt_x"/>
                                          </p:val>
                                        </p:tav>
                                      </p:tavLst>
                                    </p:anim>
                                    <p:anim calcmode="lin" valueType="num">
                                      <p:cBhvr>
                                        <p:cTn id="67" dur="500" fill="hold"/>
                                        <p:tgtEl>
                                          <p:spTgt spid="80"/>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79"/>
                                        </p:tgtEl>
                                        <p:attrNameLst>
                                          <p:attrName>style.visibility</p:attrName>
                                        </p:attrNameLst>
                                      </p:cBhvr>
                                      <p:to>
                                        <p:strVal val="visible"/>
                                      </p:to>
                                    </p:set>
                                    <p:animEffect transition="in" filter="fade">
                                      <p:cBhvr>
                                        <p:cTn id="70" dur="500"/>
                                        <p:tgtEl>
                                          <p:spTgt spid="79"/>
                                        </p:tgtEl>
                                      </p:cBhvr>
                                    </p:animEffect>
                                    <p:anim calcmode="lin" valueType="num">
                                      <p:cBhvr>
                                        <p:cTn id="71" dur="500" fill="hold"/>
                                        <p:tgtEl>
                                          <p:spTgt spid="79"/>
                                        </p:tgtEl>
                                        <p:attrNameLst>
                                          <p:attrName>ppt_x</p:attrName>
                                        </p:attrNameLst>
                                      </p:cBhvr>
                                      <p:tavLst>
                                        <p:tav tm="0">
                                          <p:val>
                                            <p:strVal val="#ppt_x"/>
                                          </p:val>
                                        </p:tav>
                                        <p:tav tm="100000">
                                          <p:val>
                                            <p:strVal val="#ppt_x"/>
                                          </p:val>
                                        </p:tav>
                                      </p:tavLst>
                                    </p:anim>
                                    <p:anim calcmode="lin" valueType="num">
                                      <p:cBhvr>
                                        <p:cTn id="72" dur="500" fill="hold"/>
                                        <p:tgtEl>
                                          <p:spTgt spid="79"/>
                                        </p:tgtEl>
                                        <p:attrNameLst>
                                          <p:attrName>ppt_y</p:attrName>
                                        </p:attrNameLst>
                                      </p:cBhvr>
                                      <p:tavLst>
                                        <p:tav tm="0">
                                          <p:val>
                                            <p:strVal val="#ppt_y+.1"/>
                                          </p:val>
                                        </p:tav>
                                        <p:tav tm="100000">
                                          <p:val>
                                            <p:strVal val="#ppt_y"/>
                                          </p:val>
                                        </p:tav>
                                      </p:tavLst>
                                    </p:anim>
                                  </p:childTnLst>
                                </p:cTn>
                              </p:par>
                            </p:childTnLst>
                          </p:cTn>
                        </p:par>
                        <p:par>
                          <p:cTn id="73" fill="hold">
                            <p:stCondLst>
                              <p:cond delay="4500"/>
                            </p:stCondLst>
                            <p:childTnLst>
                              <p:par>
                                <p:cTn id="74" presetID="47" presetClass="entr" presetSubtype="0" fill="hold" grpId="0" nodeType="afterEffect">
                                  <p:stCondLst>
                                    <p:cond delay="0"/>
                                  </p:stCondLst>
                                  <p:childTnLst>
                                    <p:set>
                                      <p:cBhvr>
                                        <p:cTn id="75" dur="1" fill="hold">
                                          <p:stCondLst>
                                            <p:cond delay="0"/>
                                          </p:stCondLst>
                                        </p:cTn>
                                        <p:tgtEl>
                                          <p:spTgt spid="72"/>
                                        </p:tgtEl>
                                        <p:attrNameLst>
                                          <p:attrName>style.visibility</p:attrName>
                                        </p:attrNameLst>
                                      </p:cBhvr>
                                      <p:to>
                                        <p:strVal val="visible"/>
                                      </p:to>
                                    </p:set>
                                    <p:animEffect transition="in" filter="fade">
                                      <p:cBhvr>
                                        <p:cTn id="76" dur="500"/>
                                        <p:tgtEl>
                                          <p:spTgt spid="72"/>
                                        </p:tgtEl>
                                      </p:cBhvr>
                                    </p:animEffect>
                                    <p:anim calcmode="lin" valueType="num">
                                      <p:cBhvr>
                                        <p:cTn id="77" dur="500" fill="hold"/>
                                        <p:tgtEl>
                                          <p:spTgt spid="72"/>
                                        </p:tgtEl>
                                        <p:attrNameLst>
                                          <p:attrName>ppt_x</p:attrName>
                                        </p:attrNameLst>
                                      </p:cBhvr>
                                      <p:tavLst>
                                        <p:tav tm="0">
                                          <p:val>
                                            <p:strVal val="#ppt_x"/>
                                          </p:val>
                                        </p:tav>
                                        <p:tav tm="100000">
                                          <p:val>
                                            <p:strVal val="#ppt_x"/>
                                          </p:val>
                                        </p:tav>
                                      </p:tavLst>
                                    </p:anim>
                                    <p:anim calcmode="lin" valueType="num">
                                      <p:cBhvr>
                                        <p:cTn id="78" dur="500" fill="hold"/>
                                        <p:tgtEl>
                                          <p:spTgt spid="72"/>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71"/>
                                        </p:tgtEl>
                                        <p:attrNameLst>
                                          <p:attrName>style.visibility</p:attrName>
                                        </p:attrNameLst>
                                      </p:cBhvr>
                                      <p:to>
                                        <p:strVal val="visible"/>
                                      </p:to>
                                    </p:set>
                                    <p:animEffect transition="in" filter="fade">
                                      <p:cBhvr>
                                        <p:cTn id="81" dur="500"/>
                                        <p:tgtEl>
                                          <p:spTgt spid="71"/>
                                        </p:tgtEl>
                                      </p:cBhvr>
                                    </p:animEffect>
                                    <p:anim calcmode="lin" valueType="num">
                                      <p:cBhvr>
                                        <p:cTn id="82" dur="500" fill="hold"/>
                                        <p:tgtEl>
                                          <p:spTgt spid="71"/>
                                        </p:tgtEl>
                                        <p:attrNameLst>
                                          <p:attrName>ppt_x</p:attrName>
                                        </p:attrNameLst>
                                      </p:cBhvr>
                                      <p:tavLst>
                                        <p:tav tm="0">
                                          <p:val>
                                            <p:strVal val="#ppt_x"/>
                                          </p:val>
                                        </p:tav>
                                        <p:tav tm="100000">
                                          <p:val>
                                            <p:strVal val="#ppt_x"/>
                                          </p:val>
                                        </p:tav>
                                      </p:tavLst>
                                    </p:anim>
                                    <p:anim calcmode="lin" valueType="num">
                                      <p:cBhvr>
                                        <p:cTn id="83" dur="500" fill="hold"/>
                                        <p:tgtEl>
                                          <p:spTgt spid="71"/>
                                        </p:tgtEl>
                                        <p:attrNameLst>
                                          <p:attrName>ppt_y</p:attrName>
                                        </p:attrNameLst>
                                      </p:cBhvr>
                                      <p:tavLst>
                                        <p:tav tm="0">
                                          <p:val>
                                            <p:strVal val="#ppt_y+.1"/>
                                          </p:val>
                                        </p:tav>
                                        <p:tav tm="100000">
                                          <p:val>
                                            <p:strVal val="#ppt_y"/>
                                          </p:val>
                                        </p:tav>
                                      </p:tavLst>
                                    </p:anim>
                                  </p:childTnLst>
                                </p:cTn>
                              </p:par>
                            </p:childTnLst>
                          </p:cTn>
                        </p:par>
                        <p:par>
                          <p:cTn id="84" fill="hold">
                            <p:stCondLst>
                              <p:cond delay="5000"/>
                            </p:stCondLst>
                            <p:childTnLst>
                              <p:par>
                                <p:cTn id="85" presetID="47" presetClass="entr" presetSubtype="0" fill="hold" grpId="0" nodeType="afterEffect">
                                  <p:stCondLst>
                                    <p:cond delay="0"/>
                                  </p:stCondLst>
                                  <p:childTnLst>
                                    <p:set>
                                      <p:cBhvr>
                                        <p:cTn id="86" dur="1" fill="hold">
                                          <p:stCondLst>
                                            <p:cond delay="0"/>
                                          </p:stCondLst>
                                        </p:cTn>
                                        <p:tgtEl>
                                          <p:spTgt spid="70"/>
                                        </p:tgtEl>
                                        <p:attrNameLst>
                                          <p:attrName>style.visibility</p:attrName>
                                        </p:attrNameLst>
                                      </p:cBhvr>
                                      <p:to>
                                        <p:strVal val="visible"/>
                                      </p:to>
                                    </p:set>
                                    <p:animEffect transition="in" filter="fade">
                                      <p:cBhvr>
                                        <p:cTn id="87" dur="500"/>
                                        <p:tgtEl>
                                          <p:spTgt spid="70"/>
                                        </p:tgtEl>
                                      </p:cBhvr>
                                    </p:animEffect>
                                    <p:anim calcmode="lin" valueType="num">
                                      <p:cBhvr>
                                        <p:cTn id="88" dur="500" fill="hold"/>
                                        <p:tgtEl>
                                          <p:spTgt spid="70"/>
                                        </p:tgtEl>
                                        <p:attrNameLst>
                                          <p:attrName>ppt_x</p:attrName>
                                        </p:attrNameLst>
                                      </p:cBhvr>
                                      <p:tavLst>
                                        <p:tav tm="0">
                                          <p:val>
                                            <p:strVal val="#ppt_x"/>
                                          </p:val>
                                        </p:tav>
                                        <p:tav tm="100000">
                                          <p:val>
                                            <p:strVal val="#ppt_x"/>
                                          </p:val>
                                        </p:tav>
                                      </p:tavLst>
                                    </p:anim>
                                    <p:anim calcmode="lin" valueType="num">
                                      <p:cBhvr>
                                        <p:cTn id="89" dur="500" fill="hold"/>
                                        <p:tgtEl>
                                          <p:spTgt spid="70"/>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69"/>
                                        </p:tgtEl>
                                        <p:attrNameLst>
                                          <p:attrName>style.visibility</p:attrName>
                                        </p:attrNameLst>
                                      </p:cBhvr>
                                      <p:to>
                                        <p:strVal val="visible"/>
                                      </p:to>
                                    </p:set>
                                    <p:animEffect transition="in" filter="fade">
                                      <p:cBhvr>
                                        <p:cTn id="92" dur="500"/>
                                        <p:tgtEl>
                                          <p:spTgt spid="69"/>
                                        </p:tgtEl>
                                      </p:cBhvr>
                                    </p:animEffect>
                                    <p:anim calcmode="lin" valueType="num">
                                      <p:cBhvr>
                                        <p:cTn id="93" dur="500" fill="hold"/>
                                        <p:tgtEl>
                                          <p:spTgt spid="69"/>
                                        </p:tgtEl>
                                        <p:attrNameLst>
                                          <p:attrName>ppt_x</p:attrName>
                                        </p:attrNameLst>
                                      </p:cBhvr>
                                      <p:tavLst>
                                        <p:tav tm="0">
                                          <p:val>
                                            <p:strVal val="#ppt_x"/>
                                          </p:val>
                                        </p:tav>
                                        <p:tav tm="100000">
                                          <p:val>
                                            <p:strVal val="#ppt_x"/>
                                          </p:val>
                                        </p:tav>
                                      </p:tavLst>
                                    </p:anim>
                                    <p:anim calcmode="lin" valueType="num">
                                      <p:cBhvr>
                                        <p:cTn id="94" dur="500" fill="hold"/>
                                        <p:tgtEl>
                                          <p:spTgt spid="69"/>
                                        </p:tgtEl>
                                        <p:attrNameLst>
                                          <p:attrName>ppt_y</p:attrName>
                                        </p:attrNameLst>
                                      </p:cBhvr>
                                      <p:tavLst>
                                        <p:tav tm="0">
                                          <p:val>
                                            <p:strVal val="#ppt_y+.1"/>
                                          </p:val>
                                        </p:tav>
                                        <p:tav tm="100000">
                                          <p:val>
                                            <p:strVal val="#ppt_y"/>
                                          </p:val>
                                        </p:tav>
                                      </p:tavLst>
                                    </p:anim>
                                  </p:childTnLst>
                                </p:cTn>
                              </p:par>
                            </p:childTnLst>
                          </p:cTn>
                        </p:par>
                        <p:par>
                          <p:cTn id="95" fill="hold">
                            <p:stCondLst>
                              <p:cond delay="5500"/>
                            </p:stCondLst>
                            <p:childTnLst>
                              <p:par>
                                <p:cTn id="96" presetID="47" presetClass="entr" presetSubtype="0" fill="hold" grpId="0" nodeType="afterEffect">
                                  <p:stCondLst>
                                    <p:cond delay="0"/>
                                  </p:stCondLst>
                                  <p:childTnLst>
                                    <p:set>
                                      <p:cBhvr>
                                        <p:cTn id="97" dur="1" fill="hold">
                                          <p:stCondLst>
                                            <p:cond delay="0"/>
                                          </p:stCondLst>
                                        </p:cTn>
                                        <p:tgtEl>
                                          <p:spTgt spid="68"/>
                                        </p:tgtEl>
                                        <p:attrNameLst>
                                          <p:attrName>style.visibility</p:attrName>
                                        </p:attrNameLst>
                                      </p:cBhvr>
                                      <p:to>
                                        <p:strVal val="visible"/>
                                      </p:to>
                                    </p:set>
                                    <p:animEffect transition="in" filter="fade">
                                      <p:cBhvr>
                                        <p:cTn id="98" dur="500"/>
                                        <p:tgtEl>
                                          <p:spTgt spid="68"/>
                                        </p:tgtEl>
                                      </p:cBhvr>
                                    </p:animEffect>
                                    <p:anim calcmode="lin" valueType="num">
                                      <p:cBhvr>
                                        <p:cTn id="99" dur="500" fill="hold"/>
                                        <p:tgtEl>
                                          <p:spTgt spid="68"/>
                                        </p:tgtEl>
                                        <p:attrNameLst>
                                          <p:attrName>ppt_x</p:attrName>
                                        </p:attrNameLst>
                                      </p:cBhvr>
                                      <p:tavLst>
                                        <p:tav tm="0">
                                          <p:val>
                                            <p:strVal val="#ppt_x"/>
                                          </p:val>
                                        </p:tav>
                                        <p:tav tm="100000">
                                          <p:val>
                                            <p:strVal val="#ppt_x"/>
                                          </p:val>
                                        </p:tav>
                                      </p:tavLst>
                                    </p:anim>
                                    <p:anim calcmode="lin" valueType="num">
                                      <p:cBhvr>
                                        <p:cTn id="100" dur="500" fill="hold"/>
                                        <p:tgtEl>
                                          <p:spTgt spid="68"/>
                                        </p:tgtEl>
                                        <p:attrNameLst>
                                          <p:attrName>ppt_y</p:attrName>
                                        </p:attrNameLst>
                                      </p:cBhvr>
                                      <p:tavLst>
                                        <p:tav tm="0">
                                          <p:val>
                                            <p:strVal val="#ppt_y-.1"/>
                                          </p:val>
                                        </p:tav>
                                        <p:tav tm="100000">
                                          <p:val>
                                            <p:strVal val="#ppt_y"/>
                                          </p:val>
                                        </p:tav>
                                      </p:tavLst>
                                    </p:anim>
                                  </p:childTnLst>
                                </p:cTn>
                              </p:par>
                              <p:par>
                                <p:cTn id="101" presetID="42" presetClass="entr" presetSubtype="0" fill="hold" grpId="0" nodeType="withEffect">
                                  <p:stCondLst>
                                    <p:cond delay="0"/>
                                  </p:stCondLst>
                                  <p:childTnLst>
                                    <p:set>
                                      <p:cBhvr>
                                        <p:cTn id="102" dur="1" fill="hold">
                                          <p:stCondLst>
                                            <p:cond delay="0"/>
                                          </p:stCondLst>
                                        </p:cTn>
                                        <p:tgtEl>
                                          <p:spTgt spid="67"/>
                                        </p:tgtEl>
                                        <p:attrNameLst>
                                          <p:attrName>style.visibility</p:attrName>
                                        </p:attrNameLst>
                                      </p:cBhvr>
                                      <p:to>
                                        <p:strVal val="visible"/>
                                      </p:to>
                                    </p:set>
                                    <p:animEffect transition="in" filter="fade">
                                      <p:cBhvr>
                                        <p:cTn id="103" dur="500"/>
                                        <p:tgtEl>
                                          <p:spTgt spid="67"/>
                                        </p:tgtEl>
                                      </p:cBhvr>
                                    </p:animEffect>
                                    <p:anim calcmode="lin" valueType="num">
                                      <p:cBhvr>
                                        <p:cTn id="104" dur="500" fill="hold"/>
                                        <p:tgtEl>
                                          <p:spTgt spid="67"/>
                                        </p:tgtEl>
                                        <p:attrNameLst>
                                          <p:attrName>ppt_x</p:attrName>
                                        </p:attrNameLst>
                                      </p:cBhvr>
                                      <p:tavLst>
                                        <p:tav tm="0">
                                          <p:val>
                                            <p:strVal val="#ppt_x"/>
                                          </p:val>
                                        </p:tav>
                                        <p:tav tm="100000">
                                          <p:val>
                                            <p:strVal val="#ppt_x"/>
                                          </p:val>
                                        </p:tav>
                                      </p:tavLst>
                                    </p:anim>
                                    <p:anim calcmode="lin" valueType="num">
                                      <p:cBhvr>
                                        <p:cTn id="105" dur="500" fill="hold"/>
                                        <p:tgtEl>
                                          <p:spTgt spid="6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68" grpId="0"/>
      <p:bldP spid="69" grpId="0"/>
      <p:bldP spid="70" grpId="0"/>
      <p:bldP spid="71" grpId="0"/>
      <p:bldP spid="72" grpId="0"/>
      <p:bldP spid="73" grpId="0"/>
      <p:bldP spid="74" grpId="0"/>
      <p:bldP spid="75" grpId="0"/>
      <p:bldP spid="76" grpId="0"/>
      <p:bldP spid="79" grpId="0"/>
      <p:bldP spid="8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795" y="880021"/>
            <a:ext cx="12857163" cy="54726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a:off x="596727" y="-18387"/>
            <a:ext cx="6544182" cy="6837376"/>
          </a:xfrm>
          <a:custGeom>
            <a:avLst/>
            <a:gdLst>
              <a:gd name="connsiteX0" fmla="*/ 782763 w 2618967"/>
              <a:gd name="connsiteY0" fmla="*/ 0 h 2736304"/>
              <a:gd name="connsiteX1" fmla="*/ 2618967 w 2618967"/>
              <a:gd name="connsiteY1" fmla="*/ 0 h 2736304"/>
              <a:gd name="connsiteX2" fmla="*/ 1831243 w 2618967"/>
              <a:gd name="connsiteY2" fmla="*/ 2736304 h 2736304"/>
              <a:gd name="connsiteX3" fmla="*/ 0 w 2618967"/>
              <a:gd name="connsiteY3" fmla="*/ 2736304 h 2736304"/>
              <a:gd name="connsiteX4" fmla="*/ 0 w 2618967"/>
              <a:gd name="connsiteY4" fmla="*/ 2719071 h 27363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8967" h="2736304">
                <a:moveTo>
                  <a:pt x="782763" y="0"/>
                </a:moveTo>
                <a:lnTo>
                  <a:pt x="2618967" y="0"/>
                </a:lnTo>
                <a:lnTo>
                  <a:pt x="1831243" y="2736304"/>
                </a:lnTo>
                <a:lnTo>
                  <a:pt x="0" y="2736304"/>
                </a:lnTo>
                <a:lnTo>
                  <a:pt x="0" y="2719071"/>
                </a:lnTo>
                <a:close/>
              </a:path>
            </a:pathLst>
          </a:custGeom>
          <a:blipFill dpi="0" rotWithShape="1">
            <a:blip r:embed="rId3" cstate="print">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2"/>
          <p:cNvSpPr txBox="1"/>
          <p:nvPr/>
        </p:nvSpPr>
        <p:spPr>
          <a:xfrm>
            <a:off x="3868819" y="1168053"/>
            <a:ext cx="8352209" cy="972574"/>
          </a:xfrm>
          <a:prstGeom prst="rect">
            <a:avLst/>
          </a:prstGeom>
          <a:noFill/>
        </p:spPr>
        <p:txBody>
          <a:bodyPr wrap="square" rtlCol="0">
            <a:spAutoFit/>
          </a:bodyPr>
          <a:lstStyle/>
          <a:p>
            <a:pPr algn="just">
              <a:lnSpc>
                <a:spcPct val="130000"/>
              </a:lnSpc>
            </a:pPr>
            <a:r>
              <a:rPr lang="en-US" altLang="zh-CN" sz="4400" dirty="0">
                <a:solidFill>
                  <a:schemeClr val="bg1"/>
                </a:solidFill>
                <a:latin typeface="Impact" panose="020B0806030902050204" pitchFamily="34" charset="0"/>
                <a:ea typeface="微软雅黑" panose="020B0503020204020204" pitchFamily="34" charset="-122"/>
                <a:sym typeface="Arial" panose="020B0604020202020204" pitchFamily="34" charset="0"/>
              </a:rPr>
              <a:t>CLICK ON ADD RELATED TITLE WORDS</a:t>
            </a:r>
            <a:endParaRPr lang="en-US" sz="4400" dirty="0">
              <a:solidFill>
                <a:schemeClr val="bg1"/>
              </a:solidFill>
              <a:latin typeface="Impact" panose="020B0806030902050204" pitchFamily="34" charset="0"/>
              <a:ea typeface="微软雅黑" panose="020B0503020204020204" pitchFamily="34" charset="-122"/>
              <a:sym typeface="Arial" panose="020B0604020202020204" pitchFamily="34" charset="0"/>
            </a:endParaRPr>
          </a:p>
        </p:txBody>
      </p:sp>
      <p:sp>
        <p:nvSpPr>
          <p:cNvPr id="5" name="TextBox 32"/>
          <p:cNvSpPr txBox="1"/>
          <p:nvPr/>
        </p:nvSpPr>
        <p:spPr>
          <a:xfrm>
            <a:off x="6861423" y="2428660"/>
            <a:ext cx="5040560" cy="3533275"/>
          </a:xfrm>
          <a:prstGeom prst="rect">
            <a:avLst/>
          </a:prstGeom>
          <a:noFill/>
        </p:spPr>
        <p:txBody>
          <a:bodyPr wrap="square" rtlCol="0">
            <a:spAutoFit/>
          </a:bodyPr>
          <a:lstStyle/>
          <a:p>
            <a:pPr algn="just">
              <a:lnSpc>
                <a:spcPct val="130000"/>
              </a:lnSpc>
            </a:pPr>
            <a:r>
              <a:rPr lang="zh-CN" altLang="en-US" sz="2000" dirty="0">
                <a:solidFill>
                  <a:schemeClr val="bg1"/>
                </a:solidFill>
                <a:latin typeface="Impact" panose="020B0806030902050204" pitchFamily="34" charset="0"/>
                <a:ea typeface="微软雅黑" panose="020B0503020204020204" pitchFamily="34" charset="-122"/>
                <a:sym typeface="Arial" panose="020B0604020202020204" pitchFamily="34" charset="0"/>
              </a:rPr>
              <a:t>点击添加相关标题文字，修改文字内容，也可以直接复制你的内容到此。</a:t>
            </a:r>
            <a:endParaRPr lang="en-US" altLang="zh-CN" sz="2000" dirty="0">
              <a:solidFill>
                <a:schemeClr val="bg1"/>
              </a:solidFill>
              <a:latin typeface="Impact" panose="020B0806030902050204" pitchFamily="34" charset="0"/>
              <a:ea typeface="微软雅黑" panose="020B0503020204020204" pitchFamily="34" charset="-122"/>
              <a:sym typeface="Arial" panose="020B0604020202020204" pitchFamily="34" charset="0"/>
            </a:endParaRPr>
          </a:p>
          <a:p>
            <a:pPr algn="just">
              <a:lnSpc>
                <a:spcPct val="130000"/>
              </a:lnSpc>
            </a:pPr>
            <a:endParaRPr lang="en-US" sz="1200" dirty="0">
              <a:solidFill>
                <a:schemeClr val="bg1"/>
              </a:solidFill>
              <a:latin typeface="Impact" panose="020B0806030902050204" pitchFamily="34" charset="0"/>
              <a:ea typeface="微软雅黑" panose="020B0503020204020204" pitchFamily="34" charset="-122"/>
              <a:sym typeface="Arial" panose="020B0604020202020204" pitchFamily="34" charset="0"/>
            </a:endParaRPr>
          </a:p>
          <a:p>
            <a:pPr algn="just">
              <a:lnSpc>
                <a:spcPct val="130000"/>
              </a:lnSpc>
            </a:pPr>
            <a:r>
              <a:rPr lang="zh-CN" altLang="en-US" sz="1200" dirty="0">
                <a:solidFill>
                  <a:schemeClr val="bg1"/>
                </a:solidFill>
                <a:latin typeface="Impact" panose="020B0806030902050204" pitchFamily="34" charset="0"/>
                <a:ea typeface="微软雅黑" panose="020B0503020204020204" pitchFamily="34" charset="-122"/>
                <a:sym typeface="Arial" panose="020B0604020202020204" pitchFamily="34" charset="0"/>
              </a:rPr>
              <a:t>点击添加相关标题文字，点击添加相关标题文字，点击添加相关标题文字，点击添加相关标题文字。点击添加相关标题文字，点击添加相关标题文字，点击添加相关标题文字，点击添加相关标题文字。点击添加相关标题文字，点击添加相关标题文字，点击添加相关标题文字，点击添加相关标题文字。点击添加相关标题文字，点击添加相关标题文字，点击添加相关标题文字，点击添加相关标题文字。点击添加相关标题文字，点击添加相关标题文字，点击添加相关标题文字，点击添加相关标题文字。点击添加相关标题文字，点击添加相关标题文字，点击添加相关标题文字，点击添加相关标题文字。点击添加相关标题文字，点击添加相关标题文字，点击添加相关标题文字，点击添加相关标题文字。</a:t>
            </a:r>
            <a:endParaRPr lang="en-US" sz="1200" dirty="0">
              <a:solidFill>
                <a:schemeClr val="bg1"/>
              </a:solidFill>
              <a:latin typeface="Impact" panose="020B0806030902050204" pitchFamily="34" charset="0"/>
              <a:ea typeface="微软雅黑" panose="020B0503020204020204" pitchFamily="34" charset="-122"/>
              <a:sym typeface="Arial" panose="020B0604020202020204" pitchFamily="34" charset="0"/>
            </a:endParaRPr>
          </a:p>
        </p:txBody>
      </p:sp>
      <p:sp>
        <p:nvSpPr>
          <p:cNvPr id="9" name="文本框 8"/>
          <p:cNvSpPr txBox="1"/>
          <p:nvPr/>
        </p:nvSpPr>
        <p:spPr>
          <a:xfrm>
            <a:off x="372973" y="266550"/>
            <a:ext cx="3272517" cy="466708"/>
          </a:xfrm>
          <a:prstGeom prst="rect">
            <a:avLst/>
          </a:prstGeom>
          <a:noFill/>
        </p:spPr>
        <p:txBody>
          <a:bodyPr wrap="none" lIns="96434" tIns="48217" rIns="96434" bIns="48217" rtlCol="0">
            <a:spAutoFit/>
          </a:bodyPr>
          <a:lstStyle/>
          <a:p>
            <a:pPr defTabSz="964278"/>
            <a:r>
              <a:rPr lang="zh-CN" altLang="en-US" sz="2400" dirty="0">
                <a:solidFill>
                  <a:srgbClr val="E7E6E6">
                    <a:lumMod val="25000"/>
                  </a:srgbClr>
                </a:solidFill>
                <a:latin typeface="微软雅黑" panose="020B0503020204020204" pitchFamily="34" charset="-122"/>
                <a:ea typeface="微软雅黑" panose="020B0503020204020204" pitchFamily="34" charset="-122"/>
                <a:cs typeface="+mn-ea"/>
                <a:sym typeface="+mn-lt"/>
              </a:rPr>
              <a:t>点击添加相关标题文字</a:t>
            </a:r>
          </a:p>
        </p:txBody>
      </p:sp>
      <p:sp>
        <p:nvSpPr>
          <p:cNvPr id="10" name="文本框 9"/>
          <p:cNvSpPr txBox="1"/>
          <p:nvPr/>
        </p:nvSpPr>
        <p:spPr>
          <a:xfrm>
            <a:off x="372973" y="654957"/>
            <a:ext cx="2809570" cy="374375"/>
          </a:xfrm>
          <a:prstGeom prst="rect">
            <a:avLst/>
          </a:prstGeom>
          <a:noFill/>
        </p:spPr>
        <p:txBody>
          <a:bodyPr wrap="none" lIns="96434" tIns="48217" rIns="96434" bIns="48217" rtlCol="0">
            <a:spAutoFit/>
          </a:bodyPr>
          <a:lstStyle/>
          <a:p>
            <a:pPr defTabSz="964278"/>
            <a:r>
              <a:rPr lang="en-US" altLang="zh-CN" dirty="0">
                <a:solidFill>
                  <a:srgbClr val="E7E6E6">
                    <a:lumMod val="25000"/>
                  </a:srgbClr>
                </a:solidFill>
                <a:cs typeface="+mn-ea"/>
                <a:sym typeface="+mn-lt"/>
              </a:rPr>
              <a:t>ADD RELATED TITLE WORDS</a:t>
            </a:r>
            <a:endParaRPr lang="zh-CN" altLang="en-US" dirty="0">
              <a:solidFill>
                <a:srgbClr val="E7E6E6">
                  <a:lumMod val="25000"/>
                </a:srgbClr>
              </a:solidFill>
              <a:cs typeface="+mn-ea"/>
              <a:sym typeface="+mn-lt"/>
            </a:endParaRPr>
          </a:p>
        </p:txBody>
      </p:sp>
    </p:spTree>
    <p:extLst>
      <p:ext uri="{BB962C8B-B14F-4D97-AF65-F5344CB8AC3E}">
        <p14:creationId xmlns:p14="http://schemas.microsoft.com/office/powerpoint/2010/main" val="2720236964"/>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8"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250" fill="hold"/>
                                        <p:tgtEl>
                                          <p:spTgt spid="4"/>
                                        </p:tgtEl>
                                        <p:attrNameLst>
                                          <p:attrName>ppt_x</p:attrName>
                                        </p:attrNameLst>
                                      </p:cBhvr>
                                      <p:tavLst>
                                        <p:tav tm="0">
                                          <p:val>
                                            <p:strVal val="0-#ppt_w/2"/>
                                          </p:val>
                                        </p:tav>
                                        <p:tav tm="100000">
                                          <p:val>
                                            <p:strVal val="#ppt_x"/>
                                          </p:val>
                                        </p:tav>
                                      </p:tavLst>
                                    </p:anim>
                                    <p:anim calcmode="lin" valueType="num">
                                      <p:cBhvr additive="base">
                                        <p:cTn id="17" dur="250" fill="hold"/>
                                        <p:tgtEl>
                                          <p:spTgt spid="4"/>
                                        </p:tgtEl>
                                        <p:attrNameLst>
                                          <p:attrName>ppt_y</p:attrName>
                                        </p:attrNameLst>
                                      </p:cBhvr>
                                      <p:tavLst>
                                        <p:tav tm="0">
                                          <p:val>
                                            <p:strVal val="#ppt_y"/>
                                          </p:val>
                                        </p:tav>
                                        <p:tav tm="100000">
                                          <p:val>
                                            <p:strVal val="#ppt_y"/>
                                          </p:val>
                                        </p:tav>
                                      </p:tavLst>
                                    </p:anim>
                                  </p:childTnLst>
                                </p:cTn>
                              </p:par>
                            </p:childTnLst>
                          </p:cTn>
                        </p:par>
                        <p:par>
                          <p:cTn id="18" fill="hold">
                            <p:stCondLst>
                              <p:cond delay="750"/>
                            </p:stCondLst>
                            <p:childTnLst>
                              <p:par>
                                <p:cTn id="19" presetID="2" presetClass="entr" presetSubtype="8"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250" fill="hold"/>
                                        <p:tgtEl>
                                          <p:spTgt spid="5"/>
                                        </p:tgtEl>
                                        <p:attrNameLst>
                                          <p:attrName>ppt_x</p:attrName>
                                        </p:attrNameLst>
                                      </p:cBhvr>
                                      <p:tavLst>
                                        <p:tav tm="0">
                                          <p:val>
                                            <p:strVal val="0-#ppt_w/2"/>
                                          </p:val>
                                        </p:tav>
                                        <p:tav tm="100000">
                                          <p:val>
                                            <p:strVal val="#ppt_x"/>
                                          </p:val>
                                        </p:tav>
                                      </p:tavLst>
                                    </p:anim>
                                    <p:anim calcmode="lin" valueType="num">
                                      <p:cBhvr additive="base">
                                        <p:cTn id="22" dur="2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4"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161637" y="1636642"/>
            <a:ext cx="10601085" cy="4639360"/>
            <a:chOff x="1100786" y="1551735"/>
            <a:chExt cx="10052640" cy="4399344"/>
          </a:xfrm>
        </p:grpSpPr>
        <p:sp>
          <p:nvSpPr>
            <p:cNvPr id="22" name="Freeform 21"/>
            <p:cNvSpPr/>
            <p:nvPr/>
          </p:nvSpPr>
          <p:spPr>
            <a:xfrm rot="19805282">
              <a:off x="1456384" y="1551735"/>
              <a:ext cx="9350488" cy="4399344"/>
            </a:xfrm>
            <a:custGeom>
              <a:avLst/>
              <a:gdLst>
                <a:gd name="connsiteX0" fmla="*/ 9210674 w 9350488"/>
                <a:gd name="connsiteY0" fmla="*/ 3819266 h 4399344"/>
                <a:gd name="connsiteX1" fmla="*/ 9350488 w 9350488"/>
                <a:gd name="connsiteY1" fmla="*/ 4082226 h 4399344"/>
                <a:gd name="connsiteX2" fmla="*/ 9033370 w 9350488"/>
                <a:gd name="connsiteY2" fmla="*/ 4399344 h 4399344"/>
                <a:gd name="connsiteX3" fmla="*/ 6852320 w 9350488"/>
                <a:gd name="connsiteY3" fmla="*/ 4399344 h 4399344"/>
                <a:gd name="connsiteX4" fmla="*/ 6844759 w 9350488"/>
                <a:gd name="connsiteY4" fmla="*/ 4398581 h 4399344"/>
                <a:gd name="connsiteX5" fmla="*/ 6831730 w 9350488"/>
                <a:gd name="connsiteY5" fmla="*/ 4398964 h 4399344"/>
                <a:gd name="connsiteX6" fmla="*/ 6805150 w 9350488"/>
                <a:gd name="connsiteY6" fmla="*/ 4394589 h 4399344"/>
                <a:gd name="connsiteX7" fmla="*/ 6788410 w 9350488"/>
                <a:gd name="connsiteY7" fmla="*/ 4392901 h 4399344"/>
                <a:gd name="connsiteX8" fmla="*/ 6781081 w 9350488"/>
                <a:gd name="connsiteY8" fmla="*/ 4390626 h 4399344"/>
                <a:gd name="connsiteX9" fmla="*/ 6771692 w 9350488"/>
                <a:gd name="connsiteY9" fmla="*/ 4389080 h 4399344"/>
                <a:gd name="connsiteX10" fmla="*/ 6748678 w 9350488"/>
                <a:gd name="connsiteY10" fmla="*/ 4380567 h 4399344"/>
                <a:gd name="connsiteX11" fmla="*/ 6728884 w 9350488"/>
                <a:gd name="connsiteY11" fmla="*/ 4374423 h 4399344"/>
                <a:gd name="connsiteX12" fmla="*/ 6722076 w 9350488"/>
                <a:gd name="connsiteY12" fmla="*/ 4370728 h 4399344"/>
                <a:gd name="connsiteX13" fmla="*/ 6714626 w 9350488"/>
                <a:gd name="connsiteY13" fmla="*/ 4367972 h 4399344"/>
                <a:gd name="connsiteX14" fmla="*/ 6695104 w 9350488"/>
                <a:gd name="connsiteY14" fmla="*/ 4356088 h 4399344"/>
                <a:gd name="connsiteX15" fmla="*/ 6675017 w 9350488"/>
                <a:gd name="connsiteY15" fmla="*/ 4345185 h 4399344"/>
                <a:gd name="connsiteX16" fmla="*/ 6668890 w 9350488"/>
                <a:gd name="connsiteY16" fmla="*/ 4340130 h 4399344"/>
                <a:gd name="connsiteX17" fmla="*/ 6662274 w 9350488"/>
                <a:gd name="connsiteY17" fmla="*/ 4336102 h 4399344"/>
                <a:gd name="connsiteX18" fmla="*/ 6647012 w 9350488"/>
                <a:gd name="connsiteY18" fmla="*/ 4322079 h 4399344"/>
                <a:gd name="connsiteX19" fmla="*/ 6628085 w 9350488"/>
                <a:gd name="connsiteY19" fmla="*/ 4306462 h 4399344"/>
                <a:gd name="connsiteX20" fmla="*/ 6622029 w 9350488"/>
                <a:gd name="connsiteY20" fmla="*/ 4299122 h 4399344"/>
                <a:gd name="connsiteX21" fmla="*/ 6616378 w 9350488"/>
                <a:gd name="connsiteY21" fmla="*/ 4293931 h 4399344"/>
                <a:gd name="connsiteX22" fmla="*/ 6606505 w 9350488"/>
                <a:gd name="connsiteY22" fmla="*/ 4280307 h 4399344"/>
                <a:gd name="connsiteX23" fmla="*/ 6589361 w 9350488"/>
                <a:gd name="connsiteY23" fmla="*/ 4259529 h 4399344"/>
                <a:gd name="connsiteX24" fmla="*/ 6583143 w 9350488"/>
                <a:gd name="connsiteY24" fmla="*/ 4248073 h 4399344"/>
                <a:gd name="connsiteX25" fmla="*/ 6578683 w 9350488"/>
                <a:gd name="connsiteY25" fmla="*/ 4241920 h 4399344"/>
                <a:gd name="connsiteX26" fmla="*/ 5577164 w 9350488"/>
                <a:gd name="connsiteY26" fmla="*/ 2519482 h 4399344"/>
                <a:gd name="connsiteX27" fmla="*/ 3584720 w 9350488"/>
                <a:gd name="connsiteY27" fmla="*/ 2519482 h 4399344"/>
                <a:gd name="connsiteX28" fmla="*/ 3577151 w 9350488"/>
                <a:gd name="connsiteY28" fmla="*/ 2518719 h 4399344"/>
                <a:gd name="connsiteX29" fmla="*/ 3564128 w 9350488"/>
                <a:gd name="connsiteY29" fmla="*/ 2519102 h 4399344"/>
                <a:gd name="connsiteX30" fmla="*/ 3537559 w 9350488"/>
                <a:gd name="connsiteY30" fmla="*/ 2514728 h 4399344"/>
                <a:gd name="connsiteX31" fmla="*/ 3520810 w 9350488"/>
                <a:gd name="connsiteY31" fmla="*/ 2513039 h 4399344"/>
                <a:gd name="connsiteX32" fmla="*/ 3513476 w 9350488"/>
                <a:gd name="connsiteY32" fmla="*/ 2510763 h 4399344"/>
                <a:gd name="connsiteX33" fmla="*/ 3504091 w 9350488"/>
                <a:gd name="connsiteY33" fmla="*/ 2509217 h 4399344"/>
                <a:gd name="connsiteX34" fmla="*/ 3481082 w 9350488"/>
                <a:gd name="connsiteY34" fmla="*/ 2500707 h 4399344"/>
                <a:gd name="connsiteX35" fmla="*/ 3461284 w 9350488"/>
                <a:gd name="connsiteY35" fmla="*/ 2494561 h 4399344"/>
                <a:gd name="connsiteX36" fmla="*/ 3454474 w 9350488"/>
                <a:gd name="connsiteY36" fmla="*/ 2490865 h 4399344"/>
                <a:gd name="connsiteX37" fmla="*/ 3447024 w 9350488"/>
                <a:gd name="connsiteY37" fmla="*/ 2488109 h 4399344"/>
                <a:gd name="connsiteX38" fmla="*/ 3427503 w 9350488"/>
                <a:gd name="connsiteY38" fmla="*/ 2476226 h 4399344"/>
                <a:gd name="connsiteX39" fmla="*/ 3407416 w 9350488"/>
                <a:gd name="connsiteY39" fmla="*/ 2465323 h 4399344"/>
                <a:gd name="connsiteX40" fmla="*/ 3401290 w 9350488"/>
                <a:gd name="connsiteY40" fmla="*/ 2460268 h 4399344"/>
                <a:gd name="connsiteX41" fmla="*/ 3394672 w 9350488"/>
                <a:gd name="connsiteY41" fmla="*/ 2456239 h 4399344"/>
                <a:gd name="connsiteX42" fmla="*/ 3379407 w 9350488"/>
                <a:gd name="connsiteY42" fmla="*/ 2442213 h 4399344"/>
                <a:gd name="connsiteX43" fmla="*/ 3360484 w 9350488"/>
                <a:gd name="connsiteY43" fmla="*/ 2426600 h 4399344"/>
                <a:gd name="connsiteX44" fmla="*/ 3354430 w 9350488"/>
                <a:gd name="connsiteY44" fmla="*/ 2419263 h 4399344"/>
                <a:gd name="connsiteX45" fmla="*/ 3348776 w 9350488"/>
                <a:gd name="connsiteY45" fmla="*/ 2414068 h 4399344"/>
                <a:gd name="connsiteX46" fmla="*/ 3338897 w 9350488"/>
                <a:gd name="connsiteY46" fmla="*/ 2400437 h 4399344"/>
                <a:gd name="connsiteX47" fmla="*/ 3321761 w 9350488"/>
                <a:gd name="connsiteY47" fmla="*/ 2379667 h 4399344"/>
                <a:gd name="connsiteX48" fmla="*/ 3315545 w 9350488"/>
                <a:gd name="connsiteY48" fmla="*/ 2368216 h 4399344"/>
                <a:gd name="connsiteX49" fmla="*/ 3311081 w 9350488"/>
                <a:gd name="connsiteY49" fmla="*/ 2362057 h 4399344"/>
                <a:gd name="connsiteX50" fmla="*/ 2309562 w 9350488"/>
                <a:gd name="connsiteY50" fmla="*/ 639619 h 4399344"/>
                <a:gd name="connsiteX51" fmla="*/ 317118 w 9350488"/>
                <a:gd name="connsiteY51" fmla="*/ 639619 h 4399344"/>
                <a:gd name="connsiteX52" fmla="*/ 1 w 9350488"/>
                <a:gd name="connsiteY52" fmla="*/ 322501 h 4399344"/>
                <a:gd name="connsiteX53" fmla="*/ 317119 w 9350488"/>
                <a:gd name="connsiteY53" fmla="*/ 5383 h 4399344"/>
                <a:gd name="connsiteX54" fmla="*/ 2436279 w 9350488"/>
                <a:gd name="connsiteY54" fmla="*/ 5383 h 4399344"/>
                <a:gd name="connsiteX55" fmla="*/ 2448735 w 9350488"/>
                <a:gd name="connsiteY55" fmla="*/ 2523 h 4399344"/>
                <a:gd name="connsiteX56" fmla="*/ 2627103 w 9350488"/>
                <a:gd name="connsiteY56" fmla="*/ 31715 h 4399344"/>
                <a:gd name="connsiteX57" fmla="*/ 2650943 w 9350488"/>
                <a:gd name="connsiteY57" fmla="*/ 46228 h 4399344"/>
                <a:gd name="connsiteX58" fmla="*/ 2675472 w 9350488"/>
                <a:gd name="connsiteY58" fmla="*/ 59542 h 4399344"/>
                <a:gd name="connsiteX59" fmla="*/ 2790366 w 9350488"/>
                <a:gd name="connsiteY59" fmla="*/ 199065 h 4399344"/>
                <a:gd name="connsiteX60" fmla="*/ 2794154 w 9350488"/>
                <a:gd name="connsiteY60" fmla="*/ 211270 h 4399344"/>
                <a:gd name="connsiteX61" fmla="*/ 3767495 w 9350488"/>
                <a:gd name="connsiteY61" fmla="*/ 1885246 h 4399344"/>
                <a:gd name="connsiteX62" fmla="*/ 5703881 w 9350488"/>
                <a:gd name="connsiteY62" fmla="*/ 1885246 h 4399344"/>
                <a:gd name="connsiteX63" fmla="*/ 5716337 w 9350488"/>
                <a:gd name="connsiteY63" fmla="*/ 1882386 h 4399344"/>
                <a:gd name="connsiteX64" fmla="*/ 5894704 w 9350488"/>
                <a:gd name="connsiteY64" fmla="*/ 1911577 h 4399344"/>
                <a:gd name="connsiteX65" fmla="*/ 5930433 w 9350488"/>
                <a:gd name="connsiteY65" fmla="*/ 1933328 h 4399344"/>
                <a:gd name="connsiteX66" fmla="*/ 5943074 w 9350488"/>
                <a:gd name="connsiteY66" fmla="*/ 1939405 h 4399344"/>
                <a:gd name="connsiteX67" fmla="*/ 6044613 w 9350488"/>
                <a:gd name="connsiteY67" fmla="*/ 2051207 h 4399344"/>
                <a:gd name="connsiteX68" fmla="*/ 6057322 w 9350488"/>
                <a:gd name="connsiteY68" fmla="*/ 2083506 h 4399344"/>
                <a:gd name="connsiteX69" fmla="*/ 7035096 w 9350488"/>
                <a:gd name="connsiteY69" fmla="*/ 3765107 h 4399344"/>
                <a:gd name="connsiteX70" fmla="*/ 9033370 w 9350488"/>
                <a:gd name="connsiteY70" fmla="*/ 3765107 h 4399344"/>
                <a:gd name="connsiteX71" fmla="*/ 9210674 w 9350488"/>
                <a:gd name="connsiteY71" fmla="*/ 3819266 h 4399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9350488" h="4399344">
                  <a:moveTo>
                    <a:pt x="9210674" y="3819266"/>
                  </a:moveTo>
                  <a:cubicBezTo>
                    <a:pt x="9295028" y="3876255"/>
                    <a:pt x="9350488" y="3972763"/>
                    <a:pt x="9350488" y="4082226"/>
                  </a:cubicBezTo>
                  <a:cubicBezTo>
                    <a:pt x="9350488" y="4257365"/>
                    <a:pt x="9208509" y="4399344"/>
                    <a:pt x="9033370" y="4399344"/>
                  </a:cubicBezTo>
                  <a:lnTo>
                    <a:pt x="6852320" y="4399344"/>
                  </a:lnTo>
                  <a:lnTo>
                    <a:pt x="6844759" y="4398581"/>
                  </a:lnTo>
                  <a:lnTo>
                    <a:pt x="6831730" y="4398964"/>
                  </a:lnTo>
                  <a:lnTo>
                    <a:pt x="6805150" y="4394589"/>
                  </a:lnTo>
                  <a:lnTo>
                    <a:pt x="6788410" y="4392901"/>
                  </a:lnTo>
                  <a:lnTo>
                    <a:pt x="6781081" y="4390626"/>
                  </a:lnTo>
                  <a:lnTo>
                    <a:pt x="6771692" y="4389080"/>
                  </a:lnTo>
                  <a:lnTo>
                    <a:pt x="6748678" y="4380567"/>
                  </a:lnTo>
                  <a:lnTo>
                    <a:pt x="6728884" y="4374423"/>
                  </a:lnTo>
                  <a:lnTo>
                    <a:pt x="6722076" y="4370728"/>
                  </a:lnTo>
                  <a:lnTo>
                    <a:pt x="6714626" y="4367972"/>
                  </a:lnTo>
                  <a:lnTo>
                    <a:pt x="6695104" y="4356088"/>
                  </a:lnTo>
                  <a:lnTo>
                    <a:pt x="6675017" y="4345185"/>
                  </a:lnTo>
                  <a:lnTo>
                    <a:pt x="6668890" y="4340130"/>
                  </a:lnTo>
                  <a:lnTo>
                    <a:pt x="6662274" y="4336102"/>
                  </a:lnTo>
                  <a:lnTo>
                    <a:pt x="6647012" y="4322079"/>
                  </a:lnTo>
                  <a:lnTo>
                    <a:pt x="6628085" y="4306462"/>
                  </a:lnTo>
                  <a:lnTo>
                    <a:pt x="6622029" y="4299122"/>
                  </a:lnTo>
                  <a:lnTo>
                    <a:pt x="6616378" y="4293931"/>
                  </a:lnTo>
                  <a:lnTo>
                    <a:pt x="6606505" y="4280307"/>
                  </a:lnTo>
                  <a:lnTo>
                    <a:pt x="6589361" y="4259529"/>
                  </a:lnTo>
                  <a:lnTo>
                    <a:pt x="6583143" y="4248073"/>
                  </a:lnTo>
                  <a:lnTo>
                    <a:pt x="6578683" y="4241920"/>
                  </a:lnTo>
                  <a:lnTo>
                    <a:pt x="5577164" y="2519482"/>
                  </a:lnTo>
                  <a:lnTo>
                    <a:pt x="3584720" y="2519482"/>
                  </a:lnTo>
                  <a:lnTo>
                    <a:pt x="3577151" y="2518719"/>
                  </a:lnTo>
                  <a:lnTo>
                    <a:pt x="3564128" y="2519102"/>
                  </a:lnTo>
                  <a:lnTo>
                    <a:pt x="3537559" y="2514728"/>
                  </a:lnTo>
                  <a:lnTo>
                    <a:pt x="3520810" y="2513039"/>
                  </a:lnTo>
                  <a:lnTo>
                    <a:pt x="3513476" y="2510763"/>
                  </a:lnTo>
                  <a:lnTo>
                    <a:pt x="3504091" y="2509217"/>
                  </a:lnTo>
                  <a:lnTo>
                    <a:pt x="3481082" y="2500707"/>
                  </a:lnTo>
                  <a:lnTo>
                    <a:pt x="3461284" y="2494561"/>
                  </a:lnTo>
                  <a:lnTo>
                    <a:pt x="3454474" y="2490865"/>
                  </a:lnTo>
                  <a:lnTo>
                    <a:pt x="3447024" y="2488109"/>
                  </a:lnTo>
                  <a:lnTo>
                    <a:pt x="3427503" y="2476226"/>
                  </a:lnTo>
                  <a:lnTo>
                    <a:pt x="3407416" y="2465323"/>
                  </a:lnTo>
                  <a:lnTo>
                    <a:pt x="3401290" y="2460268"/>
                  </a:lnTo>
                  <a:lnTo>
                    <a:pt x="3394672" y="2456239"/>
                  </a:lnTo>
                  <a:lnTo>
                    <a:pt x="3379407" y="2442213"/>
                  </a:lnTo>
                  <a:lnTo>
                    <a:pt x="3360484" y="2426600"/>
                  </a:lnTo>
                  <a:lnTo>
                    <a:pt x="3354430" y="2419263"/>
                  </a:lnTo>
                  <a:lnTo>
                    <a:pt x="3348776" y="2414068"/>
                  </a:lnTo>
                  <a:lnTo>
                    <a:pt x="3338897" y="2400437"/>
                  </a:lnTo>
                  <a:lnTo>
                    <a:pt x="3321761" y="2379667"/>
                  </a:lnTo>
                  <a:lnTo>
                    <a:pt x="3315545" y="2368216"/>
                  </a:lnTo>
                  <a:lnTo>
                    <a:pt x="3311081" y="2362057"/>
                  </a:lnTo>
                  <a:lnTo>
                    <a:pt x="2309562" y="639619"/>
                  </a:lnTo>
                  <a:lnTo>
                    <a:pt x="317118" y="639619"/>
                  </a:lnTo>
                  <a:cubicBezTo>
                    <a:pt x="141979" y="639619"/>
                    <a:pt x="0" y="497640"/>
                    <a:pt x="1" y="322501"/>
                  </a:cubicBezTo>
                  <a:cubicBezTo>
                    <a:pt x="0" y="147362"/>
                    <a:pt x="141979" y="5383"/>
                    <a:pt x="317119" y="5383"/>
                  </a:cubicBezTo>
                  <a:lnTo>
                    <a:pt x="2436279" y="5383"/>
                  </a:lnTo>
                  <a:lnTo>
                    <a:pt x="2448735" y="2523"/>
                  </a:lnTo>
                  <a:cubicBezTo>
                    <a:pt x="2510031" y="-5274"/>
                    <a:pt x="2572102" y="5149"/>
                    <a:pt x="2627103" y="31715"/>
                  </a:cubicBezTo>
                  <a:lnTo>
                    <a:pt x="2650943" y="46228"/>
                  </a:lnTo>
                  <a:lnTo>
                    <a:pt x="2675472" y="59542"/>
                  </a:lnTo>
                  <a:cubicBezTo>
                    <a:pt x="2726084" y="93735"/>
                    <a:pt x="2766295" y="142156"/>
                    <a:pt x="2790366" y="199065"/>
                  </a:cubicBezTo>
                  <a:lnTo>
                    <a:pt x="2794154" y="211270"/>
                  </a:lnTo>
                  <a:lnTo>
                    <a:pt x="3767495" y="1885246"/>
                  </a:lnTo>
                  <a:lnTo>
                    <a:pt x="5703881" y="1885246"/>
                  </a:lnTo>
                  <a:lnTo>
                    <a:pt x="5716337" y="1882386"/>
                  </a:lnTo>
                  <a:cubicBezTo>
                    <a:pt x="5777633" y="1874589"/>
                    <a:pt x="5839704" y="1885011"/>
                    <a:pt x="5894704" y="1911577"/>
                  </a:cubicBezTo>
                  <a:lnTo>
                    <a:pt x="5930433" y="1933328"/>
                  </a:lnTo>
                  <a:lnTo>
                    <a:pt x="5943074" y="1939405"/>
                  </a:lnTo>
                  <a:cubicBezTo>
                    <a:pt x="5985251" y="1967899"/>
                    <a:pt x="6020204" y="2006273"/>
                    <a:pt x="6044613" y="2051207"/>
                  </a:cubicBezTo>
                  <a:lnTo>
                    <a:pt x="6057322" y="2083506"/>
                  </a:lnTo>
                  <a:lnTo>
                    <a:pt x="7035096" y="3765107"/>
                  </a:lnTo>
                  <a:lnTo>
                    <a:pt x="9033370" y="3765107"/>
                  </a:lnTo>
                  <a:cubicBezTo>
                    <a:pt x="9099047" y="3765107"/>
                    <a:pt x="9160061" y="3785073"/>
                    <a:pt x="9210674" y="3819266"/>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5" name="Rounded Rectangle 4"/>
            <p:cNvSpPr/>
            <p:nvPr/>
          </p:nvSpPr>
          <p:spPr>
            <a:xfrm rot="19805282">
              <a:off x="1100786" y="3962064"/>
              <a:ext cx="634909" cy="63423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18" name="Rounded Rectangle 17"/>
            <p:cNvSpPr/>
            <p:nvPr/>
          </p:nvSpPr>
          <p:spPr>
            <a:xfrm rot="19805282">
              <a:off x="2976655" y="2907046"/>
              <a:ext cx="634909" cy="634236"/>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19" name="Rounded Rectangle 18"/>
            <p:cNvSpPr/>
            <p:nvPr/>
          </p:nvSpPr>
          <p:spPr>
            <a:xfrm rot="19805282">
              <a:off x="4856481" y="3966200"/>
              <a:ext cx="634909" cy="634236"/>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20" name="Rounded Rectangle 19"/>
            <p:cNvSpPr/>
            <p:nvPr/>
          </p:nvSpPr>
          <p:spPr>
            <a:xfrm rot="19805282">
              <a:off x="6750373" y="2907049"/>
              <a:ext cx="634909" cy="634236"/>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21" name="Rounded Rectangle 20"/>
            <p:cNvSpPr/>
            <p:nvPr/>
          </p:nvSpPr>
          <p:spPr>
            <a:xfrm rot="19805282">
              <a:off x="10518517" y="2907047"/>
              <a:ext cx="634909" cy="634236"/>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23" name="Rounded Rectangle 22"/>
            <p:cNvSpPr/>
            <p:nvPr/>
          </p:nvSpPr>
          <p:spPr>
            <a:xfrm rot="19805282">
              <a:off x="8614859" y="3962065"/>
              <a:ext cx="634909" cy="63423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24" name="Freeform 23"/>
            <p:cNvSpPr>
              <a:spLocks noEditPoints="1"/>
            </p:cNvSpPr>
            <p:nvPr/>
          </p:nvSpPr>
          <p:spPr bwMode="auto">
            <a:xfrm>
              <a:off x="3100417" y="3031426"/>
              <a:ext cx="387383" cy="385476"/>
            </a:xfrm>
            <a:custGeom>
              <a:avLst/>
              <a:gdLst>
                <a:gd name="T0" fmla="*/ 6 w 94"/>
                <a:gd name="T1" fmla="*/ 28 h 94"/>
                <a:gd name="T2" fmla="*/ 32 w 94"/>
                <a:gd name="T3" fmla="*/ 4 h 94"/>
                <a:gd name="T4" fmla="*/ 67 w 94"/>
                <a:gd name="T5" fmla="*/ 6 h 94"/>
                <a:gd name="T6" fmla="*/ 90 w 94"/>
                <a:gd name="T7" fmla="*/ 32 h 94"/>
                <a:gd name="T8" fmla="*/ 88 w 94"/>
                <a:gd name="T9" fmla="*/ 67 h 94"/>
                <a:gd name="T10" fmla="*/ 88 w 94"/>
                <a:gd name="T11" fmla="*/ 67 h 94"/>
                <a:gd name="T12" fmla="*/ 62 w 94"/>
                <a:gd name="T13" fmla="*/ 90 h 94"/>
                <a:gd name="T14" fmla="*/ 27 w 94"/>
                <a:gd name="T15" fmla="*/ 89 h 94"/>
                <a:gd name="T16" fmla="*/ 27 w 94"/>
                <a:gd name="T17" fmla="*/ 89 h 94"/>
                <a:gd name="T18" fmla="*/ 4 w 94"/>
                <a:gd name="T19" fmla="*/ 62 h 94"/>
                <a:gd name="T20" fmla="*/ 6 w 94"/>
                <a:gd name="T21" fmla="*/ 28 h 94"/>
                <a:gd name="T22" fmla="*/ 6 w 94"/>
                <a:gd name="T23" fmla="*/ 28 h 94"/>
                <a:gd name="T24" fmla="*/ 20 w 94"/>
                <a:gd name="T25" fmla="*/ 27 h 94"/>
                <a:gd name="T26" fmla="*/ 16 w 94"/>
                <a:gd name="T27" fmla="*/ 32 h 94"/>
                <a:gd name="T28" fmla="*/ 16 w 94"/>
                <a:gd name="T29" fmla="*/ 32 h 94"/>
                <a:gd name="T30" fmla="*/ 15 w 94"/>
                <a:gd name="T31" fmla="*/ 35 h 94"/>
                <a:gd name="T32" fmla="*/ 36 w 94"/>
                <a:gd name="T33" fmla="*/ 37 h 94"/>
                <a:gd name="T34" fmla="*/ 34 w 94"/>
                <a:gd name="T35" fmla="*/ 40 h 94"/>
                <a:gd name="T36" fmla="*/ 32 w 94"/>
                <a:gd name="T37" fmla="*/ 45 h 94"/>
                <a:gd name="T38" fmla="*/ 13 w 94"/>
                <a:gd name="T39" fmla="*/ 53 h 94"/>
                <a:gd name="T40" fmla="*/ 15 w 94"/>
                <a:gd name="T41" fmla="*/ 59 h 94"/>
                <a:gd name="T42" fmla="*/ 15 w 94"/>
                <a:gd name="T43" fmla="*/ 59 h 94"/>
                <a:gd name="T44" fmla="*/ 16 w 94"/>
                <a:gd name="T45" fmla="*/ 60 h 94"/>
                <a:gd name="T46" fmla="*/ 29 w 94"/>
                <a:gd name="T47" fmla="*/ 54 h 94"/>
                <a:gd name="T48" fmla="*/ 26 w 94"/>
                <a:gd name="T49" fmla="*/ 74 h 94"/>
                <a:gd name="T50" fmla="*/ 32 w 94"/>
                <a:gd name="T51" fmla="*/ 78 h 94"/>
                <a:gd name="T52" fmla="*/ 32 w 94"/>
                <a:gd name="T53" fmla="*/ 78 h 94"/>
                <a:gd name="T54" fmla="*/ 33 w 94"/>
                <a:gd name="T55" fmla="*/ 79 h 94"/>
                <a:gd name="T56" fmla="*/ 34 w 94"/>
                <a:gd name="T57" fmla="*/ 78 h 94"/>
                <a:gd name="T58" fmla="*/ 36 w 94"/>
                <a:gd name="T59" fmla="*/ 55 h 94"/>
                <a:gd name="T60" fmla="*/ 48 w 94"/>
                <a:gd name="T61" fmla="*/ 67 h 94"/>
                <a:gd name="T62" fmla="*/ 60 w 94"/>
                <a:gd name="T63" fmla="*/ 79 h 94"/>
                <a:gd name="T64" fmla="*/ 65 w 94"/>
                <a:gd name="T65" fmla="*/ 77 h 94"/>
                <a:gd name="T66" fmla="*/ 66 w 94"/>
                <a:gd name="T67" fmla="*/ 74 h 94"/>
                <a:gd name="T68" fmla="*/ 54 w 94"/>
                <a:gd name="T69" fmla="*/ 62 h 94"/>
                <a:gd name="T70" fmla="*/ 39 w 94"/>
                <a:gd name="T71" fmla="*/ 48 h 94"/>
                <a:gd name="T72" fmla="*/ 41 w 94"/>
                <a:gd name="T73" fmla="*/ 43 h 94"/>
                <a:gd name="T74" fmla="*/ 43 w 94"/>
                <a:gd name="T75" fmla="*/ 39 h 94"/>
                <a:gd name="T76" fmla="*/ 49 w 94"/>
                <a:gd name="T77" fmla="*/ 42 h 94"/>
                <a:gd name="T78" fmla="*/ 77 w 94"/>
                <a:gd name="T79" fmla="*/ 64 h 94"/>
                <a:gd name="T80" fmla="*/ 78 w 94"/>
                <a:gd name="T81" fmla="*/ 62 h 94"/>
                <a:gd name="T82" fmla="*/ 78 w 94"/>
                <a:gd name="T83" fmla="*/ 62 h 94"/>
                <a:gd name="T84" fmla="*/ 80 w 94"/>
                <a:gd name="T85" fmla="*/ 56 h 94"/>
                <a:gd name="T86" fmla="*/ 53 w 94"/>
                <a:gd name="T87" fmla="*/ 35 h 94"/>
                <a:gd name="T88" fmla="*/ 47 w 94"/>
                <a:gd name="T89" fmla="*/ 32 h 94"/>
                <a:gd name="T90" fmla="*/ 50 w 94"/>
                <a:gd name="T91" fmla="*/ 28 h 94"/>
                <a:gd name="T92" fmla="*/ 56 w 94"/>
                <a:gd name="T93" fmla="*/ 30 h 94"/>
                <a:gd name="T94" fmla="*/ 74 w 94"/>
                <a:gd name="T95" fmla="*/ 28 h 94"/>
                <a:gd name="T96" fmla="*/ 71 w 94"/>
                <a:gd name="T97" fmla="*/ 23 h 94"/>
                <a:gd name="T98" fmla="*/ 70 w 94"/>
                <a:gd name="T99" fmla="*/ 22 h 94"/>
                <a:gd name="T100" fmla="*/ 58 w 94"/>
                <a:gd name="T101" fmla="*/ 23 h 94"/>
                <a:gd name="T102" fmla="*/ 55 w 94"/>
                <a:gd name="T103" fmla="*/ 22 h 94"/>
                <a:gd name="T104" fmla="*/ 62 w 94"/>
                <a:gd name="T105" fmla="*/ 16 h 94"/>
                <a:gd name="T106" fmla="*/ 53 w 94"/>
                <a:gd name="T107" fmla="*/ 14 h 94"/>
                <a:gd name="T108" fmla="*/ 49 w 94"/>
                <a:gd name="T109" fmla="*/ 18 h 94"/>
                <a:gd name="T110" fmla="*/ 43 w 94"/>
                <a:gd name="T111" fmla="*/ 13 h 94"/>
                <a:gd name="T112" fmla="*/ 37 w 94"/>
                <a:gd name="T113" fmla="*/ 15 h 94"/>
                <a:gd name="T114" fmla="*/ 35 w 94"/>
                <a:gd name="T115" fmla="*/ 16 h 94"/>
                <a:gd name="T116" fmla="*/ 44 w 94"/>
                <a:gd name="T117" fmla="*/ 24 h 94"/>
                <a:gd name="T118" fmla="*/ 40 w 94"/>
                <a:gd name="T119" fmla="*/ 30 h 94"/>
                <a:gd name="T120" fmla="*/ 20 w 94"/>
                <a:gd name="T121" fmla="*/ 2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4" h="94">
                  <a:moveTo>
                    <a:pt x="6" y="28"/>
                  </a:moveTo>
                  <a:cubicBezTo>
                    <a:pt x="11" y="16"/>
                    <a:pt x="21" y="8"/>
                    <a:pt x="32" y="4"/>
                  </a:cubicBezTo>
                  <a:cubicBezTo>
                    <a:pt x="43" y="0"/>
                    <a:pt x="56" y="1"/>
                    <a:pt x="67" y="6"/>
                  </a:cubicBezTo>
                  <a:cubicBezTo>
                    <a:pt x="78" y="12"/>
                    <a:pt x="86" y="21"/>
                    <a:pt x="90" y="32"/>
                  </a:cubicBezTo>
                  <a:cubicBezTo>
                    <a:pt x="94" y="43"/>
                    <a:pt x="94" y="56"/>
                    <a:pt x="88" y="67"/>
                  </a:cubicBezTo>
                  <a:cubicBezTo>
                    <a:pt x="88" y="67"/>
                    <a:pt x="88" y="67"/>
                    <a:pt x="88" y="67"/>
                  </a:cubicBezTo>
                  <a:cubicBezTo>
                    <a:pt x="83" y="78"/>
                    <a:pt x="73" y="87"/>
                    <a:pt x="62" y="90"/>
                  </a:cubicBezTo>
                  <a:cubicBezTo>
                    <a:pt x="51" y="94"/>
                    <a:pt x="39" y="94"/>
                    <a:pt x="27" y="89"/>
                  </a:cubicBezTo>
                  <a:cubicBezTo>
                    <a:pt x="27" y="89"/>
                    <a:pt x="27" y="89"/>
                    <a:pt x="27" y="89"/>
                  </a:cubicBezTo>
                  <a:cubicBezTo>
                    <a:pt x="16" y="83"/>
                    <a:pt x="8" y="73"/>
                    <a:pt x="4" y="62"/>
                  </a:cubicBezTo>
                  <a:cubicBezTo>
                    <a:pt x="0" y="51"/>
                    <a:pt x="1" y="39"/>
                    <a:pt x="6" y="28"/>
                  </a:cubicBezTo>
                  <a:cubicBezTo>
                    <a:pt x="6" y="28"/>
                    <a:pt x="6" y="28"/>
                    <a:pt x="6" y="28"/>
                  </a:cubicBezTo>
                  <a:close/>
                  <a:moveTo>
                    <a:pt x="20" y="27"/>
                  </a:moveTo>
                  <a:cubicBezTo>
                    <a:pt x="18" y="29"/>
                    <a:pt x="17" y="30"/>
                    <a:pt x="16" y="32"/>
                  </a:cubicBezTo>
                  <a:cubicBezTo>
                    <a:pt x="16" y="32"/>
                    <a:pt x="16" y="32"/>
                    <a:pt x="16" y="32"/>
                  </a:cubicBezTo>
                  <a:cubicBezTo>
                    <a:pt x="16" y="33"/>
                    <a:pt x="15" y="34"/>
                    <a:pt x="15" y="35"/>
                  </a:cubicBezTo>
                  <a:cubicBezTo>
                    <a:pt x="21" y="34"/>
                    <a:pt x="28" y="34"/>
                    <a:pt x="36" y="37"/>
                  </a:cubicBezTo>
                  <a:cubicBezTo>
                    <a:pt x="35" y="38"/>
                    <a:pt x="35" y="39"/>
                    <a:pt x="34" y="40"/>
                  </a:cubicBezTo>
                  <a:cubicBezTo>
                    <a:pt x="33" y="42"/>
                    <a:pt x="32" y="43"/>
                    <a:pt x="32" y="45"/>
                  </a:cubicBezTo>
                  <a:cubicBezTo>
                    <a:pt x="26" y="45"/>
                    <a:pt x="20" y="47"/>
                    <a:pt x="13" y="53"/>
                  </a:cubicBezTo>
                  <a:cubicBezTo>
                    <a:pt x="14" y="55"/>
                    <a:pt x="14" y="57"/>
                    <a:pt x="15" y="59"/>
                  </a:cubicBezTo>
                  <a:cubicBezTo>
                    <a:pt x="15" y="59"/>
                    <a:pt x="15" y="59"/>
                    <a:pt x="15" y="59"/>
                  </a:cubicBezTo>
                  <a:cubicBezTo>
                    <a:pt x="16" y="60"/>
                    <a:pt x="16" y="60"/>
                    <a:pt x="16" y="60"/>
                  </a:cubicBezTo>
                  <a:cubicBezTo>
                    <a:pt x="21" y="56"/>
                    <a:pt x="25" y="54"/>
                    <a:pt x="29" y="54"/>
                  </a:cubicBezTo>
                  <a:cubicBezTo>
                    <a:pt x="27" y="61"/>
                    <a:pt x="26" y="68"/>
                    <a:pt x="26" y="74"/>
                  </a:cubicBezTo>
                  <a:cubicBezTo>
                    <a:pt x="28" y="76"/>
                    <a:pt x="30" y="77"/>
                    <a:pt x="32" y="78"/>
                  </a:cubicBezTo>
                  <a:cubicBezTo>
                    <a:pt x="32" y="78"/>
                    <a:pt x="32" y="78"/>
                    <a:pt x="32" y="78"/>
                  </a:cubicBezTo>
                  <a:cubicBezTo>
                    <a:pt x="33" y="78"/>
                    <a:pt x="33" y="78"/>
                    <a:pt x="33" y="79"/>
                  </a:cubicBezTo>
                  <a:cubicBezTo>
                    <a:pt x="34" y="78"/>
                    <a:pt x="34" y="78"/>
                    <a:pt x="34" y="78"/>
                  </a:cubicBezTo>
                  <a:cubicBezTo>
                    <a:pt x="33" y="72"/>
                    <a:pt x="34" y="64"/>
                    <a:pt x="36" y="55"/>
                  </a:cubicBezTo>
                  <a:cubicBezTo>
                    <a:pt x="41" y="58"/>
                    <a:pt x="44" y="62"/>
                    <a:pt x="48" y="67"/>
                  </a:cubicBezTo>
                  <a:cubicBezTo>
                    <a:pt x="52" y="71"/>
                    <a:pt x="56" y="76"/>
                    <a:pt x="60" y="79"/>
                  </a:cubicBezTo>
                  <a:cubicBezTo>
                    <a:pt x="62" y="78"/>
                    <a:pt x="63" y="78"/>
                    <a:pt x="65" y="77"/>
                  </a:cubicBezTo>
                  <a:cubicBezTo>
                    <a:pt x="66" y="74"/>
                    <a:pt x="66" y="74"/>
                    <a:pt x="66" y="74"/>
                  </a:cubicBezTo>
                  <a:cubicBezTo>
                    <a:pt x="62" y="71"/>
                    <a:pt x="58" y="67"/>
                    <a:pt x="54" y="62"/>
                  </a:cubicBezTo>
                  <a:cubicBezTo>
                    <a:pt x="49" y="56"/>
                    <a:pt x="44" y="51"/>
                    <a:pt x="39" y="48"/>
                  </a:cubicBezTo>
                  <a:cubicBezTo>
                    <a:pt x="40" y="46"/>
                    <a:pt x="40" y="45"/>
                    <a:pt x="41" y="43"/>
                  </a:cubicBezTo>
                  <a:cubicBezTo>
                    <a:pt x="42" y="42"/>
                    <a:pt x="42" y="40"/>
                    <a:pt x="43" y="39"/>
                  </a:cubicBezTo>
                  <a:cubicBezTo>
                    <a:pt x="45" y="40"/>
                    <a:pt x="47" y="41"/>
                    <a:pt x="49" y="42"/>
                  </a:cubicBezTo>
                  <a:cubicBezTo>
                    <a:pt x="61" y="47"/>
                    <a:pt x="71" y="55"/>
                    <a:pt x="77" y="64"/>
                  </a:cubicBezTo>
                  <a:cubicBezTo>
                    <a:pt x="77" y="63"/>
                    <a:pt x="78" y="63"/>
                    <a:pt x="78" y="62"/>
                  </a:cubicBezTo>
                  <a:cubicBezTo>
                    <a:pt x="78" y="62"/>
                    <a:pt x="78" y="62"/>
                    <a:pt x="78" y="62"/>
                  </a:cubicBezTo>
                  <a:cubicBezTo>
                    <a:pt x="79" y="60"/>
                    <a:pt x="80" y="58"/>
                    <a:pt x="80" y="56"/>
                  </a:cubicBezTo>
                  <a:cubicBezTo>
                    <a:pt x="74" y="47"/>
                    <a:pt x="63" y="40"/>
                    <a:pt x="53" y="35"/>
                  </a:cubicBezTo>
                  <a:cubicBezTo>
                    <a:pt x="51" y="34"/>
                    <a:pt x="49" y="33"/>
                    <a:pt x="47" y="32"/>
                  </a:cubicBezTo>
                  <a:cubicBezTo>
                    <a:pt x="48" y="31"/>
                    <a:pt x="49" y="29"/>
                    <a:pt x="50" y="28"/>
                  </a:cubicBezTo>
                  <a:cubicBezTo>
                    <a:pt x="52" y="29"/>
                    <a:pt x="54" y="30"/>
                    <a:pt x="56" y="30"/>
                  </a:cubicBezTo>
                  <a:cubicBezTo>
                    <a:pt x="66" y="32"/>
                    <a:pt x="73" y="28"/>
                    <a:pt x="74" y="28"/>
                  </a:cubicBezTo>
                  <a:cubicBezTo>
                    <a:pt x="71" y="23"/>
                    <a:pt x="71" y="23"/>
                    <a:pt x="71" y="23"/>
                  </a:cubicBezTo>
                  <a:cubicBezTo>
                    <a:pt x="71" y="22"/>
                    <a:pt x="70" y="22"/>
                    <a:pt x="70" y="22"/>
                  </a:cubicBezTo>
                  <a:cubicBezTo>
                    <a:pt x="68" y="22"/>
                    <a:pt x="63" y="24"/>
                    <a:pt x="58" y="23"/>
                  </a:cubicBezTo>
                  <a:cubicBezTo>
                    <a:pt x="57" y="23"/>
                    <a:pt x="56" y="22"/>
                    <a:pt x="55" y="22"/>
                  </a:cubicBezTo>
                  <a:cubicBezTo>
                    <a:pt x="57" y="20"/>
                    <a:pt x="60" y="18"/>
                    <a:pt x="62" y="16"/>
                  </a:cubicBezTo>
                  <a:cubicBezTo>
                    <a:pt x="59" y="15"/>
                    <a:pt x="56" y="14"/>
                    <a:pt x="53" y="14"/>
                  </a:cubicBezTo>
                  <a:cubicBezTo>
                    <a:pt x="52" y="15"/>
                    <a:pt x="50" y="16"/>
                    <a:pt x="49" y="18"/>
                  </a:cubicBezTo>
                  <a:cubicBezTo>
                    <a:pt x="47" y="16"/>
                    <a:pt x="45" y="15"/>
                    <a:pt x="43" y="13"/>
                  </a:cubicBezTo>
                  <a:cubicBezTo>
                    <a:pt x="41" y="14"/>
                    <a:pt x="39" y="14"/>
                    <a:pt x="37" y="15"/>
                  </a:cubicBezTo>
                  <a:cubicBezTo>
                    <a:pt x="35" y="16"/>
                    <a:pt x="35" y="16"/>
                    <a:pt x="35" y="16"/>
                  </a:cubicBezTo>
                  <a:cubicBezTo>
                    <a:pt x="35" y="16"/>
                    <a:pt x="39" y="20"/>
                    <a:pt x="44" y="24"/>
                  </a:cubicBezTo>
                  <a:cubicBezTo>
                    <a:pt x="42" y="26"/>
                    <a:pt x="41" y="28"/>
                    <a:pt x="40" y="30"/>
                  </a:cubicBezTo>
                  <a:cubicBezTo>
                    <a:pt x="33" y="28"/>
                    <a:pt x="26" y="27"/>
                    <a:pt x="20" y="27"/>
                  </a:cubicBezTo>
                  <a:close/>
                </a:path>
              </a:pathLst>
            </a:custGeom>
            <a:solidFill>
              <a:schemeClr val="bg1"/>
            </a:solidFill>
            <a:ln>
              <a:noFill/>
            </a:ln>
          </p:spPr>
          <p:txBody>
            <a:bodyPr vert="horz" wrap="square" lIns="96429" tIns="48214" rIns="96429" bIns="482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898">
                <a:solidFill>
                  <a:prstClr val="black"/>
                </a:solidFill>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25" name="Freeform 24"/>
            <p:cNvSpPr>
              <a:spLocks noEditPoints="1"/>
            </p:cNvSpPr>
            <p:nvPr/>
          </p:nvSpPr>
          <p:spPr bwMode="auto">
            <a:xfrm>
              <a:off x="6878905" y="3031426"/>
              <a:ext cx="377843" cy="362576"/>
            </a:xfrm>
            <a:custGeom>
              <a:avLst/>
              <a:gdLst>
                <a:gd name="T0" fmla="*/ 80 w 198"/>
                <a:gd name="T1" fmla="*/ 39 h 190"/>
                <a:gd name="T2" fmla="*/ 32 w 198"/>
                <a:gd name="T3" fmla="*/ 39 h 190"/>
                <a:gd name="T4" fmla="*/ 24 w 198"/>
                <a:gd name="T5" fmla="*/ 52 h 190"/>
                <a:gd name="T6" fmla="*/ 32 w 198"/>
                <a:gd name="T7" fmla="*/ 65 h 190"/>
                <a:gd name="T8" fmla="*/ 80 w 198"/>
                <a:gd name="T9" fmla="*/ 65 h 190"/>
                <a:gd name="T10" fmla="*/ 80 w 198"/>
                <a:gd name="T11" fmla="*/ 39 h 190"/>
                <a:gd name="T12" fmla="*/ 80 w 198"/>
                <a:gd name="T13" fmla="*/ 39 h 190"/>
                <a:gd name="T14" fmla="*/ 114 w 198"/>
                <a:gd name="T15" fmla="*/ 65 h 190"/>
                <a:gd name="T16" fmla="*/ 170 w 198"/>
                <a:gd name="T17" fmla="*/ 65 h 190"/>
                <a:gd name="T18" fmla="*/ 177 w 198"/>
                <a:gd name="T19" fmla="*/ 65 h 190"/>
                <a:gd name="T20" fmla="*/ 179 w 198"/>
                <a:gd name="T21" fmla="*/ 69 h 190"/>
                <a:gd name="T22" fmla="*/ 194 w 198"/>
                <a:gd name="T23" fmla="*/ 93 h 190"/>
                <a:gd name="T24" fmla="*/ 198 w 198"/>
                <a:gd name="T25" fmla="*/ 99 h 190"/>
                <a:gd name="T26" fmla="*/ 194 w 198"/>
                <a:gd name="T27" fmla="*/ 103 h 190"/>
                <a:gd name="T28" fmla="*/ 179 w 198"/>
                <a:gd name="T29" fmla="*/ 127 h 190"/>
                <a:gd name="T30" fmla="*/ 177 w 198"/>
                <a:gd name="T31" fmla="*/ 134 h 190"/>
                <a:gd name="T32" fmla="*/ 170 w 198"/>
                <a:gd name="T33" fmla="*/ 134 h 190"/>
                <a:gd name="T34" fmla="*/ 114 w 198"/>
                <a:gd name="T35" fmla="*/ 134 h 190"/>
                <a:gd name="T36" fmla="*/ 114 w 198"/>
                <a:gd name="T37" fmla="*/ 164 h 190"/>
                <a:gd name="T38" fmla="*/ 164 w 198"/>
                <a:gd name="T39" fmla="*/ 164 h 190"/>
                <a:gd name="T40" fmla="*/ 164 w 198"/>
                <a:gd name="T41" fmla="*/ 190 h 190"/>
                <a:gd name="T42" fmla="*/ 37 w 198"/>
                <a:gd name="T43" fmla="*/ 190 h 190"/>
                <a:gd name="T44" fmla="*/ 37 w 198"/>
                <a:gd name="T45" fmla="*/ 164 h 190"/>
                <a:gd name="T46" fmla="*/ 82 w 198"/>
                <a:gd name="T47" fmla="*/ 164 h 190"/>
                <a:gd name="T48" fmla="*/ 82 w 198"/>
                <a:gd name="T49" fmla="*/ 86 h 190"/>
                <a:gd name="T50" fmla="*/ 26 w 198"/>
                <a:gd name="T51" fmla="*/ 86 h 190"/>
                <a:gd name="T52" fmla="*/ 19 w 198"/>
                <a:gd name="T53" fmla="*/ 86 h 190"/>
                <a:gd name="T54" fmla="*/ 17 w 198"/>
                <a:gd name="T55" fmla="*/ 80 h 190"/>
                <a:gd name="T56" fmla="*/ 2 w 198"/>
                <a:gd name="T57" fmla="*/ 56 h 190"/>
                <a:gd name="T58" fmla="*/ 0 w 198"/>
                <a:gd name="T59" fmla="*/ 52 h 190"/>
                <a:gd name="T60" fmla="*/ 2 w 198"/>
                <a:gd name="T61" fmla="*/ 45 h 190"/>
                <a:gd name="T62" fmla="*/ 17 w 198"/>
                <a:gd name="T63" fmla="*/ 21 h 190"/>
                <a:gd name="T64" fmla="*/ 19 w 198"/>
                <a:gd name="T65" fmla="*/ 17 h 190"/>
                <a:gd name="T66" fmla="*/ 26 w 198"/>
                <a:gd name="T67" fmla="*/ 17 h 190"/>
                <a:gd name="T68" fmla="*/ 82 w 198"/>
                <a:gd name="T69" fmla="*/ 17 h 190"/>
                <a:gd name="T70" fmla="*/ 82 w 198"/>
                <a:gd name="T71" fmla="*/ 13 h 190"/>
                <a:gd name="T72" fmla="*/ 99 w 198"/>
                <a:gd name="T73" fmla="*/ 0 h 190"/>
                <a:gd name="T74" fmla="*/ 114 w 198"/>
                <a:gd name="T75" fmla="*/ 13 h 190"/>
                <a:gd name="T76" fmla="*/ 114 w 198"/>
                <a:gd name="T77" fmla="*/ 65 h 190"/>
                <a:gd name="T78" fmla="*/ 114 w 198"/>
                <a:gd name="T79" fmla="*/ 65 h 190"/>
                <a:gd name="T80" fmla="*/ 166 w 198"/>
                <a:gd name="T81" fmla="*/ 84 h 190"/>
                <a:gd name="T82" fmla="*/ 116 w 198"/>
                <a:gd name="T83" fmla="*/ 84 h 190"/>
                <a:gd name="T84" fmla="*/ 116 w 198"/>
                <a:gd name="T85" fmla="*/ 112 h 190"/>
                <a:gd name="T86" fmla="*/ 166 w 198"/>
                <a:gd name="T87" fmla="*/ 112 h 190"/>
                <a:gd name="T88" fmla="*/ 175 w 198"/>
                <a:gd name="T89" fmla="*/ 99 h 190"/>
                <a:gd name="T90" fmla="*/ 166 w 198"/>
                <a:gd name="T91" fmla="*/ 84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8" h="190">
                  <a:moveTo>
                    <a:pt x="80" y="39"/>
                  </a:moveTo>
                  <a:lnTo>
                    <a:pt x="32" y="39"/>
                  </a:lnTo>
                  <a:lnTo>
                    <a:pt x="24" y="52"/>
                  </a:lnTo>
                  <a:lnTo>
                    <a:pt x="32" y="65"/>
                  </a:lnTo>
                  <a:lnTo>
                    <a:pt x="80" y="65"/>
                  </a:lnTo>
                  <a:lnTo>
                    <a:pt x="80" y="39"/>
                  </a:lnTo>
                  <a:lnTo>
                    <a:pt x="80" y="39"/>
                  </a:lnTo>
                  <a:close/>
                  <a:moveTo>
                    <a:pt x="114" y="65"/>
                  </a:moveTo>
                  <a:lnTo>
                    <a:pt x="170" y="65"/>
                  </a:lnTo>
                  <a:lnTo>
                    <a:pt x="177" y="65"/>
                  </a:lnTo>
                  <a:lnTo>
                    <a:pt x="179" y="69"/>
                  </a:lnTo>
                  <a:lnTo>
                    <a:pt x="194" y="93"/>
                  </a:lnTo>
                  <a:lnTo>
                    <a:pt x="198" y="99"/>
                  </a:lnTo>
                  <a:lnTo>
                    <a:pt x="194" y="103"/>
                  </a:lnTo>
                  <a:lnTo>
                    <a:pt x="179" y="127"/>
                  </a:lnTo>
                  <a:lnTo>
                    <a:pt x="177" y="134"/>
                  </a:lnTo>
                  <a:lnTo>
                    <a:pt x="170" y="134"/>
                  </a:lnTo>
                  <a:lnTo>
                    <a:pt x="114" y="134"/>
                  </a:lnTo>
                  <a:lnTo>
                    <a:pt x="114" y="164"/>
                  </a:lnTo>
                  <a:lnTo>
                    <a:pt x="164" y="164"/>
                  </a:lnTo>
                  <a:lnTo>
                    <a:pt x="164" y="190"/>
                  </a:lnTo>
                  <a:lnTo>
                    <a:pt x="37" y="190"/>
                  </a:lnTo>
                  <a:lnTo>
                    <a:pt x="37" y="164"/>
                  </a:lnTo>
                  <a:lnTo>
                    <a:pt x="82" y="164"/>
                  </a:lnTo>
                  <a:lnTo>
                    <a:pt x="82" y="86"/>
                  </a:lnTo>
                  <a:lnTo>
                    <a:pt x="26" y="86"/>
                  </a:lnTo>
                  <a:lnTo>
                    <a:pt x="19" y="86"/>
                  </a:lnTo>
                  <a:lnTo>
                    <a:pt x="17" y="80"/>
                  </a:lnTo>
                  <a:lnTo>
                    <a:pt x="2" y="56"/>
                  </a:lnTo>
                  <a:lnTo>
                    <a:pt x="0" y="52"/>
                  </a:lnTo>
                  <a:lnTo>
                    <a:pt x="2" y="45"/>
                  </a:lnTo>
                  <a:lnTo>
                    <a:pt x="17" y="21"/>
                  </a:lnTo>
                  <a:lnTo>
                    <a:pt x="19" y="17"/>
                  </a:lnTo>
                  <a:lnTo>
                    <a:pt x="26" y="17"/>
                  </a:lnTo>
                  <a:lnTo>
                    <a:pt x="82" y="17"/>
                  </a:lnTo>
                  <a:lnTo>
                    <a:pt x="82" y="13"/>
                  </a:lnTo>
                  <a:lnTo>
                    <a:pt x="99" y="0"/>
                  </a:lnTo>
                  <a:lnTo>
                    <a:pt x="114" y="13"/>
                  </a:lnTo>
                  <a:lnTo>
                    <a:pt x="114" y="65"/>
                  </a:lnTo>
                  <a:lnTo>
                    <a:pt x="114" y="65"/>
                  </a:lnTo>
                  <a:close/>
                  <a:moveTo>
                    <a:pt x="166" y="84"/>
                  </a:moveTo>
                  <a:lnTo>
                    <a:pt x="116" y="84"/>
                  </a:lnTo>
                  <a:lnTo>
                    <a:pt x="116" y="112"/>
                  </a:lnTo>
                  <a:lnTo>
                    <a:pt x="166" y="112"/>
                  </a:lnTo>
                  <a:lnTo>
                    <a:pt x="175" y="99"/>
                  </a:lnTo>
                  <a:lnTo>
                    <a:pt x="166" y="84"/>
                  </a:lnTo>
                  <a:close/>
                </a:path>
              </a:pathLst>
            </a:custGeom>
            <a:solidFill>
              <a:schemeClr val="bg1"/>
            </a:solidFill>
            <a:ln>
              <a:noFill/>
            </a:ln>
            <a:extLst/>
          </p:spPr>
          <p:txBody>
            <a:bodyPr vert="horz" wrap="square" lIns="96429" tIns="48214" rIns="96429" bIns="482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898">
                <a:solidFill>
                  <a:prstClr val="black"/>
                </a:solidFill>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26" name="Freeform 25"/>
            <p:cNvSpPr>
              <a:spLocks noEditPoints="1"/>
            </p:cNvSpPr>
            <p:nvPr/>
          </p:nvSpPr>
          <p:spPr bwMode="auto">
            <a:xfrm>
              <a:off x="5005051" y="4114114"/>
              <a:ext cx="337768" cy="330136"/>
            </a:xfrm>
            <a:custGeom>
              <a:avLst/>
              <a:gdLst>
                <a:gd name="T0" fmla="*/ 74 w 82"/>
                <a:gd name="T1" fmla="*/ 6 h 80"/>
                <a:gd name="T2" fmla="*/ 67 w 82"/>
                <a:gd name="T3" fmla="*/ 27 h 80"/>
                <a:gd name="T4" fmla="*/ 65 w 82"/>
                <a:gd name="T5" fmla="*/ 30 h 80"/>
                <a:gd name="T6" fmla="*/ 75 w 82"/>
                <a:gd name="T7" fmla="*/ 71 h 80"/>
                <a:gd name="T8" fmla="*/ 66 w 82"/>
                <a:gd name="T9" fmla="*/ 80 h 80"/>
                <a:gd name="T10" fmla="*/ 44 w 82"/>
                <a:gd name="T11" fmla="*/ 50 h 80"/>
                <a:gd name="T12" fmla="*/ 36 w 82"/>
                <a:gd name="T13" fmla="*/ 57 h 80"/>
                <a:gd name="T14" fmla="*/ 39 w 82"/>
                <a:gd name="T15" fmla="*/ 70 h 80"/>
                <a:gd name="T16" fmla="*/ 34 w 82"/>
                <a:gd name="T17" fmla="*/ 75 h 80"/>
                <a:gd name="T18" fmla="*/ 26 w 82"/>
                <a:gd name="T19" fmla="*/ 61 h 80"/>
                <a:gd name="T20" fmla="*/ 21 w 82"/>
                <a:gd name="T21" fmla="*/ 67 h 80"/>
                <a:gd name="T22" fmla="*/ 16 w 82"/>
                <a:gd name="T23" fmla="*/ 62 h 80"/>
                <a:gd name="T24" fmla="*/ 21 w 82"/>
                <a:gd name="T25" fmla="*/ 57 h 80"/>
                <a:gd name="T26" fmla="*/ 7 w 82"/>
                <a:gd name="T27" fmla="*/ 50 h 80"/>
                <a:gd name="T28" fmla="*/ 12 w 82"/>
                <a:gd name="T29" fmla="*/ 44 h 80"/>
                <a:gd name="T30" fmla="*/ 25 w 82"/>
                <a:gd name="T31" fmla="*/ 47 h 80"/>
                <a:gd name="T32" fmla="*/ 32 w 82"/>
                <a:gd name="T33" fmla="*/ 39 h 80"/>
                <a:gd name="T34" fmla="*/ 0 w 82"/>
                <a:gd name="T35" fmla="*/ 18 h 80"/>
                <a:gd name="T36" fmla="*/ 9 w 82"/>
                <a:gd name="T37" fmla="*/ 8 h 80"/>
                <a:gd name="T38" fmla="*/ 51 w 82"/>
                <a:gd name="T39" fmla="*/ 16 h 80"/>
                <a:gd name="T40" fmla="*/ 53 w 82"/>
                <a:gd name="T41" fmla="*/ 13 h 80"/>
                <a:gd name="T42" fmla="*/ 74 w 82"/>
                <a:gd name="T43" fmla="*/ 6 h 80"/>
                <a:gd name="T44" fmla="*/ 82 w 82"/>
                <a:gd name="T45" fmla="*/ 50 h 80"/>
                <a:gd name="T46" fmla="*/ 74 w 82"/>
                <a:gd name="T47" fmla="*/ 42 h 80"/>
                <a:gd name="T48" fmla="*/ 72 w 82"/>
                <a:gd name="T49" fmla="*/ 44 h 80"/>
                <a:gd name="T50" fmla="*/ 76 w 82"/>
                <a:gd name="T51" fmla="*/ 57 h 80"/>
                <a:gd name="T52" fmla="*/ 82 w 82"/>
                <a:gd name="T53" fmla="*/ 50 h 80"/>
                <a:gd name="T54" fmla="*/ 29 w 82"/>
                <a:gd name="T55" fmla="*/ 0 h 80"/>
                <a:gd name="T56" fmla="*/ 23 w 82"/>
                <a:gd name="T57" fmla="*/ 7 h 80"/>
                <a:gd name="T58" fmla="*/ 36 w 82"/>
                <a:gd name="T59" fmla="*/ 10 h 80"/>
                <a:gd name="T60" fmla="*/ 37 w 82"/>
                <a:gd name="T61" fmla="*/ 8 h 80"/>
                <a:gd name="T62" fmla="*/ 29 w 82"/>
                <a:gd name="T6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2" h="80">
                  <a:moveTo>
                    <a:pt x="74" y="6"/>
                  </a:moveTo>
                  <a:cubicBezTo>
                    <a:pt x="76" y="15"/>
                    <a:pt x="74" y="21"/>
                    <a:pt x="67" y="27"/>
                  </a:cubicBezTo>
                  <a:cubicBezTo>
                    <a:pt x="65" y="30"/>
                    <a:pt x="65" y="30"/>
                    <a:pt x="65" y="30"/>
                  </a:cubicBezTo>
                  <a:cubicBezTo>
                    <a:pt x="75" y="71"/>
                    <a:pt x="75" y="71"/>
                    <a:pt x="75" y="71"/>
                  </a:cubicBezTo>
                  <a:cubicBezTo>
                    <a:pt x="66" y="80"/>
                    <a:pt x="66" y="80"/>
                    <a:pt x="66" y="80"/>
                  </a:cubicBezTo>
                  <a:cubicBezTo>
                    <a:pt x="44" y="50"/>
                    <a:pt x="44" y="50"/>
                    <a:pt x="44" y="50"/>
                  </a:cubicBezTo>
                  <a:cubicBezTo>
                    <a:pt x="36" y="57"/>
                    <a:pt x="36" y="57"/>
                    <a:pt x="36" y="57"/>
                  </a:cubicBezTo>
                  <a:cubicBezTo>
                    <a:pt x="39" y="70"/>
                    <a:pt x="39" y="70"/>
                    <a:pt x="39" y="70"/>
                  </a:cubicBezTo>
                  <a:cubicBezTo>
                    <a:pt x="34" y="75"/>
                    <a:pt x="34" y="75"/>
                    <a:pt x="34" y="75"/>
                  </a:cubicBezTo>
                  <a:cubicBezTo>
                    <a:pt x="26" y="61"/>
                    <a:pt x="26" y="61"/>
                    <a:pt x="26" y="61"/>
                  </a:cubicBezTo>
                  <a:cubicBezTo>
                    <a:pt x="21" y="67"/>
                    <a:pt x="21" y="67"/>
                    <a:pt x="21" y="67"/>
                  </a:cubicBezTo>
                  <a:cubicBezTo>
                    <a:pt x="16" y="62"/>
                    <a:pt x="16" y="62"/>
                    <a:pt x="16" y="62"/>
                  </a:cubicBezTo>
                  <a:cubicBezTo>
                    <a:pt x="21" y="57"/>
                    <a:pt x="21" y="57"/>
                    <a:pt x="21" y="57"/>
                  </a:cubicBezTo>
                  <a:cubicBezTo>
                    <a:pt x="7" y="50"/>
                    <a:pt x="7" y="50"/>
                    <a:pt x="7" y="50"/>
                  </a:cubicBezTo>
                  <a:cubicBezTo>
                    <a:pt x="12" y="44"/>
                    <a:pt x="12" y="44"/>
                    <a:pt x="12" y="44"/>
                  </a:cubicBezTo>
                  <a:cubicBezTo>
                    <a:pt x="25" y="47"/>
                    <a:pt x="25" y="47"/>
                    <a:pt x="25" y="47"/>
                  </a:cubicBezTo>
                  <a:cubicBezTo>
                    <a:pt x="32" y="39"/>
                    <a:pt x="32" y="39"/>
                    <a:pt x="32" y="39"/>
                  </a:cubicBezTo>
                  <a:cubicBezTo>
                    <a:pt x="0" y="18"/>
                    <a:pt x="0" y="18"/>
                    <a:pt x="0" y="18"/>
                  </a:cubicBezTo>
                  <a:cubicBezTo>
                    <a:pt x="9" y="8"/>
                    <a:pt x="9" y="8"/>
                    <a:pt x="9" y="8"/>
                  </a:cubicBezTo>
                  <a:cubicBezTo>
                    <a:pt x="51" y="16"/>
                    <a:pt x="51" y="16"/>
                    <a:pt x="51" y="16"/>
                  </a:cubicBezTo>
                  <a:cubicBezTo>
                    <a:pt x="53" y="13"/>
                    <a:pt x="53" y="13"/>
                    <a:pt x="53" y="13"/>
                  </a:cubicBezTo>
                  <a:cubicBezTo>
                    <a:pt x="60" y="5"/>
                    <a:pt x="67" y="4"/>
                    <a:pt x="74" y="6"/>
                  </a:cubicBezTo>
                  <a:close/>
                  <a:moveTo>
                    <a:pt x="82" y="50"/>
                  </a:moveTo>
                  <a:cubicBezTo>
                    <a:pt x="74" y="42"/>
                    <a:pt x="74" y="42"/>
                    <a:pt x="74" y="42"/>
                  </a:cubicBezTo>
                  <a:cubicBezTo>
                    <a:pt x="72" y="44"/>
                    <a:pt x="72" y="44"/>
                    <a:pt x="72" y="44"/>
                  </a:cubicBezTo>
                  <a:cubicBezTo>
                    <a:pt x="76" y="57"/>
                    <a:pt x="76" y="57"/>
                    <a:pt x="76" y="57"/>
                  </a:cubicBezTo>
                  <a:cubicBezTo>
                    <a:pt x="82" y="50"/>
                    <a:pt x="82" y="50"/>
                    <a:pt x="82" y="50"/>
                  </a:cubicBezTo>
                  <a:close/>
                  <a:moveTo>
                    <a:pt x="29" y="0"/>
                  </a:moveTo>
                  <a:cubicBezTo>
                    <a:pt x="23" y="7"/>
                    <a:pt x="23" y="7"/>
                    <a:pt x="23" y="7"/>
                  </a:cubicBezTo>
                  <a:cubicBezTo>
                    <a:pt x="36" y="10"/>
                    <a:pt x="36" y="10"/>
                    <a:pt x="36" y="10"/>
                  </a:cubicBezTo>
                  <a:cubicBezTo>
                    <a:pt x="37" y="8"/>
                    <a:pt x="37" y="8"/>
                    <a:pt x="37" y="8"/>
                  </a:cubicBezTo>
                  <a:lnTo>
                    <a:pt x="29" y="0"/>
                  </a:lnTo>
                  <a:close/>
                </a:path>
              </a:pathLst>
            </a:custGeom>
            <a:solidFill>
              <a:schemeClr val="bg1"/>
            </a:solidFill>
            <a:ln>
              <a:noFill/>
            </a:ln>
            <a:extLst/>
          </p:spPr>
          <p:txBody>
            <a:bodyPr vert="horz" wrap="square" lIns="96429" tIns="48214" rIns="96429" bIns="482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898">
                <a:solidFill>
                  <a:prstClr val="black"/>
                </a:solidFill>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27" name="Freeform 26"/>
            <p:cNvSpPr>
              <a:spLocks noEditPoints="1"/>
            </p:cNvSpPr>
            <p:nvPr/>
          </p:nvSpPr>
          <p:spPr bwMode="auto">
            <a:xfrm>
              <a:off x="8773924" y="4087398"/>
              <a:ext cx="316777" cy="383568"/>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chemeClr val="bg1"/>
            </a:solidFill>
            <a:ln>
              <a:noFill/>
            </a:ln>
            <a:extLst/>
          </p:spPr>
          <p:txBody>
            <a:bodyPr vert="horz" wrap="square" lIns="96429" tIns="48214" rIns="96429" bIns="482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898">
                <a:solidFill>
                  <a:prstClr val="black"/>
                </a:solidFill>
                <a:latin typeface="Franklin Gothic Medium" panose="020B0603020102020204" pitchFamily="34" charset="0"/>
                <a:ea typeface="微软雅黑" panose="020B0503020204020204" pitchFamily="34" charset="-122"/>
                <a:cs typeface="Arial" panose="020B0604020202020204" pitchFamily="34" charset="0"/>
              </a:endParaRPr>
            </a:p>
          </p:txBody>
        </p:sp>
      </p:grpSp>
      <p:cxnSp>
        <p:nvCxnSpPr>
          <p:cNvPr id="38" name="Straight Arrow Connector 37"/>
          <p:cNvCxnSpPr/>
          <p:nvPr/>
        </p:nvCxnSpPr>
        <p:spPr>
          <a:xfrm>
            <a:off x="3474619" y="3956323"/>
            <a:ext cx="0" cy="1013383"/>
          </a:xfrm>
          <a:prstGeom prst="straightConnector1">
            <a:avLst/>
          </a:prstGeom>
          <a:ln w="25400">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7454221" y="3956323"/>
            <a:ext cx="0" cy="1013383"/>
          </a:xfrm>
          <a:prstGeom prst="straightConnector1">
            <a:avLst/>
          </a:prstGeom>
          <a:ln w="25400">
            <a:solidFill>
              <a:schemeClr val="accent4"/>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9440717" y="2943501"/>
            <a:ext cx="0" cy="1013383"/>
          </a:xfrm>
          <a:prstGeom prst="straightConnector1">
            <a:avLst/>
          </a:prstGeom>
          <a:ln w="2540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5476584" y="2943501"/>
            <a:ext cx="0" cy="1013383"/>
          </a:xfrm>
          <a:prstGeom prst="straightConnector1">
            <a:avLst/>
          </a:prstGeom>
          <a:ln w="25400">
            <a:solidFill>
              <a:schemeClr val="accent3"/>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0" name="TextBox 41"/>
          <p:cNvSpPr txBox="1"/>
          <p:nvPr/>
        </p:nvSpPr>
        <p:spPr>
          <a:xfrm>
            <a:off x="2280570" y="5545620"/>
            <a:ext cx="2651792" cy="640502"/>
          </a:xfrm>
          <a:prstGeom prst="rect">
            <a:avLst/>
          </a:prstGeom>
          <a:noFill/>
        </p:spPr>
        <p:txBody>
          <a:bodyPr wrap="square" lIns="85667" tIns="42834" rIns="85667" bIns="42834" rtlCol="0">
            <a:spAutoFit/>
          </a:bodyPr>
          <a:lstStyle/>
          <a:p>
            <a:pPr>
              <a:lnSpc>
                <a:spcPct val="150000"/>
              </a:lnSpc>
            </a:pP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点击添加相关标题文字，点击添加相关标题文字，点击添加相关标题文字，点击添加相关标题文字，点击添加相关标题文字，点击添加相关标题文字。</a:t>
            </a:r>
            <a:endParaRPr lang="en-GB"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31" name="TextBox 170"/>
          <p:cNvSpPr txBox="1"/>
          <p:nvPr/>
        </p:nvSpPr>
        <p:spPr>
          <a:xfrm>
            <a:off x="2259506" y="5239346"/>
            <a:ext cx="2430227" cy="355904"/>
          </a:xfrm>
          <a:prstGeom prst="rect">
            <a:avLst/>
          </a:prstGeom>
          <a:noFill/>
        </p:spPr>
        <p:txBody>
          <a:bodyPr wrap="square" lIns="96431" tIns="48215" rIns="96431" bIns="48215" rtlCol="0">
            <a:spAutoFit/>
          </a:bodyPr>
          <a:lstStyle/>
          <a:p>
            <a:pPr>
              <a:lnSpc>
                <a:spcPct val="120000"/>
              </a:lnSpc>
            </a:pP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TextBox 41"/>
          <p:cNvSpPr txBox="1"/>
          <p:nvPr/>
        </p:nvSpPr>
        <p:spPr>
          <a:xfrm>
            <a:off x="4237957" y="2122877"/>
            <a:ext cx="2651792" cy="640502"/>
          </a:xfrm>
          <a:prstGeom prst="rect">
            <a:avLst/>
          </a:prstGeom>
          <a:noFill/>
        </p:spPr>
        <p:txBody>
          <a:bodyPr wrap="square" lIns="85667" tIns="42834" rIns="85667" bIns="42834" rtlCol="0">
            <a:spAutoFit/>
          </a:bodyPr>
          <a:lstStyle/>
          <a:p>
            <a:pPr>
              <a:lnSpc>
                <a:spcPct val="150000"/>
              </a:lnSpc>
            </a:pP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点击添加相关标题文字，点击添加相关标题文字，点击添加相关标题文字，点击添加相关标题文字，点击添加相关标题文字，点击添加相关标题文字。</a:t>
            </a:r>
            <a:endParaRPr lang="en-GB"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33" name="TextBox 170"/>
          <p:cNvSpPr txBox="1"/>
          <p:nvPr/>
        </p:nvSpPr>
        <p:spPr>
          <a:xfrm>
            <a:off x="4216893" y="1816603"/>
            <a:ext cx="2430227" cy="355904"/>
          </a:xfrm>
          <a:prstGeom prst="rect">
            <a:avLst/>
          </a:prstGeom>
          <a:noFill/>
        </p:spPr>
        <p:txBody>
          <a:bodyPr wrap="square" lIns="96431" tIns="48215" rIns="96431" bIns="48215" rtlCol="0">
            <a:spAutoFit/>
          </a:bodyPr>
          <a:lstStyle/>
          <a:p>
            <a:pPr>
              <a:lnSpc>
                <a:spcPct val="120000"/>
              </a:lnSpc>
            </a:pP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4" name="TextBox 41"/>
          <p:cNvSpPr txBox="1"/>
          <p:nvPr/>
        </p:nvSpPr>
        <p:spPr>
          <a:xfrm>
            <a:off x="6352507" y="5545620"/>
            <a:ext cx="2651792" cy="640502"/>
          </a:xfrm>
          <a:prstGeom prst="rect">
            <a:avLst/>
          </a:prstGeom>
          <a:noFill/>
        </p:spPr>
        <p:txBody>
          <a:bodyPr wrap="square" lIns="85667" tIns="42834" rIns="85667" bIns="42834" rtlCol="0">
            <a:spAutoFit/>
          </a:bodyPr>
          <a:lstStyle/>
          <a:p>
            <a:pPr>
              <a:lnSpc>
                <a:spcPct val="150000"/>
              </a:lnSpc>
            </a:pP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点击添加相关标题文字，点击添加相关标题文字，点击添加相关标题文字，点击添加相关标题文字，点击添加相关标题文字，点击添加相关标题文字。</a:t>
            </a:r>
            <a:endParaRPr lang="en-GB"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35" name="TextBox 170"/>
          <p:cNvSpPr txBox="1"/>
          <p:nvPr/>
        </p:nvSpPr>
        <p:spPr>
          <a:xfrm>
            <a:off x="6331443" y="5239346"/>
            <a:ext cx="2430227" cy="355904"/>
          </a:xfrm>
          <a:prstGeom prst="rect">
            <a:avLst/>
          </a:prstGeom>
          <a:noFill/>
        </p:spPr>
        <p:txBody>
          <a:bodyPr wrap="square" lIns="96431" tIns="48215" rIns="96431" bIns="48215" rtlCol="0">
            <a:spAutoFit/>
          </a:bodyPr>
          <a:lstStyle/>
          <a:p>
            <a:pPr>
              <a:lnSpc>
                <a:spcPct val="120000"/>
              </a:lnSpc>
            </a:pP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6" name="TextBox 41"/>
          <p:cNvSpPr txBox="1"/>
          <p:nvPr/>
        </p:nvSpPr>
        <p:spPr>
          <a:xfrm>
            <a:off x="8245968" y="2122877"/>
            <a:ext cx="2651792" cy="640502"/>
          </a:xfrm>
          <a:prstGeom prst="rect">
            <a:avLst/>
          </a:prstGeom>
          <a:noFill/>
        </p:spPr>
        <p:txBody>
          <a:bodyPr wrap="square" lIns="85667" tIns="42834" rIns="85667" bIns="42834" rtlCol="0">
            <a:spAutoFit/>
          </a:bodyPr>
          <a:lstStyle/>
          <a:p>
            <a:pPr>
              <a:lnSpc>
                <a:spcPct val="150000"/>
              </a:lnSpc>
            </a:pP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点击添加相关标题文字，点击添加相关标题文字，点击添加相关标题文字，点击添加相关标题文字，点击添加相关标题文字，点击添加相关标题文字。</a:t>
            </a:r>
            <a:endParaRPr lang="en-GB"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37" name="TextBox 170"/>
          <p:cNvSpPr txBox="1"/>
          <p:nvPr/>
        </p:nvSpPr>
        <p:spPr>
          <a:xfrm>
            <a:off x="8245968" y="1816603"/>
            <a:ext cx="2430227" cy="355904"/>
          </a:xfrm>
          <a:prstGeom prst="rect">
            <a:avLst/>
          </a:prstGeom>
          <a:noFill/>
        </p:spPr>
        <p:txBody>
          <a:bodyPr wrap="square" lIns="96431" tIns="48215" rIns="96431" bIns="48215" rtlCol="0">
            <a:spAutoFit/>
          </a:bodyPr>
          <a:lstStyle/>
          <a:p>
            <a:pPr>
              <a:lnSpc>
                <a:spcPct val="120000"/>
              </a:lnSpc>
            </a:pP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9" name="文本框 28"/>
          <p:cNvSpPr txBox="1"/>
          <p:nvPr/>
        </p:nvSpPr>
        <p:spPr>
          <a:xfrm>
            <a:off x="372973" y="266550"/>
            <a:ext cx="3272517" cy="466708"/>
          </a:xfrm>
          <a:prstGeom prst="rect">
            <a:avLst/>
          </a:prstGeom>
          <a:noFill/>
        </p:spPr>
        <p:txBody>
          <a:bodyPr wrap="none" lIns="96434" tIns="48217" rIns="96434" bIns="48217" rtlCol="0">
            <a:spAutoFit/>
          </a:bodyPr>
          <a:lstStyle/>
          <a:p>
            <a:pPr defTabSz="964278"/>
            <a:r>
              <a:rPr lang="zh-CN" altLang="en-US" sz="2400" dirty="0">
                <a:solidFill>
                  <a:srgbClr val="E7E6E6">
                    <a:lumMod val="25000"/>
                  </a:srgbClr>
                </a:solidFill>
                <a:latin typeface="微软雅黑" panose="020B0503020204020204" pitchFamily="34" charset="-122"/>
                <a:ea typeface="微软雅黑" panose="020B0503020204020204" pitchFamily="34" charset="-122"/>
                <a:cs typeface="+mn-ea"/>
                <a:sym typeface="+mn-lt"/>
              </a:rPr>
              <a:t>点击添加相关标题文字</a:t>
            </a:r>
          </a:p>
        </p:txBody>
      </p:sp>
      <p:sp>
        <p:nvSpPr>
          <p:cNvPr id="39" name="文本框 38"/>
          <p:cNvSpPr txBox="1"/>
          <p:nvPr/>
        </p:nvSpPr>
        <p:spPr>
          <a:xfrm>
            <a:off x="372973" y="654957"/>
            <a:ext cx="2809570" cy="374375"/>
          </a:xfrm>
          <a:prstGeom prst="rect">
            <a:avLst/>
          </a:prstGeom>
          <a:noFill/>
        </p:spPr>
        <p:txBody>
          <a:bodyPr wrap="none" lIns="96434" tIns="48217" rIns="96434" bIns="48217" rtlCol="0">
            <a:spAutoFit/>
          </a:bodyPr>
          <a:lstStyle/>
          <a:p>
            <a:pPr defTabSz="964278"/>
            <a:r>
              <a:rPr lang="en-US" altLang="zh-CN" dirty="0">
                <a:solidFill>
                  <a:srgbClr val="E7E6E6">
                    <a:lumMod val="25000"/>
                  </a:srgbClr>
                </a:solidFill>
                <a:cs typeface="+mn-ea"/>
                <a:sym typeface="+mn-lt"/>
              </a:rPr>
              <a:t>ADD RELATED TITLE WORDS</a:t>
            </a:r>
            <a:endParaRPr lang="zh-CN" altLang="en-US" dirty="0">
              <a:solidFill>
                <a:srgbClr val="E7E6E6">
                  <a:lumMod val="25000"/>
                </a:srgbClr>
              </a:solidFill>
              <a:cs typeface="+mn-ea"/>
              <a:sym typeface="+mn-lt"/>
            </a:endParaRPr>
          </a:p>
        </p:txBody>
      </p:sp>
    </p:spTree>
    <p:extLst>
      <p:ext uri="{BB962C8B-B14F-4D97-AF65-F5344CB8AC3E}">
        <p14:creationId xmlns:p14="http://schemas.microsoft.com/office/powerpoint/2010/main" val="3755596396"/>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wipe(up)">
                                      <p:cBhvr>
                                        <p:cTn id="11" dur="500"/>
                                        <p:tgtEl>
                                          <p:spTgt spid="38"/>
                                        </p:tgtEl>
                                      </p:cBhvr>
                                    </p:animEffect>
                                  </p:childTnLst>
                                </p:cTn>
                              </p:par>
                            </p:childTnLst>
                          </p:cTn>
                        </p:par>
                        <p:par>
                          <p:cTn id="12" fill="hold">
                            <p:stCondLst>
                              <p:cond delay="1000"/>
                            </p:stCondLst>
                            <p:childTnLst>
                              <p:par>
                                <p:cTn id="13" presetID="47" presetClass="entr" presetSubtype="0"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fade">
                                      <p:cBhvr>
                                        <p:cTn id="15" dur="500"/>
                                        <p:tgtEl>
                                          <p:spTgt spid="31"/>
                                        </p:tgtEl>
                                      </p:cBhvr>
                                    </p:animEffect>
                                    <p:anim calcmode="lin" valueType="num">
                                      <p:cBhvr>
                                        <p:cTn id="16" dur="500" fill="hold"/>
                                        <p:tgtEl>
                                          <p:spTgt spid="31"/>
                                        </p:tgtEl>
                                        <p:attrNameLst>
                                          <p:attrName>ppt_x</p:attrName>
                                        </p:attrNameLst>
                                      </p:cBhvr>
                                      <p:tavLst>
                                        <p:tav tm="0">
                                          <p:val>
                                            <p:strVal val="#ppt_x"/>
                                          </p:val>
                                        </p:tav>
                                        <p:tav tm="100000">
                                          <p:val>
                                            <p:strVal val="#ppt_x"/>
                                          </p:val>
                                        </p:tav>
                                      </p:tavLst>
                                    </p:anim>
                                    <p:anim calcmode="lin" valueType="num">
                                      <p:cBhvr>
                                        <p:cTn id="17" dur="500" fill="hold"/>
                                        <p:tgtEl>
                                          <p:spTgt spid="31"/>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fade">
                                      <p:cBhvr>
                                        <p:cTn id="20" dur="500"/>
                                        <p:tgtEl>
                                          <p:spTgt spid="30"/>
                                        </p:tgtEl>
                                      </p:cBhvr>
                                    </p:animEffect>
                                    <p:anim calcmode="lin" valueType="num">
                                      <p:cBhvr>
                                        <p:cTn id="21" dur="500" fill="hold"/>
                                        <p:tgtEl>
                                          <p:spTgt spid="30"/>
                                        </p:tgtEl>
                                        <p:attrNameLst>
                                          <p:attrName>ppt_x</p:attrName>
                                        </p:attrNameLst>
                                      </p:cBhvr>
                                      <p:tavLst>
                                        <p:tav tm="0">
                                          <p:val>
                                            <p:strVal val="#ppt_x"/>
                                          </p:val>
                                        </p:tav>
                                        <p:tav tm="100000">
                                          <p:val>
                                            <p:strVal val="#ppt_x"/>
                                          </p:val>
                                        </p:tav>
                                      </p:tavLst>
                                    </p:anim>
                                    <p:anim calcmode="lin" valueType="num">
                                      <p:cBhvr>
                                        <p:cTn id="22" dur="500" fill="hold"/>
                                        <p:tgtEl>
                                          <p:spTgt spid="30"/>
                                        </p:tgtEl>
                                        <p:attrNameLst>
                                          <p:attrName>ppt_y</p:attrName>
                                        </p:attrNameLst>
                                      </p:cBhvr>
                                      <p:tavLst>
                                        <p:tav tm="0">
                                          <p:val>
                                            <p:strVal val="#ppt_y+.1"/>
                                          </p:val>
                                        </p:tav>
                                        <p:tav tm="100000">
                                          <p:val>
                                            <p:strVal val="#ppt_y"/>
                                          </p:val>
                                        </p:tav>
                                      </p:tavLst>
                                    </p:anim>
                                  </p:childTnLst>
                                </p:cTn>
                              </p:par>
                            </p:childTnLst>
                          </p:cTn>
                        </p:par>
                        <p:par>
                          <p:cTn id="23" fill="hold">
                            <p:stCondLst>
                              <p:cond delay="1500"/>
                            </p:stCondLst>
                            <p:childTnLst>
                              <p:par>
                                <p:cTn id="24" presetID="22" presetClass="entr" presetSubtype="4" fill="hold" nodeType="afterEffect">
                                  <p:stCondLst>
                                    <p:cond delay="0"/>
                                  </p:stCondLst>
                                  <p:childTnLst>
                                    <p:set>
                                      <p:cBhvr>
                                        <p:cTn id="25" dur="1" fill="hold">
                                          <p:stCondLst>
                                            <p:cond delay="0"/>
                                          </p:stCondLst>
                                        </p:cTn>
                                        <p:tgtEl>
                                          <p:spTgt spid="43"/>
                                        </p:tgtEl>
                                        <p:attrNameLst>
                                          <p:attrName>style.visibility</p:attrName>
                                        </p:attrNameLst>
                                      </p:cBhvr>
                                      <p:to>
                                        <p:strVal val="visible"/>
                                      </p:to>
                                    </p:set>
                                    <p:animEffect transition="in" filter="wipe(down)">
                                      <p:cBhvr>
                                        <p:cTn id="26" dur="500"/>
                                        <p:tgtEl>
                                          <p:spTgt spid="43"/>
                                        </p:tgtEl>
                                      </p:cBhvr>
                                    </p:animEffect>
                                  </p:childTnLst>
                                </p:cTn>
                              </p:par>
                            </p:childTnLst>
                          </p:cTn>
                        </p:par>
                        <p:par>
                          <p:cTn id="27" fill="hold">
                            <p:stCondLst>
                              <p:cond delay="2000"/>
                            </p:stCondLst>
                            <p:childTnLst>
                              <p:par>
                                <p:cTn id="28" presetID="47" presetClass="entr" presetSubtype="0" fill="hold" grpId="0" nodeType="after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fade">
                                      <p:cBhvr>
                                        <p:cTn id="30" dur="500"/>
                                        <p:tgtEl>
                                          <p:spTgt spid="33"/>
                                        </p:tgtEl>
                                      </p:cBhvr>
                                    </p:animEffect>
                                    <p:anim calcmode="lin" valueType="num">
                                      <p:cBhvr>
                                        <p:cTn id="31" dur="500" fill="hold"/>
                                        <p:tgtEl>
                                          <p:spTgt spid="33"/>
                                        </p:tgtEl>
                                        <p:attrNameLst>
                                          <p:attrName>ppt_x</p:attrName>
                                        </p:attrNameLst>
                                      </p:cBhvr>
                                      <p:tavLst>
                                        <p:tav tm="0">
                                          <p:val>
                                            <p:strVal val="#ppt_x"/>
                                          </p:val>
                                        </p:tav>
                                        <p:tav tm="100000">
                                          <p:val>
                                            <p:strVal val="#ppt_x"/>
                                          </p:val>
                                        </p:tav>
                                      </p:tavLst>
                                    </p:anim>
                                    <p:anim calcmode="lin" valueType="num">
                                      <p:cBhvr>
                                        <p:cTn id="32" dur="500" fill="hold"/>
                                        <p:tgtEl>
                                          <p:spTgt spid="33"/>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fade">
                                      <p:cBhvr>
                                        <p:cTn id="35" dur="500"/>
                                        <p:tgtEl>
                                          <p:spTgt spid="32"/>
                                        </p:tgtEl>
                                      </p:cBhvr>
                                    </p:animEffect>
                                    <p:anim calcmode="lin" valueType="num">
                                      <p:cBhvr>
                                        <p:cTn id="36" dur="500" fill="hold"/>
                                        <p:tgtEl>
                                          <p:spTgt spid="32"/>
                                        </p:tgtEl>
                                        <p:attrNameLst>
                                          <p:attrName>ppt_x</p:attrName>
                                        </p:attrNameLst>
                                      </p:cBhvr>
                                      <p:tavLst>
                                        <p:tav tm="0">
                                          <p:val>
                                            <p:strVal val="#ppt_x"/>
                                          </p:val>
                                        </p:tav>
                                        <p:tav tm="100000">
                                          <p:val>
                                            <p:strVal val="#ppt_x"/>
                                          </p:val>
                                        </p:tav>
                                      </p:tavLst>
                                    </p:anim>
                                    <p:anim calcmode="lin" valueType="num">
                                      <p:cBhvr>
                                        <p:cTn id="37" dur="500" fill="hold"/>
                                        <p:tgtEl>
                                          <p:spTgt spid="32"/>
                                        </p:tgtEl>
                                        <p:attrNameLst>
                                          <p:attrName>ppt_y</p:attrName>
                                        </p:attrNameLst>
                                      </p:cBhvr>
                                      <p:tavLst>
                                        <p:tav tm="0">
                                          <p:val>
                                            <p:strVal val="#ppt_y+.1"/>
                                          </p:val>
                                        </p:tav>
                                        <p:tav tm="100000">
                                          <p:val>
                                            <p:strVal val="#ppt_y"/>
                                          </p:val>
                                        </p:tav>
                                      </p:tavLst>
                                    </p:anim>
                                  </p:childTnLst>
                                </p:cTn>
                              </p:par>
                            </p:childTnLst>
                          </p:cTn>
                        </p:par>
                        <p:par>
                          <p:cTn id="38" fill="hold">
                            <p:stCondLst>
                              <p:cond delay="2500"/>
                            </p:stCondLst>
                            <p:childTnLst>
                              <p:par>
                                <p:cTn id="39" presetID="22" presetClass="entr" presetSubtype="1" fill="hold" nodeType="afterEffect">
                                  <p:stCondLst>
                                    <p:cond delay="0"/>
                                  </p:stCondLst>
                                  <p:childTnLst>
                                    <p:set>
                                      <p:cBhvr>
                                        <p:cTn id="40" dur="1" fill="hold">
                                          <p:stCondLst>
                                            <p:cond delay="0"/>
                                          </p:stCondLst>
                                        </p:cTn>
                                        <p:tgtEl>
                                          <p:spTgt spid="41"/>
                                        </p:tgtEl>
                                        <p:attrNameLst>
                                          <p:attrName>style.visibility</p:attrName>
                                        </p:attrNameLst>
                                      </p:cBhvr>
                                      <p:to>
                                        <p:strVal val="visible"/>
                                      </p:to>
                                    </p:set>
                                    <p:animEffect transition="in" filter="wipe(up)">
                                      <p:cBhvr>
                                        <p:cTn id="41" dur="500"/>
                                        <p:tgtEl>
                                          <p:spTgt spid="41"/>
                                        </p:tgtEl>
                                      </p:cBhvr>
                                    </p:animEffect>
                                  </p:childTnLst>
                                </p:cTn>
                              </p:par>
                            </p:childTnLst>
                          </p:cTn>
                        </p:par>
                        <p:par>
                          <p:cTn id="42" fill="hold">
                            <p:stCondLst>
                              <p:cond delay="3000"/>
                            </p:stCondLst>
                            <p:childTnLst>
                              <p:par>
                                <p:cTn id="43" presetID="47" presetClass="entr" presetSubtype="0" fill="hold" grpId="0" nodeType="afterEffect">
                                  <p:stCondLst>
                                    <p:cond delay="0"/>
                                  </p:stCondLst>
                                  <p:childTnLst>
                                    <p:set>
                                      <p:cBhvr>
                                        <p:cTn id="44" dur="1" fill="hold">
                                          <p:stCondLst>
                                            <p:cond delay="0"/>
                                          </p:stCondLst>
                                        </p:cTn>
                                        <p:tgtEl>
                                          <p:spTgt spid="35"/>
                                        </p:tgtEl>
                                        <p:attrNameLst>
                                          <p:attrName>style.visibility</p:attrName>
                                        </p:attrNameLst>
                                      </p:cBhvr>
                                      <p:to>
                                        <p:strVal val="visible"/>
                                      </p:to>
                                    </p:set>
                                    <p:animEffect transition="in" filter="fade">
                                      <p:cBhvr>
                                        <p:cTn id="45" dur="500"/>
                                        <p:tgtEl>
                                          <p:spTgt spid="35"/>
                                        </p:tgtEl>
                                      </p:cBhvr>
                                    </p:animEffect>
                                    <p:anim calcmode="lin" valueType="num">
                                      <p:cBhvr>
                                        <p:cTn id="46" dur="500" fill="hold"/>
                                        <p:tgtEl>
                                          <p:spTgt spid="35"/>
                                        </p:tgtEl>
                                        <p:attrNameLst>
                                          <p:attrName>ppt_x</p:attrName>
                                        </p:attrNameLst>
                                      </p:cBhvr>
                                      <p:tavLst>
                                        <p:tav tm="0">
                                          <p:val>
                                            <p:strVal val="#ppt_x"/>
                                          </p:val>
                                        </p:tav>
                                        <p:tav tm="100000">
                                          <p:val>
                                            <p:strVal val="#ppt_x"/>
                                          </p:val>
                                        </p:tav>
                                      </p:tavLst>
                                    </p:anim>
                                    <p:anim calcmode="lin" valueType="num">
                                      <p:cBhvr>
                                        <p:cTn id="47" dur="500" fill="hold"/>
                                        <p:tgtEl>
                                          <p:spTgt spid="35"/>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fade">
                                      <p:cBhvr>
                                        <p:cTn id="50" dur="500"/>
                                        <p:tgtEl>
                                          <p:spTgt spid="34"/>
                                        </p:tgtEl>
                                      </p:cBhvr>
                                    </p:animEffect>
                                    <p:anim calcmode="lin" valueType="num">
                                      <p:cBhvr>
                                        <p:cTn id="51" dur="500" fill="hold"/>
                                        <p:tgtEl>
                                          <p:spTgt spid="34"/>
                                        </p:tgtEl>
                                        <p:attrNameLst>
                                          <p:attrName>ppt_x</p:attrName>
                                        </p:attrNameLst>
                                      </p:cBhvr>
                                      <p:tavLst>
                                        <p:tav tm="0">
                                          <p:val>
                                            <p:strVal val="#ppt_x"/>
                                          </p:val>
                                        </p:tav>
                                        <p:tav tm="100000">
                                          <p:val>
                                            <p:strVal val="#ppt_x"/>
                                          </p:val>
                                        </p:tav>
                                      </p:tavLst>
                                    </p:anim>
                                    <p:anim calcmode="lin" valueType="num">
                                      <p:cBhvr>
                                        <p:cTn id="52" dur="500" fill="hold"/>
                                        <p:tgtEl>
                                          <p:spTgt spid="34"/>
                                        </p:tgtEl>
                                        <p:attrNameLst>
                                          <p:attrName>ppt_y</p:attrName>
                                        </p:attrNameLst>
                                      </p:cBhvr>
                                      <p:tavLst>
                                        <p:tav tm="0">
                                          <p:val>
                                            <p:strVal val="#ppt_y+.1"/>
                                          </p:val>
                                        </p:tav>
                                        <p:tav tm="100000">
                                          <p:val>
                                            <p:strVal val="#ppt_y"/>
                                          </p:val>
                                        </p:tav>
                                      </p:tavLst>
                                    </p:anim>
                                  </p:childTnLst>
                                </p:cTn>
                              </p:par>
                            </p:childTnLst>
                          </p:cTn>
                        </p:par>
                        <p:par>
                          <p:cTn id="53" fill="hold">
                            <p:stCondLst>
                              <p:cond delay="3500"/>
                            </p:stCondLst>
                            <p:childTnLst>
                              <p:par>
                                <p:cTn id="54" presetID="22" presetClass="entr" presetSubtype="4" fill="hold" nodeType="afterEffect">
                                  <p:stCondLst>
                                    <p:cond delay="0"/>
                                  </p:stCondLst>
                                  <p:childTnLst>
                                    <p:set>
                                      <p:cBhvr>
                                        <p:cTn id="55" dur="1" fill="hold">
                                          <p:stCondLst>
                                            <p:cond delay="0"/>
                                          </p:stCondLst>
                                        </p:cTn>
                                        <p:tgtEl>
                                          <p:spTgt spid="42"/>
                                        </p:tgtEl>
                                        <p:attrNameLst>
                                          <p:attrName>style.visibility</p:attrName>
                                        </p:attrNameLst>
                                      </p:cBhvr>
                                      <p:to>
                                        <p:strVal val="visible"/>
                                      </p:to>
                                    </p:set>
                                    <p:animEffect transition="in" filter="wipe(down)">
                                      <p:cBhvr>
                                        <p:cTn id="56" dur="500"/>
                                        <p:tgtEl>
                                          <p:spTgt spid="42"/>
                                        </p:tgtEl>
                                      </p:cBhvr>
                                    </p:animEffect>
                                  </p:childTnLst>
                                </p:cTn>
                              </p:par>
                            </p:childTnLst>
                          </p:cTn>
                        </p:par>
                        <p:par>
                          <p:cTn id="57" fill="hold">
                            <p:stCondLst>
                              <p:cond delay="4000"/>
                            </p:stCondLst>
                            <p:childTnLst>
                              <p:par>
                                <p:cTn id="58" presetID="47" presetClass="entr" presetSubtype="0" fill="hold" grpId="0" nodeType="afterEffect">
                                  <p:stCondLst>
                                    <p:cond delay="0"/>
                                  </p:stCondLst>
                                  <p:childTnLst>
                                    <p:set>
                                      <p:cBhvr>
                                        <p:cTn id="59" dur="1" fill="hold">
                                          <p:stCondLst>
                                            <p:cond delay="0"/>
                                          </p:stCondLst>
                                        </p:cTn>
                                        <p:tgtEl>
                                          <p:spTgt spid="37"/>
                                        </p:tgtEl>
                                        <p:attrNameLst>
                                          <p:attrName>style.visibility</p:attrName>
                                        </p:attrNameLst>
                                      </p:cBhvr>
                                      <p:to>
                                        <p:strVal val="visible"/>
                                      </p:to>
                                    </p:set>
                                    <p:animEffect transition="in" filter="fade">
                                      <p:cBhvr>
                                        <p:cTn id="60" dur="500"/>
                                        <p:tgtEl>
                                          <p:spTgt spid="37"/>
                                        </p:tgtEl>
                                      </p:cBhvr>
                                    </p:animEffect>
                                    <p:anim calcmode="lin" valueType="num">
                                      <p:cBhvr>
                                        <p:cTn id="61" dur="500" fill="hold"/>
                                        <p:tgtEl>
                                          <p:spTgt spid="37"/>
                                        </p:tgtEl>
                                        <p:attrNameLst>
                                          <p:attrName>ppt_x</p:attrName>
                                        </p:attrNameLst>
                                      </p:cBhvr>
                                      <p:tavLst>
                                        <p:tav tm="0">
                                          <p:val>
                                            <p:strVal val="#ppt_x"/>
                                          </p:val>
                                        </p:tav>
                                        <p:tav tm="100000">
                                          <p:val>
                                            <p:strVal val="#ppt_x"/>
                                          </p:val>
                                        </p:tav>
                                      </p:tavLst>
                                    </p:anim>
                                    <p:anim calcmode="lin" valueType="num">
                                      <p:cBhvr>
                                        <p:cTn id="62" dur="500" fill="hold"/>
                                        <p:tgtEl>
                                          <p:spTgt spid="37"/>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36"/>
                                        </p:tgtEl>
                                        <p:attrNameLst>
                                          <p:attrName>style.visibility</p:attrName>
                                        </p:attrNameLst>
                                      </p:cBhvr>
                                      <p:to>
                                        <p:strVal val="visible"/>
                                      </p:to>
                                    </p:set>
                                    <p:animEffect transition="in" filter="fade">
                                      <p:cBhvr>
                                        <p:cTn id="65" dur="500"/>
                                        <p:tgtEl>
                                          <p:spTgt spid="36"/>
                                        </p:tgtEl>
                                      </p:cBhvr>
                                    </p:animEffect>
                                    <p:anim calcmode="lin" valueType="num">
                                      <p:cBhvr>
                                        <p:cTn id="66" dur="500" fill="hold"/>
                                        <p:tgtEl>
                                          <p:spTgt spid="36"/>
                                        </p:tgtEl>
                                        <p:attrNameLst>
                                          <p:attrName>ppt_x</p:attrName>
                                        </p:attrNameLst>
                                      </p:cBhvr>
                                      <p:tavLst>
                                        <p:tav tm="0">
                                          <p:val>
                                            <p:strVal val="#ppt_x"/>
                                          </p:val>
                                        </p:tav>
                                        <p:tav tm="100000">
                                          <p:val>
                                            <p:strVal val="#ppt_x"/>
                                          </p:val>
                                        </p:tav>
                                      </p:tavLst>
                                    </p:anim>
                                    <p:anim calcmode="lin" valueType="num">
                                      <p:cBhvr>
                                        <p:cTn id="67" dur="5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2" grpId="0"/>
      <p:bldP spid="33" grpId="0"/>
      <p:bldP spid="34" grpId="0"/>
      <p:bldP spid="35" grpId="0"/>
      <p:bldP spid="36" grpId="0"/>
      <p:bldP spid="3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接连接符 16"/>
          <p:cNvCxnSpPr/>
          <p:nvPr/>
        </p:nvCxnSpPr>
        <p:spPr>
          <a:xfrm flipH="1">
            <a:off x="4343151" y="1985524"/>
            <a:ext cx="6821327" cy="0"/>
          </a:xfrm>
          <a:prstGeom prst="line">
            <a:avLst/>
          </a:prstGeom>
          <a:ln w="3175">
            <a:solidFill>
              <a:srgbClr val="414455"/>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5383836" y="3208952"/>
            <a:ext cx="5780643" cy="0"/>
          </a:xfrm>
          <a:prstGeom prst="line">
            <a:avLst/>
          </a:prstGeom>
          <a:ln w="3175">
            <a:solidFill>
              <a:srgbClr val="414455"/>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2886825" y="4432380"/>
            <a:ext cx="8277653" cy="0"/>
          </a:xfrm>
          <a:prstGeom prst="line">
            <a:avLst/>
          </a:prstGeom>
          <a:ln w="3175">
            <a:solidFill>
              <a:srgbClr val="414455"/>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4343151" y="5655809"/>
            <a:ext cx="6821327" cy="0"/>
          </a:xfrm>
          <a:prstGeom prst="line">
            <a:avLst/>
          </a:prstGeom>
          <a:ln w="3175">
            <a:solidFill>
              <a:srgbClr val="414455"/>
            </a:solidFill>
          </a:ln>
        </p:spPr>
        <p:style>
          <a:lnRef idx="1">
            <a:schemeClr val="accent1"/>
          </a:lnRef>
          <a:fillRef idx="0">
            <a:schemeClr val="accent1"/>
          </a:fillRef>
          <a:effectRef idx="0">
            <a:schemeClr val="accent1"/>
          </a:effectRef>
          <a:fontRef idx="minor">
            <a:schemeClr val="tx1"/>
          </a:fontRef>
        </p:style>
      </p:cxnSp>
      <p:sp>
        <p:nvSpPr>
          <p:cNvPr id="21" name="流程图: 决策 20"/>
          <p:cNvSpPr/>
          <p:nvPr/>
        </p:nvSpPr>
        <p:spPr>
          <a:xfrm>
            <a:off x="3266534" y="1802451"/>
            <a:ext cx="1740327" cy="1627572"/>
          </a:xfrm>
          <a:prstGeom prst="flowChartDecisi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31" dirty="0">
                <a:latin typeface="HelveticaNeueLT Pro 35 Th" pitchFamily="34" charset="0"/>
              </a:rPr>
              <a:t>20%</a:t>
            </a:r>
            <a:endParaRPr lang="zh-CN" altLang="en-US" sz="2531" dirty="0">
              <a:latin typeface="HelveticaNeueLT Pro 35 Th" pitchFamily="34" charset="0"/>
            </a:endParaRPr>
          </a:p>
        </p:txBody>
      </p:sp>
      <p:sp>
        <p:nvSpPr>
          <p:cNvPr id="22" name="流程图: 决策 21"/>
          <p:cNvSpPr/>
          <p:nvPr/>
        </p:nvSpPr>
        <p:spPr>
          <a:xfrm>
            <a:off x="3045000" y="3616325"/>
            <a:ext cx="2113745" cy="2059156"/>
          </a:xfrm>
          <a:prstGeom prst="flowChartDecisi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31" dirty="0">
                <a:latin typeface="HelveticaNeueLT Pro 35 Th" pitchFamily="34" charset="0"/>
              </a:rPr>
              <a:t>35%</a:t>
            </a:r>
            <a:endParaRPr lang="zh-CN" altLang="en-US" sz="2531" dirty="0">
              <a:latin typeface="HelveticaNeueLT Pro 35 Th" pitchFamily="34" charset="0"/>
            </a:endParaRPr>
          </a:p>
        </p:txBody>
      </p:sp>
      <p:sp>
        <p:nvSpPr>
          <p:cNvPr id="23" name="流程图: 决策 22"/>
          <p:cNvSpPr/>
          <p:nvPr/>
        </p:nvSpPr>
        <p:spPr>
          <a:xfrm>
            <a:off x="1301851" y="2211404"/>
            <a:ext cx="2654470" cy="2585917"/>
          </a:xfrm>
          <a:prstGeom prst="flowChartDecisi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375" dirty="0">
                <a:latin typeface="HelveticaNeueLT Pro 35 Th" pitchFamily="34" charset="0"/>
              </a:rPr>
              <a:t>55%</a:t>
            </a:r>
            <a:endParaRPr lang="zh-CN" altLang="en-US" sz="3375" dirty="0">
              <a:latin typeface="HelveticaNeueLT Pro 35 Th" pitchFamily="34" charset="0"/>
            </a:endParaRPr>
          </a:p>
        </p:txBody>
      </p:sp>
      <p:sp>
        <p:nvSpPr>
          <p:cNvPr id="24" name="流程图: 决策 23"/>
          <p:cNvSpPr/>
          <p:nvPr/>
        </p:nvSpPr>
        <p:spPr>
          <a:xfrm>
            <a:off x="4234345" y="2877436"/>
            <a:ext cx="1421283" cy="1329199"/>
          </a:xfrm>
          <a:prstGeom prst="flowChartDecisi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9">
                <a:latin typeface="HelveticaNeueLT Pro 35 Th" pitchFamily="34" charset="0"/>
              </a:rPr>
              <a:t>10%</a:t>
            </a:r>
            <a:endParaRPr lang="zh-CN" altLang="en-US" sz="2109">
              <a:latin typeface="HelveticaNeueLT Pro 35 Th" pitchFamily="34" charset="0"/>
            </a:endParaRPr>
          </a:p>
        </p:txBody>
      </p:sp>
      <p:sp>
        <p:nvSpPr>
          <p:cNvPr id="25" name="矩形 24"/>
          <p:cNvSpPr/>
          <p:nvPr/>
        </p:nvSpPr>
        <p:spPr>
          <a:xfrm>
            <a:off x="5069841" y="1698338"/>
            <a:ext cx="5103951" cy="720197"/>
          </a:xfrm>
          <a:prstGeom prst="rect">
            <a:avLst/>
          </a:prstGeom>
        </p:spPr>
        <p:txBody>
          <a:bodyPr wrap="square">
            <a:spAutoFit/>
          </a:bodyPr>
          <a:lstStyle/>
          <a:p>
            <a:pPr>
              <a:lnSpc>
                <a:spcPct val="120000"/>
              </a:lnSpc>
            </a:pPr>
            <a:r>
              <a:rPr lang="zh-CN" altLang="en-US" sz="1400" dirty="0">
                <a:solidFill>
                  <a:schemeClr val="bg1">
                    <a:lumMod val="65000"/>
                  </a:schemeClr>
                </a:solidFill>
                <a:latin typeface="+mj-ea"/>
                <a:ea typeface="+mj-ea"/>
                <a:cs typeface="+mn-ea"/>
                <a:sym typeface="Arial" panose="020B0604020202020204" pitchFamily="34" charset="0"/>
              </a:rPr>
              <a:t>请替换文字内容</a:t>
            </a:r>
            <a:endParaRPr lang="en-US" altLang="zh-CN" sz="1400" dirty="0">
              <a:solidFill>
                <a:schemeClr val="bg1">
                  <a:lumMod val="65000"/>
                </a:schemeClr>
              </a:solidFill>
              <a:latin typeface="+mj-ea"/>
              <a:ea typeface="+mj-ea"/>
              <a:cs typeface="+mn-ea"/>
              <a:sym typeface="Arial" panose="020B0604020202020204" pitchFamily="34" charset="0"/>
            </a:endParaRPr>
          </a:p>
          <a:p>
            <a:pPr>
              <a:lnSpc>
                <a:spcPct val="150000"/>
              </a:lnSpc>
            </a:pP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点击添加相关标题文字，点击添加相关标题文字，点击添加相关标题文字，点击添加相关标题文字，点击添加相关标题文字。</a:t>
            </a:r>
            <a:endParaRPr lang="en-GB"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29" name="矩形 28"/>
          <p:cNvSpPr/>
          <p:nvPr/>
        </p:nvSpPr>
        <p:spPr>
          <a:xfrm>
            <a:off x="5699470" y="2924427"/>
            <a:ext cx="4996396" cy="720197"/>
          </a:xfrm>
          <a:prstGeom prst="rect">
            <a:avLst/>
          </a:prstGeom>
        </p:spPr>
        <p:txBody>
          <a:bodyPr wrap="square">
            <a:spAutoFit/>
          </a:bodyPr>
          <a:lstStyle/>
          <a:p>
            <a:pPr>
              <a:lnSpc>
                <a:spcPct val="120000"/>
              </a:lnSpc>
            </a:pP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a:p>
            <a:pPr>
              <a:lnSpc>
                <a:spcPct val="150000"/>
              </a:lnSpc>
            </a:pP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点击添加相关标题文字，点击添加相关标题文字，点击添加相关标题文字，点击添加相关标题文字，点击添加相关标题文字。</a:t>
            </a:r>
            <a:endParaRPr lang="en-GB"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30" name="矩形 29"/>
          <p:cNvSpPr/>
          <p:nvPr/>
        </p:nvSpPr>
        <p:spPr>
          <a:xfrm>
            <a:off x="5699470" y="4150516"/>
            <a:ext cx="5122394" cy="720197"/>
          </a:xfrm>
          <a:prstGeom prst="rect">
            <a:avLst/>
          </a:prstGeom>
        </p:spPr>
        <p:txBody>
          <a:bodyPr wrap="square">
            <a:spAutoFit/>
          </a:bodyPr>
          <a:lstStyle/>
          <a:p>
            <a:pPr>
              <a:lnSpc>
                <a:spcPct val="120000"/>
              </a:lnSpc>
            </a:pPr>
            <a:r>
              <a:rPr lang="zh-CN" altLang="en-US" sz="1400" dirty="0">
                <a:solidFill>
                  <a:schemeClr val="bg1">
                    <a:lumMod val="65000"/>
                  </a:schemeClr>
                </a:solidFill>
                <a:latin typeface="+mj-ea"/>
                <a:ea typeface="+mj-ea"/>
                <a:cs typeface="+mn-ea"/>
                <a:sym typeface="Arial" panose="020B0604020202020204" pitchFamily="34" charset="0"/>
              </a:rPr>
              <a:t>请替换文字内容</a:t>
            </a:r>
            <a:endParaRPr lang="en-US" altLang="zh-CN" sz="1400" dirty="0">
              <a:solidFill>
                <a:schemeClr val="bg1">
                  <a:lumMod val="65000"/>
                </a:schemeClr>
              </a:solidFill>
              <a:latin typeface="+mj-ea"/>
              <a:ea typeface="+mj-ea"/>
              <a:cs typeface="+mn-ea"/>
              <a:sym typeface="Arial" panose="020B0604020202020204" pitchFamily="34" charset="0"/>
            </a:endParaRPr>
          </a:p>
          <a:p>
            <a:pPr>
              <a:lnSpc>
                <a:spcPct val="150000"/>
              </a:lnSpc>
            </a:pP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点击添加相关标题文字，点击添加相关标题文字，点击添加相关标题文字，点击添加相关标题文字，点击添加相关标题文字。</a:t>
            </a:r>
            <a:endParaRPr lang="en-GB"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31" name="矩形 30"/>
          <p:cNvSpPr/>
          <p:nvPr/>
        </p:nvSpPr>
        <p:spPr>
          <a:xfrm>
            <a:off x="5069841" y="5347833"/>
            <a:ext cx="5031943" cy="720197"/>
          </a:xfrm>
          <a:prstGeom prst="rect">
            <a:avLst/>
          </a:prstGeom>
        </p:spPr>
        <p:txBody>
          <a:bodyPr wrap="square">
            <a:spAutoFit/>
          </a:bodyPr>
          <a:lstStyle/>
          <a:p>
            <a:pPr>
              <a:lnSpc>
                <a:spcPct val="120000"/>
              </a:lnSpc>
            </a:pPr>
            <a:r>
              <a:rPr lang="zh-CN" altLang="en-US" sz="1400" dirty="0">
                <a:solidFill>
                  <a:schemeClr val="bg1">
                    <a:lumMod val="65000"/>
                  </a:schemeClr>
                </a:solidFill>
                <a:latin typeface="+mj-ea"/>
                <a:ea typeface="+mj-ea"/>
                <a:cs typeface="+mn-ea"/>
                <a:sym typeface="Arial" panose="020B0604020202020204" pitchFamily="34" charset="0"/>
              </a:rPr>
              <a:t>请替换文字内容</a:t>
            </a:r>
            <a:endParaRPr lang="en-US" altLang="zh-CN" sz="1400" dirty="0">
              <a:solidFill>
                <a:schemeClr val="bg1">
                  <a:lumMod val="65000"/>
                </a:schemeClr>
              </a:solidFill>
              <a:latin typeface="+mj-ea"/>
              <a:ea typeface="+mj-ea"/>
              <a:cs typeface="+mn-ea"/>
              <a:sym typeface="Arial" panose="020B0604020202020204" pitchFamily="34" charset="0"/>
            </a:endParaRPr>
          </a:p>
          <a:p>
            <a:pPr>
              <a:lnSpc>
                <a:spcPct val="150000"/>
              </a:lnSpc>
            </a:pP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点击添加相关标题文字，点击添加相关标题文字，点击添加相关标题文字，点击添加相关标题文字，点击添加相关标题文字。</a:t>
            </a:r>
            <a:endParaRPr lang="en-GB"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15" name="文本框 14"/>
          <p:cNvSpPr txBox="1"/>
          <p:nvPr/>
        </p:nvSpPr>
        <p:spPr>
          <a:xfrm>
            <a:off x="372973" y="266550"/>
            <a:ext cx="3272517" cy="466708"/>
          </a:xfrm>
          <a:prstGeom prst="rect">
            <a:avLst/>
          </a:prstGeom>
          <a:noFill/>
        </p:spPr>
        <p:txBody>
          <a:bodyPr wrap="none" lIns="96434" tIns="48217" rIns="96434" bIns="48217" rtlCol="0">
            <a:spAutoFit/>
          </a:bodyPr>
          <a:lstStyle/>
          <a:p>
            <a:pPr defTabSz="964278"/>
            <a:r>
              <a:rPr lang="zh-CN" altLang="en-US" sz="2400" dirty="0">
                <a:solidFill>
                  <a:srgbClr val="E7E6E6">
                    <a:lumMod val="25000"/>
                  </a:srgbClr>
                </a:solidFill>
                <a:latin typeface="微软雅黑" panose="020B0503020204020204" pitchFamily="34" charset="-122"/>
                <a:ea typeface="微软雅黑" panose="020B0503020204020204" pitchFamily="34" charset="-122"/>
                <a:cs typeface="+mn-ea"/>
                <a:sym typeface="+mn-lt"/>
              </a:rPr>
              <a:t>点击添加相关标题文字</a:t>
            </a:r>
          </a:p>
        </p:txBody>
      </p:sp>
      <p:sp>
        <p:nvSpPr>
          <p:cNvPr id="16" name="文本框 15"/>
          <p:cNvSpPr txBox="1"/>
          <p:nvPr/>
        </p:nvSpPr>
        <p:spPr>
          <a:xfrm>
            <a:off x="372973" y="654957"/>
            <a:ext cx="2809570" cy="374375"/>
          </a:xfrm>
          <a:prstGeom prst="rect">
            <a:avLst/>
          </a:prstGeom>
          <a:noFill/>
        </p:spPr>
        <p:txBody>
          <a:bodyPr wrap="none" lIns="96434" tIns="48217" rIns="96434" bIns="48217" rtlCol="0">
            <a:spAutoFit/>
          </a:bodyPr>
          <a:lstStyle/>
          <a:p>
            <a:pPr defTabSz="964278"/>
            <a:r>
              <a:rPr lang="en-US" altLang="zh-CN" dirty="0">
                <a:solidFill>
                  <a:srgbClr val="E7E6E6">
                    <a:lumMod val="25000"/>
                  </a:srgbClr>
                </a:solidFill>
                <a:cs typeface="+mn-ea"/>
                <a:sym typeface="+mn-lt"/>
              </a:rPr>
              <a:t>ADD RELATED TITLE WORDS</a:t>
            </a:r>
            <a:endParaRPr lang="zh-CN" altLang="en-US" dirty="0">
              <a:solidFill>
                <a:srgbClr val="E7E6E6">
                  <a:lumMod val="25000"/>
                </a:srgbClr>
              </a:solidFill>
              <a:cs typeface="+mn-ea"/>
              <a:sym typeface="+mn-lt"/>
            </a:endParaRPr>
          </a:p>
        </p:txBody>
      </p:sp>
    </p:spTree>
    <p:extLst>
      <p:ext uri="{BB962C8B-B14F-4D97-AF65-F5344CB8AC3E}">
        <p14:creationId xmlns:p14="http://schemas.microsoft.com/office/powerpoint/2010/main" val="2197093151"/>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right)">
                                      <p:cBhvr>
                                        <p:cTn id="7" dur="500"/>
                                        <p:tgtEl>
                                          <p:spTgt spid="17"/>
                                        </p:tgtEl>
                                      </p:cBhvr>
                                    </p:animEffect>
                                  </p:childTnLst>
                                </p:cTn>
                              </p:par>
                              <p:par>
                                <p:cTn id="8" presetID="12" presetClass="entr" presetSubtype="2" fill="hold" grpId="0" nodeType="withEffect">
                                  <p:stCondLst>
                                    <p:cond delay="200"/>
                                  </p:stCondLst>
                                  <p:childTnLst>
                                    <p:set>
                                      <p:cBhvr>
                                        <p:cTn id="9" dur="1" fill="hold">
                                          <p:stCondLst>
                                            <p:cond delay="0"/>
                                          </p:stCondLst>
                                        </p:cTn>
                                        <p:tgtEl>
                                          <p:spTgt spid="25"/>
                                        </p:tgtEl>
                                        <p:attrNameLst>
                                          <p:attrName>style.visibility</p:attrName>
                                        </p:attrNameLst>
                                      </p:cBhvr>
                                      <p:to>
                                        <p:strVal val="visible"/>
                                      </p:to>
                                    </p:set>
                                    <p:anim calcmode="lin" valueType="num">
                                      <p:cBhvr additive="base">
                                        <p:cTn id="10" dur="500"/>
                                        <p:tgtEl>
                                          <p:spTgt spid="25"/>
                                        </p:tgtEl>
                                        <p:attrNameLst>
                                          <p:attrName>ppt_x</p:attrName>
                                        </p:attrNameLst>
                                      </p:cBhvr>
                                      <p:tavLst>
                                        <p:tav tm="0">
                                          <p:val>
                                            <p:strVal val="#ppt_x+#ppt_w*1.125000"/>
                                          </p:val>
                                        </p:tav>
                                        <p:tav tm="100000">
                                          <p:val>
                                            <p:strVal val="#ppt_x"/>
                                          </p:val>
                                        </p:tav>
                                      </p:tavLst>
                                    </p:anim>
                                    <p:animEffect transition="in" filter="wipe(left)">
                                      <p:cBhvr>
                                        <p:cTn id="11" dur="500"/>
                                        <p:tgtEl>
                                          <p:spTgt spid="25"/>
                                        </p:tgtEl>
                                      </p:cBhvr>
                                    </p:animEffect>
                                  </p:childTnLst>
                                </p:cTn>
                              </p:par>
                              <p:par>
                                <p:cTn id="12" presetID="31" presetClass="entr" presetSubtype="0" fill="hold" grpId="0" nodeType="withEffect">
                                  <p:stCondLst>
                                    <p:cond delay="500"/>
                                  </p:stCondLst>
                                  <p:childTnLst>
                                    <p:set>
                                      <p:cBhvr>
                                        <p:cTn id="13" dur="1" fill="hold">
                                          <p:stCondLst>
                                            <p:cond delay="0"/>
                                          </p:stCondLst>
                                        </p:cTn>
                                        <p:tgtEl>
                                          <p:spTgt spid="21"/>
                                        </p:tgtEl>
                                        <p:attrNameLst>
                                          <p:attrName>style.visibility</p:attrName>
                                        </p:attrNameLst>
                                      </p:cBhvr>
                                      <p:to>
                                        <p:strVal val="visible"/>
                                      </p:to>
                                    </p:set>
                                    <p:anim calcmode="lin" valueType="num">
                                      <p:cBhvr>
                                        <p:cTn id="14" dur="500" fill="hold"/>
                                        <p:tgtEl>
                                          <p:spTgt spid="21"/>
                                        </p:tgtEl>
                                        <p:attrNameLst>
                                          <p:attrName>ppt_w</p:attrName>
                                        </p:attrNameLst>
                                      </p:cBhvr>
                                      <p:tavLst>
                                        <p:tav tm="0">
                                          <p:val>
                                            <p:fltVal val="0"/>
                                          </p:val>
                                        </p:tav>
                                        <p:tav tm="100000">
                                          <p:val>
                                            <p:strVal val="#ppt_w"/>
                                          </p:val>
                                        </p:tav>
                                      </p:tavLst>
                                    </p:anim>
                                    <p:anim calcmode="lin" valueType="num">
                                      <p:cBhvr>
                                        <p:cTn id="15" dur="500" fill="hold"/>
                                        <p:tgtEl>
                                          <p:spTgt spid="21"/>
                                        </p:tgtEl>
                                        <p:attrNameLst>
                                          <p:attrName>ppt_h</p:attrName>
                                        </p:attrNameLst>
                                      </p:cBhvr>
                                      <p:tavLst>
                                        <p:tav tm="0">
                                          <p:val>
                                            <p:fltVal val="0"/>
                                          </p:val>
                                        </p:tav>
                                        <p:tav tm="100000">
                                          <p:val>
                                            <p:strVal val="#ppt_h"/>
                                          </p:val>
                                        </p:tav>
                                      </p:tavLst>
                                    </p:anim>
                                    <p:anim calcmode="lin" valueType="num">
                                      <p:cBhvr>
                                        <p:cTn id="16" dur="500" fill="hold"/>
                                        <p:tgtEl>
                                          <p:spTgt spid="21"/>
                                        </p:tgtEl>
                                        <p:attrNameLst>
                                          <p:attrName>style.rotation</p:attrName>
                                        </p:attrNameLst>
                                      </p:cBhvr>
                                      <p:tavLst>
                                        <p:tav tm="0">
                                          <p:val>
                                            <p:fltVal val="90"/>
                                          </p:val>
                                        </p:tav>
                                        <p:tav tm="100000">
                                          <p:val>
                                            <p:fltVal val="0"/>
                                          </p:val>
                                        </p:tav>
                                      </p:tavLst>
                                    </p:anim>
                                    <p:animEffect transition="in" filter="fade">
                                      <p:cBhvr>
                                        <p:cTn id="17" dur="500"/>
                                        <p:tgtEl>
                                          <p:spTgt spid="21"/>
                                        </p:tgtEl>
                                      </p:cBhvr>
                                    </p:animEffect>
                                  </p:childTnLst>
                                </p:cTn>
                              </p:par>
                              <p:par>
                                <p:cTn id="18" presetID="22" presetClass="entr" presetSubtype="2" fill="hold" nodeType="withEffect">
                                  <p:stCondLst>
                                    <p:cond delay="1000"/>
                                  </p:stCondLst>
                                  <p:childTnLst>
                                    <p:set>
                                      <p:cBhvr>
                                        <p:cTn id="19" dur="1" fill="hold">
                                          <p:stCondLst>
                                            <p:cond delay="0"/>
                                          </p:stCondLst>
                                        </p:cTn>
                                        <p:tgtEl>
                                          <p:spTgt spid="18"/>
                                        </p:tgtEl>
                                        <p:attrNameLst>
                                          <p:attrName>style.visibility</p:attrName>
                                        </p:attrNameLst>
                                      </p:cBhvr>
                                      <p:to>
                                        <p:strVal val="visible"/>
                                      </p:to>
                                    </p:set>
                                    <p:animEffect transition="in" filter="wipe(right)">
                                      <p:cBhvr>
                                        <p:cTn id="20" dur="500"/>
                                        <p:tgtEl>
                                          <p:spTgt spid="18"/>
                                        </p:tgtEl>
                                      </p:cBhvr>
                                    </p:animEffect>
                                  </p:childTnLst>
                                </p:cTn>
                              </p:par>
                              <p:par>
                                <p:cTn id="21" presetID="12" presetClass="entr" presetSubtype="2" fill="hold" grpId="0" nodeType="withEffect">
                                  <p:stCondLst>
                                    <p:cond delay="1000"/>
                                  </p:stCondLst>
                                  <p:childTnLst>
                                    <p:set>
                                      <p:cBhvr>
                                        <p:cTn id="22" dur="1" fill="hold">
                                          <p:stCondLst>
                                            <p:cond delay="0"/>
                                          </p:stCondLst>
                                        </p:cTn>
                                        <p:tgtEl>
                                          <p:spTgt spid="29"/>
                                        </p:tgtEl>
                                        <p:attrNameLst>
                                          <p:attrName>style.visibility</p:attrName>
                                        </p:attrNameLst>
                                      </p:cBhvr>
                                      <p:to>
                                        <p:strVal val="visible"/>
                                      </p:to>
                                    </p:set>
                                    <p:anim calcmode="lin" valueType="num">
                                      <p:cBhvr additive="base">
                                        <p:cTn id="23" dur="500"/>
                                        <p:tgtEl>
                                          <p:spTgt spid="29"/>
                                        </p:tgtEl>
                                        <p:attrNameLst>
                                          <p:attrName>ppt_x</p:attrName>
                                        </p:attrNameLst>
                                      </p:cBhvr>
                                      <p:tavLst>
                                        <p:tav tm="0">
                                          <p:val>
                                            <p:strVal val="#ppt_x+#ppt_w*1.125000"/>
                                          </p:val>
                                        </p:tav>
                                        <p:tav tm="100000">
                                          <p:val>
                                            <p:strVal val="#ppt_x"/>
                                          </p:val>
                                        </p:tav>
                                      </p:tavLst>
                                    </p:anim>
                                    <p:animEffect transition="in" filter="wipe(left)">
                                      <p:cBhvr>
                                        <p:cTn id="24" dur="500"/>
                                        <p:tgtEl>
                                          <p:spTgt spid="29"/>
                                        </p:tgtEl>
                                      </p:cBhvr>
                                    </p:animEffect>
                                  </p:childTnLst>
                                </p:cTn>
                              </p:par>
                              <p:par>
                                <p:cTn id="25" presetID="31" presetClass="entr" presetSubtype="0" fill="hold" grpId="0" nodeType="withEffect">
                                  <p:stCondLst>
                                    <p:cond delay="1500"/>
                                  </p:stCondLst>
                                  <p:childTnLst>
                                    <p:set>
                                      <p:cBhvr>
                                        <p:cTn id="26" dur="1" fill="hold">
                                          <p:stCondLst>
                                            <p:cond delay="0"/>
                                          </p:stCondLst>
                                        </p:cTn>
                                        <p:tgtEl>
                                          <p:spTgt spid="24"/>
                                        </p:tgtEl>
                                        <p:attrNameLst>
                                          <p:attrName>style.visibility</p:attrName>
                                        </p:attrNameLst>
                                      </p:cBhvr>
                                      <p:to>
                                        <p:strVal val="visible"/>
                                      </p:to>
                                    </p:set>
                                    <p:anim calcmode="lin" valueType="num">
                                      <p:cBhvr>
                                        <p:cTn id="27" dur="500" fill="hold"/>
                                        <p:tgtEl>
                                          <p:spTgt spid="24"/>
                                        </p:tgtEl>
                                        <p:attrNameLst>
                                          <p:attrName>ppt_w</p:attrName>
                                        </p:attrNameLst>
                                      </p:cBhvr>
                                      <p:tavLst>
                                        <p:tav tm="0">
                                          <p:val>
                                            <p:fltVal val="0"/>
                                          </p:val>
                                        </p:tav>
                                        <p:tav tm="100000">
                                          <p:val>
                                            <p:strVal val="#ppt_w"/>
                                          </p:val>
                                        </p:tav>
                                      </p:tavLst>
                                    </p:anim>
                                    <p:anim calcmode="lin" valueType="num">
                                      <p:cBhvr>
                                        <p:cTn id="28" dur="500" fill="hold"/>
                                        <p:tgtEl>
                                          <p:spTgt spid="24"/>
                                        </p:tgtEl>
                                        <p:attrNameLst>
                                          <p:attrName>ppt_h</p:attrName>
                                        </p:attrNameLst>
                                      </p:cBhvr>
                                      <p:tavLst>
                                        <p:tav tm="0">
                                          <p:val>
                                            <p:fltVal val="0"/>
                                          </p:val>
                                        </p:tav>
                                        <p:tav tm="100000">
                                          <p:val>
                                            <p:strVal val="#ppt_h"/>
                                          </p:val>
                                        </p:tav>
                                      </p:tavLst>
                                    </p:anim>
                                    <p:anim calcmode="lin" valueType="num">
                                      <p:cBhvr>
                                        <p:cTn id="29" dur="500" fill="hold"/>
                                        <p:tgtEl>
                                          <p:spTgt spid="24"/>
                                        </p:tgtEl>
                                        <p:attrNameLst>
                                          <p:attrName>style.rotation</p:attrName>
                                        </p:attrNameLst>
                                      </p:cBhvr>
                                      <p:tavLst>
                                        <p:tav tm="0">
                                          <p:val>
                                            <p:fltVal val="90"/>
                                          </p:val>
                                        </p:tav>
                                        <p:tav tm="100000">
                                          <p:val>
                                            <p:fltVal val="0"/>
                                          </p:val>
                                        </p:tav>
                                      </p:tavLst>
                                    </p:anim>
                                    <p:animEffect transition="in" filter="fade">
                                      <p:cBhvr>
                                        <p:cTn id="30" dur="500"/>
                                        <p:tgtEl>
                                          <p:spTgt spid="24"/>
                                        </p:tgtEl>
                                      </p:cBhvr>
                                    </p:animEffect>
                                  </p:childTnLst>
                                </p:cTn>
                              </p:par>
                              <p:par>
                                <p:cTn id="31" presetID="22" presetClass="entr" presetSubtype="2" fill="hold" nodeType="withEffect">
                                  <p:stCondLst>
                                    <p:cond delay="2000"/>
                                  </p:stCondLst>
                                  <p:childTnLst>
                                    <p:set>
                                      <p:cBhvr>
                                        <p:cTn id="32" dur="1" fill="hold">
                                          <p:stCondLst>
                                            <p:cond delay="0"/>
                                          </p:stCondLst>
                                        </p:cTn>
                                        <p:tgtEl>
                                          <p:spTgt spid="19"/>
                                        </p:tgtEl>
                                        <p:attrNameLst>
                                          <p:attrName>style.visibility</p:attrName>
                                        </p:attrNameLst>
                                      </p:cBhvr>
                                      <p:to>
                                        <p:strVal val="visible"/>
                                      </p:to>
                                    </p:set>
                                    <p:animEffect transition="in" filter="wipe(right)">
                                      <p:cBhvr>
                                        <p:cTn id="33" dur="500"/>
                                        <p:tgtEl>
                                          <p:spTgt spid="19"/>
                                        </p:tgtEl>
                                      </p:cBhvr>
                                    </p:animEffect>
                                  </p:childTnLst>
                                </p:cTn>
                              </p:par>
                              <p:par>
                                <p:cTn id="34" presetID="12" presetClass="entr" presetSubtype="2" fill="hold" grpId="0" nodeType="withEffect">
                                  <p:stCondLst>
                                    <p:cond delay="2000"/>
                                  </p:stCondLst>
                                  <p:childTnLst>
                                    <p:set>
                                      <p:cBhvr>
                                        <p:cTn id="35" dur="1" fill="hold">
                                          <p:stCondLst>
                                            <p:cond delay="0"/>
                                          </p:stCondLst>
                                        </p:cTn>
                                        <p:tgtEl>
                                          <p:spTgt spid="30"/>
                                        </p:tgtEl>
                                        <p:attrNameLst>
                                          <p:attrName>style.visibility</p:attrName>
                                        </p:attrNameLst>
                                      </p:cBhvr>
                                      <p:to>
                                        <p:strVal val="visible"/>
                                      </p:to>
                                    </p:set>
                                    <p:anim calcmode="lin" valueType="num">
                                      <p:cBhvr additive="base">
                                        <p:cTn id="36" dur="500"/>
                                        <p:tgtEl>
                                          <p:spTgt spid="30"/>
                                        </p:tgtEl>
                                        <p:attrNameLst>
                                          <p:attrName>ppt_x</p:attrName>
                                        </p:attrNameLst>
                                      </p:cBhvr>
                                      <p:tavLst>
                                        <p:tav tm="0">
                                          <p:val>
                                            <p:strVal val="#ppt_x+#ppt_w*1.125000"/>
                                          </p:val>
                                        </p:tav>
                                        <p:tav tm="100000">
                                          <p:val>
                                            <p:strVal val="#ppt_x"/>
                                          </p:val>
                                        </p:tav>
                                      </p:tavLst>
                                    </p:anim>
                                    <p:animEffect transition="in" filter="wipe(left)">
                                      <p:cBhvr>
                                        <p:cTn id="37" dur="500"/>
                                        <p:tgtEl>
                                          <p:spTgt spid="30"/>
                                        </p:tgtEl>
                                      </p:cBhvr>
                                    </p:animEffect>
                                  </p:childTnLst>
                                </p:cTn>
                              </p:par>
                              <p:par>
                                <p:cTn id="38" presetID="31" presetClass="entr" presetSubtype="0" fill="hold" grpId="0" nodeType="withEffect">
                                  <p:stCondLst>
                                    <p:cond delay="2500"/>
                                  </p:stCondLst>
                                  <p:childTnLst>
                                    <p:set>
                                      <p:cBhvr>
                                        <p:cTn id="39" dur="1" fill="hold">
                                          <p:stCondLst>
                                            <p:cond delay="0"/>
                                          </p:stCondLst>
                                        </p:cTn>
                                        <p:tgtEl>
                                          <p:spTgt spid="23"/>
                                        </p:tgtEl>
                                        <p:attrNameLst>
                                          <p:attrName>style.visibility</p:attrName>
                                        </p:attrNameLst>
                                      </p:cBhvr>
                                      <p:to>
                                        <p:strVal val="visible"/>
                                      </p:to>
                                    </p:set>
                                    <p:anim calcmode="lin" valueType="num">
                                      <p:cBhvr>
                                        <p:cTn id="40" dur="500" fill="hold"/>
                                        <p:tgtEl>
                                          <p:spTgt spid="23"/>
                                        </p:tgtEl>
                                        <p:attrNameLst>
                                          <p:attrName>ppt_w</p:attrName>
                                        </p:attrNameLst>
                                      </p:cBhvr>
                                      <p:tavLst>
                                        <p:tav tm="0">
                                          <p:val>
                                            <p:fltVal val="0"/>
                                          </p:val>
                                        </p:tav>
                                        <p:tav tm="100000">
                                          <p:val>
                                            <p:strVal val="#ppt_w"/>
                                          </p:val>
                                        </p:tav>
                                      </p:tavLst>
                                    </p:anim>
                                    <p:anim calcmode="lin" valueType="num">
                                      <p:cBhvr>
                                        <p:cTn id="41" dur="500" fill="hold"/>
                                        <p:tgtEl>
                                          <p:spTgt spid="23"/>
                                        </p:tgtEl>
                                        <p:attrNameLst>
                                          <p:attrName>ppt_h</p:attrName>
                                        </p:attrNameLst>
                                      </p:cBhvr>
                                      <p:tavLst>
                                        <p:tav tm="0">
                                          <p:val>
                                            <p:fltVal val="0"/>
                                          </p:val>
                                        </p:tav>
                                        <p:tav tm="100000">
                                          <p:val>
                                            <p:strVal val="#ppt_h"/>
                                          </p:val>
                                        </p:tav>
                                      </p:tavLst>
                                    </p:anim>
                                    <p:anim calcmode="lin" valueType="num">
                                      <p:cBhvr>
                                        <p:cTn id="42" dur="500" fill="hold"/>
                                        <p:tgtEl>
                                          <p:spTgt spid="23"/>
                                        </p:tgtEl>
                                        <p:attrNameLst>
                                          <p:attrName>style.rotation</p:attrName>
                                        </p:attrNameLst>
                                      </p:cBhvr>
                                      <p:tavLst>
                                        <p:tav tm="0">
                                          <p:val>
                                            <p:fltVal val="90"/>
                                          </p:val>
                                        </p:tav>
                                        <p:tav tm="100000">
                                          <p:val>
                                            <p:fltVal val="0"/>
                                          </p:val>
                                        </p:tav>
                                      </p:tavLst>
                                    </p:anim>
                                    <p:animEffect transition="in" filter="fade">
                                      <p:cBhvr>
                                        <p:cTn id="43" dur="500"/>
                                        <p:tgtEl>
                                          <p:spTgt spid="23"/>
                                        </p:tgtEl>
                                      </p:cBhvr>
                                    </p:animEffect>
                                  </p:childTnLst>
                                </p:cTn>
                              </p:par>
                              <p:par>
                                <p:cTn id="44" presetID="12" presetClass="entr" presetSubtype="2" fill="hold" grpId="0" nodeType="withEffect">
                                  <p:stCondLst>
                                    <p:cond delay="2500"/>
                                  </p:stCondLst>
                                  <p:childTnLst>
                                    <p:set>
                                      <p:cBhvr>
                                        <p:cTn id="45" dur="1" fill="hold">
                                          <p:stCondLst>
                                            <p:cond delay="0"/>
                                          </p:stCondLst>
                                        </p:cTn>
                                        <p:tgtEl>
                                          <p:spTgt spid="31"/>
                                        </p:tgtEl>
                                        <p:attrNameLst>
                                          <p:attrName>style.visibility</p:attrName>
                                        </p:attrNameLst>
                                      </p:cBhvr>
                                      <p:to>
                                        <p:strVal val="visible"/>
                                      </p:to>
                                    </p:set>
                                    <p:anim calcmode="lin" valueType="num">
                                      <p:cBhvr additive="base">
                                        <p:cTn id="46" dur="500"/>
                                        <p:tgtEl>
                                          <p:spTgt spid="31"/>
                                        </p:tgtEl>
                                        <p:attrNameLst>
                                          <p:attrName>ppt_x</p:attrName>
                                        </p:attrNameLst>
                                      </p:cBhvr>
                                      <p:tavLst>
                                        <p:tav tm="0">
                                          <p:val>
                                            <p:strVal val="#ppt_x+#ppt_w*1.125000"/>
                                          </p:val>
                                        </p:tav>
                                        <p:tav tm="100000">
                                          <p:val>
                                            <p:strVal val="#ppt_x"/>
                                          </p:val>
                                        </p:tav>
                                      </p:tavLst>
                                    </p:anim>
                                    <p:animEffect transition="in" filter="wipe(left)">
                                      <p:cBhvr>
                                        <p:cTn id="47" dur="500"/>
                                        <p:tgtEl>
                                          <p:spTgt spid="31"/>
                                        </p:tgtEl>
                                      </p:cBhvr>
                                    </p:animEffect>
                                  </p:childTnLst>
                                </p:cTn>
                              </p:par>
                              <p:par>
                                <p:cTn id="48" presetID="22" presetClass="entr" presetSubtype="2" fill="hold" nodeType="withEffect">
                                  <p:stCondLst>
                                    <p:cond delay="3000"/>
                                  </p:stCondLst>
                                  <p:childTnLst>
                                    <p:set>
                                      <p:cBhvr>
                                        <p:cTn id="49" dur="1" fill="hold">
                                          <p:stCondLst>
                                            <p:cond delay="0"/>
                                          </p:stCondLst>
                                        </p:cTn>
                                        <p:tgtEl>
                                          <p:spTgt spid="20"/>
                                        </p:tgtEl>
                                        <p:attrNameLst>
                                          <p:attrName>style.visibility</p:attrName>
                                        </p:attrNameLst>
                                      </p:cBhvr>
                                      <p:to>
                                        <p:strVal val="visible"/>
                                      </p:to>
                                    </p:set>
                                    <p:animEffect transition="in" filter="wipe(right)">
                                      <p:cBhvr>
                                        <p:cTn id="50" dur="500"/>
                                        <p:tgtEl>
                                          <p:spTgt spid="20"/>
                                        </p:tgtEl>
                                      </p:cBhvr>
                                    </p:animEffect>
                                  </p:childTnLst>
                                </p:cTn>
                              </p:par>
                              <p:par>
                                <p:cTn id="51" presetID="31" presetClass="entr" presetSubtype="0" fill="hold" grpId="0" nodeType="withEffect">
                                  <p:stCondLst>
                                    <p:cond delay="3500"/>
                                  </p:stCondLst>
                                  <p:childTnLst>
                                    <p:set>
                                      <p:cBhvr>
                                        <p:cTn id="52" dur="1" fill="hold">
                                          <p:stCondLst>
                                            <p:cond delay="0"/>
                                          </p:stCondLst>
                                        </p:cTn>
                                        <p:tgtEl>
                                          <p:spTgt spid="22"/>
                                        </p:tgtEl>
                                        <p:attrNameLst>
                                          <p:attrName>style.visibility</p:attrName>
                                        </p:attrNameLst>
                                      </p:cBhvr>
                                      <p:to>
                                        <p:strVal val="visible"/>
                                      </p:to>
                                    </p:set>
                                    <p:anim calcmode="lin" valueType="num">
                                      <p:cBhvr>
                                        <p:cTn id="53" dur="500" fill="hold"/>
                                        <p:tgtEl>
                                          <p:spTgt spid="22"/>
                                        </p:tgtEl>
                                        <p:attrNameLst>
                                          <p:attrName>ppt_w</p:attrName>
                                        </p:attrNameLst>
                                      </p:cBhvr>
                                      <p:tavLst>
                                        <p:tav tm="0">
                                          <p:val>
                                            <p:fltVal val="0"/>
                                          </p:val>
                                        </p:tav>
                                        <p:tav tm="100000">
                                          <p:val>
                                            <p:strVal val="#ppt_w"/>
                                          </p:val>
                                        </p:tav>
                                      </p:tavLst>
                                    </p:anim>
                                    <p:anim calcmode="lin" valueType="num">
                                      <p:cBhvr>
                                        <p:cTn id="54" dur="500" fill="hold"/>
                                        <p:tgtEl>
                                          <p:spTgt spid="22"/>
                                        </p:tgtEl>
                                        <p:attrNameLst>
                                          <p:attrName>ppt_h</p:attrName>
                                        </p:attrNameLst>
                                      </p:cBhvr>
                                      <p:tavLst>
                                        <p:tav tm="0">
                                          <p:val>
                                            <p:fltVal val="0"/>
                                          </p:val>
                                        </p:tav>
                                        <p:tav tm="100000">
                                          <p:val>
                                            <p:strVal val="#ppt_h"/>
                                          </p:val>
                                        </p:tav>
                                      </p:tavLst>
                                    </p:anim>
                                    <p:anim calcmode="lin" valueType="num">
                                      <p:cBhvr>
                                        <p:cTn id="55" dur="500" fill="hold"/>
                                        <p:tgtEl>
                                          <p:spTgt spid="22"/>
                                        </p:tgtEl>
                                        <p:attrNameLst>
                                          <p:attrName>style.rotation</p:attrName>
                                        </p:attrNameLst>
                                      </p:cBhvr>
                                      <p:tavLst>
                                        <p:tav tm="0">
                                          <p:val>
                                            <p:fltVal val="90"/>
                                          </p:val>
                                        </p:tav>
                                        <p:tav tm="100000">
                                          <p:val>
                                            <p:fltVal val="0"/>
                                          </p:val>
                                        </p:tav>
                                      </p:tavLst>
                                    </p:anim>
                                    <p:animEffect transition="in" filter="fade">
                                      <p:cBhvr>
                                        <p:cTn id="5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25" grpId="0"/>
      <p:bldP spid="29" grpId="0"/>
      <p:bldP spid="30" grpId="0"/>
      <p:bldP spid="3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83" y="895"/>
            <a:ext cx="12853989" cy="7230864"/>
          </a:xfrm>
          <a:prstGeom prst="rect">
            <a:avLst/>
          </a:prstGeom>
          <a:blipFill dpi="0" rotWithShape="1">
            <a:blip r:embed="rId3" cstate="print">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8"/>
          <p:cNvSpPr txBox="1">
            <a:spLocks noChangeArrowheads="1"/>
          </p:cNvSpPr>
          <p:nvPr/>
        </p:nvSpPr>
        <p:spPr bwMode="auto">
          <a:xfrm>
            <a:off x="1820863" y="1744117"/>
            <a:ext cx="8064896"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r>
              <a:rPr lang="zh-CN" altLang="en-US" sz="13800" dirty="0" smtClean="0">
                <a:solidFill>
                  <a:schemeClr val="bg1"/>
                </a:solidFill>
                <a:effectLst>
                  <a:outerShdw blurRad="38100" dist="38100" dir="2700000" algn="tl">
                    <a:srgbClr val="000000">
                      <a:alpha val="43137"/>
                    </a:srgbClr>
                  </a:outerShdw>
                </a:effectLst>
                <a:latin typeface="汉仪细圆简" panose="02010609000101010101" pitchFamily="49" charset="-122"/>
                <a:ea typeface="汉仪细圆简" panose="02010609000101010101" pitchFamily="49" charset="-122"/>
              </a:rPr>
              <a:t>谢谢</a:t>
            </a:r>
            <a:endParaRPr lang="zh-CN" altLang="en-US" sz="13800" dirty="0">
              <a:solidFill>
                <a:schemeClr val="bg1"/>
              </a:solidFill>
              <a:effectLst>
                <a:outerShdw blurRad="38100" dist="38100" dir="2700000" algn="tl">
                  <a:srgbClr val="000000">
                    <a:alpha val="43137"/>
                  </a:srgbClr>
                </a:outerShdw>
              </a:effectLst>
              <a:latin typeface="汉仪细圆简" panose="02010609000101010101" pitchFamily="49" charset="-122"/>
              <a:ea typeface="汉仪细圆简" panose="02010609000101010101" pitchFamily="49" charset="-122"/>
            </a:endParaRPr>
          </a:p>
        </p:txBody>
      </p:sp>
      <p:sp>
        <p:nvSpPr>
          <p:cNvPr id="7" name="矩形 9"/>
          <p:cNvSpPr>
            <a:spLocks noChangeArrowheads="1"/>
          </p:cNvSpPr>
          <p:nvPr/>
        </p:nvSpPr>
        <p:spPr bwMode="auto">
          <a:xfrm>
            <a:off x="1944042" y="3804462"/>
            <a:ext cx="3549229"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dist" eaLnBrk="1" hangingPunct="1"/>
            <a:r>
              <a:rPr lang="en-US" altLang="zh-CN" sz="4400" spc="600" dirty="0" smtClean="0">
                <a:solidFill>
                  <a:schemeClr val="bg1"/>
                </a:solidFill>
                <a:latin typeface="Arial" panose="020B0604020202020204" pitchFamily="34" charset="0"/>
                <a:cs typeface="Arial" panose="020B0604020202020204" pitchFamily="34" charset="0"/>
              </a:rPr>
              <a:t>THANKS</a:t>
            </a:r>
            <a:endParaRPr lang="en-US" altLang="zh-CN" sz="4400" spc="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75412511"/>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40000" fill="hold" grpId="0" nodeType="afterEffect" p14:presetBounceEnd="40000">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40000">
                                          <p:cBhvr additive="base">
                                            <p:cTn id="7" dur="1000" fill="hold"/>
                                            <p:tgtEl>
                                              <p:spTgt spid="2"/>
                                            </p:tgtEl>
                                            <p:attrNameLst>
                                              <p:attrName>ppt_x</p:attrName>
                                            </p:attrNameLst>
                                          </p:cBhvr>
                                          <p:tavLst>
                                            <p:tav tm="0">
                                              <p:val>
                                                <p:strVal val="#ppt_x"/>
                                              </p:val>
                                            </p:tav>
                                            <p:tav tm="100000">
                                              <p:val>
                                                <p:strVal val="#ppt_x"/>
                                              </p:val>
                                            </p:tav>
                                          </p:tavLst>
                                        </p:anim>
                                        <p:anim calcmode="lin" valueType="num" p14:bounceEnd="40000">
                                          <p:cBhvr additive="base">
                                            <p:cTn id="8"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P spid="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400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P spid="7" grpId="0"/>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148" y="448"/>
            <a:ext cx="3133761" cy="7231757"/>
          </a:xfrm>
          <a:prstGeom prst="rect">
            <a:avLst/>
          </a:prstGeom>
          <a:blipFill dpi="0" rotWithShape="1">
            <a:blip r:embed="rId3" cstate="print">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2">
              <a:latin typeface="Arial" panose="020B0604020202020204" pitchFamily="34" charset="0"/>
              <a:ea typeface="微软雅黑" panose="020B0503020204020204" pitchFamily="34" charset="-122"/>
              <a:sym typeface="Arial" panose="020B0604020202020204" pitchFamily="34" charset="0"/>
            </a:endParaRPr>
          </a:p>
        </p:txBody>
      </p:sp>
      <p:sp>
        <p:nvSpPr>
          <p:cNvPr id="4" name="文本框 3"/>
          <p:cNvSpPr txBox="1"/>
          <p:nvPr/>
        </p:nvSpPr>
        <p:spPr>
          <a:xfrm>
            <a:off x="819909" y="1162216"/>
            <a:ext cx="1752531" cy="4221873"/>
          </a:xfrm>
          <a:prstGeom prst="rect">
            <a:avLst/>
          </a:prstGeom>
          <a:noFill/>
        </p:spPr>
        <p:txBody>
          <a:bodyPr vert="eaVert" wrap="square" lIns="0" tIns="0" rIns="0" bIns="0" rtlCol="0">
            <a:spAutoFit/>
          </a:bodyPr>
          <a:lstStyle/>
          <a:p>
            <a:r>
              <a:rPr lang="en-US" altLang="zh-CN" sz="5694"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CONTENTS</a:t>
            </a:r>
            <a:endParaRPr lang="zh-CN" altLang="en-US" sz="5694"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a:p>
            <a:r>
              <a:rPr lang="zh-CN" altLang="en-US" sz="5694" dirty="0">
                <a:solidFill>
                  <a:schemeClr val="bg1"/>
                </a:solidFill>
                <a:latin typeface="Arial" panose="020B0604020202020204" pitchFamily="34" charset="0"/>
                <a:ea typeface="微软雅黑" panose="020B0503020204020204" pitchFamily="34" charset="-122"/>
                <a:sym typeface="Arial" panose="020B0604020202020204" pitchFamily="34" charset="0"/>
              </a:rPr>
              <a:t>目录</a:t>
            </a:r>
            <a:endParaRPr lang="en-US" altLang="zh-CN" sz="5694"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4" name="组合 13"/>
          <p:cNvGrpSpPr/>
          <p:nvPr/>
        </p:nvGrpSpPr>
        <p:grpSpPr>
          <a:xfrm>
            <a:off x="6008816" y="1885123"/>
            <a:ext cx="841118" cy="841118"/>
            <a:chOff x="3529981" y="507683"/>
            <a:chExt cx="598350" cy="598350"/>
          </a:xfrm>
        </p:grpSpPr>
        <p:sp>
          <p:nvSpPr>
            <p:cNvPr id="15" name="椭圆 14"/>
            <p:cNvSpPr/>
            <p:nvPr/>
          </p:nvSpPr>
          <p:spPr>
            <a:xfrm>
              <a:off x="3529981" y="507683"/>
              <a:ext cx="598350" cy="598350"/>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50">
                <a:solidFill>
                  <a:schemeClr val="accent1"/>
                </a:solidFill>
                <a:latin typeface="Arial" panose="020B0604020202020204" pitchFamily="34" charset="0"/>
                <a:ea typeface="微软雅黑" pitchFamily="34" charset="-122"/>
                <a:cs typeface="Arial" panose="020B0604020202020204" pitchFamily="34" charset="0"/>
              </a:endParaRPr>
            </a:p>
          </p:txBody>
        </p:sp>
        <p:sp>
          <p:nvSpPr>
            <p:cNvPr id="16" name="TextBox 4"/>
            <p:cNvSpPr txBox="1"/>
            <p:nvPr/>
          </p:nvSpPr>
          <p:spPr>
            <a:xfrm>
              <a:off x="3576317" y="558577"/>
              <a:ext cx="530353" cy="496562"/>
            </a:xfrm>
            <a:prstGeom prst="rect">
              <a:avLst/>
            </a:prstGeom>
            <a:noFill/>
          </p:spPr>
          <p:txBody>
            <a:bodyPr wrap="none" rtlCol="0" anchor="ctr">
              <a:spAutoFit/>
            </a:bodyPr>
            <a:lstStyle/>
            <a:p>
              <a:pPr algn="ctr"/>
              <a:r>
                <a:rPr lang="en-US" altLang="zh-CN" sz="3937" dirty="0">
                  <a:solidFill>
                    <a:schemeClr val="accent1"/>
                  </a:solidFill>
                  <a:effectLst>
                    <a:innerShdw blurRad="63500" dist="50800" dir="18900000">
                      <a:prstClr val="black">
                        <a:alpha val="30000"/>
                      </a:prstClr>
                    </a:innerShdw>
                  </a:effectLst>
                  <a:latin typeface="Arial" panose="020B0604020202020204" pitchFamily="34" charset="0"/>
                  <a:ea typeface="微软雅黑" pitchFamily="34" charset="-122"/>
                  <a:cs typeface="Arial" panose="020B0604020202020204" pitchFamily="34" charset="0"/>
                </a:rPr>
                <a:t>01</a:t>
              </a:r>
              <a:endParaRPr lang="zh-CN" altLang="en-US" sz="3937" dirty="0">
                <a:solidFill>
                  <a:schemeClr val="accent1"/>
                </a:solidFill>
                <a:effectLst>
                  <a:innerShdw blurRad="63500" dist="50800" dir="18900000">
                    <a:prstClr val="black">
                      <a:alpha val="30000"/>
                    </a:prstClr>
                  </a:innerShdw>
                </a:effectLst>
                <a:latin typeface="Arial" panose="020B0604020202020204" pitchFamily="34" charset="0"/>
                <a:ea typeface="微软雅黑" pitchFamily="34" charset="-122"/>
                <a:cs typeface="Arial" panose="020B0604020202020204" pitchFamily="34" charset="0"/>
              </a:endParaRPr>
            </a:p>
          </p:txBody>
        </p:sp>
      </p:grpSp>
      <p:sp>
        <p:nvSpPr>
          <p:cNvPr id="17" name="矩形 16"/>
          <p:cNvSpPr/>
          <p:nvPr/>
        </p:nvSpPr>
        <p:spPr>
          <a:xfrm>
            <a:off x="7354320" y="2032543"/>
            <a:ext cx="2516221" cy="646171"/>
          </a:xfrm>
          <a:prstGeom prst="rect">
            <a:avLst/>
          </a:prstGeom>
        </p:spPr>
        <p:txBody>
          <a:bodyPr wrap="none">
            <a:spAutoFit/>
          </a:bodyPr>
          <a:lstStyle/>
          <a:p>
            <a:r>
              <a:rPr lang="zh-CN" altLang="en-US" sz="2400" dirty="0">
                <a:solidFill>
                  <a:schemeClr val="accent1"/>
                </a:solidFill>
                <a:latin typeface="微软雅黑" pitchFamily="34" charset="-122"/>
                <a:ea typeface="微软雅黑" pitchFamily="34" charset="-122"/>
              </a:rPr>
              <a:t>相关标题文字</a:t>
            </a:r>
            <a:endParaRPr lang="en-US" altLang="zh-CN" sz="2400" dirty="0">
              <a:solidFill>
                <a:schemeClr val="accent1"/>
              </a:solidFill>
              <a:latin typeface="微软雅黑" pitchFamily="34" charset="-122"/>
              <a:ea typeface="微软雅黑" pitchFamily="34" charset="-122"/>
            </a:endParaRPr>
          </a:p>
          <a:p>
            <a:r>
              <a:rPr lang="en-US" altLang="zh-CN" sz="1200" b="1" dirty="0">
                <a:solidFill>
                  <a:schemeClr val="accent1"/>
                </a:solidFill>
                <a:latin typeface="微软雅黑" pitchFamily="34" charset="-122"/>
                <a:ea typeface="微软雅黑" pitchFamily="34" charset="-122"/>
              </a:rPr>
              <a:t>CLICK TO ADD CAPTION TEXT</a:t>
            </a:r>
            <a:endParaRPr lang="zh-CN" altLang="en-US" sz="1200" b="1" dirty="0">
              <a:solidFill>
                <a:schemeClr val="accent1"/>
              </a:solidFill>
              <a:latin typeface="微软雅黑" pitchFamily="34" charset="-122"/>
              <a:ea typeface="微软雅黑" pitchFamily="34" charset="-122"/>
            </a:endParaRPr>
          </a:p>
        </p:txBody>
      </p:sp>
      <p:sp>
        <p:nvSpPr>
          <p:cNvPr id="18" name="矩形 17"/>
          <p:cNvSpPr/>
          <p:nvPr/>
        </p:nvSpPr>
        <p:spPr>
          <a:xfrm>
            <a:off x="7354320" y="3091469"/>
            <a:ext cx="2516221" cy="646171"/>
          </a:xfrm>
          <a:prstGeom prst="rect">
            <a:avLst/>
          </a:prstGeom>
        </p:spPr>
        <p:txBody>
          <a:bodyPr wrap="none">
            <a:spAutoFit/>
          </a:bodyPr>
          <a:lstStyle/>
          <a:p>
            <a:r>
              <a:rPr lang="zh-CN" altLang="en-US" sz="2400" dirty="0">
                <a:solidFill>
                  <a:schemeClr val="accent2"/>
                </a:solidFill>
                <a:latin typeface="微软雅黑" pitchFamily="34" charset="-122"/>
                <a:ea typeface="微软雅黑" pitchFamily="34" charset="-122"/>
              </a:rPr>
              <a:t>相关标题文字</a:t>
            </a:r>
            <a:endParaRPr lang="en-US" altLang="zh-CN" sz="2400" dirty="0">
              <a:solidFill>
                <a:schemeClr val="accent2"/>
              </a:solidFill>
              <a:latin typeface="微软雅黑" pitchFamily="34" charset="-122"/>
              <a:ea typeface="微软雅黑" pitchFamily="34" charset="-122"/>
            </a:endParaRPr>
          </a:p>
          <a:p>
            <a:r>
              <a:rPr lang="en-US" altLang="zh-CN" sz="1200" b="1" dirty="0">
                <a:solidFill>
                  <a:schemeClr val="accent2"/>
                </a:solidFill>
                <a:latin typeface="微软雅黑" pitchFamily="34" charset="-122"/>
                <a:ea typeface="微软雅黑" pitchFamily="34" charset="-122"/>
              </a:rPr>
              <a:t>CLICK TO ADD CAPTION TEXT</a:t>
            </a:r>
            <a:endParaRPr lang="zh-CN" altLang="en-US" sz="1200" b="1" dirty="0">
              <a:solidFill>
                <a:schemeClr val="accent2"/>
              </a:solidFill>
              <a:latin typeface="微软雅黑" pitchFamily="34" charset="-122"/>
              <a:ea typeface="微软雅黑" pitchFamily="34" charset="-122"/>
            </a:endParaRPr>
          </a:p>
        </p:txBody>
      </p:sp>
      <p:sp>
        <p:nvSpPr>
          <p:cNvPr id="19" name="矩形 18"/>
          <p:cNvSpPr/>
          <p:nvPr/>
        </p:nvSpPr>
        <p:spPr>
          <a:xfrm>
            <a:off x="7312581" y="5209323"/>
            <a:ext cx="2516221" cy="646171"/>
          </a:xfrm>
          <a:prstGeom prst="rect">
            <a:avLst/>
          </a:prstGeom>
        </p:spPr>
        <p:txBody>
          <a:bodyPr wrap="none">
            <a:spAutoFit/>
          </a:bodyPr>
          <a:lstStyle/>
          <a:p>
            <a:r>
              <a:rPr lang="zh-CN" altLang="en-US" sz="2400" dirty="0">
                <a:solidFill>
                  <a:schemeClr val="accent2"/>
                </a:solidFill>
                <a:latin typeface="微软雅黑" pitchFamily="34" charset="-122"/>
                <a:ea typeface="微软雅黑" pitchFamily="34" charset="-122"/>
              </a:rPr>
              <a:t>相关标题文字</a:t>
            </a:r>
            <a:endParaRPr lang="en-US" altLang="zh-CN" sz="2400" dirty="0">
              <a:solidFill>
                <a:schemeClr val="accent2"/>
              </a:solidFill>
              <a:latin typeface="微软雅黑" pitchFamily="34" charset="-122"/>
              <a:ea typeface="微软雅黑" pitchFamily="34" charset="-122"/>
            </a:endParaRPr>
          </a:p>
          <a:p>
            <a:r>
              <a:rPr lang="en-US" altLang="zh-CN" sz="1200" b="1" dirty="0">
                <a:solidFill>
                  <a:schemeClr val="accent2"/>
                </a:solidFill>
                <a:latin typeface="微软雅黑" pitchFamily="34" charset="-122"/>
                <a:ea typeface="微软雅黑" pitchFamily="34" charset="-122"/>
              </a:rPr>
              <a:t>CLICK TO ADD CAPTION TEXT</a:t>
            </a:r>
            <a:endParaRPr lang="zh-CN" altLang="en-US" sz="1200" b="1" dirty="0">
              <a:solidFill>
                <a:schemeClr val="accent2"/>
              </a:solidFill>
              <a:latin typeface="微软雅黑" pitchFamily="34" charset="-122"/>
              <a:ea typeface="微软雅黑" pitchFamily="34" charset="-122"/>
            </a:endParaRPr>
          </a:p>
        </p:txBody>
      </p:sp>
      <p:grpSp>
        <p:nvGrpSpPr>
          <p:cNvPr id="20" name="组合 19"/>
          <p:cNvGrpSpPr/>
          <p:nvPr/>
        </p:nvGrpSpPr>
        <p:grpSpPr>
          <a:xfrm>
            <a:off x="6056977" y="2993996"/>
            <a:ext cx="841118" cy="841118"/>
            <a:chOff x="3529981" y="507683"/>
            <a:chExt cx="598350" cy="598350"/>
          </a:xfrm>
        </p:grpSpPr>
        <p:sp>
          <p:nvSpPr>
            <p:cNvPr id="21" name="椭圆 20"/>
            <p:cNvSpPr/>
            <p:nvPr/>
          </p:nvSpPr>
          <p:spPr>
            <a:xfrm>
              <a:off x="3529981" y="507683"/>
              <a:ext cx="598350" cy="598350"/>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50">
                <a:solidFill>
                  <a:schemeClr val="accent2"/>
                </a:solidFill>
                <a:latin typeface="Arial" panose="020B0604020202020204" pitchFamily="34" charset="0"/>
                <a:ea typeface="微软雅黑" pitchFamily="34" charset="-122"/>
                <a:cs typeface="Arial" panose="020B0604020202020204" pitchFamily="34" charset="0"/>
              </a:endParaRPr>
            </a:p>
          </p:txBody>
        </p:sp>
        <p:sp>
          <p:nvSpPr>
            <p:cNvPr id="22" name="TextBox 48"/>
            <p:cNvSpPr txBox="1"/>
            <p:nvPr/>
          </p:nvSpPr>
          <p:spPr>
            <a:xfrm>
              <a:off x="3567571" y="598214"/>
              <a:ext cx="530353" cy="496562"/>
            </a:xfrm>
            <a:prstGeom prst="rect">
              <a:avLst/>
            </a:prstGeom>
            <a:noFill/>
          </p:spPr>
          <p:txBody>
            <a:bodyPr wrap="none" rtlCol="0" anchor="ctr">
              <a:spAutoFit/>
            </a:bodyPr>
            <a:lstStyle/>
            <a:p>
              <a:pPr algn="ctr"/>
              <a:r>
                <a:rPr lang="en-US" altLang="zh-CN" sz="3937" dirty="0">
                  <a:solidFill>
                    <a:schemeClr val="accent2"/>
                  </a:solidFill>
                  <a:effectLst>
                    <a:innerShdw blurRad="63500" dist="50800" dir="18900000">
                      <a:prstClr val="black">
                        <a:alpha val="30000"/>
                      </a:prstClr>
                    </a:innerShdw>
                  </a:effectLst>
                  <a:latin typeface="Arial" panose="020B0604020202020204" pitchFamily="34" charset="0"/>
                  <a:ea typeface="微软雅黑" pitchFamily="34" charset="-122"/>
                  <a:cs typeface="Arial" panose="020B0604020202020204" pitchFamily="34" charset="0"/>
                </a:rPr>
                <a:t>02</a:t>
              </a:r>
              <a:endParaRPr lang="zh-CN" altLang="en-US" sz="3937" dirty="0">
                <a:solidFill>
                  <a:schemeClr val="accent2"/>
                </a:solidFill>
                <a:effectLst>
                  <a:innerShdw blurRad="63500" dist="50800" dir="18900000">
                    <a:prstClr val="black">
                      <a:alpha val="30000"/>
                    </a:prstClr>
                  </a:innerShdw>
                </a:effectLst>
                <a:latin typeface="Arial" panose="020B0604020202020204" pitchFamily="34" charset="0"/>
                <a:ea typeface="微软雅黑" pitchFamily="34" charset="-122"/>
                <a:cs typeface="Arial" panose="020B0604020202020204" pitchFamily="34" charset="0"/>
              </a:endParaRPr>
            </a:p>
          </p:txBody>
        </p:sp>
      </p:grpSp>
      <p:grpSp>
        <p:nvGrpSpPr>
          <p:cNvPr id="23" name="组合 22"/>
          <p:cNvGrpSpPr/>
          <p:nvPr/>
        </p:nvGrpSpPr>
        <p:grpSpPr>
          <a:xfrm>
            <a:off x="6064959" y="5091466"/>
            <a:ext cx="841118" cy="841118"/>
            <a:chOff x="3529981" y="507683"/>
            <a:chExt cx="598350" cy="598350"/>
          </a:xfrm>
        </p:grpSpPr>
        <p:sp>
          <p:nvSpPr>
            <p:cNvPr id="24" name="椭圆 23"/>
            <p:cNvSpPr/>
            <p:nvPr/>
          </p:nvSpPr>
          <p:spPr>
            <a:xfrm>
              <a:off x="3529981" y="507683"/>
              <a:ext cx="598350" cy="598350"/>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50">
                <a:solidFill>
                  <a:schemeClr val="accent2"/>
                </a:solidFill>
                <a:latin typeface="Arial" panose="020B0604020202020204" pitchFamily="34" charset="0"/>
                <a:ea typeface="微软雅黑" pitchFamily="34" charset="-122"/>
                <a:cs typeface="Arial" panose="020B0604020202020204" pitchFamily="34" charset="0"/>
              </a:endParaRPr>
            </a:p>
          </p:txBody>
        </p:sp>
        <p:sp>
          <p:nvSpPr>
            <p:cNvPr id="25" name="TextBox 51"/>
            <p:cNvSpPr txBox="1"/>
            <p:nvPr/>
          </p:nvSpPr>
          <p:spPr>
            <a:xfrm>
              <a:off x="3570639" y="582835"/>
              <a:ext cx="530353" cy="496562"/>
            </a:xfrm>
            <a:prstGeom prst="rect">
              <a:avLst/>
            </a:prstGeom>
            <a:noFill/>
          </p:spPr>
          <p:txBody>
            <a:bodyPr wrap="none" rtlCol="0" anchor="ctr">
              <a:spAutoFit/>
            </a:bodyPr>
            <a:lstStyle/>
            <a:p>
              <a:pPr algn="ctr"/>
              <a:r>
                <a:rPr lang="en-US" altLang="zh-CN" sz="3937" dirty="0">
                  <a:solidFill>
                    <a:schemeClr val="accent2"/>
                  </a:solidFill>
                  <a:effectLst>
                    <a:innerShdw blurRad="63500" dist="50800" dir="18900000">
                      <a:prstClr val="black">
                        <a:alpha val="30000"/>
                      </a:prstClr>
                    </a:innerShdw>
                  </a:effectLst>
                  <a:latin typeface="Arial" panose="020B0604020202020204" pitchFamily="34" charset="0"/>
                  <a:ea typeface="微软雅黑" pitchFamily="34" charset="-122"/>
                  <a:cs typeface="Arial" panose="020B0604020202020204" pitchFamily="34" charset="0"/>
                </a:rPr>
                <a:t>04</a:t>
              </a:r>
              <a:endParaRPr lang="zh-CN" altLang="en-US" sz="3937" dirty="0">
                <a:solidFill>
                  <a:schemeClr val="accent2"/>
                </a:solidFill>
                <a:effectLst>
                  <a:innerShdw blurRad="63500" dist="50800" dir="18900000">
                    <a:prstClr val="black">
                      <a:alpha val="30000"/>
                    </a:prstClr>
                  </a:innerShdw>
                </a:effectLst>
                <a:latin typeface="Arial" panose="020B0604020202020204" pitchFamily="34" charset="0"/>
                <a:ea typeface="微软雅黑" pitchFamily="34" charset="-122"/>
                <a:cs typeface="Arial" panose="020B0604020202020204" pitchFamily="34" charset="0"/>
              </a:endParaRPr>
            </a:p>
          </p:txBody>
        </p:sp>
      </p:grpSp>
      <p:grpSp>
        <p:nvGrpSpPr>
          <p:cNvPr id="26" name="组合 25"/>
          <p:cNvGrpSpPr/>
          <p:nvPr/>
        </p:nvGrpSpPr>
        <p:grpSpPr>
          <a:xfrm>
            <a:off x="6053879" y="4050823"/>
            <a:ext cx="841118" cy="841118"/>
            <a:chOff x="3529981" y="507683"/>
            <a:chExt cx="598350" cy="598350"/>
          </a:xfrm>
        </p:grpSpPr>
        <p:sp>
          <p:nvSpPr>
            <p:cNvPr id="27" name="椭圆 26"/>
            <p:cNvSpPr/>
            <p:nvPr/>
          </p:nvSpPr>
          <p:spPr>
            <a:xfrm>
              <a:off x="3529981" y="507683"/>
              <a:ext cx="598350" cy="598350"/>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50">
                <a:solidFill>
                  <a:schemeClr val="accent1"/>
                </a:solidFill>
                <a:latin typeface="Arial" panose="020B0604020202020204" pitchFamily="34" charset="0"/>
                <a:ea typeface="微软雅黑" pitchFamily="34" charset="-122"/>
                <a:cs typeface="Arial" panose="020B0604020202020204" pitchFamily="34" charset="0"/>
              </a:endParaRPr>
            </a:p>
          </p:txBody>
        </p:sp>
        <p:sp>
          <p:nvSpPr>
            <p:cNvPr id="28" name="TextBox 57"/>
            <p:cNvSpPr txBox="1"/>
            <p:nvPr/>
          </p:nvSpPr>
          <p:spPr>
            <a:xfrm>
              <a:off x="3578518" y="582851"/>
              <a:ext cx="530353" cy="496562"/>
            </a:xfrm>
            <a:prstGeom prst="rect">
              <a:avLst/>
            </a:prstGeom>
            <a:noFill/>
          </p:spPr>
          <p:txBody>
            <a:bodyPr wrap="none" rtlCol="0" anchor="ctr">
              <a:spAutoFit/>
            </a:bodyPr>
            <a:lstStyle/>
            <a:p>
              <a:pPr algn="ctr"/>
              <a:r>
                <a:rPr lang="en-US" altLang="zh-CN" sz="3937" dirty="0">
                  <a:solidFill>
                    <a:schemeClr val="accent1"/>
                  </a:solidFill>
                  <a:effectLst>
                    <a:innerShdw blurRad="63500" dist="50800" dir="18900000">
                      <a:prstClr val="black">
                        <a:alpha val="30000"/>
                      </a:prstClr>
                    </a:innerShdw>
                  </a:effectLst>
                  <a:latin typeface="Arial" panose="020B0604020202020204" pitchFamily="34" charset="0"/>
                  <a:ea typeface="微软雅黑" pitchFamily="34" charset="-122"/>
                  <a:cs typeface="Arial" panose="020B0604020202020204" pitchFamily="34" charset="0"/>
                </a:rPr>
                <a:t>03</a:t>
              </a:r>
              <a:endParaRPr lang="zh-CN" altLang="en-US" sz="3937" dirty="0">
                <a:solidFill>
                  <a:schemeClr val="accent1"/>
                </a:solidFill>
                <a:effectLst>
                  <a:innerShdw blurRad="63500" dist="50800" dir="18900000">
                    <a:prstClr val="black">
                      <a:alpha val="30000"/>
                    </a:prstClr>
                  </a:innerShdw>
                </a:effectLst>
                <a:latin typeface="Arial" panose="020B0604020202020204" pitchFamily="34" charset="0"/>
                <a:ea typeface="微软雅黑" pitchFamily="34" charset="-122"/>
                <a:cs typeface="Arial" panose="020B0604020202020204" pitchFamily="34" charset="0"/>
              </a:endParaRPr>
            </a:p>
          </p:txBody>
        </p:sp>
      </p:grpSp>
      <p:sp>
        <p:nvSpPr>
          <p:cNvPr id="29" name="矩形 28"/>
          <p:cNvSpPr/>
          <p:nvPr/>
        </p:nvSpPr>
        <p:spPr>
          <a:xfrm>
            <a:off x="7312580" y="4150397"/>
            <a:ext cx="2516221" cy="646171"/>
          </a:xfrm>
          <a:prstGeom prst="rect">
            <a:avLst/>
          </a:prstGeom>
        </p:spPr>
        <p:txBody>
          <a:bodyPr wrap="none">
            <a:spAutoFit/>
          </a:bodyPr>
          <a:lstStyle/>
          <a:p>
            <a:r>
              <a:rPr lang="zh-CN" altLang="en-US" sz="2400" dirty="0">
                <a:solidFill>
                  <a:schemeClr val="accent1"/>
                </a:solidFill>
                <a:latin typeface="微软雅黑" pitchFamily="34" charset="-122"/>
                <a:ea typeface="微软雅黑" pitchFamily="34" charset="-122"/>
              </a:rPr>
              <a:t>相关标题文字</a:t>
            </a:r>
            <a:endParaRPr lang="en-US" altLang="zh-CN" sz="2400" dirty="0">
              <a:solidFill>
                <a:schemeClr val="accent1"/>
              </a:solidFill>
              <a:latin typeface="微软雅黑" pitchFamily="34" charset="-122"/>
              <a:ea typeface="微软雅黑" pitchFamily="34" charset="-122"/>
            </a:endParaRPr>
          </a:p>
          <a:p>
            <a:r>
              <a:rPr lang="en-US" altLang="zh-CN" sz="1200" b="1" dirty="0">
                <a:solidFill>
                  <a:schemeClr val="accent1"/>
                </a:solidFill>
                <a:latin typeface="微软雅黑" pitchFamily="34" charset="-122"/>
                <a:ea typeface="微软雅黑" pitchFamily="34" charset="-122"/>
              </a:rPr>
              <a:t>CLICK TO ADD CAPTION TEXT</a:t>
            </a:r>
            <a:endParaRPr lang="zh-CN" altLang="en-US" sz="1200" b="1" dirty="0">
              <a:solidFill>
                <a:schemeClr val="accent1"/>
              </a:solidFill>
              <a:latin typeface="微软雅黑" pitchFamily="34" charset="-122"/>
              <a:ea typeface="微软雅黑" pitchFamily="34" charset="-122"/>
            </a:endParaRPr>
          </a:p>
        </p:txBody>
      </p:sp>
    </p:spTree>
    <p:extLst>
      <p:ext uri="{BB962C8B-B14F-4D97-AF65-F5344CB8AC3E}">
        <p14:creationId xmlns:p14="http://schemas.microsoft.com/office/powerpoint/2010/main" val="383725498"/>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par>
                              <p:cTn id="11" fill="hold">
                                <p:stCondLst>
                                  <p:cond delay="500"/>
                                </p:stCondLst>
                                <p:childTnLst>
                                  <p:par>
                                    <p:cTn id="12" presetID="2" presetClass="entr" presetSubtype="3" fill="hold" nodeType="afterEffect" p14:presetBounceEnd="60000">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14:bounceEnd="60000">
                                          <p:cBhvr additive="base">
                                            <p:cTn id="14" dur="1250" fill="hold"/>
                                            <p:tgtEl>
                                              <p:spTgt spid="14"/>
                                            </p:tgtEl>
                                            <p:attrNameLst>
                                              <p:attrName>ppt_x</p:attrName>
                                            </p:attrNameLst>
                                          </p:cBhvr>
                                          <p:tavLst>
                                            <p:tav tm="0">
                                              <p:val>
                                                <p:strVal val="1+#ppt_w/2"/>
                                              </p:val>
                                            </p:tav>
                                            <p:tav tm="100000">
                                              <p:val>
                                                <p:strVal val="#ppt_x"/>
                                              </p:val>
                                            </p:tav>
                                          </p:tavLst>
                                        </p:anim>
                                        <p:anim calcmode="lin" valueType="num" p14:bounceEnd="60000">
                                          <p:cBhvr additive="base">
                                            <p:cTn id="15" dur="1250" fill="hold"/>
                                            <p:tgtEl>
                                              <p:spTgt spid="14"/>
                                            </p:tgtEl>
                                            <p:attrNameLst>
                                              <p:attrName>ppt_y</p:attrName>
                                            </p:attrNameLst>
                                          </p:cBhvr>
                                          <p:tavLst>
                                            <p:tav tm="0">
                                              <p:val>
                                                <p:strVal val="0-#ppt_h/2"/>
                                              </p:val>
                                            </p:tav>
                                            <p:tav tm="100000">
                                              <p:val>
                                                <p:strVal val="#ppt_y"/>
                                              </p:val>
                                            </p:tav>
                                          </p:tavLst>
                                        </p:anim>
                                      </p:childTnLst>
                                    </p:cTn>
                                  </p:par>
                                </p:childTnLst>
                              </p:cTn>
                            </p:par>
                            <p:par>
                              <p:cTn id="16" fill="hold">
                                <p:stCondLst>
                                  <p:cond delay="1750"/>
                                </p:stCondLst>
                                <p:childTnLst>
                                  <p:par>
                                    <p:cTn id="17" presetID="22" presetClass="entr" presetSubtype="8"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left)">
                                          <p:cBhvr>
                                            <p:cTn id="19" dur="750"/>
                                            <p:tgtEl>
                                              <p:spTgt spid="17"/>
                                            </p:tgtEl>
                                          </p:cBhvr>
                                        </p:animEffect>
                                      </p:childTnLst>
                                    </p:cTn>
                                  </p:par>
                                </p:childTnLst>
                              </p:cTn>
                            </p:par>
                            <p:par>
                              <p:cTn id="20" fill="hold">
                                <p:stCondLst>
                                  <p:cond delay="2500"/>
                                </p:stCondLst>
                                <p:childTnLst>
                                  <p:par>
                                    <p:cTn id="21" presetID="2" presetClass="entr" presetSubtype="3" fill="hold" nodeType="afterEffect" p14:presetBounceEnd="60000">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14:bounceEnd="60000">
                                          <p:cBhvr additive="base">
                                            <p:cTn id="23" dur="1250" fill="hold"/>
                                            <p:tgtEl>
                                              <p:spTgt spid="20"/>
                                            </p:tgtEl>
                                            <p:attrNameLst>
                                              <p:attrName>ppt_x</p:attrName>
                                            </p:attrNameLst>
                                          </p:cBhvr>
                                          <p:tavLst>
                                            <p:tav tm="0">
                                              <p:val>
                                                <p:strVal val="1+#ppt_w/2"/>
                                              </p:val>
                                            </p:tav>
                                            <p:tav tm="100000">
                                              <p:val>
                                                <p:strVal val="#ppt_x"/>
                                              </p:val>
                                            </p:tav>
                                          </p:tavLst>
                                        </p:anim>
                                        <p:anim calcmode="lin" valueType="num" p14:bounceEnd="60000">
                                          <p:cBhvr additive="base">
                                            <p:cTn id="24" dur="1250" fill="hold"/>
                                            <p:tgtEl>
                                              <p:spTgt spid="20"/>
                                            </p:tgtEl>
                                            <p:attrNameLst>
                                              <p:attrName>ppt_y</p:attrName>
                                            </p:attrNameLst>
                                          </p:cBhvr>
                                          <p:tavLst>
                                            <p:tav tm="0">
                                              <p:val>
                                                <p:strVal val="0-#ppt_h/2"/>
                                              </p:val>
                                            </p:tav>
                                            <p:tav tm="100000">
                                              <p:val>
                                                <p:strVal val="#ppt_y"/>
                                              </p:val>
                                            </p:tav>
                                          </p:tavLst>
                                        </p:anim>
                                      </p:childTnLst>
                                    </p:cTn>
                                  </p:par>
                                </p:childTnLst>
                              </p:cTn>
                            </p:par>
                            <p:par>
                              <p:cTn id="25" fill="hold">
                                <p:stCondLst>
                                  <p:cond delay="3750"/>
                                </p:stCondLst>
                                <p:childTnLst>
                                  <p:par>
                                    <p:cTn id="26" presetID="22" presetClass="entr" presetSubtype="8" fill="hold" grpId="0" nodeType="after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wipe(left)">
                                          <p:cBhvr>
                                            <p:cTn id="28" dur="750"/>
                                            <p:tgtEl>
                                              <p:spTgt spid="18"/>
                                            </p:tgtEl>
                                          </p:cBhvr>
                                        </p:animEffect>
                                      </p:childTnLst>
                                    </p:cTn>
                                  </p:par>
                                </p:childTnLst>
                              </p:cTn>
                            </p:par>
                            <p:par>
                              <p:cTn id="29" fill="hold">
                                <p:stCondLst>
                                  <p:cond delay="4500"/>
                                </p:stCondLst>
                                <p:childTnLst>
                                  <p:par>
                                    <p:cTn id="30" presetID="2" presetClass="entr" presetSubtype="3" fill="hold" nodeType="afterEffect" p14:presetBounceEnd="60000">
                                      <p:stCondLst>
                                        <p:cond delay="0"/>
                                      </p:stCondLst>
                                      <p:childTnLst>
                                        <p:set>
                                          <p:cBhvr>
                                            <p:cTn id="31" dur="1" fill="hold">
                                              <p:stCondLst>
                                                <p:cond delay="0"/>
                                              </p:stCondLst>
                                            </p:cTn>
                                            <p:tgtEl>
                                              <p:spTgt spid="26"/>
                                            </p:tgtEl>
                                            <p:attrNameLst>
                                              <p:attrName>style.visibility</p:attrName>
                                            </p:attrNameLst>
                                          </p:cBhvr>
                                          <p:to>
                                            <p:strVal val="visible"/>
                                          </p:to>
                                        </p:set>
                                        <p:anim calcmode="lin" valueType="num" p14:bounceEnd="60000">
                                          <p:cBhvr additive="base">
                                            <p:cTn id="32" dur="1250" fill="hold"/>
                                            <p:tgtEl>
                                              <p:spTgt spid="26"/>
                                            </p:tgtEl>
                                            <p:attrNameLst>
                                              <p:attrName>ppt_x</p:attrName>
                                            </p:attrNameLst>
                                          </p:cBhvr>
                                          <p:tavLst>
                                            <p:tav tm="0">
                                              <p:val>
                                                <p:strVal val="1+#ppt_w/2"/>
                                              </p:val>
                                            </p:tav>
                                            <p:tav tm="100000">
                                              <p:val>
                                                <p:strVal val="#ppt_x"/>
                                              </p:val>
                                            </p:tav>
                                          </p:tavLst>
                                        </p:anim>
                                        <p:anim calcmode="lin" valueType="num" p14:bounceEnd="60000">
                                          <p:cBhvr additive="base">
                                            <p:cTn id="33" dur="1250" fill="hold"/>
                                            <p:tgtEl>
                                              <p:spTgt spid="26"/>
                                            </p:tgtEl>
                                            <p:attrNameLst>
                                              <p:attrName>ppt_y</p:attrName>
                                            </p:attrNameLst>
                                          </p:cBhvr>
                                          <p:tavLst>
                                            <p:tav tm="0">
                                              <p:val>
                                                <p:strVal val="0-#ppt_h/2"/>
                                              </p:val>
                                            </p:tav>
                                            <p:tav tm="100000">
                                              <p:val>
                                                <p:strVal val="#ppt_y"/>
                                              </p:val>
                                            </p:tav>
                                          </p:tavLst>
                                        </p:anim>
                                      </p:childTnLst>
                                    </p:cTn>
                                  </p:par>
                                </p:childTnLst>
                              </p:cTn>
                            </p:par>
                            <p:par>
                              <p:cTn id="34" fill="hold">
                                <p:stCondLst>
                                  <p:cond delay="5750"/>
                                </p:stCondLst>
                                <p:childTnLst>
                                  <p:par>
                                    <p:cTn id="35" presetID="22" presetClass="entr" presetSubtype="8" fill="hold" grpId="0" nodeType="after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wipe(left)">
                                          <p:cBhvr>
                                            <p:cTn id="37" dur="750"/>
                                            <p:tgtEl>
                                              <p:spTgt spid="29"/>
                                            </p:tgtEl>
                                          </p:cBhvr>
                                        </p:animEffect>
                                      </p:childTnLst>
                                    </p:cTn>
                                  </p:par>
                                </p:childTnLst>
                              </p:cTn>
                            </p:par>
                            <p:par>
                              <p:cTn id="38" fill="hold">
                                <p:stCondLst>
                                  <p:cond delay="6500"/>
                                </p:stCondLst>
                                <p:childTnLst>
                                  <p:par>
                                    <p:cTn id="39" presetID="2" presetClass="entr" presetSubtype="3" fill="hold" nodeType="afterEffect" p14:presetBounceEnd="60000">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14:bounceEnd="60000">
                                          <p:cBhvr additive="base">
                                            <p:cTn id="41" dur="1250" fill="hold"/>
                                            <p:tgtEl>
                                              <p:spTgt spid="23"/>
                                            </p:tgtEl>
                                            <p:attrNameLst>
                                              <p:attrName>ppt_x</p:attrName>
                                            </p:attrNameLst>
                                          </p:cBhvr>
                                          <p:tavLst>
                                            <p:tav tm="0">
                                              <p:val>
                                                <p:strVal val="1+#ppt_w/2"/>
                                              </p:val>
                                            </p:tav>
                                            <p:tav tm="100000">
                                              <p:val>
                                                <p:strVal val="#ppt_x"/>
                                              </p:val>
                                            </p:tav>
                                          </p:tavLst>
                                        </p:anim>
                                        <p:anim calcmode="lin" valueType="num" p14:bounceEnd="60000">
                                          <p:cBhvr additive="base">
                                            <p:cTn id="42" dur="1250" fill="hold"/>
                                            <p:tgtEl>
                                              <p:spTgt spid="23"/>
                                            </p:tgtEl>
                                            <p:attrNameLst>
                                              <p:attrName>ppt_y</p:attrName>
                                            </p:attrNameLst>
                                          </p:cBhvr>
                                          <p:tavLst>
                                            <p:tav tm="0">
                                              <p:val>
                                                <p:strVal val="0-#ppt_h/2"/>
                                              </p:val>
                                            </p:tav>
                                            <p:tav tm="100000">
                                              <p:val>
                                                <p:strVal val="#ppt_y"/>
                                              </p:val>
                                            </p:tav>
                                          </p:tavLst>
                                        </p:anim>
                                      </p:childTnLst>
                                    </p:cTn>
                                  </p:par>
                                </p:childTnLst>
                              </p:cTn>
                            </p:par>
                            <p:par>
                              <p:cTn id="43" fill="hold">
                                <p:stCondLst>
                                  <p:cond delay="7750"/>
                                </p:stCondLst>
                                <p:childTnLst>
                                  <p:par>
                                    <p:cTn id="44" presetID="22" presetClass="entr" presetSubtype="8" fill="hold" grpId="0" nodeType="after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wipe(left)">
                                          <p:cBhvr>
                                            <p:cTn id="46" dur="75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p:bldP spid="17" grpId="0"/>
          <p:bldP spid="18" grpId="0"/>
          <p:bldP spid="19" grpId="0"/>
          <p:bldP spid="2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par>
                              <p:cTn id="11" fill="hold">
                                <p:stCondLst>
                                  <p:cond delay="500"/>
                                </p:stCondLst>
                                <p:childTnLst>
                                  <p:par>
                                    <p:cTn id="12" presetID="2" presetClass="entr" presetSubtype="3" fill="hold" nodeType="after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additive="base">
                                            <p:cTn id="14" dur="1250" fill="hold"/>
                                            <p:tgtEl>
                                              <p:spTgt spid="14"/>
                                            </p:tgtEl>
                                            <p:attrNameLst>
                                              <p:attrName>ppt_x</p:attrName>
                                            </p:attrNameLst>
                                          </p:cBhvr>
                                          <p:tavLst>
                                            <p:tav tm="0">
                                              <p:val>
                                                <p:strVal val="1+#ppt_w/2"/>
                                              </p:val>
                                            </p:tav>
                                            <p:tav tm="100000">
                                              <p:val>
                                                <p:strVal val="#ppt_x"/>
                                              </p:val>
                                            </p:tav>
                                          </p:tavLst>
                                        </p:anim>
                                        <p:anim calcmode="lin" valueType="num">
                                          <p:cBhvr additive="base">
                                            <p:cTn id="15" dur="1250" fill="hold"/>
                                            <p:tgtEl>
                                              <p:spTgt spid="14"/>
                                            </p:tgtEl>
                                            <p:attrNameLst>
                                              <p:attrName>ppt_y</p:attrName>
                                            </p:attrNameLst>
                                          </p:cBhvr>
                                          <p:tavLst>
                                            <p:tav tm="0">
                                              <p:val>
                                                <p:strVal val="0-#ppt_h/2"/>
                                              </p:val>
                                            </p:tav>
                                            <p:tav tm="100000">
                                              <p:val>
                                                <p:strVal val="#ppt_y"/>
                                              </p:val>
                                            </p:tav>
                                          </p:tavLst>
                                        </p:anim>
                                      </p:childTnLst>
                                    </p:cTn>
                                  </p:par>
                                </p:childTnLst>
                              </p:cTn>
                            </p:par>
                            <p:par>
                              <p:cTn id="16" fill="hold">
                                <p:stCondLst>
                                  <p:cond delay="1750"/>
                                </p:stCondLst>
                                <p:childTnLst>
                                  <p:par>
                                    <p:cTn id="17" presetID="22" presetClass="entr" presetSubtype="8"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left)">
                                          <p:cBhvr>
                                            <p:cTn id="19" dur="750"/>
                                            <p:tgtEl>
                                              <p:spTgt spid="17"/>
                                            </p:tgtEl>
                                          </p:cBhvr>
                                        </p:animEffect>
                                      </p:childTnLst>
                                    </p:cTn>
                                  </p:par>
                                </p:childTnLst>
                              </p:cTn>
                            </p:par>
                            <p:par>
                              <p:cTn id="20" fill="hold">
                                <p:stCondLst>
                                  <p:cond delay="2500"/>
                                </p:stCondLst>
                                <p:childTnLst>
                                  <p:par>
                                    <p:cTn id="21" presetID="2" presetClass="entr" presetSubtype="3"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additive="base">
                                            <p:cTn id="23" dur="1250" fill="hold"/>
                                            <p:tgtEl>
                                              <p:spTgt spid="20"/>
                                            </p:tgtEl>
                                            <p:attrNameLst>
                                              <p:attrName>ppt_x</p:attrName>
                                            </p:attrNameLst>
                                          </p:cBhvr>
                                          <p:tavLst>
                                            <p:tav tm="0">
                                              <p:val>
                                                <p:strVal val="1+#ppt_w/2"/>
                                              </p:val>
                                            </p:tav>
                                            <p:tav tm="100000">
                                              <p:val>
                                                <p:strVal val="#ppt_x"/>
                                              </p:val>
                                            </p:tav>
                                          </p:tavLst>
                                        </p:anim>
                                        <p:anim calcmode="lin" valueType="num">
                                          <p:cBhvr additive="base">
                                            <p:cTn id="24" dur="1250" fill="hold"/>
                                            <p:tgtEl>
                                              <p:spTgt spid="20"/>
                                            </p:tgtEl>
                                            <p:attrNameLst>
                                              <p:attrName>ppt_y</p:attrName>
                                            </p:attrNameLst>
                                          </p:cBhvr>
                                          <p:tavLst>
                                            <p:tav tm="0">
                                              <p:val>
                                                <p:strVal val="0-#ppt_h/2"/>
                                              </p:val>
                                            </p:tav>
                                            <p:tav tm="100000">
                                              <p:val>
                                                <p:strVal val="#ppt_y"/>
                                              </p:val>
                                            </p:tav>
                                          </p:tavLst>
                                        </p:anim>
                                      </p:childTnLst>
                                    </p:cTn>
                                  </p:par>
                                </p:childTnLst>
                              </p:cTn>
                            </p:par>
                            <p:par>
                              <p:cTn id="25" fill="hold">
                                <p:stCondLst>
                                  <p:cond delay="3750"/>
                                </p:stCondLst>
                                <p:childTnLst>
                                  <p:par>
                                    <p:cTn id="26" presetID="22" presetClass="entr" presetSubtype="8" fill="hold" grpId="0" nodeType="after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wipe(left)">
                                          <p:cBhvr>
                                            <p:cTn id="28" dur="750"/>
                                            <p:tgtEl>
                                              <p:spTgt spid="18"/>
                                            </p:tgtEl>
                                          </p:cBhvr>
                                        </p:animEffect>
                                      </p:childTnLst>
                                    </p:cTn>
                                  </p:par>
                                </p:childTnLst>
                              </p:cTn>
                            </p:par>
                            <p:par>
                              <p:cTn id="29" fill="hold">
                                <p:stCondLst>
                                  <p:cond delay="4500"/>
                                </p:stCondLst>
                                <p:childTnLst>
                                  <p:par>
                                    <p:cTn id="30" presetID="2" presetClass="entr" presetSubtype="3" fill="hold" nodeType="afterEffect">
                                      <p:stCondLst>
                                        <p:cond delay="0"/>
                                      </p:stCondLst>
                                      <p:childTnLst>
                                        <p:set>
                                          <p:cBhvr>
                                            <p:cTn id="31" dur="1" fill="hold">
                                              <p:stCondLst>
                                                <p:cond delay="0"/>
                                              </p:stCondLst>
                                            </p:cTn>
                                            <p:tgtEl>
                                              <p:spTgt spid="26"/>
                                            </p:tgtEl>
                                            <p:attrNameLst>
                                              <p:attrName>style.visibility</p:attrName>
                                            </p:attrNameLst>
                                          </p:cBhvr>
                                          <p:to>
                                            <p:strVal val="visible"/>
                                          </p:to>
                                        </p:set>
                                        <p:anim calcmode="lin" valueType="num">
                                          <p:cBhvr additive="base">
                                            <p:cTn id="32" dur="1250" fill="hold"/>
                                            <p:tgtEl>
                                              <p:spTgt spid="26"/>
                                            </p:tgtEl>
                                            <p:attrNameLst>
                                              <p:attrName>ppt_x</p:attrName>
                                            </p:attrNameLst>
                                          </p:cBhvr>
                                          <p:tavLst>
                                            <p:tav tm="0">
                                              <p:val>
                                                <p:strVal val="1+#ppt_w/2"/>
                                              </p:val>
                                            </p:tav>
                                            <p:tav tm="100000">
                                              <p:val>
                                                <p:strVal val="#ppt_x"/>
                                              </p:val>
                                            </p:tav>
                                          </p:tavLst>
                                        </p:anim>
                                        <p:anim calcmode="lin" valueType="num">
                                          <p:cBhvr additive="base">
                                            <p:cTn id="33" dur="1250" fill="hold"/>
                                            <p:tgtEl>
                                              <p:spTgt spid="26"/>
                                            </p:tgtEl>
                                            <p:attrNameLst>
                                              <p:attrName>ppt_y</p:attrName>
                                            </p:attrNameLst>
                                          </p:cBhvr>
                                          <p:tavLst>
                                            <p:tav tm="0">
                                              <p:val>
                                                <p:strVal val="0-#ppt_h/2"/>
                                              </p:val>
                                            </p:tav>
                                            <p:tav tm="100000">
                                              <p:val>
                                                <p:strVal val="#ppt_y"/>
                                              </p:val>
                                            </p:tav>
                                          </p:tavLst>
                                        </p:anim>
                                      </p:childTnLst>
                                    </p:cTn>
                                  </p:par>
                                </p:childTnLst>
                              </p:cTn>
                            </p:par>
                            <p:par>
                              <p:cTn id="34" fill="hold">
                                <p:stCondLst>
                                  <p:cond delay="5750"/>
                                </p:stCondLst>
                                <p:childTnLst>
                                  <p:par>
                                    <p:cTn id="35" presetID="22" presetClass="entr" presetSubtype="8" fill="hold" grpId="0" nodeType="after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wipe(left)">
                                          <p:cBhvr>
                                            <p:cTn id="37" dur="750"/>
                                            <p:tgtEl>
                                              <p:spTgt spid="29"/>
                                            </p:tgtEl>
                                          </p:cBhvr>
                                        </p:animEffect>
                                      </p:childTnLst>
                                    </p:cTn>
                                  </p:par>
                                </p:childTnLst>
                              </p:cTn>
                            </p:par>
                            <p:par>
                              <p:cTn id="38" fill="hold">
                                <p:stCondLst>
                                  <p:cond delay="6500"/>
                                </p:stCondLst>
                                <p:childTnLst>
                                  <p:par>
                                    <p:cTn id="39" presetID="2" presetClass="entr" presetSubtype="3" fill="hold" nodeType="after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1250" fill="hold"/>
                                            <p:tgtEl>
                                              <p:spTgt spid="23"/>
                                            </p:tgtEl>
                                            <p:attrNameLst>
                                              <p:attrName>ppt_x</p:attrName>
                                            </p:attrNameLst>
                                          </p:cBhvr>
                                          <p:tavLst>
                                            <p:tav tm="0">
                                              <p:val>
                                                <p:strVal val="1+#ppt_w/2"/>
                                              </p:val>
                                            </p:tav>
                                            <p:tav tm="100000">
                                              <p:val>
                                                <p:strVal val="#ppt_x"/>
                                              </p:val>
                                            </p:tav>
                                          </p:tavLst>
                                        </p:anim>
                                        <p:anim calcmode="lin" valueType="num">
                                          <p:cBhvr additive="base">
                                            <p:cTn id="42" dur="1250" fill="hold"/>
                                            <p:tgtEl>
                                              <p:spTgt spid="23"/>
                                            </p:tgtEl>
                                            <p:attrNameLst>
                                              <p:attrName>ppt_y</p:attrName>
                                            </p:attrNameLst>
                                          </p:cBhvr>
                                          <p:tavLst>
                                            <p:tav tm="0">
                                              <p:val>
                                                <p:strVal val="0-#ppt_h/2"/>
                                              </p:val>
                                            </p:tav>
                                            <p:tav tm="100000">
                                              <p:val>
                                                <p:strVal val="#ppt_y"/>
                                              </p:val>
                                            </p:tav>
                                          </p:tavLst>
                                        </p:anim>
                                      </p:childTnLst>
                                    </p:cTn>
                                  </p:par>
                                </p:childTnLst>
                              </p:cTn>
                            </p:par>
                            <p:par>
                              <p:cTn id="43" fill="hold">
                                <p:stCondLst>
                                  <p:cond delay="7750"/>
                                </p:stCondLst>
                                <p:childTnLst>
                                  <p:par>
                                    <p:cTn id="44" presetID="22" presetClass="entr" presetSubtype="8" fill="hold" grpId="0" nodeType="after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wipe(left)">
                                          <p:cBhvr>
                                            <p:cTn id="46" dur="75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p:bldP spid="17" grpId="0"/>
          <p:bldP spid="18" grpId="0"/>
          <p:bldP spid="19" grpId="0"/>
          <p:bldP spid="29"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72791" y="4696445"/>
            <a:ext cx="6768752" cy="369332"/>
          </a:xfrm>
          <a:prstGeom prst="rect">
            <a:avLst/>
          </a:prstGeom>
          <a:noFill/>
        </p:spPr>
        <p:txBody>
          <a:bodyPr wrap="square" rtlCol="0">
            <a:spAutoFit/>
          </a:bodyPr>
          <a:lstStyle/>
          <a:p>
            <a:r>
              <a:rPr lang="en-US" altLang="zh-CN" dirty="0" smtClean="0"/>
              <a:t>51PPT</a:t>
            </a:r>
            <a:r>
              <a:rPr lang="zh-CN" altLang="en-US" dirty="0" smtClean="0"/>
              <a:t>模板网   </a:t>
            </a:r>
            <a:r>
              <a:rPr lang="en-US" altLang="zh-CN" dirty="0" smtClean="0">
                <a:hlinkClick r:id="rId2"/>
              </a:rPr>
              <a:t>www.51pptmoban.com</a:t>
            </a:r>
            <a:r>
              <a:rPr lang="en-US" altLang="zh-CN" dirty="0" smtClean="0"/>
              <a:t>   </a:t>
            </a:r>
            <a:r>
              <a:rPr lang="zh-CN" altLang="en-US" dirty="0" smtClean="0"/>
              <a:t>整理发布</a:t>
            </a:r>
            <a:endParaRPr lang="zh-CN" altLang="en-US" dirty="0"/>
          </a:p>
        </p:txBody>
      </p:sp>
    </p:spTree>
    <p:extLst>
      <p:ext uri="{BB962C8B-B14F-4D97-AF65-F5344CB8AC3E}">
        <p14:creationId xmlns:p14="http://schemas.microsoft.com/office/powerpoint/2010/main" val="49592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147" y="448"/>
            <a:ext cx="12856810" cy="7231757"/>
          </a:xfrm>
          <a:prstGeom prst="rect">
            <a:avLst/>
          </a:prstGeom>
          <a:blipFill dpi="0" rotWithShape="1">
            <a:blip r:embed="rId3" cstate="screen">
              <a:grayscl/>
              <a:extLst>
                <a:ext uri="{BEBA8EAE-BF5A-486C-A8C5-ECC9F3942E4B}">
                  <a14:imgProps xmlns:a14="http://schemas.microsoft.com/office/drawing/2010/main">
                    <a14:imgLayer r:embed="rId4">
                      <a14:imgEffect>
                        <a14:sharpenSoften amount="-50000"/>
                      </a14:imgEffect>
                      <a14:imgEffect>
                        <a14:brightnessContrast bright="40000" contrast="40000"/>
                      </a14:imgEffect>
                    </a14:imgLayer>
                  </a14:imgProps>
                </a:ex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794" y="448"/>
            <a:ext cx="12857163" cy="7231757"/>
          </a:xfrm>
          <a:prstGeom prst="rect">
            <a:avLst/>
          </a:prstGeom>
          <a:blipFill dpi="0" rotWithShape="1">
            <a:blip r:embed="rId5" cstate="screen">
              <a:extLst>
                <a:ext uri="{28A0092B-C50C-407E-A947-70E740481C1C}">
                  <a14:useLocalDpi xmlns:a14="http://schemas.microsoft.com/office/drawing/2010/main"/>
                </a:ext>
              </a:extLst>
            </a:blip>
            <a:srcRect/>
            <a:stretch>
              <a:fillRect l="15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6573391" y="3905081"/>
            <a:ext cx="3224140" cy="3323577"/>
          </a:xfrm>
          <a:prstGeom prst="rect">
            <a:avLst/>
          </a:prstGeom>
          <a:noFill/>
        </p:spPr>
        <p:txBody>
          <a:bodyPr wrap="square" rtlCol="0">
            <a:spAutoFit/>
          </a:bodyPr>
          <a:lstStyle>
            <a:defPPr>
              <a:defRPr lang="zh-CN"/>
            </a:defPPr>
            <a:lvl1pPr>
              <a:defRPr sz="7200" i="1">
                <a:solidFill>
                  <a:schemeClr val="bg1"/>
                </a:solidFill>
                <a:latin typeface="Haettenschweiler" panose="020B0706040902060204" pitchFamily="34" charset="0"/>
              </a:defRPr>
            </a:lvl1pPr>
          </a:lstStyle>
          <a:p>
            <a:r>
              <a:rPr lang="en-US" altLang="zh-CN" sz="20998" i="0" dirty="0">
                <a:solidFill>
                  <a:schemeClr val="accent1"/>
                </a:solidFill>
                <a:latin typeface="Agency FB" panose="020B0503020202020204" pitchFamily="34" charset="0"/>
                <a:ea typeface="+mj-ea"/>
                <a:cs typeface="Arial" panose="020B0604020202020204" pitchFamily="34" charset="0"/>
              </a:rPr>
              <a:t>01</a:t>
            </a:r>
            <a:endParaRPr lang="zh-CN" altLang="en-US" sz="20998" i="0" dirty="0">
              <a:solidFill>
                <a:schemeClr val="accent1"/>
              </a:solidFill>
              <a:latin typeface="Agency FB" panose="020B0503020202020204" pitchFamily="34" charset="0"/>
              <a:ea typeface="+mj-ea"/>
              <a:cs typeface="Arial" panose="020B0604020202020204" pitchFamily="34" charset="0"/>
            </a:endParaRPr>
          </a:p>
        </p:txBody>
      </p:sp>
      <p:cxnSp>
        <p:nvCxnSpPr>
          <p:cNvPr id="16" name="直接连接符 15"/>
          <p:cNvCxnSpPr/>
          <p:nvPr/>
        </p:nvCxnSpPr>
        <p:spPr>
          <a:xfrm>
            <a:off x="8817401" y="5250677"/>
            <a:ext cx="3256820"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8732948" y="4593443"/>
            <a:ext cx="3341273" cy="584703"/>
          </a:xfrm>
          <a:prstGeom prst="rect">
            <a:avLst/>
          </a:prstGeom>
          <a:noFill/>
        </p:spPr>
        <p:txBody>
          <a:bodyPr wrap="square" rtlCol="0">
            <a:spAutoFit/>
          </a:bodyPr>
          <a:lstStyle>
            <a:defPPr>
              <a:defRPr lang="zh-CN"/>
            </a:defPPr>
            <a:lvl1pPr>
              <a:defRPr sz="7200" i="1">
                <a:solidFill>
                  <a:schemeClr val="bg1"/>
                </a:solidFill>
                <a:latin typeface="Haettenschweiler" panose="020B0706040902060204" pitchFamily="34" charset="0"/>
              </a:defRPr>
            </a:lvl1pPr>
          </a:lstStyle>
          <a:p>
            <a:r>
              <a:rPr lang="en-US" altLang="zh-CN" sz="3200" i="0" dirty="0">
                <a:latin typeface="Agency FB" panose="020B0503020202020204" pitchFamily="34" charset="0"/>
              </a:rPr>
              <a:t>ADD YOUR TITLE HERE</a:t>
            </a:r>
            <a:endParaRPr lang="zh-CN" altLang="en-US" sz="3200" i="0" dirty="0">
              <a:latin typeface="Agency FB" panose="020B0503020202020204" pitchFamily="34" charset="0"/>
            </a:endParaRPr>
          </a:p>
        </p:txBody>
      </p:sp>
      <p:sp>
        <p:nvSpPr>
          <p:cNvPr id="20" name="文本框 19"/>
          <p:cNvSpPr txBox="1"/>
          <p:nvPr/>
        </p:nvSpPr>
        <p:spPr>
          <a:xfrm>
            <a:off x="8718541" y="5527492"/>
            <a:ext cx="3413274" cy="1130682"/>
          </a:xfrm>
          <a:prstGeom prst="rect">
            <a:avLst/>
          </a:prstGeom>
          <a:noFill/>
        </p:spPr>
        <p:txBody>
          <a:bodyPr wrap="square" rtlCol="0">
            <a:spAutoFit/>
          </a:bodyPr>
          <a:lstStyle>
            <a:defPPr>
              <a:defRPr lang="zh-CN"/>
            </a:defPPr>
            <a:lvl1pPr>
              <a:defRPr sz="7200" i="1">
                <a:solidFill>
                  <a:schemeClr val="bg1"/>
                </a:solidFill>
                <a:latin typeface="Haettenschweiler" panose="020B0706040902060204" pitchFamily="34" charset="0"/>
              </a:defRPr>
            </a:lvl1pPr>
          </a:lstStyle>
          <a:p>
            <a:pPr algn="just"/>
            <a:r>
              <a:rPr lang="en-US" altLang="zh-CN" sz="1687" i="0" dirty="0">
                <a:latin typeface="Agency FB" panose="020B0503020202020204" pitchFamily="34" charset="0"/>
              </a:rPr>
              <a:t>ADD YOUR TITLE HEREADD YOUR TITLE HEREADD YOUR TITLEHEREADD YOUR TITLE HEREADD YOUR TITLE HEREADD YOUR TITLE HEREADD YOUR TITLE HEREADD YOUR TITLE HERE</a:t>
            </a:r>
            <a:endParaRPr lang="zh-CN" altLang="en-US" sz="1687" i="0" dirty="0">
              <a:latin typeface="Agency FB" panose="020B0503020202020204" pitchFamily="34" charset="0"/>
            </a:endParaRPr>
          </a:p>
        </p:txBody>
      </p:sp>
    </p:spTree>
    <p:extLst>
      <p:ext uri="{BB962C8B-B14F-4D97-AF65-F5344CB8AC3E}">
        <p14:creationId xmlns:p14="http://schemas.microsoft.com/office/powerpoint/2010/main" val="2385290409"/>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wipe(left)">
                                      <p:cBhvr>
                                        <p:cTn id="13" dur="500"/>
                                        <p:tgtEl>
                                          <p:spTgt spid="18"/>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par>
                          <p:cTn id="18" fill="hold">
                            <p:stCondLst>
                              <p:cond delay="1500"/>
                            </p:stCondLst>
                            <p:childTnLst>
                              <p:par>
                                <p:cTn id="19" presetID="42" presetClass="entr" presetSubtype="0" fill="hold" grpId="0" nodeType="after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anim calcmode="lin" valueType="num">
                                      <p:cBhvr>
                                        <p:cTn id="22" dur="500" fill="hold"/>
                                        <p:tgtEl>
                                          <p:spTgt spid="20"/>
                                        </p:tgtEl>
                                        <p:attrNameLst>
                                          <p:attrName>ppt_x</p:attrName>
                                        </p:attrNameLst>
                                      </p:cBhvr>
                                      <p:tavLst>
                                        <p:tav tm="0">
                                          <p:val>
                                            <p:strVal val="#ppt_x"/>
                                          </p:val>
                                        </p:tav>
                                        <p:tav tm="100000">
                                          <p:val>
                                            <p:strVal val="#ppt_x"/>
                                          </p:val>
                                        </p:tav>
                                      </p:tavLst>
                                    </p:anim>
                                    <p:anim calcmode="lin" valueType="num">
                                      <p:cBhvr>
                                        <p:cTn id="23"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8" grpId="0"/>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9"/>
          <p:cNvGrpSpPr>
            <a:grpSpLocks/>
          </p:cNvGrpSpPr>
          <p:nvPr/>
        </p:nvGrpSpPr>
        <p:grpSpPr bwMode="auto">
          <a:xfrm>
            <a:off x="4559352" y="2793959"/>
            <a:ext cx="5644686" cy="2211976"/>
            <a:chOff x="1930" y="1737"/>
            <a:chExt cx="3203" cy="1514"/>
          </a:xfrm>
        </p:grpSpPr>
        <p:sp>
          <p:nvSpPr>
            <p:cNvPr id="17" name="Line 20"/>
            <p:cNvSpPr>
              <a:spLocks noChangeShapeType="1"/>
            </p:cNvSpPr>
            <p:nvPr/>
          </p:nvSpPr>
          <p:spPr bwMode="auto">
            <a:xfrm flipH="1">
              <a:off x="2579" y="3251"/>
              <a:ext cx="2545" cy="0"/>
            </a:xfrm>
            <a:prstGeom prst="line">
              <a:avLst/>
            </a:prstGeom>
            <a:noFill/>
            <a:ln w="9525" cap="rnd">
              <a:solidFill>
                <a:schemeClr val="bg1">
                  <a:lumMod val="65000"/>
                </a:schemeClr>
              </a:solidFill>
              <a:prstDash val="sysDot"/>
              <a:round/>
              <a:headEnd type="diamond" w="lg" len="lg"/>
              <a:tailEnd type="oval" w="med" len="med"/>
            </a:ln>
            <a:extLst>
              <a:ext uri="{909E8E84-426E-40DD-AFC4-6F175D3DCCD1}">
                <a14:hiddenFill xmlns:a14="http://schemas.microsoft.com/office/drawing/2010/main">
                  <a:noFill/>
                </a14:hiddenFill>
              </a:ext>
            </a:extLst>
          </p:spPr>
          <p:txBody>
            <a:bodyPr/>
            <a:lstStyle/>
            <a:p>
              <a:pPr defTabSz="915992">
                <a:defRPr/>
              </a:pPr>
              <a:endParaRPr lang="zh-CN" altLang="en-US" sz="1804" b="1" kern="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Line 21"/>
            <p:cNvSpPr>
              <a:spLocks noChangeShapeType="1"/>
            </p:cNvSpPr>
            <p:nvPr/>
          </p:nvSpPr>
          <p:spPr bwMode="auto">
            <a:xfrm flipH="1">
              <a:off x="1930" y="1737"/>
              <a:ext cx="3203" cy="0"/>
            </a:xfrm>
            <a:prstGeom prst="line">
              <a:avLst/>
            </a:prstGeom>
            <a:noFill/>
            <a:ln w="9525" cap="rnd">
              <a:solidFill>
                <a:schemeClr val="bg1">
                  <a:lumMod val="65000"/>
                </a:schemeClr>
              </a:solidFill>
              <a:prstDash val="sysDot"/>
              <a:round/>
              <a:headEnd type="diamond" w="lg" len="lg"/>
              <a:tailEnd type="oval" w="med" len="med"/>
            </a:ln>
            <a:extLst>
              <a:ext uri="{909E8E84-426E-40DD-AFC4-6F175D3DCCD1}">
                <a14:hiddenFill xmlns:a14="http://schemas.microsoft.com/office/drawing/2010/main">
                  <a:noFill/>
                </a14:hiddenFill>
              </a:ext>
            </a:extLst>
          </p:spPr>
          <p:txBody>
            <a:bodyPr/>
            <a:lstStyle/>
            <a:p>
              <a:pPr defTabSz="915992">
                <a:defRPr/>
              </a:pPr>
              <a:endParaRPr lang="zh-CN" altLang="en-US" sz="1804" b="1" kern="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Line 22"/>
            <p:cNvSpPr>
              <a:spLocks noChangeShapeType="1"/>
            </p:cNvSpPr>
            <p:nvPr/>
          </p:nvSpPr>
          <p:spPr bwMode="auto">
            <a:xfrm flipH="1">
              <a:off x="2221" y="2462"/>
              <a:ext cx="2903" cy="0"/>
            </a:xfrm>
            <a:prstGeom prst="line">
              <a:avLst/>
            </a:prstGeom>
            <a:noFill/>
            <a:ln w="9525" cap="rnd">
              <a:solidFill>
                <a:schemeClr val="bg1">
                  <a:lumMod val="65000"/>
                </a:schemeClr>
              </a:solidFill>
              <a:prstDash val="sysDot"/>
              <a:round/>
              <a:headEnd type="diamond" w="lg" len="lg"/>
              <a:tailEnd type="oval" w="med" len="med"/>
            </a:ln>
            <a:extLst>
              <a:ext uri="{909E8E84-426E-40DD-AFC4-6F175D3DCCD1}">
                <a14:hiddenFill xmlns:a14="http://schemas.microsoft.com/office/drawing/2010/main">
                  <a:noFill/>
                </a14:hiddenFill>
              </a:ext>
            </a:extLst>
          </p:spPr>
          <p:txBody>
            <a:bodyPr/>
            <a:lstStyle/>
            <a:p>
              <a:pPr defTabSz="915992">
                <a:defRPr/>
              </a:pPr>
              <a:endParaRPr lang="zh-CN" altLang="en-US" sz="1804" b="1" kern="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27" name="Text Box 13"/>
          <p:cNvSpPr txBox="1">
            <a:spLocks noChangeArrowheads="1"/>
          </p:cNvSpPr>
          <p:nvPr/>
        </p:nvSpPr>
        <p:spPr bwMode="auto">
          <a:xfrm>
            <a:off x="6986395" y="3217381"/>
            <a:ext cx="3217647" cy="443143"/>
          </a:xfrm>
          <a:prstGeom prst="rect">
            <a:avLst/>
          </a:prstGeom>
          <a:noFill/>
          <a:ln w="9525" algn="ctr">
            <a:noFill/>
            <a:miter lim="800000"/>
            <a:headEnd/>
            <a:tailEnd/>
          </a:ln>
        </p:spPr>
        <p:txBody>
          <a:bodyPr wrap="square" lIns="0" tIns="0" rIns="0" bIns="0">
            <a:spAutoFit/>
          </a:bodyPr>
          <a:lstStyle/>
          <a:p>
            <a:pPr algn="just" latinLnBrk="1">
              <a:lnSpc>
                <a:spcPct val="120000"/>
              </a:lnSpc>
            </a:pPr>
            <a:r>
              <a:rPr kumimoji="1" lang="zh-CN" altLang="en-US" sz="8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r>
              <a:rPr kumimoji="1" lang="zh-CN" alt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，点击添加相关标题文字，修改文字内容，也可以直接复制你的内容到此。，点击添加相关标题文字，修改文字内容，也可以直接复制你的内容到此。</a:t>
            </a:r>
            <a:endParaRPr kumimoji="1" lang="en-US" altLang="ko-KR"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8" name="Text Box 11"/>
          <p:cNvSpPr txBox="1">
            <a:spLocks noChangeArrowheads="1"/>
          </p:cNvSpPr>
          <p:nvPr/>
        </p:nvSpPr>
        <p:spPr bwMode="auto">
          <a:xfrm>
            <a:off x="6986394" y="4311268"/>
            <a:ext cx="3269848" cy="443143"/>
          </a:xfrm>
          <a:prstGeom prst="rect">
            <a:avLst/>
          </a:prstGeom>
          <a:noFill/>
          <a:ln w="9525" algn="ctr">
            <a:noFill/>
            <a:miter lim="800000"/>
            <a:headEnd/>
            <a:tailEnd/>
          </a:ln>
        </p:spPr>
        <p:txBody>
          <a:bodyPr wrap="square" lIns="0" tIns="0" rIns="0" bIns="0">
            <a:spAutoFit/>
          </a:bodyPr>
          <a:lstStyle/>
          <a:p>
            <a:pPr algn="just" latinLnBrk="1">
              <a:lnSpc>
                <a:spcPct val="120000"/>
              </a:lnSpc>
            </a:pPr>
            <a:r>
              <a:rPr kumimoji="1" lang="zh-CN" alt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请替换文字内容，点击添加相关标题文字，修改文字内容，也可以直接复制你的内容到此。，点击添加相关标题文字，修改文字内容，也可以直接复制你的内容到此。</a:t>
            </a:r>
            <a:endParaRPr kumimoji="1" lang="en-US" altLang="ko-KR"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9" name="Text Box 10"/>
          <p:cNvSpPr txBox="1">
            <a:spLocks noChangeArrowheads="1"/>
          </p:cNvSpPr>
          <p:nvPr/>
        </p:nvSpPr>
        <p:spPr bwMode="auto">
          <a:xfrm>
            <a:off x="6986395" y="5405155"/>
            <a:ext cx="3217647" cy="443143"/>
          </a:xfrm>
          <a:prstGeom prst="rect">
            <a:avLst/>
          </a:prstGeom>
          <a:noFill/>
          <a:ln w="9525" algn="ctr">
            <a:noFill/>
            <a:miter lim="800000"/>
            <a:headEnd/>
            <a:tailEnd/>
          </a:ln>
        </p:spPr>
        <p:txBody>
          <a:bodyPr wrap="square" lIns="0" tIns="0" rIns="0" bIns="0">
            <a:spAutoFit/>
          </a:bodyPr>
          <a:lstStyle/>
          <a:p>
            <a:pPr algn="just" latinLnBrk="1">
              <a:lnSpc>
                <a:spcPct val="120000"/>
              </a:lnSpc>
            </a:pPr>
            <a:r>
              <a:rPr kumimoji="1" lang="zh-CN" alt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请替换文字内容，点击添加相关标题文字，修改文字内容，也可以直接复制你的内容到此。，点击添加相关标题文字，修改文字内容，也可以直接复制你的内容到此。</a:t>
            </a:r>
            <a:endParaRPr kumimoji="1" lang="en-US" altLang="ko-KR"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0" name="Text Box 35"/>
          <p:cNvSpPr txBox="1">
            <a:spLocks noChangeArrowheads="1"/>
          </p:cNvSpPr>
          <p:nvPr/>
        </p:nvSpPr>
        <p:spPr bwMode="auto">
          <a:xfrm>
            <a:off x="6986395" y="2939854"/>
            <a:ext cx="1916474" cy="258500"/>
          </a:xfrm>
          <a:prstGeom prst="rect">
            <a:avLst/>
          </a:prstGeom>
          <a:noFill/>
          <a:ln w="9525" algn="ctr">
            <a:noFill/>
            <a:miter lim="800000"/>
            <a:headEnd/>
            <a:tailEnd/>
          </a:ln>
          <a:effectLst/>
        </p:spPr>
        <p:txBody>
          <a:bodyPr wrap="square" lIns="0" tIns="0" rIns="0" bIns="0">
            <a:spAutoFit/>
          </a:bodyPr>
          <a:lstStyle/>
          <a:p>
            <a:pPr algn="just" latinLnBrk="1">
              <a:lnSpc>
                <a:spcPct val="120000"/>
              </a:lnSpc>
              <a:defRPr/>
            </a:pPr>
            <a:r>
              <a:rPr kumimoji="1" lang="zh-CN" altLang="en-US" sz="14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kumimoji="1" lang="en-US" altLang="ko-KR"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1" name="Rectangle 36"/>
          <p:cNvSpPr>
            <a:spLocks noChangeArrowheads="1"/>
          </p:cNvSpPr>
          <p:nvPr/>
        </p:nvSpPr>
        <p:spPr bwMode="auto">
          <a:xfrm>
            <a:off x="6986395" y="5157803"/>
            <a:ext cx="1256599" cy="258500"/>
          </a:xfrm>
          <a:prstGeom prst="rect">
            <a:avLst/>
          </a:prstGeom>
          <a:noFill/>
          <a:ln w="9525" algn="ctr">
            <a:noFill/>
            <a:miter lim="800000"/>
            <a:headEnd/>
            <a:tailEnd/>
          </a:ln>
          <a:effectLst/>
        </p:spPr>
        <p:txBody>
          <a:bodyPr wrap="none" lIns="0" tIns="0" rIns="0" bIns="0" anchor="ctr">
            <a:spAutoFit/>
          </a:bodyPr>
          <a:lstStyle/>
          <a:p>
            <a:pPr algn="just" latinLnBrk="1">
              <a:lnSpc>
                <a:spcPct val="120000"/>
              </a:lnSpc>
              <a:defRPr/>
            </a:pPr>
            <a:r>
              <a:rPr kumimoji="1" lang="zh-CN" altLang="en-US" sz="14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kumimoji="1" lang="en-US" altLang="ko-KR"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Rectangle 37"/>
          <p:cNvSpPr>
            <a:spLocks noChangeArrowheads="1"/>
          </p:cNvSpPr>
          <p:nvPr/>
        </p:nvSpPr>
        <p:spPr bwMode="auto">
          <a:xfrm>
            <a:off x="6986395" y="4048829"/>
            <a:ext cx="1256599" cy="258500"/>
          </a:xfrm>
          <a:prstGeom prst="rect">
            <a:avLst/>
          </a:prstGeom>
          <a:noFill/>
          <a:ln w="9525" algn="ctr">
            <a:noFill/>
            <a:miter lim="800000"/>
            <a:headEnd/>
            <a:tailEnd/>
          </a:ln>
          <a:effectLst/>
        </p:spPr>
        <p:txBody>
          <a:bodyPr wrap="none" lIns="0" tIns="0" rIns="0" bIns="0" anchor="ctr">
            <a:spAutoFit/>
          </a:bodyPr>
          <a:lstStyle/>
          <a:p>
            <a:pPr algn="just" latinLnBrk="1">
              <a:lnSpc>
                <a:spcPct val="120000"/>
              </a:lnSpc>
              <a:defRPr/>
            </a:pPr>
            <a:r>
              <a:rPr kumimoji="1" lang="zh-CN" altLang="en-US" sz="14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kumimoji="1" lang="en-US" altLang="ko-KR"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5" name="Group 4"/>
          <p:cNvGrpSpPr/>
          <p:nvPr/>
        </p:nvGrpSpPr>
        <p:grpSpPr>
          <a:xfrm>
            <a:off x="2719539" y="3999289"/>
            <a:ext cx="3679629" cy="1884340"/>
            <a:chOff x="1047907" y="3811318"/>
            <a:chExt cx="3673475" cy="1881188"/>
          </a:xfrm>
        </p:grpSpPr>
        <p:grpSp>
          <p:nvGrpSpPr>
            <p:cNvPr id="6" name="Group 5"/>
            <p:cNvGrpSpPr>
              <a:grpSpLocks/>
            </p:cNvGrpSpPr>
            <p:nvPr/>
          </p:nvGrpSpPr>
          <p:grpSpPr bwMode="auto">
            <a:xfrm>
              <a:off x="1047907" y="3965306"/>
              <a:ext cx="3673475" cy="1727200"/>
              <a:chOff x="1728" y="3024"/>
              <a:chExt cx="2304" cy="1080"/>
            </a:xfrm>
          </p:grpSpPr>
          <p:sp>
            <p:nvSpPr>
              <p:cNvPr id="8" name="Freeform 5"/>
              <p:cNvSpPr>
                <a:spLocks/>
              </p:cNvSpPr>
              <p:nvPr/>
            </p:nvSpPr>
            <p:spPr bwMode="auto">
              <a:xfrm>
                <a:off x="1728" y="3024"/>
                <a:ext cx="2304" cy="1080"/>
              </a:xfrm>
              <a:custGeom>
                <a:avLst/>
                <a:gdLst>
                  <a:gd name="T0" fmla="*/ 2304 w 2304"/>
                  <a:gd name="T1" fmla="*/ 792 h 1080"/>
                  <a:gd name="T2" fmla="*/ 2302 w 2304"/>
                  <a:gd name="T3" fmla="*/ 806 h 1080"/>
                  <a:gd name="T4" fmla="*/ 2290 w 2304"/>
                  <a:gd name="T5" fmla="*/ 836 h 1080"/>
                  <a:gd name="T6" fmla="*/ 2268 w 2304"/>
                  <a:gd name="T7" fmla="*/ 864 h 1080"/>
                  <a:gd name="T8" fmla="*/ 2234 w 2304"/>
                  <a:gd name="T9" fmla="*/ 892 h 1080"/>
                  <a:gd name="T10" fmla="*/ 2190 w 2304"/>
                  <a:gd name="T11" fmla="*/ 916 h 1080"/>
                  <a:gd name="T12" fmla="*/ 2108 w 2304"/>
                  <a:gd name="T13" fmla="*/ 954 h 1080"/>
                  <a:gd name="T14" fmla="*/ 1966 w 2304"/>
                  <a:gd name="T15" fmla="*/ 996 h 1080"/>
                  <a:gd name="T16" fmla="*/ 1796 w 2304"/>
                  <a:gd name="T17" fmla="*/ 1030 h 1080"/>
                  <a:gd name="T18" fmla="*/ 1600 w 2304"/>
                  <a:gd name="T19" fmla="*/ 1058 h 1080"/>
                  <a:gd name="T20" fmla="*/ 1384 w 2304"/>
                  <a:gd name="T21" fmla="*/ 1074 h 1080"/>
                  <a:gd name="T22" fmla="*/ 1152 w 2304"/>
                  <a:gd name="T23" fmla="*/ 1080 h 1080"/>
                  <a:gd name="T24" fmla="*/ 1034 w 2304"/>
                  <a:gd name="T25" fmla="*/ 1078 h 1080"/>
                  <a:gd name="T26" fmla="*/ 810 w 2304"/>
                  <a:gd name="T27" fmla="*/ 1068 h 1080"/>
                  <a:gd name="T28" fmla="*/ 602 w 2304"/>
                  <a:gd name="T29" fmla="*/ 1046 h 1080"/>
                  <a:gd name="T30" fmla="*/ 420 w 2304"/>
                  <a:gd name="T31" fmla="*/ 1014 h 1080"/>
                  <a:gd name="T32" fmla="*/ 264 w 2304"/>
                  <a:gd name="T33" fmla="*/ 976 h 1080"/>
                  <a:gd name="T34" fmla="*/ 140 w 2304"/>
                  <a:gd name="T35" fmla="*/ 930 h 1080"/>
                  <a:gd name="T36" fmla="*/ 90 w 2304"/>
                  <a:gd name="T37" fmla="*/ 904 h 1080"/>
                  <a:gd name="T38" fmla="*/ 52 w 2304"/>
                  <a:gd name="T39" fmla="*/ 878 h 1080"/>
                  <a:gd name="T40" fmla="*/ 24 w 2304"/>
                  <a:gd name="T41" fmla="*/ 850 h 1080"/>
                  <a:gd name="T42" fmla="*/ 6 w 2304"/>
                  <a:gd name="T43" fmla="*/ 822 h 1080"/>
                  <a:gd name="T44" fmla="*/ 0 w 2304"/>
                  <a:gd name="T45" fmla="*/ 792 h 1080"/>
                  <a:gd name="T46" fmla="*/ 288 w 2304"/>
                  <a:gd name="T47" fmla="*/ 216 h 1080"/>
                  <a:gd name="T48" fmla="*/ 292 w 2304"/>
                  <a:gd name="T49" fmla="*/ 194 h 1080"/>
                  <a:gd name="T50" fmla="*/ 306 w 2304"/>
                  <a:gd name="T51" fmla="*/ 172 h 1080"/>
                  <a:gd name="T52" fmla="*/ 326 w 2304"/>
                  <a:gd name="T53" fmla="*/ 152 h 1080"/>
                  <a:gd name="T54" fmla="*/ 356 w 2304"/>
                  <a:gd name="T55" fmla="*/ 132 h 1080"/>
                  <a:gd name="T56" fmla="*/ 436 w 2304"/>
                  <a:gd name="T57" fmla="*/ 96 h 1080"/>
                  <a:gd name="T58" fmla="*/ 542 w 2304"/>
                  <a:gd name="T59" fmla="*/ 64 h 1080"/>
                  <a:gd name="T60" fmla="*/ 668 w 2304"/>
                  <a:gd name="T61" fmla="*/ 36 h 1080"/>
                  <a:gd name="T62" fmla="*/ 816 w 2304"/>
                  <a:gd name="T63" fmla="*/ 16 h 1080"/>
                  <a:gd name="T64" fmla="*/ 978 w 2304"/>
                  <a:gd name="T65" fmla="*/ 4 h 1080"/>
                  <a:gd name="T66" fmla="*/ 1152 w 2304"/>
                  <a:gd name="T67" fmla="*/ 0 h 1080"/>
                  <a:gd name="T68" fmla="*/ 1240 w 2304"/>
                  <a:gd name="T69" fmla="*/ 2 h 1080"/>
                  <a:gd name="T70" fmla="*/ 1408 w 2304"/>
                  <a:gd name="T71" fmla="*/ 10 h 1080"/>
                  <a:gd name="T72" fmla="*/ 1564 w 2304"/>
                  <a:gd name="T73" fmla="*/ 26 h 1080"/>
                  <a:gd name="T74" fmla="*/ 1702 w 2304"/>
                  <a:gd name="T75" fmla="*/ 50 h 1080"/>
                  <a:gd name="T76" fmla="*/ 1818 w 2304"/>
                  <a:gd name="T77" fmla="*/ 78 h 1080"/>
                  <a:gd name="T78" fmla="*/ 1912 w 2304"/>
                  <a:gd name="T79" fmla="*/ 114 h 1080"/>
                  <a:gd name="T80" fmla="*/ 1964 w 2304"/>
                  <a:gd name="T81" fmla="*/ 142 h 1080"/>
                  <a:gd name="T82" fmla="*/ 1988 w 2304"/>
                  <a:gd name="T83" fmla="*/ 162 h 1080"/>
                  <a:gd name="T84" fmla="*/ 2006 w 2304"/>
                  <a:gd name="T85" fmla="*/ 184 h 1080"/>
                  <a:gd name="T86" fmla="*/ 2014 w 2304"/>
                  <a:gd name="T87" fmla="*/ 204 h 1080"/>
                  <a:gd name="T88" fmla="*/ 2016 w 2304"/>
                  <a:gd name="T89" fmla="*/ 216 h 108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304"/>
                  <a:gd name="T136" fmla="*/ 0 h 1080"/>
                  <a:gd name="T137" fmla="*/ 2304 w 2304"/>
                  <a:gd name="T138" fmla="*/ 1080 h 108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304" h="1080">
                    <a:moveTo>
                      <a:pt x="2016" y="216"/>
                    </a:moveTo>
                    <a:lnTo>
                      <a:pt x="2304" y="792"/>
                    </a:lnTo>
                    <a:lnTo>
                      <a:pt x="2302" y="806"/>
                    </a:lnTo>
                    <a:lnTo>
                      <a:pt x="2298" y="822"/>
                    </a:lnTo>
                    <a:lnTo>
                      <a:pt x="2290" y="836"/>
                    </a:lnTo>
                    <a:lnTo>
                      <a:pt x="2280" y="850"/>
                    </a:lnTo>
                    <a:lnTo>
                      <a:pt x="2268" y="864"/>
                    </a:lnTo>
                    <a:lnTo>
                      <a:pt x="2252" y="878"/>
                    </a:lnTo>
                    <a:lnTo>
                      <a:pt x="2234" y="892"/>
                    </a:lnTo>
                    <a:lnTo>
                      <a:pt x="2214" y="904"/>
                    </a:lnTo>
                    <a:lnTo>
                      <a:pt x="2190" y="916"/>
                    </a:lnTo>
                    <a:lnTo>
                      <a:pt x="2164" y="930"/>
                    </a:lnTo>
                    <a:lnTo>
                      <a:pt x="2108" y="954"/>
                    </a:lnTo>
                    <a:lnTo>
                      <a:pt x="2040" y="976"/>
                    </a:lnTo>
                    <a:lnTo>
                      <a:pt x="1966" y="996"/>
                    </a:lnTo>
                    <a:lnTo>
                      <a:pt x="1884" y="1014"/>
                    </a:lnTo>
                    <a:lnTo>
                      <a:pt x="1796" y="1030"/>
                    </a:lnTo>
                    <a:lnTo>
                      <a:pt x="1702" y="1046"/>
                    </a:lnTo>
                    <a:lnTo>
                      <a:pt x="1600" y="1058"/>
                    </a:lnTo>
                    <a:lnTo>
                      <a:pt x="1494" y="1068"/>
                    </a:lnTo>
                    <a:lnTo>
                      <a:pt x="1384" y="1074"/>
                    </a:lnTo>
                    <a:lnTo>
                      <a:pt x="1270" y="1078"/>
                    </a:lnTo>
                    <a:lnTo>
                      <a:pt x="1152" y="1080"/>
                    </a:lnTo>
                    <a:lnTo>
                      <a:pt x="1034" y="1078"/>
                    </a:lnTo>
                    <a:lnTo>
                      <a:pt x="920" y="1074"/>
                    </a:lnTo>
                    <a:lnTo>
                      <a:pt x="810" y="1068"/>
                    </a:lnTo>
                    <a:lnTo>
                      <a:pt x="704" y="1058"/>
                    </a:lnTo>
                    <a:lnTo>
                      <a:pt x="602" y="1046"/>
                    </a:lnTo>
                    <a:lnTo>
                      <a:pt x="508" y="1030"/>
                    </a:lnTo>
                    <a:lnTo>
                      <a:pt x="420" y="1014"/>
                    </a:lnTo>
                    <a:lnTo>
                      <a:pt x="338" y="996"/>
                    </a:lnTo>
                    <a:lnTo>
                      <a:pt x="264" y="976"/>
                    </a:lnTo>
                    <a:lnTo>
                      <a:pt x="196" y="954"/>
                    </a:lnTo>
                    <a:lnTo>
                      <a:pt x="140" y="930"/>
                    </a:lnTo>
                    <a:lnTo>
                      <a:pt x="114" y="916"/>
                    </a:lnTo>
                    <a:lnTo>
                      <a:pt x="90" y="904"/>
                    </a:lnTo>
                    <a:lnTo>
                      <a:pt x="70" y="892"/>
                    </a:lnTo>
                    <a:lnTo>
                      <a:pt x="52" y="878"/>
                    </a:lnTo>
                    <a:lnTo>
                      <a:pt x="36" y="864"/>
                    </a:lnTo>
                    <a:lnTo>
                      <a:pt x="24" y="850"/>
                    </a:lnTo>
                    <a:lnTo>
                      <a:pt x="14" y="836"/>
                    </a:lnTo>
                    <a:lnTo>
                      <a:pt x="6" y="822"/>
                    </a:lnTo>
                    <a:lnTo>
                      <a:pt x="2" y="806"/>
                    </a:lnTo>
                    <a:lnTo>
                      <a:pt x="0" y="792"/>
                    </a:lnTo>
                    <a:lnTo>
                      <a:pt x="288" y="216"/>
                    </a:lnTo>
                    <a:lnTo>
                      <a:pt x="290" y="204"/>
                    </a:lnTo>
                    <a:lnTo>
                      <a:pt x="292" y="194"/>
                    </a:lnTo>
                    <a:lnTo>
                      <a:pt x="298" y="184"/>
                    </a:lnTo>
                    <a:lnTo>
                      <a:pt x="306" y="172"/>
                    </a:lnTo>
                    <a:lnTo>
                      <a:pt x="316" y="162"/>
                    </a:lnTo>
                    <a:lnTo>
                      <a:pt x="326" y="152"/>
                    </a:lnTo>
                    <a:lnTo>
                      <a:pt x="340" y="142"/>
                    </a:lnTo>
                    <a:lnTo>
                      <a:pt x="356" y="132"/>
                    </a:lnTo>
                    <a:lnTo>
                      <a:pt x="392" y="114"/>
                    </a:lnTo>
                    <a:lnTo>
                      <a:pt x="436" y="96"/>
                    </a:lnTo>
                    <a:lnTo>
                      <a:pt x="486" y="78"/>
                    </a:lnTo>
                    <a:lnTo>
                      <a:pt x="542" y="64"/>
                    </a:lnTo>
                    <a:lnTo>
                      <a:pt x="602" y="50"/>
                    </a:lnTo>
                    <a:lnTo>
                      <a:pt x="668" y="36"/>
                    </a:lnTo>
                    <a:lnTo>
                      <a:pt x="740" y="26"/>
                    </a:lnTo>
                    <a:lnTo>
                      <a:pt x="816" y="16"/>
                    </a:lnTo>
                    <a:lnTo>
                      <a:pt x="896" y="10"/>
                    </a:lnTo>
                    <a:lnTo>
                      <a:pt x="978" y="4"/>
                    </a:lnTo>
                    <a:lnTo>
                      <a:pt x="1064" y="2"/>
                    </a:lnTo>
                    <a:lnTo>
                      <a:pt x="1152" y="0"/>
                    </a:lnTo>
                    <a:lnTo>
                      <a:pt x="1240" y="2"/>
                    </a:lnTo>
                    <a:lnTo>
                      <a:pt x="1326" y="4"/>
                    </a:lnTo>
                    <a:lnTo>
                      <a:pt x="1408" y="10"/>
                    </a:lnTo>
                    <a:lnTo>
                      <a:pt x="1488" y="16"/>
                    </a:lnTo>
                    <a:lnTo>
                      <a:pt x="1564" y="26"/>
                    </a:lnTo>
                    <a:lnTo>
                      <a:pt x="1636" y="36"/>
                    </a:lnTo>
                    <a:lnTo>
                      <a:pt x="1702" y="50"/>
                    </a:lnTo>
                    <a:lnTo>
                      <a:pt x="1762" y="64"/>
                    </a:lnTo>
                    <a:lnTo>
                      <a:pt x="1818" y="78"/>
                    </a:lnTo>
                    <a:lnTo>
                      <a:pt x="1868" y="96"/>
                    </a:lnTo>
                    <a:lnTo>
                      <a:pt x="1912" y="114"/>
                    </a:lnTo>
                    <a:lnTo>
                      <a:pt x="1948" y="132"/>
                    </a:lnTo>
                    <a:lnTo>
                      <a:pt x="1964" y="142"/>
                    </a:lnTo>
                    <a:lnTo>
                      <a:pt x="1978" y="152"/>
                    </a:lnTo>
                    <a:lnTo>
                      <a:pt x="1988" y="162"/>
                    </a:lnTo>
                    <a:lnTo>
                      <a:pt x="1998" y="172"/>
                    </a:lnTo>
                    <a:lnTo>
                      <a:pt x="2006" y="184"/>
                    </a:lnTo>
                    <a:lnTo>
                      <a:pt x="2012" y="194"/>
                    </a:lnTo>
                    <a:lnTo>
                      <a:pt x="2014" y="204"/>
                    </a:lnTo>
                    <a:lnTo>
                      <a:pt x="2016" y="216"/>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just">
                  <a:lnSpc>
                    <a:spcPct val="120000"/>
                  </a:lnSpc>
                </a:pPr>
                <a:endParaRPr lang="zh-CN" altLang="en-US" sz="781" b="1">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 name="Freeform 6"/>
              <p:cNvSpPr>
                <a:spLocks/>
              </p:cNvSpPr>
              <p:nvPr/>
            </p:nvSpPr>
            <p:spPr bwMode="auto">
              <a:xfrm>
                <a:off x="2016" y="3024"/>
                <a:ext cx="1728" cy="432"/>
              </a:xfrm>
              <a:custGeom>
                <a:avLst/>
                <a:gdLst>
                  <a:gd name="T0" fmla="*/ 1728 w 1728"/>
                  <a:gd name="T1" fmla="*/ 216 h 432"/>
                  <a:gd name="T2" fmla="*/ 1724 w 1728"/>
                  <a:gd name="T3" fmla="*/ 238 h 432"/>
                  <a:gd name="T4" fmla="*/ 1710 w 1728"/>
                  <a:gd name="T5" fmla="*/ 260 h 432"/>
                  <a:gd name="T6" fmla="*/ 1690 w 1728"/>
                  <a:gd name="T7" fmla="*/ 280 h 432"/>
                  <a:gd name="T8" fmla="*/ 1660 w 1728"/>
                  <a:gd name="T9" fmla="*/ 300 h 432"/>
                  <a:gd name="T10" fmla="*/ 1580 w 1728"/>
                  <a:gd name="T11" fmla="*/ 336 h 432"/>
                  <a:gd name="T12" fmla="*/ 1474 w 1728"/>
                  <a:gd name="T13" fmla="*/ 368 h 432"/>
                  <a:gd name="T14" fmla="*/ 1348 w 1728"/>
                  <a:gd name="T15" fmla="*/ 396 h 432"/>
                  <a:gd name="T16" fmla="*/ 1200 w 1728"/>
                  <a:gd name="T17" fmla="*/ 416 h 432"/>
                  <a:gd name="T18" fmla="*/ 1038 w 1728"/>
                  <a:gd name="T19" fmla="*/ 428 h 432"/>
                  <a:gd name="T20" fmla="*/ 864 w 1728"/>
                  <a:gd name="T21" fmla="*/ 432 h 432"/>
                  <a:gd name="T22" fmla="*/ 776 w 1728"/>
                  <a:gd name="T23" fmla="*/ 430 h 432"/>
                  <a:gd name="T24" fmla="*/ 608 w 1728"/>
                  <a:gd name="T25" fmla="*/ 422 h 432"/>
                  <a:gd name="T26" fmla="*/ 452 w 1728"/>
                  <a:gd name="T27" fmla="*/ 406 h 432"/>
                  <a:gd name="T28" fmla="*/ 314 w 1728"/>
                  <a:gd name="T29" fmla="*/ 382 h 432"/>
                  <a:gd name="T30" fmla="*/ 198 w 1728"/>
                  <a:gd name="T31" fmla="*/ 354 h 432"/>
                  <a:gd name="T32" fmla="*/ 104 w 1728"/>
                  <a:gd name="T33" fmla="*/ 318 h 432"/>
                  <a:gd name="T34" fmla="*/ 52 w 1728"/>
                  <a:gd name="T35" fmla="*/ 290 h 432"/>
                  <a:gd name="T36" fmla="*/ 28 w 1728"/>
                  <a:gd name="T37" fmla="*/ 270 h 432"/>
                  <a:gd name="T38" fmla="*/ 10 w 1728"/>
                  <a:gd name="T39" fmla="*/ 248 h 432"/>
                  <a:gd name="T40" fmla="*/ 2 w 1728"/>
                  <a:gd name="T41" fmla="*/ 228 h 432"/>
                  <a:gd name="T42" fmla="*/ 0 w 1728"/>
                  <a:gd name="T43" fmla="*/ 216 h 432"/>
                  <a:gd name="T44" fmla="*/ 4 w 1728"/>
                  <a:gd name="T45" fmla="*/ 194 h 432"/>
                  <a:gd name="T46" fmla="*/ 18 w 1728"/>
                  <a:gd name="T47" fmla="*/ 172 h 432"/>
                  <a:gd name="T48" fmla="*/ 38 w 1728"/>
                  <a:gd name="T49" fmla="*/ 152 h 432"/>
                  <a:gd name="T50" fmla="*/ 68 w 1728"/>
                  <a:gd name="T51" fmla="*/ 132 h 432"/>
                  <a:gd name="T52" fmla="*/ 148 w 1728"/>
                  <a:gd name="T53" fmla="*/ 96 h 432"/>
                  <a:gd name="T54" fmla="*/ 254 w 1728"/>
                  <a:gd name="T55" fmla="*/ 64 h 432"/>
                  <a:gd name="T56" fmla="*/ 380 w 1728"/>
                  <a:gd name="T57" fmla="*/ 36 h 432"/>
                  <a:gd name="T58" fmla="*/ 528 w 1728"/>
                  <a:gd name="T59" fmla="*/ 16 h 432"/>
                  <a:gd name="T60" fmla="*/ 690 w 1728"/>
                  <a:gd name="T61" fmla="*/ 4 h 432"/>
                  <a:gd name="T62" fmla="*/ 864 w 1728"/>
                  <a:gd name="T63" fmla="*/ 0 h 432"/>
                  <a:gd name="T64" fmla="*/ 952 w 1728"/>
                  <a:gd name="T65" fmla="*/ 2 h 432"/>
                  <a:gd name="T66" fmla="*/ 1120 w 1728"/>
                  <a:gd name="T67" fmla="*/ 10 h 432"/>
                  <a:gd name="T68" fmla="*/ 1276 w 1728"/>
                  <a:gd name="T69" fmla="*/ 26 h 432"/>
                  <a:gd name="T70" fmla="*/ 1414 w 1728"/>
                  <a:gd name="T71" fmla="*/ 50 h 432"/>
                  <a:gd name="T72" fmla="*/ 1530 w 1728"/>
                  <a:gd name="T73" fmla="*/ 78 h 432"/>
                  <a:gd name="T74" fmla="*/ 1624 w 1728"/>
                  <a:gd name="T75" fmla="*/ 114 h 432"/>
                  <a:gd name="T76" fmla="*/ 1676 w 1728"/>
                  <a:gd name="T77" fmla="*/ 142 h 432"/>
                  <a:gd name="T78" fmla="*/ 1700 w 1728"/>
                  <a:gd name="T79" fmla="*/ 162 h 432"/>
                  <a:gd name="T80" fmla="*/ 1718 w 1728"/>
                  <a:gd name="T81" fmla="*/ 184 h 432"/>
                  <a:gd name="T82" fmla="*/ 1726 w 1728"/>
                  <a:gd name="T83" fmla="*/ 204 h 432"/>
                  <a:gd name="T84" fmla="*/ 1728 w 1728"/>
                  <a:gd name="T85" fmla="*/ 216 h 43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728"/>
                  <a:gd name="T130" fmla="*/ 0 h 432"/>
                  <a:gd name="T131" fmla="*/ 1728 w 1728"/>
                  <a:gd name="T132" fmla="*/ 432 h 432"/>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728" h="432">
                    <a:moveTo>
                      <a:pt x="1728" y="216"/>
                    </a:moveTo>
                    <a:lnTo>
                      <a:pt x="1728" y="216"/>
                    </a:lnTo>
                    <a:lnTo>
                      <a:pt x="1726" y="228"/>
                    </a:lnTo>
                    <a:lnTo>
                      <a:pt x="1724" y="238"/>
                    </a:lnTo>
                    <a:lnTo>
                      <a:pt x="1718" y="248"/>
                    </a:lnTo>
                    <a:lnTo>
                      <a:pt x="1710" y="260"/>
                    </a:lnTo>
                    <a:lnTo>
                      <a:pt x="1700" y="270"/>
                    </a:lnTo>
                    <a:lnTo>
                      <a:pt x="1690" y="280"/>
                    </a:lnTo>
                    <a:lnTo>
                      <a:pt x="1676" y="290"/>
                    </a:lnTo>
                    <a:lnTo>
                      <a:pt x="1660" y="300"/>
                    </a:lnTo>
                    <a:lnTo>
                      <a:pt x="1624" y="318"/>
                    </a:lnTo>
                    <a:lnTo>
                      <a:pt x="1580" y="336"/>
                    </a:lnTo>
                    <a:lnTo>
                      <a:pt x="1530" y="354"/>
                    </a:lnTo>
                    <a:lnTo>
                      <a:pt x="1474" y="368"/>
                    </a:lnTo>
                    <a:lnTo>
                      <a:pt x="1414" y="382"/>
                    </a:lnTo>
                    <a:lnTo>
                      <a:pt x="1348" y="396"/>
                    </a:lnTo>
                    <a:lnTo>
                      <a:pt x="1276" y="406"/>
                    </a:lnTo>
                    <a:lnTo>
                      <a:pt x="1200" y="416"/>
                    </a:lnTo>
                    <a:lnTo>
                      <a:pt x="1120" y="422"/>
                    </a:lnTo>
                    <a:lnTo>
                      <a:pt x="1038" y="428"/>
                    </a:lnTo>
                    <a:lnTo>
                      <a:pt x="952" y="430"/>
                    </a:lnTo>
                    <a:lnTo>
                      <a:pt x="864" y="432"/>
                    </a:lnTo>
                    <a:lnTo>
                      <a:pt x="776" y="430"/>
                    </a:lnTo>
                    <a:lnTo>
                      <a:pt x="690" y="428"/>
                    </a:lnTo>
                    <a:lnTo>
                      <a:pt x="608" y="422"/>
                    </a:lnTo>
                    <a:lnTo>
                      <a:pt x="528" y="416"/>
                    </a:lnTo>
                    <a:lnTo>
                      <a:pt x="452" y="406"/>
                    </a:lnTo>
                    <a:lnTo>
                      <a:pt x="380" y="396"/>
                    </a:lnTo>
                    <a:lnTo>
                      <a:pt x="314" y="382"/>
                    </a:lnTo>
                    <a:lnTo>
                      <a:pt x="254" y="368"/>
                    </a:lnTo>
                    <a:lnTo>
                      <a:pt x="198" y="354"/>
                    </a:lnTo>
                    <a:lnTo>
                      <a:pt x="148" y="336"/>
                    </a:lnTo>
                    <a:lnTo>
                      <a:pt x="104" y="318"/>
                    </a:lnTo>
                    <a:lnTo>
                      <a:pt x="68" y="300"/>
                    </a:lnTo>
                    <a:lnTo>
                      <a:pt x="52" y="290"/>
                    </a:lnTo>
                    <a:lnTo>
                      <a:pt x="38" y="280"/>
                    </a:lnTo>
                    <a:lnTo>
                      <a:pt x="28" y="270"/>
                    </a:lnTo>
                    <a:lnTo>
                      <a:pt x="18" y="260"/>
                    </a:lnTo>
                    <a:lnTo>
                      <a:pt x="10" y="248"/>
                    </a:lnTo>
                    <a:lnTo>
                      <a:pt x="4" y="238"/>
                    </a:lnTo>
                    <a:lnTo>
                      <a:pt x="2" y="228"/>
                    </a:lnTo>
                    <a:lnTo>
                      <a:pt x="0" y="216"/>
                    </a:lnTo>
                    <a:lnTo>
                      <a:pt x="2" y="204"/>
                    </a:lnTo>
                    <a:lnTo>
                      <a:pt x="4" y="194"/>
                    </a:lnTo>
                    <a:lnTo>
                      <a:pt x="10" y="184"/>
                    </a:lnTo>
                    <a:lnTo>
                      <a:pt x="18" y="172"/>
                    </a:lnTo>
                    <a:lnTo>
                      <a:pt x="28" y="162"/>
                    </a:lnTo>
                    <a:lnTo>
                      <a:pt x="38" y="152"/>
                    </a:lnTo>
                    <a:lnTo>
                      <a:pt x="52" y="142"/>
                    </a:lnTo>
                    <a:lnTo>
                      <a:pt x="68" y="132"/>
                    </a:lnTo>
                    <a:lnTo>
                      <a:pt x="104" y="114"/>
                    </a:lnTo>
                    <a:lnTo>
                      <a:pt x="148" y="96"/>
                    </a:lnTo>
                    <a:lnTo>
                      <a:pt x="198" y="78"/>
                    </a:lnTo>
                    <a:lnTo>
                      <a:pt x="254" y="64"/>
                    </a:lnTo>
                    <a:lnTo>
                      <a:pt x="314" y="50"/>
                    </a:lnTo>
                    <a:lnTo>
                      <a:pt x="380" y="36"/>
                    </a:lnTo>
                    <a:lnTo>
                      <a:pt x="452" y="26"/>
                    </a:lnTo>
                    <a:lnTo>
                      <a:pt x="528" y="16"/>
                    </a:lnTo>
                    <a:lnTo>
                      <a:pt x="608" y="10"/>
                    </a:lnTo>
                    <a:lnTo>
                      <a:pt x="690" y="4"/>
                    </a:lnTo>
                    <a:lnTo>
                      <a:pt x="776" y="2"/>
                    </a:lnTo>
                    <a:lnTo>
                      <a:pt x="864" y="0"/>
                    </a:lnTo>
                    <a:lnTo>
                      <a:pt x="952" y="2"/>
                    </a:lnTo>
                    <a:lnTo>
                      <a:pt x="1038" y="4"/>
                    </a:lnTo>
                    <a:lnTo>
                      <a:pt x="1120" y="10"/>
                    </a:lnTo>
                    <a:lnTo>
                      <a:pt x="1200" y="16"/>
                    </a:lnTo>
                    <a:lnTo>
                      <a:pt x="1276" y="26"/>
                    </a:lnTo>
                    <a:lnTo>
                      <a:pt x="1348" y="36"/>
                    </a:lnTo>
                    <a:lnTo>
                      <a:pt x="1414" y="50"/>
                    </a:lnTo>
                    <a:lnTo>
                      <a:pt x="1474" y="64"/>
                    </a:lnTo>
                    <a:lnTo>
                      <a:pt x="1530" y="78"/>
                    </a:lnTo>
                    <a:lnTo>
                      <a:pt x="1580" y="96"/>
                    </a:lnTo>
                    <a:lnTo>
                      <a:pt x="1624" y="114"/>
                    </a:lnTo>
                    <a:lnTo>
                      <a:pt x="1660" y="132"/>
                    </a:lnTo>
                    <a:lnTo>
                      <a:pt x="1676" y="142"/>
                    </a:lnTo>
                    <a:lnTo>
                      <a:pt x="1690" y="152"/>
                    </a:lnTo>
                    <a:lnTo>
                      <a:pt x="1700" y="162"/>
                    </a:lnTo>
                    <a:lnTo>
                      <a:pt x="1710" y="172"/>
                    </a:lnTo>
                    <a:lnTo>
                      <a:pt x="1718" y="184"/>
                    </a:lnTo>
                    <a:lnTo>
                      <a:pt x="1724" y="194"/>
                    </a:lnTo>
                    <a:lnTo>
                      <a:pt x="1726" y="204"/>
                    </a:lnTo>
                    <a:lnTo>
                      <a:pt x="1728" y="216"/>
                    </a:lnTo>
                    <a:close/>
                  </a:path>
                </a:pathLst>
              </a:custGeom>
              <a:gradFill rotWithShape="1">
                <a:gsLst>
                  <a:gs pos="0">
                    <a:srgbClr val="767676">
                      <a:alpha val="0"/>
                    </a:srgbClr>
                  </a:gs>
                  <a:gs pos="100000">
                    <a:srgbClr val="FFFFFF"/>
                  </a:gs>
                </a:gsLst>
                <a:lin ang="5400000" scaled="1"/>
              </a:gradFill>
              <a:ln>
                <a:noFill/>
              </a:ln>
              <a:extLst>
                <a:ext uri="{91240B29-F687-4F45-9708-019B960494DF}">
                  <a14:hiddenLine xmlns:a14="http://schemas.microsoft.com/office/drawing/2010/main" w="12700">
                    <a:solidFill>
                      <a:srgbClr val="000000"/>
                    </a:solidFill>
                    <a:round/>
                    <a:headEnd/>
                    <a:tailEnd/>
                  </a14:hiddenLine>
                </a:ext>
              </a:extLst>
            </p:spPr>
            <p:txBody>
              <a:bodyPr/>
              <a:lstStyle/>
              <a:p>
                <a:pPr algn="just">
                  <a:lnSpc>
                    <a:spcPct val="120000"/>
                  </a:lnSpc>
                </a:pPr>
                <a:endParaRPr lang="zh-CN" altLang="en-US" sz="781" b="1">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7" name="Oval 7"/>
            <p:cNvSpPr>
              <a:spLocks noChangeArrowheads="1"/>
            </p:cNvSpPr>
            <p:nvPr/>
          </p:nvSpPr>
          <p:spPr bwMode="auto">
            <a:xfrm>
              <a:off x="1467007" y="3811318"/>
              <a:ext cx="2832099" cy="920750"/>
            </a:xfrm>
            <a:prstGeom prst="ellipse">
              <a:avLst/>
            </a:prstGeom>
            <a:gradFill rotWithShape="1">
              <a:gsLst>
                <a:gs pos="0">
                  <a:srgbClr val="000000">
                    <a:alpha val="50000"/>
                  </a:srgbClr>
                </a:gs>
                <a:gs pos="100000">
                  <a:srgbClr val="FFFFFF">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fontAlgn="ctr" hangingPunct="0">
                <a:lnSpc>
                  <a:spcPct val="120000"/>
                </a:lnSpc>
                <a:spcBef>
                  <a:spcPct val="20000"/>
                </a:spcBef>
                <a:buClr>
                  <a:schemeClr val="accent1"/>
                </a:buClr>
                <a:buSzPct val="60000"/>
                <a:buFont typeface="Wingdings" pitchFamily="2" charset="2"/>
                <a:buChar char="l"/>
                <a:defRPr sz="2000" b="1">
                  <a:solidFill>
                    <a:schemeClr val="tx1"/>
                  </a:solidFill>
                  <a:latin typeface="Arial" charset="0"/>
                  <a:ea typeface="微软雅黑" pitchFamily="34" charset="-122"/>
                </a:defRPr>
              </a:lvl1pPr>
              <a:lvl2pPr marL="742950" indent="-285750" eaLnBrk="0" fontAlgn="ctr" hangingPunct="0">
                <a:lnSpc>
                  <a:spcPct val="120000"/>
                </a:lnSpc>
                <a:spcBef>
                  <a:spcPct val="20000"/>
                </a:spcBef>
                <a:buClr>
                  <a:schemeClr val="accent1"/>
                </a:buClr>
                <a:buSzPct val="60000"/>
                <a:buFont typeface="Wingdings" pitchFamily="2" charset="2"/>
                <a:buChar char="l"/>
                <a:defRPr>
                  <a:solidFill>
                    <a:schemeClr val="tx1"/>
                  </a:solidFill>
                  <a:latin typeface="Arial" charset="0"/>
                  <a:ea typeface="微软雅黑" pitchFamily="34" charset="-122"/>
                </a:defRPr>
              </a:lvl2pPr>
              <a:lvl3pPr marL="1143000" indent="-228600" eaLnBrk="0" fontAlgn="ctr" hangingPunct="0">
                <a:lnSpc>
                  <a:spcPct val="120000"/>
                </a:lnSpc>
                <a:spcBef>
                  <a:spcPct val="20000"/>
                </a:spcBef>
                <a:buClr>
                  <a:schemeClr val="accent1"/>
                </a:buClr>
                <a:buSzPct val="60000"/>
                <a:buFont typeface="Wingdings" pitchFamily="2" charset="2"/>
                <a:buChar char="l"/>
                <a:defRPr sz="1600">
                  <a:solidFill>
                    <a:schemeClr val="tx1"/>
                  </a:solidFill>
                  <a:latin typeface="Arial" charset="0"/>
                  <a:ea typeface="微软雅黑" pitchFamily="34" charset="-122"/>
                </a:defRPr>
              </a:lvl3pPr>
              <a:lvl4pPr marL="1600200" indent="-228600" eaLnBrk="0" fontAlgn="ctr" hangingPunct="0">
                <a:lnSpc>
                  <a:spcPct val="120000"/>
                </a:lnSpc>
                <a:spcBef>
                  <a:spcPct val="20000"/>
                </a:spcBef>
                <a:buClr>
                  <a:schemeClr val="accent1"/>
                </a:buClr>
                <a:buSzPct val="60000"/>
                <a:buFont typeface="Wingdings" pitchFamily="2" charset="2"/>
                <a:buChar char="l"/>
                <a:defRPr sz="1400">
                  <a:solidFill>
                    <a:schemeClr val="tx1"/>
                  </a:solidFill>
                  <a:latin typeface="Arial" charset="0"/>
                  <a:ea typeface="微软雅黑" pitchFamily="34" charset="-122"/>
                </a:defRPr>
              </a:lvl4pPr>
              <a:lvl5pPr marL="2057400" indent="-228600" eaLnBrk="0" fontAlgn="ctr" hangingPunct="0">
                <a:lnSpc>
                  <a:spcPct val="120000"/>
                </a:lnSpc>
                <a:spcBef>
                  <a:spcPct val="20000"/>
                </a:spcBef>
                <a:buClr>
                  <a:schemeClr val="accent1"/>
                </a:buClr>
                <a:buSzPct val="60000"/>
                <a:buFont typeface="Wingdings" pitchFamily="2" charset="2"/>
                <a:buChar char="l"/>
                <a:defRPr sz="1200">
                  <a:solidFill>
                    <a:schemeClr val="tx1"/>
                  </a:solidFill>
                  <a:latin typeface="Arial" charset="0"/>
                  <a:ea typeface="微软雅黑" pitchFamily="34" charset="-122"/>
                </a:defRPr>
              </a:lvl5pPr>
              <a:lvl6pPr marL="2514600" indent="-228600" eaLnBrk="0" fontAlgn="ctr" hangingPunct="0">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Arial" charset="0"/>
                  <a:ea typeface="微软雅黑" pitchFamily="34" charset="-122"/>
                </a:defRPr>
              </a:lvl6pPr>
              <a:lvl7pPr marL="2971800" indent="-228600" eaLnBrk="0" fontAlgn="ctr" hangingPunct="0">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Arial" charset="0"/>
                  <a:ea typeface="微软雅黑" pitchFamily="34" charset="-122"/>
                </a:defRPr>
              </a:lvl7pPr>
              <a:lvl8pPr marL="3429000" indent="-228600" eaLnBrk="0" fontAlgn="ctr" hangingPunct="0">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Arial" charset="0"/>
                  <a:ea typeface="微软雅黑" pitchFamily="34" charset="-122"/>
                </a:defRPr>
              </a:lvl8pPr>
              <a:lvl9pPr marL="3886200" indent="-228600" eaLnBrk="0" fontAlgn="ctr" hangingPunct="0">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Arial" charset="0"/>
                  <a:ea typeface="微软雅黑" pitchFamily="34" charset="-122"/>
                </a:defRPr>
              </a:lvl9pPr>
            </a:lstStyle>
            <a:p>
              <a:pPr algn="just" defTabSz="915992" eaLnBrk="1" fontAlgn="base" hangingPunct="1">
                <a:spcBef>
                  <a:spcPts val="0"/>
                </a:spcBef>
                <a:buClrTx/>
                <a:buSzTx/>
                <a:buNone/>
                <a:defRPr/>
              </a:pPr>
              <a:endParaRPr lang="zh-CN" altLang="en-US" sz="781" b="0" kern="0">
                <a:solidFill>
                  <a:srgbClr val="000000"/>
                </a:solidFill>
                <a:latin typeface="Arial" panose="020B0604020202020204" pitchFamily="34" charset="0"/>
                <a:cs typeface="+mn-ea"/>
                <a:sym typeface="Arial" panose="020B0604020202020204" pitchFamily="34" charset="0"/>
              </a:endParaRPr>
            </a:p>
          </p:txBody>
        </p:sp>
      </p:grpSp>
      <p:grpSp>
        <p:nvGrpSpPr>
          <p:cNvPr id="10" name="Group 9"/>
          <p:cNvGrpSpPr/>
          <p:nvPr/>
        </p:nvGrpSpPr>
        <p:grpSpPr>
          <a:xfrm>
            <a:off x="3331754" y="2975232"/>
            <a:ext cx="2488600" cy="1544044"/>
            <a:chOff x="1659095" y="2788969"/>
            <a:chExt cx="2484437" cy="1541462"/>
          </a:xfrm>
        </p:grpSpPr>
        <p:grpSp>
          <p:nvGrpSpPr>
            <p:cNvPr id="11" name="Group 8"/>
            <p:cNvGrpSpPr>
              <a:grpSpLocks/>
            </p:cNvGrpSpPr>
            <p:nvPr/>
          </p:nvGrpSpPr>
          <p:grpSpPr bwMode="auto">
            <a:xfrm>
              <a:off x="1659095" y="2957244"/>
              <a:ext cx="2484437" cy="1373187"/>
              <a:chOff x="2016" y="1944"/>
              <a:chExt cx="1728" cy="936"/>
            </a:xfrm>
          </p:grpSpPr>
          <p:sp>
            <p:nvSpPr>
              <p:cNvPr id="13" name="Freeform 9"/>
              <p:cNvSpPr>
                <a:spLocks/>
              </p:cNvSpPr>
              <p:nvPr/>
            </p:nvSpPr>
            <p:spPr bwMode="auto">
              <a:xfrm>
                <a:off x="2016" y="1944"/>
                <a:ext cx="1728" cy="936"/>
              </a:xfrm>
              <a:custGeom>
                <a:avLst/>
                <a:gdLst>
                  <a:gd name="T0" fmla="*/ 1728 w 1728"/>
                  <a:gd name="T1" fmla="*/ 720 h 936"/>
                  <a:gd name="T2" fmla="*/ 1726 w 1728"/>
                  <a:gd name="T3" fmla="*/ 732 h 936"/>
                  <a:gd name="T4" fmla="*/ 1718 w 1728"/>
                  <a:gd name="T5" fmla="*/ 752 h 936"/>
                  <a:gd name="T6" fmla="*/ 1700 w 1728"/>
                  <a:gd name="T7" fmla="*/ 774 h 936"/>
                  <a:gd name="T8" fmla="*/ 1676 w 1728"/>
                  <a:gd name="T9" fmla="*/ 794 h 936"/>
                  <a:gd name="T10" fmla="*/ 1624 w 1728"/>
                  <a:gd name="T11" fmla="*/ 822 h 936"/>
                  <a:gd name="T12" fmla="*/ 1530 w 1728"/>
                  <a:gd name="T13" fmla="*/ 858 h 936"/>
                  <a:gd name="T14" fmla="*/ 1414 w 1728"/>
                  <a:gd name="T15" fmla="*/ 886 h 936"/>
                  <a:gd name="T16" fmla="*/ 1276 w 1728"/>
                  <a:gd name="T17" fmla="*/ 910 h 936"/>
                  <a:gd name="T18" fmla="*/ 1120 w 1728"/>
                  <a:gd name="T19" fmla="*/ 926 h 936"/>
                  <a:gd name="T20" fmla="*/ 952 w 1728"/>
                  <a:gd name="T21" fmla="*/ 934 h 936"/>
                  <a:gd name="T22" fmla="*/ 864 w 1728"/>
                  <a:gd name="T23" fmla="*/ 936 h 936"/>
                  <a:gd name="T24" fmla="*/ 690 w 1728"/>
                  <a:gd name="T25" fmla="*/ 932 h 936"/>
                  <a:gd name="T26" fmla="*/ 528 w 1728"/>
                  <a:gd name="T27" fmla="*/ 920 h 936"/>
                  <a:gd name="T28" fmla="*/ 380 w 1728"/>
                  <a:gd name="T29" fmla="*/ 900 h 936"/>
                  <a:gd name="T30" fmla="*/ 254 w 1728"/>
                  <a:gd name="T31" fmla="*/ 872 h 936"/>
                  <a:gd name="T32" fmla="*/ 148 w 1728"/>
                  <a:gd name="T33" fmla="*/ 840 h 936"/>
                  <a:gd name="T34" fmla="*/ 68 w 1728"/>
                  <a:gd name="T35" fmla="*/ 804 h 936"/>
                  <a:gd name="T36" fmla="*/ 38 w 1728"/>
                  <a:gd name="T37" fmla="*/ 784 h 936"/>
                  <a:gd name="T38" fmla="*/ 18 w 1728"/>
                  <a:gd name="T39" fmla="*/ 764 h 936"/>
                  <a:gd name="T40" fmla="*/ 4 w 1728"/>
                  <a:gd name="T41" fmla="*/ 742 h 936"/>
                  <a:gd name="T42" fmla="*/ 0 w 1728"/>
                  <a:gd name="T43" fmla="*/ 720 h 936"/>
                  <a:gd name="T44" fmla="*/ 288 w 1728"/>
                  <a:gd name="T45" fmla="*/ 144 h 936"/>
                  <a:gd name="T46" fmla="*/ 290 w 1728"/>
                  <a:gd name="T47" fmla="*/ 130 h 936"/>
                  <a:gd name="T48" fmla="*/ 300 w 1728"/>
                  <a:gd name="T49" fmla="*/ 114 h 936"/>
                  <a:gd name="T50" fmla="*/ 334 w 1728"/>
                  <a:gd name="T51" fmla="*/ 88 h 936"/>
                  <a:gd name="T52" fmla="*/ 386 w 1728"/>
                  <a:gd name="T53" fmla="*/ 64 h 936"/>
                  <a:gd name="T54" fmla="*/ 456 w 1728"/>
                  <a:gd name="T55" fmla="*/ 42 h 936"/>
                  <a:gd name="T56" fmla="*/ 542 w 1728"/>
                  <a:gd name="T57" fmla="*/ 24 h 936"/>
                  <a:gd name="T58" fmla="*/ 640 w 1728"/>
                  <a:gd name="T59" fmla="*/ 12 h 936"/>
                  <a:gd name="T60" fmla="*/ 748 w 1728"/>
                  <a:gd name="T61" fmla="*/ 2 h 936"/>
                  <a:gd name="T62" fmla="*/ 864 w 1728"/>
                  <a:gd name="T63" fmla="*/ 0 h 936"/>
                  <a:gd name="T64" fmla="*/ 922 w 1728"/>
                  <a:gd name="T65" fmla="*/ 0 h 936"/>
                  <a:gd name="T66" fmla="*/ 1036 w 1728"/>
                  <a:gd name="T67" fmla="*/ 6 h 936"/>
                  <a:gd name="T68" fmla="*/ 1138 w 1728"/>
                  <a:gd name="T69" fmla="*/ 18 h 936"/>
                  <a:gd name="T70" fmla="*/ 1230 w 1728"/>
                  <a:gd name="T71" fmla="*/ 32 h 936"/>
                  <a:gd name="T72" fmla="*/ 1308 w 1728"/>
                  <a:gd name="T73" fmla="*/ 52 h 936"/>
                  <a:gd name="T74" fmla="*/ 1370 w 1728"/>
                  <a:gd name="T75" fmla="*/ 76 h 936"/>
                  <a:gd name="T76" fmla="*/ 1414 w 1728"/>
                  <a:gd name="T77" fmla="*/ 102 h 936"/>
                  <a:gd name="T78" fmla="*/ 1434 w 1728"/>
                  <a:gd name="T79" fmla="*/ 122 h 936"/>
                  <a:gd name="T80" fmla="*/ 1440 w 1728"/>
                  <a:gd name="T81" fmla="*/ 136 h 936"/>
                  <a:gd name="T82" fmla="*/ 1440 w 1728"/>
                  <a:gd name="T83" fmla="*/ 144 h 9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728"/>
                  <a:gd name="T127" fmla="*/ 0 h 936"/>
                  <a:gd name="T128" fmla="*/ 1728 w 1728"/>
                  <a:gd name="T129" fmla="*/ 936 h 9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728" h="936">
                    <a:moveTo>
                      <a:pt x="1440" y="144"/>
                    </a:moveTo>
                    <a:lnTo>
                      <a:pt x="1728" y="720"/>
                    </a:lnTo>
                    <a:lnTo>
                      <a:pt x="1726" y="732"/>
                    </a:lnTo>
                    <a:lnTo>
                      <a:pt x="1724" y="742"/>
                    </a:lnTo>
                    <a:lnTo>
                      <a:pt x="1718" y="752"/>
                    </a:lnTo>
                    <a:lnTo>
                      <a:pt x="1710" y="764"/>
                    </a:lnTo>
                    <a:lnTo>
                      <a:pt x="1700" y="774"/>
                    </a:lnTo>
                    <a:lnTo>
                      <a:pt x="1690" y="784"/>
                    </a:lnTo>
                    <a:lnTo>
                      <a:pt x="1676" y="794"/>
                    </a:lnTo>
                    <a:lnTo>
                      <a:pt x="1660" y="804"/>
                    </a:lnTo>
                    <a:lnTo>
                      <a:pt x="1624" y="822"/>
                    </a:lnTo>
                    <a:lnTo>
                      <a:pt x="1580" y="840"/>
                    </a:lnTo>
                    <a:lnTo>
                      <a:pt x="1530" y="858"/>
                    </a:lnTo>
                    <a:lnTo>
                      <a:pt x="1474" y="872"/>
                    </a:lnTo>
                    <a:lnTo>
                      <a:pt x="1414" y="886"/>
                    </a:lnTo>
                    <a:lnTo>
                      <a:pt x="1348" y="900"/>
                    </a:lnTo>
                    <a:lnTo>
                      <a:pt x="1276" y="910"/>
                    </a:lnTo>
                    <a:lnTo>
                      <a:pt x="1200" y="920"/>
                    </a:lnTo>
                    <a:lnTo>
                      <a:pt x="1120" y="926"/>
                    </a:lnTo>
                    <a:lnTo>
                      <a:pt x="1038" y="932"/>
                    </a:lnTo>
                    <a:lnTo>
                      <a:pt x="952" y="934"/>
                    </a:lnTo>
                    <a:lnTo>
                      <a:pt x="864" y="936"/>
                    </a:lnTo>
                    <a:lnTo>
                      <a:pt x="776" y="934"/>
                    </a:lnTo>
                    <a:lnTo>
                      <a:pt x="690" y="932"/>
                    </a:lnTo>
                    <a:lnTo>
                      <a:pt x="608" y="926"/>
                    </a:lnTo>
                    <a:lnTo>
                      <a:pt x="528" y="920"/>
                    </a:lnTo>
                    <a:lnTo>
                      <a:pt x="452" y="910"/>
                    </a:lnTo>
                    <a:lnTo>
                      <a:pt x="380" y="900"/>
                    </a:lnTo>
                    <a:lnTo>
                      <a:pt x="314" y="886"/>
                    </a:lnTo>
                    <a:lnTo>
                      <a:pt x="254" y="872"/>
                    </a:lnTo>
                    <a:lnTo>
                      <a:pt x="198" y="858"/>
                    </a:lnTo>
                    <a:lnTo>
                      <a:pt x="148" y="840"/>
                    </a:lnTo>
                    <a:lnTo>
                      <a:pt x="104" y="822"/>
                    </a:lnTo>
                    <a:lnTo>
                      <a:pt x="68" y="804"/>
                    </a:lnTo>
                    <a:lnTo>
                      <a:pt x="52" y="794"/>
                    </a:lnTo>
                    <a:lnTo>
                      <a:pt x="38" y="784"/>
                    </a:lnTo>
                    <a:lnTo>
                      <a:pt x="28" y="774"/>
                    </a:lnTo>
                    <a:lnTo>
                      <a:pt x="18" y="764"/>
                    </a:lnTo>
                    <a:lnTo>
                      <a:pt x="10" y="752"/>
                    </a:lnTo>
                    <a:lnTo>
                      <a:pt x="4" y="742"/>
                    </a:lnTo>
                    <a:lnTo>
                      <a:pt x="2" y="732"/>
                    </a:lnTo>
                    <a:lnTo>
                      <a:pt x="0" y="720"/>
                    </a:lnTo>
                    <a:lnTo>
                      <a:pt x="288" y="144"/>
                    </a:lnTo>
                    <a:lnTo>
                      <a:pt x="288" y="136"/>
                    </a:lnTo>
                    <a:lnTo>
                      <a:pt x="290" y="130"/>
                    </a:lnTo>
                    <a:lnTo>
                      <a:pt x="294" y="122"/>
                    </a:lnTo>
                    <a:lnTo>
                      <a:pt x="300" y="114"/>
                    </a:lnTo>
                    <a:lnTo>
                      <a:pt x="314" y="102"/>
                    </a:lnTo>
                    <a:lnTo>
                      <a:pt x="334" y="88"/>
                    </a:lnTo>
                    <a:lnTo>
                      <a:pt x="358" y="76"/>
                    </a:lnTo>
                    <a:lnTo>
                      <a:pt x="386" y="64"/>
                    </a:lnTo>
                    <a:lnTo>
                      <a:pt x="420" y="52"/>
                    </a:lnTo>
                    <a:lnTo>
                      <a:pt x="456" y="42"/>
                    </a:lnTo>
                    <a:lnTo>
                      <a:pt x="498" y="32"/>
                    </a:lnTo>
                    <a:lnTo>
                      <a:pt x="542" y="24"/>
                    </a:lnTo>
                    <a:lnTo>
                      <a:pt x="590" y="18"/>
                    </a:lnTo>
                    <a:lnTo>
                      <a:pt x="640" y="12"/>
                    </a:lnTo>
                    <a:lnTo>
                      <a:pt x="692" y="6"/>
                    </a:lnTo>
                    <a:lnTo>
                      <a:pt x="748" y="2"/>
                    </a:lnTo>
                    <a:lnTo>
                      <a:pt x="806" y="0"/>
                    </a:lnTo>
                    <a:lnTo>
                      <a:pt x="864" y="0"/>
                    </a:lnTo>
                    <a:lnTo>
                      <a:pt x="922" y="0"/>
                    </a:lnTo>
                    <a:lnTo>
                      <a:pt x="980" y="2"/>
                    </a:lnTo>
                    <a:lnTo>
                      <a:pt x="1036" y="6"/>
                    </a:lnTo>
                    <a:lnTo>
                      <a:pt x="1088" y="12"/>
                    </a:lnTo>
                    <a:lnTo>
                      <a:pt x="1138" y="18"/>
                    </a:lnTo>
                    <a:lnTo>
                      <a:pt x="1186" y="24"/>
                    </a:lnTo>
                    <a:lnTo>
                      <a:pt x="1230" y="32"/>
                    </a:lnTo>
                    <a:lnTo>
                      <a:pt x="1272" y="42"/>
                    </a:lnTo>
                    <a:lnTo>
                      <a:pt x="1308" y="52"/>
                    </a:lnTo>
                    <a:lnTo>
                      <a:pt x="1342" y="64"/>
                    </a:lnTo>
                    <a:lnTo>
                      <a:pt x="1370" y="76"/>
                    </a:lnTo>
                    <a:lnTo>
                      <a:pt x="1394" y="88"/>
                    </a:lnTo>
                    <a:lnTo>
                      <a:pt x="1414" y="102"/>
                    </a:lnTo>
                    <a:lnTo>
                      <a:pt x="1428" y="114"/>
                    </a:lnTo>
                    <a:lnTo>
                      <a:pt x="1434" y="122"/>
                    </a:lnTo>
                    <a:lnTo>
                      <a:pt x="1438" y="130"/>
                    </a:lnTo>
                    <a:lnTo>
                      <a:pt x="1440" y="136"/>
                    </a:lnTo>
                    <a:lnTo>
                      <a:pt x="1440" y="14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just">
                  <a:lnSpc>
                    <a:spcPct val="120000"/>
                  </a:lnSpc>
                </a:pPr>
                <a:endParaRPr lang="zh-CN" altLang="en-US" sz="781" b="1">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 name="Freeform 10"/>
              <p:cNvSpPr>
                <a:spLocks/>
              </p:cNvSpPr>
              <p:nvPr/>
            </p:nvSpPr>
            <p:spPr bwMode="auto">
              <a:xfrm>
                <a:off x="2304" y="1944"/>
                <a:ext cx="1152" cy="288"/>
              </a:xfrm>
              <a:custGeom>
                <a:avLst/>
                <a:gdLst>
                  <a:gd name="T0" fmla="*/ 1152 w 1152"/>
                  <a:gd name="T1" fmla="*/ 144 h 288"/>
                  <a:gd name="T2" fmla="*/ 1150 w 1152"/>
                  <a:gd name="T3" fmla="*/ 158 h 288"/>
                  <a:gd name="T4" fmla="*/ 1140 w 1152"/>
                  <a:gd name="T5" fmla="*/ 174 h 288"/>
                  <a:gd name="T6" fmla="*/ 1106 w 1152"/>
                  <a:gd name="T7" fmla="*/ 200 h 288"/>
                  <a:gd name="T8" fmla="*/ 1054 w 1152"/>
                  <a:gd name="T9" fmla="*/ 224 h 288"/>
                  <a:gd name="T10" fmla="*/ 984 w 1152"/>
                  <a:gd name="T11" fmla="*/ 246 h 288"/>
                  <a:gd name="T12" fmla="*/ 898 w 1152"/>
                  <a:gd name="T13" fmla="*/ 264 h 288"/>
                  <a:gd name="T14" fmla="*/ 800 w 1152"/>
                  <a:gd name="T15" fmla="*/ 276 h 288"/>
                  <a:gd name="T16" fmla="*/ 692 w 1152"/>
                  <a:gd name="T17" fmla="*/ 286 h 288"/>
                  <a:gd name="T18" fmla="*/ 576 w 1152"/>
                  <a:gd name="T19" fmla="*/ 288 h 288"/>
                  <a:gd name="T20" fmla="*/ 518 w 1152"/>
                  <a:gd name="T21" fmla="*/ 288 h 288"/>
                  <a:gd name="T22" fmla="*/ 404 w 1152"/>
                  <a:gd name="T23" fmla="*/ 282 h 288"/>
                  <a:gd name="T24" fmla="*/ 302 w 1152"/>
                  <a:gd name="T25" fmla="*/ 270 h 288"/>
                  <a:gd name="T26" fmla="*/ 210 w 1152"/>
                  <a:gd name="T27" fmla="*/ 256 h 288"/>
                  <a:gd name="T28" fmla="*/ 132 w 1152"/>
                  <a:gd name="T29" fmla="*/ 236 h 288"/>
                  <a:gd name="T30" fmla="*/ 70 w 1152"/>
                  <a:gd name="T31" fmla="*/ 212 h 288"/>
                  <a:gd name="T32" fmla="*/ 26 w 1152"/>
                  <a:gd name="T33" fmla="*/ 186 h 288"/>
                  <a:gd name="T34" fmla="*/ 6 w 1152"/>
                  <a:gd name="T35" fmla="*/ 166 h 288"/>
                  <a:gd name="T36" fmla="*/ 0 w 1152"/>
                  <a:gd name="T37" fmla="*/ 152 h 288"/>
                  <a:gd name="T38" fmla="*/ 0 w 1152"/>
                  <a:gd name="T39" fmla="*/ 144 h 288"/>
                  <a:gd name="T40" fmla="*/ 2 w 1152"/>
                  <a:gd name="T41" fmla="*/ 130 h 288"/>
                  <a:gd name="T42" fmla="*/ 12 w 1152"/>
                  <a:gd name="T43" fmla="*/ 114 h 288"/>
                  <a:gd name="T44" fmla="*/ 46 w 1152"/>
                  <a:gd name="T45" fmla="*/ 88 h 288"/>
                  <a:gd name="T46" fmla="*/ 98 w 1152"/>
                  <a:gd name="T47" fmla="*/ 64 h 288"/>
                  <a:gd name="T48" fmla="*/ 168 w 1152"/>
                  <a:gd name="T49" fmla="*/ 42 h 288"/>
                  <a:gd name="T50" fmla="*/ 254 w 1152"/>
                  <a:gd name="T51" fmla="*/ 24 h 288"/>
                  <a:gd name="T52" fmla="*/ 352 w 1152"/>
                  <a:gd name="T53" fmla="*/ 12 h 288"/>
                  <a:gd name="T54" fmla="*/ 460 w 1152"/>
                  <a:gd name="T55" fmla="*/ 2 h 288"/>
                  <a:gd name="T56" fmla="*/ 576 w 1152"/>
                  <a:gd name="T57" fmla="*/ 0 h 288"/>
                  <a:gd name="T58" fmla="*/ 634 w 1152"/>
                  <a:gd name="T59" fmla="*/ 0 h 288"/>
                  <a:gd name="T60" fmla="*/ 748 w 1152"/>
                  <a:gd name="T61" fmla="*/ 6 h 288"/>
                  <a:gd name="T62" fmla="*/ 850 w 1152"/>
                  <a:gd name="T63" fmla="*/ 18 h 288"/>
                  <a:gd name="T64" fmla="*/ 942 w 1152"/>
                  <a:gd name="T65" fmla="*/ 32 h 288"/>
                  <a:gd name="T66" fmla="*/ 1020 w 1152"/>
                  <a:gd name="T67" fmla="*/ 52 h 288"/>
                  <a:gd name="T68" fmla="*/ 1082 w 1152"/>
                  <a:gd name="T69" fmla="*/ 76 h 288"/>
                  <a:gd name="T70" fmla="*/ 1126 w 1152"/>
                  <a:gd name="T71" fmla="*/ 102 h 288"/>
                  <a:gd name="T72" fmla="*/ 1146 w 1152"/>
                  <a:gd name="T73" fmla="*/ 122 h 288"/>
                  <a:gd name="T74" fmla="*/ 1152 w 1152"/>
                  <a:gd name="T75" fmla="*/ 136 h 288"/>
                  <a:gd name="T76" fmla="*/ 1152 w 1152"/>
                  <a:gd name="T77" fmla="*/ 144 h 28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152"/>
                  <a:gd name="T118" fmla="*/ 0 h 288"/>
                  <a:gd name="T119" fmla="*/ 1152 w 1152"/>
                  <a:gd name="T120" fmla="*/ 288 h 28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152" h="288">
                    <a:moveTo>
                      <a:pt x="1152" y="144"/>
                    </a:moveTo>
                    <a:lnTo>
                      <a:pt x="1152" y="144"/>
                    </a:lnTo>
                    <a:lnTo>
                      <a:pt x="1152" y="152"/>
                    </a:lnTo>
                    <a:lnTo>
                      <a:pt x="1150" y="158"/>
                    </a:lnTo>
                    <a:lnTo>
                      <a:pt x="1146" y="166"/>
                    </a:lnTo>
                    <a:lnTo>
                      <a:pt x="1140" y="174"/>
                    </a:lnTo>
                    <a:lnTo>
                      <a:pt x="1126" y="186"/>
                    </a:lnTo>
                    <a:lnTo>
                      <a:pt x="1106" y="200"/>
                    </a:lnTo>
                    <a:lnTo>
                      <a:pt x="1082" y="212"/>
                    </a:lnTo>
                    <a:lnTo>
                      <a:pt x="1054" y="224"/>
                    </a:lnTo>
                    <a:lnTo>
                      <a:pt x="1020" y="236"/>
                    </a:lnTo>
                    <a:lnTo>
                      <a:pt x="984" y="246"/>
                    </a:lnTo>
                    <a:lnTo>
                      <a:pt x="942" y="256"/>
                    </a:lnTo>
                    <a:lnTo>
                      <a:pt x="898" y="264"/>
                    </a:lnTo>
                    <a:lnTo>
                      <a:pt x="850" y="270"/>
                    </a:lnTo>
                    <a:lnTo>
                      <a:pt x="800" y="276"/>
                    </a:lnTo>
                    <a:lnTo>
                      <a:pt x="748" y="282"/>
                    </a:lnTo>
                    <a:lnTo>
                      <a:pt x="692" y="286"/>
                    </a:lnTo>
                    <a:lnTo>
                      <a:pt x="634" y="288"/>
                    </a:lnTo>
                    <a:lnTo>
                      <a:pt x="576" y="288"/>
                    </a:lnTo>
                    <a:lnTo>
                      <a:pt x="518" y="288"/>
                    </a:lnTo>
                    <a:lnTo>
                      <a:pt x="460" y="286"/>
                    </a:lnTo>
                    <a:lnTo>
                      <a:pt x="404" y="282"/>
                    </a:lnTo>
                    <a:lnTo>
                      <a:pt x="352" y="276"/>
                    </a:lnTo>
                    <a:lnTo>
                      <a:pt x="302" y="270"/>
                    </a:lnTo>
                    <a:lnTo>
                      <a:pt x="254" y="264"/>
                    </a:lnTo>
                    <a:lnTo>
                      <a:pt x="210" y="256"/>
                    </a:lnTo>
                    <a:lnTo>
                      <a:pt x="168" y="246"/>
                    </a:lnTo>
                    <a:lnTo>
                      <a:pt x="132" y="236"/>
                    </a:lnTo>
                    <a:lnTo>
                      <a:pt x="98" y="224"/>
                    </a:lnTo>
                    <a:lnTo>
                      <a:pt x="70" y="212"/>
                    </a:lnTo>
                    <a:lnTo>
                      <a:pt x="46" y="200"/>
                    </a:lnTo>
                    <a:lnTo>
                      <a:pt x="26" y="186"/>
                    </a:lnTo>
                    <a:lnTo>
                      <a:pt x="12" y="174"/>
                    </a:lnTo>
                    <a:lnTo>
                      <a:pt x="6" y="166"/>
                    </a:lnTo>
                    <a:lnTo>
                      <a:pt x="2" y="158"/>
                    </a:lnTo>
                    <a:lnTo>
                      <a:pt x="0" y="152"/>
                    </a:lnTo>
                    <a:lnTo>
                      <a:pt x="0" y="144"/>
                    </a:lnTo>
                    <a:lnTo>
                      <a:pt x="0" y="136"/>
                    </a:lnTo>
                    <a:lnTo>
                      <a:pt x="2" y="130"/>
                    </a:lnTo>
                    <a:lnTo>
                      <a:pt x="6" y="122"/>
                    </a:lnTo>
                    <a:lnTo>
                      <a:pt x="12" y="114"/>
                    </a:lnTo>
                    <a:lnTo>
                      <a:pt x="26" y="102"/>
                    </a:lnTo>
                    <a:lnTo>
                      <a:pt x="46" y="88"/>
                    </a:lnTo>
                    <a:lnTo>
                      <a:pt x="70" y="76"/>
                    </a:lnTo>
                    <a:lnTo>
                      <a:pt x="98" y="64"/>
                    </a:lnTo>
                    <a:lnTo>
                      <a:pt x="132" y="52"/>
                    </a:lnTo>
                    <a:lnTo>
                      <a:pt x="168" y="42"/>
                    </a:lnTo>
                    <a:lnTo>
                      <a:pt x="210" y="32"/>
                    </a:lnTo>
                    <a:lnTo>
                      <a:pt x="254" y="24"/>
                    </a:lnTo>
                    <a:lnTo>
                      <a:pt x="302" y="18"/>
                    </a:lnTo>
                    <a:lnTo>
                      <a:pt x="352" y="12"/>
                    </a:lnTo>
                    <a:lnTo>
                      <a:pt x="404" y="6"/>
                    </a:lnTo>
                    <a:lnTo>
                      <a:pt x="460" y="2"/>
                    </a:lnTo>
                    <a:lnTo>
                      <a:pt x="518" y="0"/>
                    </a:lnTo>
                    <a:lnTo>
                      <a:pt x="576" y="0"/>
                    </a:lnTo>
                    <a:lnTo>
                      <a:pt x="634" y="0"/>
                    </a:lnTo>
                    <a:lnTo>
                      <a:pt x="692" y="2"/>
                    </a:lnTo>
                    <a:lnTo>
                      <a:pt x="748" y="6"/>
                    </a:lnTo>
                    <a:lnTo>
                      <a:pt x="800" y="12"/>
                    </a:lnTo>
                    <a:lnTo>
                      <a:pt x="850" y="18"/>
                    </a:lnTo>
                    <a:lnTo>
                      <a:pt x="898" y="24"/>
                    </a:lnTo>
                    <a:lnTo>
                      <a:pt x="942" y="32"/>
                    </a:lnTo>
                    <a:lnTo>
                      <a:pt x="984" y="42"/>
                    </a:lnTo>
                    <a:lnTo>
                      <a:pt x="1020" y="52"/>
                    </a:lnTo>
                    <a:lnTo>
                      <a:pt x="1054" y="64"/>
                    </a:lnTo>
                    <a:lnTo>
                      <a:pt x="1082" y="76"/>
                    </a:lnTo>
                    <a:lnTo>
                      <a:pt x="1106" y="88"/>
                    </a:lnTo>
                    <a:lnTo>
                      <a:pt x="1126" y="102"/>
                    </a:lnTo>
                    <a:lnTo>
                      <a:pt x="1140" y="114"/>
                    </a:lnTo>
                    <a:lnTo>
                      <a:pt x="1146" y="122"/>
                    </a:lnTo>
                    <a:lnTo>
                      <a:pt x="1150" y="130"/>
                    </a:lnTo>
                    <a:lnTo>
                      <a:pt x="1152" y="136"/>
                    </a:lnTo>
                    <a:lnTo>
                      <a:pt x="1152" y="144"/>
                    </a:lnTo>
                    <a:close/>
                  </a:path>
                </a:pathLst>
              </a:custGeom>
              <a:gradFill rotWithShape="1">
                <a:gsLst>
                  <a:gs pos="0">
                    <a:srgbClr val="767676">
                      <a:alpha val="0"/>
                    </a:srgbClr>
                  </a:gs>
                  <a:gs pos="100000">
                    <a:srgbClr val="FFFFFF"/>
                  </a:gs>
                </a:gsLst>
                <a:lin ang="5400000" scaled="1"/>
              </a:gradFill>
              <a:ln>
                <a:noFill/>
              </a:ln>
              <a:extLst>
                <a:ext uri="{91240B29-F687-4F45-9708-019B960494DF}">
                  <a14:hiddenLine xmlns:a14="http://schemas.microsoft.com/office/drawing/2010/main" w="12700">
                    <a:solidFill>
                      <a:srgbClr val="000000"/>
                    </a:solidFill>
                    <a:round/>
                    <a:headEnd/>
                    <a:tailEnd/>
                  </a14:hiddenLine>
                </a:ext>
              </a:extLst>
            </p:spPr>
            <p:txBody>
              <a:bodyPr/>
              <a:lstStyle/>
              <a:p>
                <a:pPr algn="just">
                  <a:lnSpc>
                    <a:spcPct val="120000"/>
                  </a:lnSpc>
                </a:pPr>
                <a:endParaRPr lang="zh-CN" altLang="en-US" sz="781" b="1">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2" name="Oval 11"/>
            <p:cNvSpPr>
              <a:spLocks noChangeArrowheads="1"/>
            </p:cNvSpPr>
            <p:nvPr/>
          </p:nvSpPr>
          <p:spPr bwMode="auto">
            <a:xfrm>
              <a:off x="1927382" y="2788969"/>
              <a:ext cx="1911350" cy="622300"/>
            </a:xfrm>
            <a:prstGeom prst="ellipse">
              <a:avLst/>
            </a:prstGeom>
            <a:gradFill rotWithShape="1">
              <a:gsLst>
                <a:gs pos="0">
                  <a:srgbClr val="000000">
                    <a:alpha val="50000"/>
                  </a:srgbClr>
                </a:gs>
                <a:gs pos="100000">
                  <a:srgbClr val="FFFFFF">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fontAlgn="ctr" hangingPunct="0">
                <a:lnSpc>
                  <a:spcPct val="120000"/>
                </a:lnSpc>
                <a:spcBef>
                  <a:spcPct val="20000"/>
                </a:spcBef>
                <a:buClr>
                  <a:schemeClr val="accent1"/>
                </a:buClr>
                <a:buSzPct val="60000"/>
                <a:buFont typeface="Wingdings" pitchFamily="2" charset="2"/>
                <a:buChar char="l"/>
                <a:defRPr sz="2000" b="1">
                  <a:solidFill>
                    <a:schemeClr val="tx1"/>
                  </a:solidFill>
                  <a:latin typeface="Arial" charset="0"/>
                  <a:ea typeface="微软雅黑" pitchFamily="34" charset="-122"/>
                </a:defRPr>
              </a:lvl1pPr>
              <a:lvl2pPr marL="742950" indent="-285750" eaLnBrk="0" fontAlgn="ctr" hangingPunct="0">
                <a:lnSpc>
                  <a:spcPct val="120000"/>
                </a:lnSpc>
                <a:spcBef>
                  <a:spcPct val="20000"/>
                </a:spcBef>
                <a:buClr>
                  <a:schemeClr val="accent1"/>
                </a:buClr>
                <a:buSzPct val="60000"/>
                <a:buFont typeface="Wingdings" pitchFamily="2" charset="2"/>
                <a:buChar char="l"/>
                <a:defRPr>
                  <a:solidFill>
                    <a:schemeClr val="tx1"/>
                  </a:solidFill>
                  <a:latin typeface="Arial" charset="0"/>
                  <a:ea typeface="微软雅黑" pitchFamily="34" charset="-122"/>
                </a:defRPr>
              </a:lvl2pPr>
              <a:lvl3pPr marL="1143000" indent="-228600" eaLnBrk="0" fontAlgn="ctr" hangingPunct="0">
                <a:lnSpc>
                  <a:spcPct val="120000"/>
                </a:lnSpc>
                <a:spcBef>
                  <a:spcPct val="20000"/>
                </a:spcBef>
                <a:buClr>
                  <a:schemeClr val="accent1"/>
                </a:buClr>
                <a:buSzPct val="60000"/>
                <a:buFont typeface="Wingdings" pitchFamily="2" charset="2"/>
                <a:buChar char="l"/>
                <a:defRPr sz="1600">
                  <a:solidFill>
                    <a:schemeClr val="tx1"/>
                  </a:solidFill>
                  <a:latin typeface="Arial" charset="0"/>
                  <a:ea typeface="微软雅黑" pitchFamily="34" charset="-122"/>
                </a:defRPr>
              </a:lvl3pPr>
              <a:lvl4pPr marL="1600200" indent="-228600" eaLnBrk="0" fontAlgn="ctr" hangingPunct="0">
                <a:lnSpc>
                  <a:spcPct val="120000"/>
                </a:lnSpc>
                <a:spcBef>
                  <a:spcPct val="20000"/>
                </a:spcBef>
                <a:buClr>
                  <a:schemeClr val="accent1"/>
                </a:buClr>
                <a:buSzPct val="60000"/>
                <a:buFont typeface="Wingdings" pitchFamily="2" charset="2"/>
                <a:buChar char="l"/>
                <a:defRPr sz="1400">
                  <a:solidFill>
                    <a:schemeClr val="tx1"/>
                  </a:solidFill>
                  <a:latin typeface="Arial" charset="0"/>
                  <a:ea typeface="微软雅黑" pitchFamily="34" charset="-122"/>
                </a:defRPr>
              </a:lvl4pPr>
              <a:lvl5pPr marL="2057400" indent="-228600" eaLnBrk="0" fontAlgn="ctr" hangingPunct="0">
                <a:lnSpc>
                  <a:spcPct val="120000"/>
                </a:lnSpc>
                <a:spcBef>
                  <a:spcPct val="20000"/>
                </a:spcBef>
                <a:buClr>
                  <a:schemeClr val="accent1"/>
                </a:buClr>
                <a:buSzPct val="60000"/>
                <a:buFont typeface="Wingdings" pitchFamily="2" charset="2"/>
                <a:buChar char="l"/>
                <a:defRPr sz="1200">
                  <a:solidFill>
                    <a:schemeClr val="tx1"/>
                  </a:solidFill>
                  <a:latin typeface="Arial" charset="0"/>
                  <a:ea typeface="微软雅黑" pitchFamily="34" charset="-122"/>
                </a:defRPr>
              </a:lvl5pPr>
              <a:lvl6pPr marL="2514600" indent="-228600" eaLnBrk="0" fontAlgn="ctr" hangingPunct="0">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Arial" charset="0"/>
                  <a:ea typeface="微软雅黑" pitchFamily="34" charset="-122"/>
                </a:defRPr>
              </a:lvl6pPr>
              <a:lvl7pPr marL="2971800" indent="-228600" eaLnBrk="0" fontAlgn="ctr" hangingPunct="0">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Arial" charset="0"/>
                  <a:ea typeface="微软雅黑" pitchFamily="34" charset="-122"/>
                </a:defRPr>
              </a:lvl7pPr>
              <a:lvl8pPr marL="3429000" indent="-228600" eaLnBrk="0" fontAlgn="ctr" hangingPunct="0">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Arial" charset="0"/>
                  <a:ea typeface="微软雅黑" pitchFamily="34" charset="-122"/>
                </a:defRPr>
              </a:lvl8pPr>
              <a:lvl9pPr marL="3886200" indent="-228600" eaLnBrk="0" fontAlgn="ctr" hangingPunct="0">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Arial" charset="0"/>
                  <a:ea typeface="微软雅黑" pitchFamily="34" charset="-122"/>
                </a:defRPr>
              </a:lvl9pPr>
            </a:lstStyle>
            <a:p>
              <a:pPr algn="just" defTabSz="915992" eaLnBrk="1" fontAlgn="base" hangingPunct="1">
                <a:spcBef>
                  <a:spcPts val="0"/>
                </a:spcBef>
                <a:buClrTx/>
                <a:buSzTx/>
                <a:buNone/>
                <a:defRPr/>
              </a:pPr>
              <a:endParaRPr lang="zh-CN" altLang="en-US" sz="781" b="0" kern="0">
                <a:solidFill>
                  <a:srgbClr val="000000"/>
                </a:solidFill>
                <a:latin typeface="Arial" panose="020B0604020202020204" pitchFamily="34" charset="0"/>
                <a:cs typeface="+mn-ea"/>
                <a:sym typeface="Arial" panose="020B0604020202020204" pitchFamily="34" charset="0"/>
              </a:endParaRPr>
            </a:p>
          </p:txBody>
        </p:sp>
      </p:grpSp>
      <p:sp>
        <p:nvSpPr>
          <p:cNvPr id="15" name="Freeform 12"/>
          <p:cNvSpPr>
            <a:spLocks/>
          </p:cNvSpPr>
          <p:nvPr/>
        </p:nvSpPr>
        <p:spPr bwMode="auto">
          <a:xfrm>
            <a:off x="3859681" y="1820768"/>
            <a:ext cx="1432734" cy="1469310"/>
          </a:xfrm>
          <a:custGeom>
            <a:avLst/>
            <a:gdLst>
              <a:gd name="T0" fmla="*/ 2147483647 w 576"/>
              <a:gd name="T1" fmla="*/ 2147483647 h 648"/>
              <a:gd name="T2" fmla="*/ 2147483647 w 576"/>
              <a:gd name="T3" fmla="*/ 2147483647 h 648"/>
              <a:gd name="T4" fmla="*/ 2147483647 w 576"/>
              <a:gd name="T5" fmla="*/ 2147483647 h 648"/>
              <a:gd name="T6" fmla="*/ 2147483647 w 576"/>
              <a:gd name="T7" fmla="*/ 2147483647 h 648"/>
              <a:gd name="T8" fmla="*/ 2147483647 w 576"/>
              <a:gd name="T9" fmla="*/ 2147483647 h 648"/>
              <a:gd name="T10" fmla="*/ 2147483647 w 576"/>
              <a:gd name="T11" fmla="*/ 2147483647 h 648"/>
              <a:gd name="T12" fmla="*/ 2147483647 w 576"/>
              <a:gd name="T13" fmla="*/ 2147483647 h 648"/>
              <a:gd name="T14" fmla="*/ 2147483647 w 576"/>
              <a:gd name="T15" fmla="*/ 2147483647 h 648"/>
              <a:gd name="T16" fmla="*/ 2147483647 w 576"/>
              <a:gd name="T17" fmla="*/ 2147483647 h 648"/>
              <a:gd name="T18" fmla="*/ 2147483647 w 576"/>
              <a:gd name="T19" fmla="*/ 2147483647 h 648"/>
              <a:gd name="T20" fmla="*/ 2147483647 w 576"/>
              <a:gd name="T21" fmla="*/ 2147483647 h 648"/>
              <a:gd name="T22" fmla="*/ 2133573609 w 576"/>
              <a:gd name="T23" fmla="*/ 2147483647 h 648"/>
              <a:gd name="T24" fmla="*/ 1775924795 w 576"/>
              <a:gd name="T25" fmla="*/ 2147483647 h 648"/>
              <a:gd name="T26" fmla="*/ 1775924795 w 576"/>
              <a:gd name="T27" fmla="*/ 2147483647 h 648"/>
              <a:gd name="T28" fmla="*/ 1418273498 w 576"/>
              <a:gd name="T29" fmla="*/ 2147483647 h 648"/>
              <a:gd name="T30" fmla="*/ 1085285581 w 576"/>
              <a:gd name="T31" fmla="*/ 2147483647 h 648"/>
              <a:gd name="T32" fmla="*/ 776966011 w 576"/>
              <a:gd name="T33" fmla="*/ 2147483647 h 648"/>
              <a:gd name="T34" fmla="*/ 517978169 w 576"/>
              <a:gd name="T35" fmla="*/ 2147483647 h 648"/>
              <a:gd name="T36" fmla="*/ 308319570 w 576"/>
              <a:gd name="T37" fmla="*/ 2147483647 h 648"/>
              <a:gd name="T38" fmla="*/ 209658599 w 576"/>
              <a:gd name="T39" fmla="*/ 2147483647 h 648"/>
              <a:gd name="T40" fmla="*/ 135661008 w 576"/>
              <a:gd name="T41" fmla="*/ 2147483647 h 648"/>
              <a:gd name="T42" fmla="*/ 73997591 w 576"/>
              <a:gd name="T43" fmla="*/ 2147483647 h 648"/>
              <a:gd name="T44" fmla="*/ 36997554 w 576"/>
              <a:gd name="T45" fmla="*/ 2147483647 h 648"/>
              <a:gd name="T46" fmla="*/ 12331690 w 576"/>
              <a:gd name="T47" fmla="*/ 2147483647 h 648"/>
              <a:gd name="T48" fmla="*/ 0 w 576"/>
              <a:gd name="T49" fmla="*/ 2147483647 h 648"/>
              <a:gd name="T50" fmla="*/ 1775924795 w 576"/>
              <a:gd name="T51" fmla="*/ 0 h 648"/>
              <a:gd name="T52" fmla="*/ 2147483647 w 576"/>
              <a:gd name="T53" fmla="*/ 2147483647 h 64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576"/>
              <a:gd name="T82" fmla="*/ 0 h 648"/>
              <a:gd name="T83" fmla="*/ 576 w 576"/>
              <a:gd name="T84" fmla="*/ 648 h 64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576" h="648">
                <a:moveTo>
                  <a:pt x="576" y="576"/>
                </a:moveTo>
                <a:lnTo>
                  <a:pt x="576" y="576"/>
                </a:lnTo>
                <a:lnTo>
                  <a:pt x="574" y="584"/>
                </a:lnTo>
                <a:lnTo>
                  <a:pt x="570" y="590"/>
                </a:lnTo>
                <a:lnTo>
                  <a:pt x="564" y="598"/>
                </a:lnTo>
                <a:lnTo>
                  <a:pt x="554" y="604"/>
                </a:lnTo>
                <a:lnTo>
                  <a:pt x="542" y="610"/>
                </a:lnTo>
                <a:lnTo>
                  <a:pt x="526" y="616"/>
                </a:lnTo>
                <a:lnTo>
                  <a:pt x="492" y="626"/>
                </a:lnTo>
                <a:lnTo>
                  <a:pt x="450" y="636"/>
                </a:lnTo>
                <a:lnTo>
                  <a:pt x="400" y="642"/>
                </a:lnTo>
                <a:lnTo>
                  <a:pt x="346" y="646"/>
                </a:lnTo>
                <a:lnTo>
                  <a:pt x="288" y="648"/>
                </a:lnTo>
                <a:lnTo>
                  <a:pt x="230" y="646"/>
                </a:lnTo>
                <a:lnTo>
                  <a:pt x="176" y="642"/>
                </a:lnTo>
                <a:lnTo>
                  <a:pt x="126" y="636"/>
                </a:lnTo>
                <a:lnTo>
                  <a:pt x="84" y="626"/>
                </a:lnTo>
                <a:lnTo>
                  <a:pt x="50" y="616"/>
                </a:lnTo>
                <a:lnTo>
                  <a:pt x="34" y="610"/>
                </a:lnTo>
                <a:lnTo>
                  <a:pt x="22" y="604"/>
                </a:lnTo>
                <a:lnTo>
                  <a:pt x="12" y="598"/>
                </a:lnTo>
                <a:lnTo>
                  <a:pt x="6" y="590"/>
                </a:lnTo>
                <a:lnTo>
                  <a:pt x="2" y="584"/>
                </a:lnTo>
                <a:lnTo>
                  <a:pt x="0" y="576"/>
                </a:lnTo>
                <a:lnTo>
                  <a:pt x="288" y="0"/>
                </a:lnTo>
                <a:lnTo>
                  <a:pt x="576" y="576"/>
                </a:lnTo>
                <a:close/>
              </a:path>
            </a:pathLst>
          </a:custGeom>
          <a:solidFill>
            <a:schemeClr val="accent1"/>
          </a:solidFill>
          <a:ln>
            <a:noFill/>
          </a:ln>
          <a:extLst/>
        </p:spPr>
        <p:txBody>
          <a:bodyPr wrap="none" anchor="ctr"/>
          <a:lstStyle/>
          <a:p>
            <a:pPr algn="just" defTabSz="915992">
              <a:lnSpc>
                <a:spcPct val="120000"/>
              </a:lnSpc>
              <a:defRPr/>
            </a:pPr>
            <a:endParaRPr lang="zh-CN" altLang="en-US" sz="781" b="1" kern="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Freeform 19"/>
          <p:cNvSpPr>
            <a:spLocks noEditPoints="1"/>
          </p:cNvSpPr>
          <p:nvPr/>
        </p:nvSpPr>
        <p:spPr bwMode="auto">
          <a:xfrm>
            <a:off x="4390296" y="3813695"/>
            <a:ext cx="459409" cy="443617"/>
          </a:xfrm>
          <a:custGeom>
            <a:avLst/>
            <a:gdLst>
              <a:gd name="T0" fmla="*/ 94 w 132"/>
              <a:gd name="T1" fmla="*/ 0 h 128"/>
              <a:gd name="T2" fmla="*/ 56 w 132"/>
              <a:gd name="T3" fmla="*/ 27 h 128"/>
              <a:gd name="T4" fmla="*/ 55 w 132"/>
              <a:gd name="T5" fmla="*/ 27 h 128"/>
              <a:gd name="T6" fmla="*/ 14 w 132"/>
              <a:gd name="T7" fmla="*/ 69 h 128"/>
              <a:gd name="T8" fmla="*/ 1 w 132"/>
              <a:gd name="T9" fmla="*/ 110 h 128"/>
              <a:gd name="T10" fmla="*/ 14 w 132"/>
              <a:gd name="T11" fmla="*/ 128 h 128"/>
              <a:gd name="T12" fmla="*/ 53 w 132"/>
              <a:gd name="T13" fmla="*/ 118 h 128"/>
              <a:gd name="T14" fmla="*/ 120 w 132"/>
              <a:gd name="T15" fmla="*/ 53 h 128"/>
              <a:gd name="T16" fmla="*/ 64 w 132"/>
              <a:gd name="T17" fmla="*/ 95 h 128"/>
              <a:gd name="T18" fmla="*/ 99 w 132"/>
              <a:gd name="T19" fmla="*/ 47 h 128"/>
              <a:gd name="T20" fmla="*/ 95 w 132"/>
              <a:gd name="T21" fmla="*/ 67 h 128"/>
              <a:gd name="T22" fmla="*/ 64 w 132"/>
              <a:gd name="T23" fmla="*/ 98 h 128"/>
              <a:gd name="T24" fmla="*/ 59 w 132"/>
              <a:gd name="T25" fmla="*/ 81 h 128"/>
              <a:gd name="T26" fmla="*/ 46 w 132"/>
              <a:gd name="T27" fmla="*/ 68 h 128"/>
              <a:gd name="T28" fmla="*/ 92 w 132"/>
              <a:gd name="T29" fmla="*/ 36 h 128"/>
              <a:gd name="T30" fmla="*/ 59 w 132"/>
              <a:gd name="T31" fmla="*/ 81 h 128"/>
              <a:gd name="T32" fmla="*/ 30 w 132"/>
              <a:gd name="T33" fmla="*/ 64 h 128"/>
              <a:gd name="T34" fmla="*/ 80 w 132"/>
              <a:gd name="T35" fmla="*/ 29 h 128"/>
              <a:gd name="T36" fmla="*/ 17 w 132"/>
              <a:gd name="T37" fmla="*/ 119 h 128"/>
              <a:gd name="T38" fmla="*/ 8 w 132"/>
              <a:gd name="T39" fmla="*/ 114 h 128"/>
              <a:gd name="T40" fmla="*/ 13 w 132"/>
              <a:gd name="T41" fmla="*/ 96 h 128"/>
              <a:gd name="T42" fmla="*/ 32 w 132"/>
              <a:gd name="T43" fmla="*/ 116 h 128"/>
              <a:gd name="T44" fmla="*/ 35 w 132"/>
              <a:gd name="T45" fmla="*/ 115 h 128"/>
              <a:gd name="T46" fmla="*/ 14 w 132"/>
              <a:gd name="T47" fmla="*/ 92 h 128"/>
              <a:gd name="T48" fmla="*/ 19 w 132"/>
              <a:gd name="T49" fmla="*/ 75 h 128"/>
              <a:gd name="T50" fmla="*/ 52 w 132"/>
              <a:gd name="T51" fmla="*/ 110 h 128"/>
              <a:gd name="T52" fmla="*/ 35 w 132"/>
              <a:gd name="T53" fmla="*/ 115 h 128"/>
              <a:gd name="T54" fmla="*/ 108 w 132"/>
              <a:gd name="T55" fmla="*/ 54 h 128"/>
              <a:gd name="T56" fmla="*/ 98 w 132"/>
              <a:gd name="T57" fmla="*/ 30 h 128"/>
              <a:gd name="T58" fmla="*/ 81 w 132"/>
              <a:gd name="T59" fmla="*/ 13 h 128"/>
              <a:gd name="T60" fmla="*/ 112 w 132"/>
              <a:gd name="T61" fmla="*/ 16 h 128"/>
              <a:gd name="T62" fmla="*/ 115 w 132"/>
              <a:gd name="T63" fmla="*/ 4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2" h="128">
                <a:moveTo>
                  <a:pt x="118" y="10"/>
                </a:moveTo>
                <a:cubicBezTo>
                  <a:pt x="111" y="4"/>
                  <a:pt x="102" y="0"/>
                  <a:pt x="94" y="0"/>
                </a:cubicBezTo>
                <a:cubicBezTo>
                  <a:pt x="87" y="0"/>
                  <a:pt x="80" y="3"/>
                  <a:pt x="75" y="8"/>
                </a:cubicBezTo>
                <a:cubicBezTo>
                  <a:pt x="56" y="27"/>
                  <a:pt x="56" y="27"/>
                  <a:pt x="56" y="27"/>
                </a:cubicBezTo>
                <a:cubicBezTo>
                  <a:pt x="56" y="27"/>
                  <a:pt x="56" y="27"/>
                  <a:pt x="55" y="27"/>
                </a:cubicBezTo>
                <a:cubicBezTo>
                  <a:pt x="55" y="27"/>
                  <a:pt x="55" y="27"/>
                  <a:pt x="55" y="27"/>
                </a:cubicBezTo>
                <a:cubicBezTo>
                  <a:pt x="55" y="27"/>
                  <a:pt x="55" y="27"/>
                  <a:pt x="55" y="27"/>
                </a:cubicBezTo>
                <a:cubicBezTo>
                  <a:pt x="14" y="69"/>
                  <a:pt x="14" y="69"/>
                  <a:pt x="14" y="69"/>
                </a:cubicBezTo>
                <a:cubicBezTo>
                  <a:pt x="12" y="71"/>
                  <a:pt x="11" y="73"/>
                  <a:pt x="10" y="76"/>
                </a:cubicBezTo>
                <a:cubicBezTo>
                  <a:pt x="1" y="110"/>
                  <a:pt x="1" y="110"/>
                  <a:pt x="1" y="110"/>
                </a:cubicBezTo>
                <a:cubicBezTo>
                  <a:pt x="1" y="110"/>
                  <a:pt x="0" y="113"/>
                  <a:pt x="0" y="114"/>
                </a:cubicBezTo>
                <a:cubicBezTo>
                  <a:pt x="0" y="122"/>
                  <a:pt x="6" y="128"/>
                  <a:pt x="14" y="128"/>
                </a:cubicBezTo>
                <a:cubicBezTo>
                  <a:pt x="16" y="128"/>
                  <a:pt x="19" y="127"/>
                  <a:pt x="19" y="127"/>
                </a:cubicBezTo>
                <a:cubicBezTo>
                  <a:pt x="53" y="118"/>
                  <a:pt x="53" y="118"/>
                  <a:pt x="53" y="118"/>
                </a:cubicBezTo>
                <a:cubicBezTo>
                  <a:pt x="55" y="118"/>
                  <a:pt x="57" y="116"/>
                  <a:pt x="59" y="114"/>
                </a:cubicBezTo>
                <a:cubicBezTo>
                  <a:pt x="120" y="53"/>
                  <a:pt x="120" y="53"/>
                  <a:pt x="120" y="53"/>
                </a:cubicBezTo>
                <a:cubicBezTo>
                  <a:pt x="132" y="42"/>
                  <a:pt x="130" y="23"/>
                  <a:pt x="118" y="10"/>
                </a:cubicBezTo>
                <a:close/>
                <a:moveTo>
                  <a:pt x="64" y="95"/>
                </a:moveTo>
                <a:cubicBezTo>
                  <a:pt x="64" y="92"/>
                  <a:pt x="63" y="88"/>
                  <a:pt x="61" y="85"/>
                </a:cubicBezTo>
                <a:cubicBezTo>
                  <a:pt x="99" y="47"/>
                  <a:pt x="99" y="47"/>
                  <a:pt x="99" y="47"/>
                </a:cubicBezTo>
                <a:cubicBezTo>
                  <a:pt x="101" y="54"/>
                  <a:pt x="100" y="62"/>
                  <a:pt x="95" y="67"/>
                </a:cubicBezTo>
                <a:cubicBezTo>
                  <a:pt x="95" y="67"/>
                  <a:pt x="95" y="67"/>
                  <a:pt x="95" y="67"/>
                </a:cubicBezTo>
                <a:cubicBezTo>
                  <a:pt x="95" y="67"/>
                  <a:pt x="95" y="67"/>
                  <a:pt x="95" y="67"/>
                </a:cubicBezTo>
                <a:cubicBezTo>
                  <a:pt x="64" y="98"/>
                  <a:pt x="64" y="98"/>
                  <a:pt x="64" y="98"/>
                </a:cubicBezTo>
                <a:cubicBezTo>
                  <a:pt x="64" y="97"/>
                  <a:pt x="64" y="96"/>
                  <a:pt x="64" y="95"/>
                </a:cubicBezTo>
                <a:close/>
                <a:moveTo>
                  <a:pt x="59" y="81"/>
                </a:moveTo>
                <a:cubicBezTo>
                  <a:pt x="58" y="79"/>
                  <a:pt x="56" y="76"/>
                  <a:pt x="54" y="74"/>
                </a:cubicBezTo>
                <a:cubicBezTo>
                  <a:pt x="51" y="72"/>
                  <a:pt x="49" y="70"/>
                  <a:pt x="46" y="68"/>
                </a:cubicBezTo>
                <a:cubicBezTo>
                  <a:pt x="84" y="30"/>
                  <a:pt x="84" y="30"/>
                  <a:pt x="84" y="30"/>
                </a:cubicBezTo>
                <a:cubicBezTo>
                  <a:pt x="87" y="31"/>
                  <a:pt x="90" y="33"/>
                  <a:pt x="92" y="36"/>
                </a:cubicBezTo>
                <a:cubicBezTo>
                  <a:pt x="94" y="38"/>
                  <a:pt x="96" y="40"/>
                  <a:pt x="97" y="43"/>
                </a:cubicBezTo>
                <a:lnTo>
                  <a:pt x="59" y="81"/>
                </a:lnTo>
                <a:close/>
                <a:moveTo>
                  <a:pt x="42" y="66"/>
                </a:moveTo>
                <a:cubicBezTo>
                  <a:pt x="38" y="65"/>
                  <a:pt x="34" y="64"/>
                  <a:pt x="30" y="64"/>
                </a:cubicBezTo>
                <a:cubicBezTo>
                  <a:pt x="61" y="33"/>
                  <a:pt x="61" y="33"/>
                  <a:pt x="61" y="33"/>
                </a:cubicBezTo>
                <a:cubicBezTo>
                  <a:pt x="66" y="28"/>
                  <a:pt x="73" y="27"/>
                  <a:pt x="80" y="29"/>
                </a:cubicBezTo>
                <a:lnTo>
                  <a:pt x="42" y="66"/>
                </a:lnTo>
                <a:close/>
                <a:moveTo>
                  <a:pt x="17" y="119"/>
                </a:moveTo>
                <a:cubicBezTo>
                  <a:pt x="16" y="120"/>
                  <a:pt x="15" y="120"/>
                  <a:pt x="14" y="120"/>
                </a:cubicBezTo>
                <a:cubicBezTo>
                  <a:pt x="11" y="120"/>
                  <a:pt x="8" y="117"/>
                  <a:pt x="8" y="114"/>
                </a:cubicBezTo>
                <a:cubicBezTo>
                  <a:pt x="8" y="113"/>
                  <a:pt x="8" y="112"/>
                  <a:pt x="8" y="112"/>
                </a:cubicBezTo>
                <a:cubicBezTo>
                  <a:pt x="13" y="96"/>
                  <a:pt x="13" y="96"/>
                  <a:pt x="13" y="96"/>
                </a:cubicBezTo>
                <a:cubicBezTo>
                  <a:pt x="17" y="96"/>
                  <a:pt x="22" y="98"/>
                  <a:pt x="26" y="102"/>
                </a:cubicBezTo>
                <a:cubicBezTo>
                  <a:pt x="30" y="106"/>
                  <a:pt x="32" y="111"/>
                  <a:pt x="32" y="116"/>
                </a:cubicBezTo>
                <a:lnTo>
                  <a:pt x="17" y="119"/>
                </a:lnTo>
                <a:close/>
                <a:moveTo>
                  <a:pt x="35" y="115"/>
                </a:moveTo>
                <a:cubicBezTo>
                  <a:pt x="35" y="109"/>
                  <a:pt x="33" y="104"/>
                  <a:pt x="29" y="99"/>
                </a:cubicBezTo>
                <a:cubicBezTo>
                  <a:pt x="25" y="95"/>
                  <a:pt x="19" y="93"/>
                  <a:pt x="14" y="92"/>
                </a:cubicBezTo>
                <a:cubicBezTo>
                  <a:pt x="18" y="78"/>
                  <a:pt x="18" y="78"/>
                  <a:pt x="18" y="78"/>
                </a:cubicBezTo>
                <a:cubicBezTo>
                  <a:pt x="18" y="77"/>
                  <a:pt x="19" y="76"/>
                  <a:pt x="19" y="75"/>
                </a:cubicBezTo>
                <a:cubicBezTo>
                  <a:pt x="27" y="69"/>
                  <a:pt x="40" y="71"/>
                  <a:pt x="48" y="80"/>
                </a:cubicBezTo>
                <a:cubicBezTo>
                  <a:pt x="57" y="89"/>
                  <a:pt x="59" y="102"/>
                  <a:pt x="52" y="110"/>
                </a:cubicBezTo>
                <a:cubicBezTo>
                  <a:pt x="51" y="110"/>
                  <a:pt x="51" y="111"/>
                  <a:pt x="50" y="111"/>
                </a:cubicBezTo>
                <a:lnTo>
                  <a:pt x="35" y="115"/>
                </a:lnTo>
                <a:close/>
                <a:moveTo>
                  <a:pt x="115" y="47"/>
                </a:moveTo>
                <a:cubicBezTo>
                  <a:pt x="108" y="54"/>
                  <a:pt x="108" y="54"/>
                  <a:pt x="108" y="54"/>
                </a:cubicBezTo>
                <a:cubicBezTo>
                  <a:pt x="108" y="53"/>
                  <a:pt x="108" y="52"/>
                  <a:pt x="108" y="51"/>
                </a:cubicBezTo>
                <a:cubicBezTo>
                  <a:pt x="107" y="43"/>
                  <a:pt x="104" y="36"/>
                  <a:pt x="98" y="30"/>
                </a:cubicBezTo>
                <a:cubicBezTo>
                  <a:pt x="91" y="24"/>
                  <a:pt x="83" y="20"/>
                  <a:pt x="74" y="20"/>
                </a:cubicBezTo>
                <a:cubicBezTo>
                  <a:pt x="81" y="13"/>
                  <a:pt x="81" y="13"/>
                  <a:pt x="81" y="13"/>
                </a:cubicBezTo>
                <a:cubicBezTo>
                  <a:pt x="84" y="10"/>
                  <a:pt x="89" y="8"/>
                  <a:pt x="94" y="8"/>
                </a:cubicBezTo>
                <a:cubicBezTo>
                  <a:pt x="100" y="8"/>
                  <a:pt x="107" y="11"/>
                  <a:pt x="112" y="16"/>
                </a:cubicBezTo>
                <a:cubicBezTo>
                  <a:pt x="117" y="21"/>
                  <a:pt x="120" y="27"/>
                  <a:pt x="120" y="33"/>
                </a:cubicBezTo>
                <a:cubicBezTo>
                  <a:pt x="120" y="38"/>
                  <a:pt x="118" y="43"/>
                  <a:pt x="115" y="47"/>
                </a:cubicBezTo>
                <a:close/>
              </a:path>
            </a:pathLst>
          </a:custGeom>
          <a:solidFill>
            <a:schemeClr val="bg1"/>
          </a:solidFill>
          <a:ln>
            <a:noFill/>
          </a:ln>
        </p:spPr>
        <p:txBody>
          <a:bodyPr vert="horz" wrap="square" lIns="91595" tIns="45796" rIns="91595" bIns="45796" numCol="1" anchor="t" anchorCtr="0" compatLnSpc="1">
            <a:prstTxWarp prst="textNoShape">
              <a:avLst/>
            </a:prstTxWarp>
          </a:bodyPr>
          <a:lstStyle/>
          <a:p>
            <a:pPr algn="just">
              <a:lnSpc>
                <a:spcPct val="120000"/>
              </a:lnSpc>
            </a:pPr>
            <a:endParaRPr lang="id-ID" sz="78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1" name="Freeform 11"/>
          <p:cNvSpPr>
            <a:spLocks noChangeAspect="1" noEditPoints="1"/>
          </p:cNvSpPr>
          <p:nvPr/>
        </p:nvSpPr>
        <p:spPr bwMode="auto">
          <a:xfrm>
            <a:off x="4337679" y="2554034"/>
            <a:ext cx="480357" cy="480867"/>
          </a:xfrm>
          <a:custGeom>
            <a:avLst/>
            <a:gdLst>
              <a:gd name="T0" fmla="*/ 360 w 400"/>
              <a:gd name="T1" fmla="*/ 184 h 400"/>
              <a:gd name="T2" fmla="*/ 360 w 400"/>
              <a:gd name="T3" fmla="*/ 216 h 400"/>
              <a:gd name="T4" fmla="*/ 400 w 400"/>
              <a:gd name="T5" fmla="*/ 200 h 400"/>
              <a:gd name="T6" fmla="*/ 200 w 400"/>
              <a:gd name="T7" fmla="*/ 90 h 400"/>
              <a:gd name="T8" fmla="*/ 200 w 400"/>
              <a:gd name="T9" fmla="*/ 310 h 400"/>
              <a:gd name="T10" fmla="*/ 200 w 400"/>
              <a:gd name="T11" fmla="*/ 90 h 400"/>
              <a:gd name="T12" fmla="*/ 120 w 400"/>
              <a:gd name="T13" fmla="*/ 200 h 400"/>
              <a:gd name="T14" fmla="*/ 280 w 400"/>
              <a:gd name="T15" fmla="*/ 200 h 400"/>
              <a:gd name="T16" fmla="*/ 59 w 400"/>
              <a:gd name="T17" fmla="*/ 200 h 400"/>
              <a:gd name="T18" fmla="*/ 20 w 400"/>
              <a:gd name="T19" fmla="*/ 184 h 400"/>
              <a:gd name="T20" fmla="*/ 20 w 400"/>
              <a:gd name="T21" fmla="*/ 216 h 400"/>
              <a:gd name="T22" fmla="*/ 59 w 400"/>
              <a:gd name="T23" fmla="*/ 200 h 400"/>
              <a:gd name="T24" fmla="*/ 216 w 400"/>
              <a:gd name="T25" fmla="*/ 40 h 400"/>
              <a:gd name="T26" fmla="*/ 200 w 400"/>
              <a:gd name="T27" fmla="*/ 0 h 400"/>
              <a:gd name="T28" fmla="*/ 184 w 400"/>
              <a:gd name="T29" fmla="*/ 40 h 400"/>
              <a:gd name="T30" fmla="*/ 200 w 400"/>
              <a:gd name="T31" fmla="*/ 340 h 400"/>
              <a:gd name="T32" fmla="*/ 184 w 400"/>
              <a:gd name="T33" fmla="*/ 380 h 400"/>
              <a:gd name="T34" fmla="*/ 216 w 400"/>
              <a:gd name="T35" fmla="*/ 380 h 400"/>
              <a:gd name="T36" fmla="*/ 200 w 400"/>
              <a:gd name="T37" fmla="*/ 340 h 400"/>
              <a:gd name="T38" fmla="*/ 350 w 400"/>
              <a:gd name="T39" fmla="*/ 50 h 400"/>
              <a:gd name="T40" fmla="*/ 310 w 400"/>
              <a:gd name="T41" fmla="*/ 67 h 400"/>
              <a:gd name="T42" fmla="*/ 333 w 400"/>
              <a:gd name="T43" fmla="*/ 89 h 400"/>
              <a:gd name="T44" fmla="*/ 66 w 400"/>
              <a:gd name="T45" fmla="*/ 311 h 400"/>
              <a:gd name="T46" fmla="*/ 50 w 400"/>
              <a:gd name="T47" fmla="*/ 350 h 400"/>
              <a:gd name="T48" fmla="*/ 89 w 400"/>
              <a:gd name="T49" fmla="*/ 333 h 400"/>
              <a:gd name="T50" fmla="*/ 66 w 400"/>
              <a:gd name="T51" fmla="*/ 311 h 400"/>
              <a:gd name="T52" fmla="*/ 50 w 400"/>
              <a:gd name="T53" fmla="*/ 50 h 400"/>
              <a:gd name="T54" fmla="*/ 66 w 400"/>
              <a:gd name="T55" fmla="*/ 89 h 400"/>
              <a:gd name="T56" fmla="*/ 89 w 400"/>
              <a:gd name="T57" fmla="*/ 67 h 400"/>
              <a:gd name="T58" fmla="*/ 310 w 400"/>
              <a:gd name="T59" fmla="*/ 333 h 400"/>
              <a:gd name="T60" fmla="*/ 350 w 400"/>
              <a:gd name="T61" fmla="*/ 350 h 400"/>
              <a:gd name="T62" fmla="*/ 333 w 400"/>
              <a:gd name="T63" fmla="*/ 311 h 400"/>
              <a:gd name="T64" fmla="*/ 310 w 400"/>
              <a:gd name="T65" fmla="*/ 333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0" h="400">
                <a:moveTo>
                  <a:pt x="380" y="184"/>
                </a:moveTo>
                <a:cubicBezTo>
                  <a:pt x="376" y="184"/>
                  <a:pt x="364" y="184"/>
                  <a:pt x="360" y="184"/>
                </a:cubicBezTo>
                <a:cubicBezTo>
                  <a:pt x="349" y="184"/>
                  <a:pt x="340" y="191"/>
                  <a:pt x="340" y="200"/>
                </a:cubicBezTo>
                <a:cubicBezTo>
                  <a:pt x="340" y="209"/>
                  <a:pt x="349" y="216"/>
                  <a:pt x="360" y="216"/>
                </a:cubicBezTo>
                <a:cubicBezTo>
                  <a:pt x="364" y="216"/>
                  <a:pt x="376" y="216"/>
                  <a:pt x="380" y="216"/>
                </a:cubicBezTo>
                <a:cubicBezTo>
                  <a:pt x="391" y="216"/>
                  <a:pt x="400" y="209"/>
                  <a:pt x="400" y="200"/>
                </a:cubicBezTo>
                <a:cubicBezTo>
                  <a:pt x="400" y="191"/>
                  <a:pt x="391" y="184"/>
                  <a:pt x="380" y="184"/>
                </a:cubicBezTo>
                <a:close/>
                <a:moveTo>
                  <a:pt x="200" y="90"/>
                </a:moveTo>
                <a:cubicBezTo>
                  <a:pt x="139" y="90"/>
                  <a:pt x="90" y="139"/>
                  <a:pt x="90" y="200"/>
                </a:cubicBezTo>
                <a:cubicBezTo>
                  <a:pt x="90" y="261"/>
                  <a:pt x="139" y="310"/>
                  <a:pt x="200" y="310"/>
                </a:cubicBezTo>
                <a:cubicBezTo>
                  <a:pt x="261" y="310"/>
                  <a:pt x="310" y="261"/>
                  <a:pt x="310" y="200"/>
                </a:cubicBezTo>
                <a:cubicBezTo>
                  <a:pt x="310" y="139"/>
                  <a:pt x="261" y="90"/>
                  <a:pt x="200" y="90"/>
                </a:cubicBezTo>
                <a:close/>
                <a:moveTo>
                  <a:pt x="200" y="280"/>
                </a:moveTo>
                <a:cubicBezTo>
                  <a:pt x="156" y="280"/>
                  <a:pt x="120" y="244"/>
                  <a:pt x="120" y="200"/>
                </a:cubicBezTo>
                <a:cubicBezTo>
                  <a:pt x="120" y="156"/>
                  <a:pt x="156" y="120"/>
                  <a:pt x="200" y="120"/>
                </a:cubicBezTo>
                <a:cubicBezTo>
                  <a:pt x="244" y="120"/>
                  <a:pt x="280" y="156"/>
                  <a:pt x="280" y="200"/>
                </a:cubicBezTo>
                <a:cubicBezTo>
                  <a:pt x="280" y="244"/>
                  <a:pt x="244" y="280"/>
                  <a:pt x="200" y="280"/>
                </a:cubicBezTo>
                <a:close/>
                <a:moveTo>
                  <a:pt x="59" y="200"/>
                </a:moveTo>
                <a:cubicBezTo>
                  <a:pt x="59" y="191"/>
                  <a:pt x="51" y="184"/>
                  <a:pt x="40" y="184"/>
                </a:cubicBezTo>
                <a:cubicBezTo>
                  <a:pt x="36" y="184"/>
                  <a:pt x="23" y="184"/>
                  <a:pt x="20" y="184"/>
                </a:cubicBezTo>
                <a:cubicBezTo>
                  <a:pt x="9" y="184"/>
                  <a:pt x="0" y="191"/>
                  <a:pt x="0" y="200"/>
                </a:cubicBezTo>
                <a:cubicBezTo>
                  <a:pt x="0" y="209"/>
                  <a:pt x="9" y="216"/>
                  <a:pt x="20" y="216"/>
                </a:cubicBezTo>
                <a:cubicBezTo>
                  <a:pt x="23" y="216"/>
                  <a:pt x="36" y="216"/>
                  <a:pt x="40" y="216"/>
                </a:cubicBezTo>
                <a:cubicBezTo>
                  <a:pt x="51" y="216"/>
                  <a:pt x="59" y="209"/>
                  <a:pt x="59" y="200"/>
                </a:cubicBezTo>
                <a:close/>
                <a:moveTo>
                  <a:pt x="200" y="60"/>
                </a:moveTo>
                <a:cubicBezTo>
                  <a:pt x="209" y="60"/>
                  <a:pt x="216" y="51"/>
                  <a:pt x="216" y="40"/>
                </a:cubicBezTo>
                <a:cubicBezTo>
                  <a:pt x="216" y="36"/>
                  <a:pt x="216" y="24"/>
                  <a:pt x="216" y="20"/>
                </a:cubicBezTo>
                <a:cubicBezTo>
                  <a:pt x="216" y="9"/>
                  <a:pt x="209" y="0"/>
                  <a:pt x="200" y="0"/>
                </a:cubicBezTo>
                <a:cubicBezTo>
                  <a:pt x="191" y="0"/>
                  <a:pt x="184" y="9"/>
                  <a:pt x="184" y="20"/>
                </a:cubicBezTo>
                <a:cubicBezTo>
                  <a:pt x="184" y="24"/>
                  <a:pt x="184" y="36"/>
                  <a:pt x="184" y="40"/>
                </a:cubicBezTo>
                <a:cubicBezTo>
                  <a:pt x="184" y="51"/>
                  <a:pt x="191" y="60"/>
                  <a:pt x="200" y="60"/>
                </a:cubicBezTo>
                <a:close/>
                <a:moveTo>
                  <a:pt x="200" y="340"/>
                </a:moveTo>
                <a:cubicBezTo>
                  <a:pt x="191" y="340"/>
                  <a:pt x="184" y="349"/>
                  <a:pt x="184" y="360"/>
                </a:cubicBezTo>
                <a:cubicBezTo>
                  <a:pt x="184" y="364"/>
                  <a:pt x="184" y="376"/>
                  <a:pt x="184" y="380"/>
                </a:cubicBezTo>
                <a:cubicBezTo>
                  <a:pt x="184" y="391"/>
                  <a:pt x="191" y="400"/>
                  <a:pt x="200" y="400"/>
                </a:cubicBezTo>
                <a:cubicBezTo>
                  <a:pt x="209" y="400"/>
                  <a:pt x="216" y="391"/>
                  <a:pt x="216" y="380"/>
                </a:cubicBezTo>
                <a:cubicBezTo>
                  <a:pt x="216" y="376"/>
                  <a:pt x="216" y="364"/>
                  <a:pt x="216" y="360"/>
                </a:cubicBezTo>
                <a:cubicBezTo>
                  <a:pt x="216" y="349"/>
                  <a:pt x="209" y="340"/>
                  <a:pt x="200" y="340"/>
                </a:cubicBezTo>
                <a:close/>
                <a:moveTo>
                  <a:pt x="347" y="75"/>
                </a:moveTo>
                <a:cubicBezTo>
                  <a:pt x="355" y="67"/>
                  <a:pt x="356" y="56"/>
                  <a:pt x="350" y="50"/>
                </a:cubicBezTo>
                <a:cubicBezTo>
                  <a:pt x="344" y="44"/>
                  <a:pt x="332" y="45"/>
                  <a:pt x="324" y="53"/>
                </a:cubicBezTo>
                <a:cubicBezTo>
                  <a:pt x="322" y="55"/>
                  <a:pt x="313" y="64"/>
                  <a:pt x="310" y="67"/>
                </a:cubicBezTo>
                <a:cubicBezTo>
                  <a:pt x="303" y="74"/>
                  <a:pt x="301" y="86"/>
                  <a:pt x="308" y="92"/>
                </a:cubicBezTo>
                <a:cubicBezTo>
                  <a:pt x="314" y="98"/>
                  <a:pt x="325" y="97"/>
                  <a:pt x="333" y="89"/>
                </a:cubicBezTo>
                <a:cubicBezTo>
                  <a:pt x="335" y="87"/>
                  <a:pt x="345" y="77"/>
                  <a:pt x="347" y="75"/>
                </a:cubicBezTo>
                <a:close/>
                <a:moveTo>
                  <a:pt x="66" y="311"/>
                </a:moveTo>
                <a:cubicBezTo>
                  <a:pt x="64" y="313"/>
                  <a:pt x="55" y="322"/>
                  <a:pt x="52" y="325"/>
                </a:cubicBezTo>
                <a:cubicBezTo>
                  <a:pt x="45" y="332"/>
                  <a:pt x="43" y="344"/>
                  <a:pt x="50" y="350"/>
                </a:cubicBezTo>
                <a:cubicBezTo>
                  <a:pt x="56" y="356"/>
                  <a:pt x="67" y="355"/>
                  <a:pt x="75" y="347"/>
                </a:cubicBezTo>
                <a:cubicBezTo>
                  <a:pt x="77" y="345"/>
                  <a:pt x="87" y="335"/>
                  <a:pt x="89" y="333"/>
                </a:cubicBezTo>
                <a:cubicBezTo>
                  <a:pt x="97" y="325"/>
                  <a:pt x="98" y="314"/>
                  <a:pt x="92" y="308"/>
                </a:cubicBezTo>
                <a:cubicBezTo>
                  <a:pt x="86" y="302"/>
                  <a:pt x="74" y="303"/>
                  <a:pt x="66" y="311"/>
                </a:cubicBezTo>
                <a:close/>
                <a:moveTo>
                  <a:pt x="75" y="53"/>
                </a:moveTo>
                <a:cubicBezTo>
                  <a:pt x="67" y="45"/>
                  <a:pt x="56" y="44"/>
                  <a:pt x="50" y="50"/>
                </a:cubicBezTo>
                <a:cubicBezTo>
                  <a:pt x="43" y="56"/>
                  <a:pt x="45" y="67"/>
                  <a:pt x="52" y="75"/>
                </a:cubicBezTo>
                <a:cubicBezTo>
                  <a:pt x="55" y="77"/>
                  <a:pt x="64" y="87"/>
                  <a:pt x="66" y="89"/>
                </a:cubicBezTo>
                <a:cubicBezTo>
                  <a:pt x="74" y="97"/>
                  <a:pt x="86" y="98"/>
                  <a:pt x="92" y="92"/>
                </a:cubicBezTo>
                <a:cubicBezTo>
                  <a:pt x="98" y="86"/>
                  <a:pt x="97" y="74"/>
                  <a:pt x="89" y="67"/>
                </a:cubicBezTo>
                <a:cubicBezTo>
                  <a:pt x="87" y="64"/>
                  <a:pt x="77" y="55"/>
                  <a:pt x="75" y="53"/>
                </a:cubicBezTo>
                <a:close/>
                <a:moveTo>
                  <a:pt x="310" y="333"/>
                </a:moveTo>
                <a:cubicBezTo>
                  <a:pt x="313" y="335"/>
                  <a:pt x="322" y="345"/>
                  <a:pt x="324" y="347"/>
                </a:cubicBezTo>
                <a:cubicBezTo>
                  <a:pt x="332" y="355"/>
                  <a:pt x="344" y="356"/>
                  <a:pt x="350" y="350"/>
                </a:cubicBezTo>
                <a:cubicBezTo>
                  <a:pt x="356" y="344"/>
                  <a:pt x="355" y="332"/>
                  <a:pt x="347" y="325"/>
                </a:cubicBezTo>
                <a:cubicBezTo>
                  <a:pt x="345" y="322"/>
                  <a:pt x="335" y="313"/>
                  <a:pt x="333" y="311"/>
                </a:cubicBezTo>
                <a:cubicBezTo>
                  <a:pt x="325" y="303"/>
                  <a:pt x="314" y="302"/>
                  <a:pt x="308" y="308"/>
                </a:cubicBezTo>
                <a:cubicBezTo>
                  <a:pt x="301" y="314"/>
                  <a:pt x="303" y="325"/>
                  <a:pt x="310" y="333"/>
                </a:cubicBezTo>
                <a:close/>
              </a:path>
            </a:pathLst>
          </a:custGeom>
          <a:solidFill>
            <a:schemeClr val="bg1"/>
          </a:solidFill>
          <a:ln>
            <a:noFill/>
          </a:ln>
        </p:spPr>
        <p:txBody>
          <a:bodyPr vert="horz" wrap="square" lIns="91595" tIns="45796" rIns="91595" bIns="45796" numCol="1" anchor="t" anchorCtr="0" compatLnSpc="1">
            <a:prstTxWarp prst="textNoShape">
              <a:avLst/>
            </a:prstTxWarp>
          </a:bodyPr>
          <a:lstStyle/>
          <a:p>
            <a:pPr algn="just">
              <a:lnSpc>
                <a:spcPct val="120000"/>
              </a:lnSpc>
            </a:pPr>
            <a:endParaRPr lang="en-US" sz="781"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22" name="Group 21"/>
          <p:cNvGrpSpPr/>
          <p:nvPr/>
        </p:nvGrpSpPr>
        <p:grpSpPr>
          <a:xfrm>
            <a:off x="4360726" y="5173945"/>
            <a:ext cx="452232" cy="443617"/>
            <a:chOff x="6786562" y="796925"/>
            <a:chExt cx="500063" cy="490538"/>
          </a:xfrm>
          <a:solidFill>
            <a:schemeClr val="bg1"/>
          </a:solidFill>
        </p:grpSpPr>
        <p:sp>
          <p:nvSpPr>
            <p:cNvPr id="23" name="Freeform 27"/>
            <p:cNvSpPr>
              <a:spLocks noEditPoints="1"/>
            </p:cNvSpPr>
            <p:nvPr/>
          </p:nvSpPr>
          <p:spPr bwMode="auto">
            <a:xfrm>
              <a:off x="6786562" y="796925"/>
              <a:ext cx="500063" cy="490538"/>
            </a:xfrm>
            <a:custGeom>
              <a:avLst/>
              <a:gdLst>
                <a:gd name="T0" fmla="*/ 127 w 130"/>
                <a:gd name="T1" fmla="*/ 42 h 128"/>
                <a:gd name="T2" fmla="*/ 87 w 130"/>
                <a:gd name="T3" fmla="*/ 2 h 128"/>
                <a:gd name="T4" fmla="*/ 79 w 130"/>
                <a:gd name="T5" fmla="*/ 0 h 128"/>
                <a:gd name="T6" fmla="*/ 75 w 130"/>
                <a:gd name="T7" fmla="*/ 2 h 128"/>
                <a:gd name="T8" fmla="*/ 73 w 130"/>
                <a:gd name="T9" fmla="*/ 6 h 128"/>
                <a:gd name="T10" fmla="*/ 64 w 130"/>
                <a:gd name="T11" fmla="*/ 21 h 128"/>
                <a:gd name="T12" fmla="*/ 41 w 130"/>
                <a:gd name="T13" fmla="*/ 37 h 128"/>
                <a:gd name="T14" fmla="*/ 15 w 130"/>
                <a:gd name="T15" fmla="*/ 55 h 128"/>
                <a:gd name="T16" fmla="*/ 1 w 130"/>
                <a:gd name="T17" fmla="*/ 78 h 128"/>
                <a:gd name="T18" fmla="*/ 3 w 130"/>
                <a:gd name="T19" fmla="*/ 86 h 128"/>
                <a:gd name="T20" fmla="*/ 43 w 130"/>
                <a:gd name="T21" fmla="*/ 126 h 128"/>
                <a:gd name="T22" fmla="*/ 51 w 130"/>
                <a:gd name="T23" fmla="*/ 128 h 128"/>
                <a:gd name="T24" fmla="*/ 55 w 130"/>
                <a:gd name="T25" fmla="*/ 126 h 128"/>
                <a:gd name="T26" fmla="*/ 57 w 130"/>
                <a:gd name="T27" fmla="*/ 122 h 128"/>
                <a:gd name="T28" fmla="*/ 66 w 130"/>
                <a:gd name="T29" fmla="*/ 107 h 128"/>
                <a:gd name="T30" fmla="*/ 89 w 130"/>
                <a:gd name="T31" fmla="*/ 91 h 128"/>
                <a:gd name="T32" fmla="*/ 115 w 130"/>
                <a:gd name="T33" fmla="*/ 73 h 128"/>
                <a:gd name="T34" fmla="*/ 129 w 130"/>
                <a:gd name="T35" fmla="*/ 50 h 128"/>
                <a:gd name="T36" fmla="*/ 127 w 130"/>
                <a:gd name="T37" fmla="*/ 42 h 128"/>
                <a:gd name="T38" fmla="*/ 49 w 130"/>
                <a:gd name="T39" fmla="*/ 120 h 128"/>
                <a:gd name="T40" fmla="*/ 9 w 130"/>
                <a:gd name="T41" fmla="*/ 80 h 128"/>
                <a:gd name="T42" fmla="*/ 81 w 130"/>
                <a:gd name="T43" fmla="*/ 8 h 128"/>
                <a:gd name="T44" fmla="*/ 121 w 130"/>
                <a:gd name="T45" fmla="*/ 48 h 128"/>
                <a:gd name="T46" fmla="*/ 49 w 130"/>
                <a:gd name="T47" fmla="*/ 12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0" h="128">
                  <a:moveTo>
                    <a:pt x="127" y="42"/>
                  </a:moveTo>
                  <a:cubicBezTo>
                    <a:pt x="87" y="2"/>
                    <a:pt x="87" y="2"/>
                    <a:pt x="87" y="2"/>
                  </a:cubicBezTo>
                  <a:cubicBezTo>
                    <a:pt x="85" y="0"/>
                    <a:pt x="82" y="0"/>
                    <a:pt x="79" y="0"/>
                  </a:cubicBezTo>
                  <a:cubicBezTo>
                    <a:pt x="78" y="1"/>
                    <a:pt x="76" y="1"/>
                    <a:pt x="75" y="2"/>
                  </a:cubicBezTo>
                  <a:cubicBezTo>
                    <a:pt x="74" y="3"/>
                    <a:pt x="74" y="4"/>
                    <a:pt x="73" y="6"/>
                  </a:cubicBezTo>
                  <a:cubicBezTo>
                    <a:pt x="72" y="12"/>
                    <a:pt x="68" y="17"/>
                    <a:pt x="64" y="21"/>
                  </a:cubicBezTo>
                  <a:cubicBezTo>
                    <a:pt x="58" y="27"/>
                    <a:pt x="50" y="32"/>
                    <a:pt x="41" y="37"/>
                  </a:cubicBezTo>
                  <a:cubicBezTo>
                    <a:pt x="32" y="42"/>
                    <a:pt x="23" y="48"/>
                    <a:pt x="15" y="55"/>
                  </a:cubicBezTo>
                  <a:cubicBezTo>
                    <a:pt x="8" y="62"/>
                    <a:pt x="4" y="69"/>
                    <a:pt x="1" y="78"/>
                  </a:cubicBezTo>
                  <a:cubicBezTo>
                    <a:pt x="0" y="80"/>
                    <a:pt x="1" y="84"/>
                    <a:pt x="3" y="86"/>
                  </a:cubicBezTo>
                  <a:cubicBezTo>
                    <a:pt x="43" y="126"/>
                    <a:pt x="43" y="126"/>
                    <a:pt x="43" y="126"/>
                  </a:cubicBezTo>
                  <a:cubicBezTo>
                    <a:pt x="45" y="128"/>
                    <a:pt x="48" y="128"/>
                    <a:pt x="51" y="128"/>
                  </a:cubicBezTo>
                  <a:cubicBezTo>
                    <a:pt x="52" y="127"/>
                    <a:pt x="54" y="127"/>
                    <a:pt x="55" y="126"/>
                  </a:cubicBezTo>
                  <a:cubicBezTo>
                    <a:pt x="56" y="125"/>
                    <a:pt x="56" y="124"/>
                    <a:pt x="57" y="122"/>
                  </a:cubicBezTo>
                  <a:cubicBezTo>
                    <a:pt x="58" y="116"/>
                    <a:pt x="62" y="111"/>
                    <a:pt x="66" y="107"/>
                  </a:cubicBezTo>
                  <a:cubicBezTo>
                    <a:pt x="72" y="101"/>
                    <a:pt x="80" y="96"/>
                    <a:pt x="89" y="91"/>
                  </a:cubicBezTo>
                  <a:cubicBezTo>
                    <a:pt x="98" y="86"/>
                    <a:pt x="107" y="80"/>
                    <a:pt x="115" y="73"/>
                  </a:cubicBezTo>
                  <a:cubicBezTo>
                    <a:pt x="122" y="66"/>
                    <a:pt x="126" y="59"/>
                    <a:pt x="129" y="50"/>
                  </a:cubicBezTo>
                  <a:cubicBezTo>
                    <a:pt x="130" y="48"/>
                    <a:pt x="129" y="44"/>
                    <a:pt x="127" y="42"/>
                  </a:cubicBezTo>
                  <a:close/>
                  <a:moveTo>
                    <a:pt x="49" y="120"/>
                  </a:moveTo>
                  <a:cubicBezTo>
                    <a:pt x="36" y="107"/>
                    <a:pt x="22" y="93"/>
                    <a:pt x="9" y="80"/>
                  </a:cubicBezTo>
                  <a:cubicBezTo>
                    <a:pt x="20" y="43"/>
                    <a:pt x="70" y="45"/>
                    <a:pt x="81" y="8"/>
                  </a:cubicBezTo>
                  <a:cubicBezTo>
                    <a:pt x="94" y="21"/>
                    <a:pt x="108" y="35"/>
                    <a:pt x="121" y="48"/>
                  </a:cubicBezTo>
                  <a:cubicBezTo>
                    <a:pt x="110" y="85"/>
                    <a:pt x="60" y="83"/>
                    <a:pt x="49" y="1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595" tIns="45796" rIns="91595" bIns="45796" numCol="1" anchor="t" anchorCtr="0" compatLnSpc="1">
              <a:prstTxWarp prst="textNoShape">
                <a:avLst/>
              </a:prstTxWarp>
            </a:bodyPr>
            <a:lstStyle/>
            <a:p>
              <a:pPr algn="just">
                <a:lnSpc>
                  <a:spcPct val="120000"/>
                </a:lnSpc>
              </a:pPr>
              <a:endParaRPr lang="id-ID" sz="78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Freeform 28"/>
            <p:cNvSpPr>
              <a:spLocks noEditPoints="1"/>
            </p:cNvSpPr>
            <p:nvPr/>
          </p:nvSpPr>
          <p:spPr bwMode="auto">
            <a:xfrm>
              <a:off x="6967538" y="969963"/>
              <a:ext cx="134938" cy="138113"/>
            </a:xfrm>
            <a:custGeom>
              <a:avLst/>
              <a:gdLst>
                <a:gd name="T0" fmla="*/ 28 w 35"/>
                <a:gd name="T1" fmla="*/ 12 h 36"/>
                <a:gd name="T2" fmla="*/ 20 w 35"/>
                <a:gd name="T3" fmla="*/ 13 h 36"/>
                <a:gd name="T4" fmla="*/ 10 w 35"/>
                <a:gd name="T5" fmla="*/ 7 h 36"/>
                <a:gd name="T6" fmla="*/ 15 w 35"/>
                <a:gd name="T7" fmla="*/ 6 h 36"/>
                <a:gd name="T8" fmla="*/ 19 w 35"/>
                <a:gd name="T9" fmla="*/ 6 h 36"/>
                <a:gd name="T10" fmla="*/ 20 w 35"/>
                <a:gd name="T11" fmla="*/ 2 h 36"/>
                <a:gd name="T12" fmla="*/ 13 w 35"/>
                <a:gd name="T13" fmla="*/ 1 h 36"/>
                <a:gd name="T14" fmla="*/ 6 w 35"/>
                <a:gd name="T15" fmla="*/ 4 h 36"/>
                <a:gd name="T16" fmla="*/ 5 w 35"/>
                <a:gd name="T17" fmla="*/ 3 h 36"/>
                <a:gd name="T18" fmla="*/ 3 w 35"/>
                <a:gd name="T19" fmla="*/ 5 h 36"/>
                <a:gd name="T20" fmla="*/ 4 w 35"/>
                <a:gd name="T21" fmla="*/ 6 h 36"/>
                <a:gd name="T22" fmla="*/ 1 w 35"/>
                <a:gd name="T23" fmla="*/ 15 h 36"/>
                <a:gd name="T24" fmla="*/ 3 w 35"/>
                <a:gd name="T25" fmla="*/ 22 h 36"/>
                <a:gd name="T26" fmla="*/ 18 w 35"/>
                <a:gd name="T27" fmla="*/ 21 h 36"/>
                <a:gd name="T28" fmla="*/ 23 w 35"/>
                <a:gd name="T29" fmla="*/ 31 h 36"/>
                <a:gd name="T30" fmla="*/ 19 w 35"/>
                <a:gd name="T31" fmla="*/ 30 h 36"/>
                <a:gd name="T32" fmla="*/ 16 w 35"/>
                <a:gd name="T33" fmla="*/ 28 h 36"/>
                <a:gd name="T34" fmla="*/ 13 w 35"/>
                <a:gd name="T35" fmla="*/ 31 h 36"/>
                <a:gd name="T36" fmla="*/ 17 w 35"/>
                <a:gd name="T37" fmla="*/ 35 h 36"/>
                <a:gd name="T38" fmla="*/ 25 w 35"/>
                <a:gd name="T39" fmla="*/ 36 h 36"/>
                <a:gd name="T40" fmla="*/ 31 w 35"/>
                <a:gd name="T41" fmla="*/ 35 h 36"/>
                <a:gd name="T42" fmla="*/ 33 w 35"/>
                <a:gd name="T43" fmla="*/ 34 h 36"/>
                <a:gd name="T44" fmla="*/ 33 w 35"/>
                <a:gd name="T45" fmla="*/ 32 h 36"/>
                <a:gd name="T46" fmla="*/ 34 w 35"/>
                <a:gd name="T47" fmla="*/ 26 h 36"/>
                <a:gd name="T48" fmla="*/ 35 w 35"/>
                <a:gd name="T49" fmla="*/ 18 h 36"/>
                <a:gd name="T50" fmla="*/ 10 w 35"/>
                <a:gd name="T51" fmla="*/ 17 h 36"/>
                <a:gd name="T52" fmla="*/ 6 w 35"/>
                <a:gd name="T53" fmla="*/ 15 h 36"/>
                <a:gd name="T54" fmla="*/ 7 w 35"/>
                <a:gd name="T55" fmla="*/ 11 h 36"/>
                <a:gd name="T56" fmla="*/ 14 w 35"/>
                <a:gd name="T57" fmla="*/ 16 h 36"/>
                <a:gd name="T58" fmla="*/ 29 w 35"/>
                <a:gd name="T59" fmla="*/ 25 h 36"/>
                <a:gd name="T60" fmla="*/ 21 w 35"/>
                <a:gd name="T61" fmla="*/ 20 h 36"/>
                <a:gd name="T62" fmla="*/ 25 w 35"/>
                <a:gd name="T63" fmla="*/ 18 h 36"/>
                <a:gd name="T64" fmla="*/ 28 w 35"/>
                <a:gd name="T65" fmla="*/ 20 h 36"/>
                <a:gd name="T66" fmla="*/ 29 w 35"/>
                <a:gd name="T67" fmla="*/ 2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 h="36">
                  <a:moveTo>
                    <a:pt x="32" y="15"/>
                  </a:moveTo>
                  <a:cubicBezTo>
                    <a:pt x="31" y="14"/>
                    <a:pt x="30" y="13"/>
                    <a:pt x="28" y="12"/>
                  </a:cubicBezTo>
                  <a:cubicBezTo>
                    <a:pt x="27" y="12"/>
                    <a:pt x="26" y="12"/>
                    <a:pt x="24" y="12"/>
                  </a:cubicBezTo>
                  <a:cubicBezTo>
                    <a:pt x="23" y="12"/>
                    <a:pt x="22" y="12"/>
                    <a:pt x="20" y="13"/>
                  </a:cubicBezTo>
                  <a:cubicBezTo>
                    <a:pt x="19" y="13"/>
                    <a:pt x="18" y="14"/>
                    <a:pt x="16" y="15"/>
                  </a:cubicBezTo>
                  <a:cubicBezTo>
                    <a:pt x="14" y="12"/>
                    <a:pt x="12" y="10"/>
                    <a:pt x="10" y="7"/>
                  </a:cubicBezTo>
                  <a:cubicBezTo>
                    <a:pt x="11" y="7"/>
                    <a:pt x="12" y="6"/>
                    <a:pt x="13" y="6"/>
                  </a:cubicBezTo>
                  <a:cubicBezTo>
                    <a:pt x="14" y="6"/>
                    <a:pt x="14" y="6"/>
                    <a:pt x="15" y="6"/>
                  </a:cubicBezTo>
                  <a:cubicBezTo>
                    <a:pt x="16" y="7"/>
                    <a:pt x="17" y="7"/>
                    <a:pt x="18" y="7"/>
                  </a:cubicBezTo>
                  <a:cubicBezTo>
                    <a:pt x="18" y="7"/>
                    <a:pt x="19" y="7"/>
                    <a:pt x="19" y="6"/>
                  </a:cubicBezTo>
                  <a:cubicBezTo>
                    <a:pt x="20" y="6"/>
                    <a:pt x="20" y="5"/>
                    <a:pt x="20" y="5"/>
                  </a:cubicBezTo>
                  <a:cubicBezTo>
                    <a:pt x="20" y="4"/>
                    <a:pt x="20" y="3"/>
                    <a:pt x="20" y="2"/>
                  </a:cubicBezTo>
                  <a:cubicBezTo>
                    <a:pt x="19" y="1"/>
                    <a:pt x="18" y="1"/>
                    <a:pt x="16" y="0"/>
                  </a:cubicBezTo>
                  <a:cubicBezTo>
                    <a:pt x="15" y="0"/>
                    <a:pt x="14" y="0"/>
                    <a:pt x="13" y="1"/>
                  </a:cubicBezTo>
                  <a:cubicBezTo>
                    <a:pt x="11" y="1"/>
                    <a:pt x="10" y="1"/>
                    <a:pt x="9" y="2"/>
                  </a:cubicBezTo>
                  <a:cubicBezTo>
                    <a:pt x="8" y="3"/>
                    <a:pt x="7" y="3"/>
                    <a:pt x="6" y="4"/>
                  </a:cubicBezTo>
                  <a:cubicBezTo>
                    <a:pt x="6" y="4"/>
                    <a:pt x="6" y="3"/>
                    <a:pt x="6" y="3"/>
                  </a:cubicBezTo>
                  <a:cubicBezTo>
                    <a:pt x="5" y="3"/>
                    <a:pt x="5" y="3"/>
                    <a:pt x="5" y="3"/>
                  </a:cubicBezTo>
                  <a:cubicBezTo>
                    <a:pt x="4" y="3"/>
                    <a:pt x="4" y="3"/>
                    <a:pt x="3" y="3"/>
                  </a:cubicBezTo>
                  <a:cubicBezTo>
                    <a:pt x="3" y="4"/>
                    <a:pt x="3" y="4"/>
                    <a:pt x="3" y="5"/>
                  </a:cubicBezTo>
                  <a:cubicBezTo>
                    <a:pt x="3" y="5"/>
                    <a:pt x="3" y="5"/>
                    <a:pt x="4" y="6"/>
                  </a:cubicBezTo>
                  <a:cubicBezTo>
                    <a:pt x="4" y="6"/>
                    <a:pt x="4" y="6"/>
                    <a:pt x="4" y="6"/>
                  </a:cubicBezTo>
                  <a:cubicBezTo>
                    <a:pt x="3" y="7"/>
                    <a:pt x="2" y="9"/>
                    <a:pt x="2" y="10"/>
                  </a:cubicBezTo>
                  <a:cubicBezTo>
                    <a:pt x="1" y="12"/>
                    <a:pt x="1" y="13"/>
                    <a:pt x="1" y="15"/>
                  </a:cubicBezTo>
                  <a:cubicBezTo>
                    <a:pt x="0" y="16"/>
                    <a:pt x="1" y="17"/>
                    <a:pt x="1" y="18"/>
                  </a:cubicBezTo>
                  <a:cubicBezTo>
                    <a:pt x="1" y="20"/>
                    <a:pt x="2" y="21"/>
                    <a:pt x="3" y="22"/>
                  </a:cubicBezTo>
                  <a:cubicBezTo>
                    <a:pt x="5" y="23"/>
                    <a:pt x="8" y="24"/>
                    <a:pt x="10" y="24"/>
                  </a:cubicBezTo>
                  <a:cubicBezTo>
                    <a:pt x="13" y="23"/>
                    <a:pt x="15" y="23"/>
                    <a:pt x="18" y="21"/>
                  </a:cubicBezTo>
                  <a:cubicBezTo>
                    <a:pt x="21" y="24"/>
                    <a:pt x="23" y="27"/>
                    <a:pt x="25" y="29"/>
                  </a:cubicBezTo>
                  <a:cubicBezTo>
                    <a:pt x="24" y="30"/>
                    <a:pt x="24" y="30"/>
                    <a:pt x="23" y="31"/>
                  </a:cubicBezTo>
                  <a:cubicBezTo>
                    <a:pt x="22" y="31"/>
                    <a:pt x="21" y="31"/>
                    <a:pt x="21" y="31"/>
                  </a:cubicBezTo>
                  <a:cubicBezTo>
                    <a:pt x="20" y="30"/>
                    <a:pt x="20" y="30"/>
                    <a:pt x="19" y="30"/>
                  </a:cubicBezTo>
                  <a:cubicBezTo>
                    <a:pt x="18" y="29"/>
                    <a:pt x="18" y="29"/>
                    <a:pt x="17" y="29"/>
                  </a:cubicBezTo>
                  <a:cubicBezTo>
                    <a:pt x="17" y="28"/>
                    <a:pt x="16" y="28"/>
                    <a:pt x="16" y="28"/>
                  </a:cubicBezTo>
                  <a:cubicBezTo>
                    <a:pt x="15" y="28"/>
                    <a:pt x="15" y="29"/>
                    <a:pt x="14" y="29"/>
                  </a:cubicBezTo>
                  <a:cubicBezTo>
                    <a:pt x="13" y="30"/>
                    <a:pt x="13" y="30"/>
                    <a:pt x="13" y="31"/>
                  </a:cubicBezTo>
                  <a:cubicBezTo>
                    <a:pt x="13" y="32"/>
                    <a:pt x="13" y="33"/>
                    <a:pt x="14" y="33"/>
                  </a:cubicBezTo>
                  <a:cubicBezTo>
                    <a:pt x="15" y="34"/>
                    <a:pt x="16" y="35"/>
                    <a:pt x="17" y="35"/>
                  </a:cubicBezTo>
                  <a:cubicBezTo>
                    <a:pt x="18" y="36"/>
                    <a:pt x="19" y="36"/>
                    <a:pt x="20" y="36"/>
                  </a:cubicBezTo>
                  <a:cubicBezTo>
                    <a:pt x="22" y="36"/>
                    <a:pt x="23" y="36"/>
                    <a:pt x="25" y="36"/>
                  </a:cubicBezTo>
                  <a:cubicBezTo>
                    <a:pt x="26" y="35"/>
                    <a:pt x="27" y="34"/>
                    <a:pt x="29" y="33"/>
                  </a:cubicBezTo>
                  <a:cubicBezTo>
                    <a:pt x="30" y="33"/>
                    <a:pt x="30" y="34"/>
                    <a:pt x="31" y="35"/>
                  </a:cubicBezTo>
                  <a:cubicBezTo>
                    <a:pt x="31" y="35"/>
                    <a:pt x="32" y="35"/>
                    <a:pt x="32" y="35"/>
                  </a:cubicBezTo>
                  <a:cubicBezTo>
                    <a:pt x="33" y="35"/>
                    <a:pt x="33" y="35"/>
                    <a:pt x="33" y="34"/>
                  </a:cubicBezTo>
                  <a:cubicBezTo>
                    <a:pt x="33" y="34"/>
                    <a:pt x="34" y="34"/>
                    <a:pt x="34" y="33"/>
                  </a:cubicBezTo>
                  <a:cubicBezTo>
                    <a:pt x="34" y="33"/>
                    <a:pt x="33" y="32"/>
                    <a:pt x="33" y="32"/>
                  </a:cubicBezTo>
                  <a:cubicBezTo>
                    <a:pt x="32" y="32"/>
                    <a:pt x="32" y="31"/>
                    <a:pt x="31" y="30"/>
                  </a:cubicBezTo>
                  <a:cubicBezTo>
                    <a:pt x="32" y="29"/>
                    <a:pt x="33" y="27"/>
                    <a:pt x="34" y="26"/>
                  </a:cubicBezTo>
                  <a:cubicBezTo>
                    <a:pt x="35" y="24"/>
                    <a:pt x="35" y="23"/>
                    <a:pt x="35" y="21"/>
                  </a:cubicBezTo>
                  <a:cubicBezTo>
                    <a:pt x="35" y="20"/>
                    <a:pt x="35" y="19"/>
                    <a:pt x="35" y="18"/>
                  </a:cubicBezTo>
                  <a:cubicBezTo>
                    <a:pt x="34" y="17"/>
                    <a:pt x="33" y="16"/>
                    <a:pt x="32" y="15"/>
                  </a:cubicBezTo>
                  <a:close/>
                  <a:moveTo>
                    <a:pt x="10" y="17"/>
                  </a:moveTo>
                  <a:cubicBezTo>
                    <a:pt x="9" y="17"/>
                    <a:pt x="8" y="17"/>
                    <a:pt x="7" y="16"/>
                  </a:cubicBezTo>
                  <a:cubicBezTo>
                    <a:pt x="7" y="16"/>
                    <a:pt x="6" y="15"/>
                    <a:pt x="6" y="15"/>
                  </a:cubicBezTo>
                  <a:cubicBezTo>
                    <a:pt x="6" y="14"/>
                    <a:pt x="6" y="14"/>
                    <a:pt x="6" y="13"/>
                  </a:cubicBezTo>
                  <a:cubicBezTo>
                    <a:pt x="6" y="13"/>
                    <a:pt x="6" y="12"/>
                    <a:pt x="7" y="11"/>
                  </a:cubicBezTo>
                  <a:cubicBezTo>
                    <a:pt x="7" y="11"/>
                    <a:pt x="7" y="10"/>
                    <a:pt x="8" y="9"/>
                  </a:cubicBezTo>
                  <a:cubicBezTo>
                    <a:pt x="10" y="11"/>
                    <a:pt x="12" y="14"/>
                    <a:pt x="14" y="16"/>
                  </a:cubicBezTo>
                  <a:cubicBezTo>
                    <a:pt x="12" y="17"/>
                    <a:pt x="11" y="17"/>
                    <a:pt x="10" y="17"/>
                  </a:cubicBezTo>
                  <a:close/>
                  <a:moveTo>
                    <a:pt x="29" y="25"/>
                  </a:moveTo>
                  <a:cubicBezTo>
                    <a:pt x="28" y="26"/>
                    <a:pt x="28" y="27"/>
                    <a:pt x="27" y="27"/>
                  </a:cubicBezTo>
                  <a:cubicBezTo>
                    <a:pt x="25" y="25"/>
                    <a:pt x="23" y="22"/>
                    <a:pt x="21" y="20"/>
                  </a:cubicBezTo>
                  <a:cubicBezTo>
                    <a:pt x="21" y="20"/>
                    <a:pt x="22" y="19"/>
                    <a:pt x="23" y="19"/>
                  </a:cubicBezTo>
                  <a:cubicBezTo>
                    <a:pt x="23" y="19"/>
                    <a:pt x="24" y="19"/>
                    <a:pt x="25" y="18"/>
                  </a:cubicBezTo>
                  <a:cubicBezTo>
                    <a:pt x="25" y="18"/>
                    <a:pt x="26" y="18"/>
                    <a:pt x="27" y="19"/>
                  </a:cubicBezTo>
                  <a:cubicBezTo>
                    <a:pt x="27" y="19"/>
                    <a:pt x="28" y="19"/>
                    <a:pt x="28" y="20"/>
                  </a:cubicBezTo>
                  <a:cubicBezTo>
                    <a:pt x="29" y="20"/>
                    <a:pt x="29" y="21"/>
                    <a:pt x="29" y="21"/>
                  </a:cubicBezTo>
                  <a:cubicBezTo>
                    <a:pt x="30" y="22"/>
                    <a:pt x="30" y="23"/>
                    <a:pt x="29" y="23"/>
                  </a:cubicBezTo>
                  <a:cubicBezTo>
                    <a:pt x="29" y="24"/>
                    <a:pt x="29" y="25"/>
                    <a:pt x="29"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595" tIns="45796" rIns="91595" bIns="45796" numCol="1" anchor="t" anchorCtr="0" compatLnSpc="1">
              <a:prstTxWarp prst="textNoShape">
                <a:avLst/>
              </a:prstTxWarp>
            </a:bodyPr>
            <a:lstStyle/>
            <a:p>
              <a:pPr algn="just">
                <a:lnSpc>
                  <a:spcPct val="120000"/>
                </a:lnSpc>
              </a:pPr>
              <a:endParaRPr lang="id-ID" sz="78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5" name="Freeform 29"/>
            <p:cNvSpPr>
              <a:spLocks/>
            </p:cNvSpPr>
            <p:nvPr/>
          </p:nvSpPr>
          <p:spPr bwMode="auto">
            <a:xfrm>
              <a:off x="6956425" y="1135063"/>
              <a:ext cx="73025" cy="79375"/>
            </a:xfrm>
            <a:custGeom>
              <a:avLst/>
              <a:gdLst>
                <a:gd name="T0" fmla="*/ 16 w 19"/>
                <a:gd name="T1" fmla="*/ 1 h 21"/>
                <a:gd name="T2" fmla="*/ 16 w 19"/>
                <a:gd name="T3" fmla="*/ 1 h 21"/>
                <a:gd name="T4" fmla="*/ 9 w 19"/>
                <a:gd name="T5" fmla="*/ 7 h 21"/>
                <a:gd name="T6" fmla="*/ 3 w 19"/>
                <a:gd name="T7" fmla="*/ 14 h 21"/>
                <a:gd name="T8" fmla="*/ 0 w 19"/>
                <a:gd name="T9" fmla="*/ 17 h 21"/>
                <a:gd name="T10" fmla="*/ 0 w 19"/>
                <a:gd name="T11" fmla="*/ 17 h 21"/>
                <a:gd name="T12" fmla="*/ 0 w 19"/>
                <a:gd name="T13" fmla="*/ 20 h 21"/>
                <a:gd name="T14" fmla="*/ 3 w 19"/>
                <a:gd name="T15" fmla="*/ 20 h 21"/>
                <a:gd name="T16" fmla="*/ 3 w 19"/>
                <a:gd name="T17" fmla="*/ 20 h 21"/>
                <a:gd name="T18" fmla="*/ 6 w 19"/>
                <a:gd name="T19" fmla="*/ 16 h 21"/>
                <a:gd name="T20" fmla="*/ 11 w 19"/>
                <a:gd name="T21" fmla="*/ 10 h 21"/>
                <a:gd name="T22" fmla="*/ 18 w 19"/>
                <a:gd name="T23" fmla="*/ 4 h 21"/>
                <a:gd name="T24" fmla="*/ 18 w 19"/>
                <a:gd name="T25" fmla="*/ 4 h 21"/>
                <a:gd name="T26" fmla="*/ 19 w 19"/>
                <a:gd name="T27" fmla="*/ 4 h 21"/>
                <a:gd name="T28" fmla="*/ 19 w 19"/>
                <a:gd name="T29" fmla="*/ 1 h 21"/>
                <a:gd name="T30" fmla="*/ 16 w 19"/>
                <a:gd name="T31" fmla="*/ 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 h="21">
                  <a:moveTo>
                    <a:pt x="16" y="1"/>
                  </a:moveTo>
                  <a:cubicBezTo>
                    <a:pt x="16" y="1"/>
                    <a:pt x="16" y="1"/>
                    <a:pt x="16" y="1"/>
                  </a:cubicBezTo>
                  <a:cubicBezTo>
                    <a:pt x="13" y="3"/>
                    <a:pt x="11" y="5"/>
                    <a:pt x="9" y="7"/>
                  </a:cubicBezTo>
                  <a:cubicBezTo>
                    <a:pt x="6" y="9"/>
                    <a:pt x="5" y="11"/>
                    <a:pt x="3" y="14"/>
                  </a:cubicBezTo>
                  <a:cubicBezTo>
                    <a:pt x="0" y="17"/>
                    <a:pt x="0" y="17"/>
                    <a:pt x="0" y="17"/>
                  </a:cubicBezTo>
                  <a:cubicBezTo>
                    <a:pt x="0" y="17"/>
                    <a:pt x="0" y="17"/>
                    <a:pt x="0" y="17"/>
                  </a:cubicBezTo>
                  <a:cubicBezTo>
                    <a:pt x="0" y="18"/>
                    <a:pt x="0" y="19"/>
                    <a:pt x="0" y="20"/>
                  </a:cubicBezTo>
                  <a:cubicBezTo>
                    <a:pt x="1" y="21"/>
                    <a:pt x="2" y="21"/>
                    <a:pt x="3" y="20"/>
                  </a:cubicBezTo>
                  <a:cubicBezTo>
                    <a:pt x="3" y="20"/>
                    <a:pt x="3" y="20"/>
                    <a:pt x="3" y="20"/>
                  </a:cubicBezTo>
                  <a:cubicBezTo>
                    <a:pt x="6" y="16"/>
                    <a:pt x="6" y="16"/>
                    <a:pt x="6" y="16"/>
                  </a:cubicBezTo>
                  <a:cubicBezTo>
                    <a:pt x="8" y="14"/>
                    <a:pt x="9" y="12"/>
                    <a:pt x="11" y="10"/>
                  </a:cubicBezTo>
                  <a:cubicBezTo>
                    <a:pt x="14" y="8"/>
                    <a:pt x="16" y="6"/>
                    <a:pt x="18" y="4"/>
                  </a:cubicBezTo>
                  <a:cubicBezTo>
                    <a:pt x="18" y="4"/>
                    <a:pt x="18" y="4"/>
                    <a:pt x="18" y="4"/>
                  </a:cubicBezTo>
                  <a:cubicBezTo>
                    <a:pt x="18" y="4"/>
                    <a:pt x="18" y="4"/>
                    <a:pt x="19" y="4"/>
                  </a:cubicBezTo>
                  <a:cubicBezTo>
                    <a:pt x="19" y="3"/>
                    <a:pt x="19" y="2"/>
                    <a:pt x="19" y="1"/>
                  </a:cubicBezTo>
                  <a:cubicBezTo>
                    <a:pt x="18" y="0"/>
                    <a:pt x="17" y="0"/>
                    <a:pt x="16"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595" tIns="45796" rIns="91595" bIns="45796" numCol="1" anchor="t" anchorCtr="0" compatLnSpc="1">
              <a:prstTxWarp prst="textNoShape">
                <a:avLst/>
              </a:prstTxWarp>
            </a:bodyPr>
            <a:lstStyle/>
            <a:p>
              <a:pPr algn="just">
                <a:lnSpc>
                  <a:spcPct val="120000"/>
                </a:lnSpc>
              </a:pPr>
              <a:endParaRPr lang="id-ID" sz="781">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6" name="Freeform 30"/>
            <p:cNvSpPr>
              <a:spLocks/>
            </p:cNvSpPr>
            <p:nvPr/>
          </p:nvSpPr>
          <p:spPr bwMode="auto">
            <a:xfrm>
              <a:off x="7043738" y="873125"/>
              <a:ext cx="77788" cy="80963"/>
            </a:xfrm>
            <a:custGeom>
              <a:avLst/>
              <a:gdLst>
                <a:gd name="T0" fmla="*/ 8 w 20"/>
                <a:gd name="T1" fmla="*/ 11 h 21"/>
                <a:gd name="T2" fmla="*/ 1 w 20"/>
                <a:gd name="T3" fmla="*/ 17 h 21"/>
                <a:gd name="T4" fmla="*/ 0 w 20"/>
                <a:gd name="T5" fmla="*/ 17 h 21"/>
                <a:gd name="T6" fmla="*/ 0 w 20"/>
                <a:gd name="T7" fmla="*/ 20 h 21"/>
                <a:gd name="T8" fmla="*/ 3 w 20"/>
                <a:gd name="T9" fmla="*/ 20 h 21"/>
                <a:gd name="T10" fmla="*/ 3 w 20"/>
                <a:gd name="T11" fmla="*/ 20 h 21"/>
                <a:gd name="T12" fmla="*/ 10 w 20"/>
                <a:gd name="T13" fmla="*/ 14 h 21"/>
                <a:gd name="T14" fmla="*/ 16 w 20"/>
                <a:gd name="T15" fmla="*/ 7 h 21"/>
                <a:gd name="T16" fmla="*/ 19 w 20"/>
                <a:gd name="T17" fmla="*/ 3 h 21"/>
                <a:gd name="T18" fmla="*/ 19 w 20"/>
                <a:gd name="T19" fmla="*/ 3 h 21"/>
                <a:gd name="T20" fmla="*/ 19 w 20"/>
                <a:gd name="T21" fmla="*/ 0 h 21"/>
                <a:gd name="T22" fmla="*/ 16 w 20"/>
                <a:gd name="T23" fmla="*/ 0 h 21"/>
                <a:gd name="T24" fmla="*/ 16 w 20"/>
                <a:gd name="T25" fmla="*/ 1 h 21"/>
                <a:gd name="T26" fmla="*/ 13 w 20"/>
                <a:gd name="T27" fmla="*/ 5 h 21"/>
                <a:gd name="T28" fmla="*/ 8 w 20"/>
                <a:gd name="T29" fmla="*/ 1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21">
                  <a:moveTo>
                    <a:pt x="8" y="11"/>
                  </a:moveTo>
                  <a:cubicBezTo>
                    <a:pt x="5" y="13"/>
                    <a:pt x="3" y="15"/>
                    <a:pt x="1" y="17"/>
                  </a:cubicBezTo>
                  <a:cubicBezTo>
                    <a:pt x="1" y="17"/>
                    <a:pt x="0" y="17"/>
                    <a:pt x="0" y="17"/>
                  </a:cubicBezTo>
                  <a:cubicBezTo>
                    <a:pt x="0" y="18"/>
                    <a:pt x="0" y="19"/>
                    <a:pt x="0" y="20"/>
                  </a:cubicBezTo>
                  <a:cubicBezTo>
                    <a:pt x="1" y="21"/>
                    <a:pt x="2" y="21"/>
                    <a:pt x="3" y="20"/>
                  </a:cubicBezTo>
                  <a:cubicBezTo>
                    <a:pt x="3" y="20"/>
                    <a:pt x="3" y="20"/>
                    <a:pt x="3" y="20"/>
                  </a:cubicBezTo>
                  <a:cubicBezTo>
                    <a:pt x="6" y="18"/>
                    <a:pt x="8" y="16"/>
                    <a:pt x="10" y="14"/>
                  </a:cubicBezTo>
                  <a:cubicBezTo>
                    <a:pt x="13" y="12"/>
                    <a:pt x="14" y="9"/>
                    <a:pt x="16" y="7"/>
                  </a:cubicBezTo>
                  <a:cubicBezTo>
                    <a:pt x="19" y="3"/>
                    <a:pt x="19" y="3"/>
                    <a:pt x="19" y="3"/>
                  </a:cubicBezTo>
                  <a:cubicBezTo>
                    <a:pt x="19" y="3"/>
                    <a:pt x="19" y="3"/>
                    <a:pt x="19" y="3"/>
                  </a:cubicBezTo>
                  <a:cubicBezTo>
                    <a:pt x="20" y="2"/>
                    <a:pt x="20" y="1"/>
                    <a:pt x="19" y="0"/>
                  </a:cubicBezTo>
                  <a:cubicBezTo>
                    <a:pt x="18" y="0"/>
                    <a:pt x="17" y="0"/>
                    <a:pt x="16" y="0"/>
                  </a:cubicBezTo>
                  <a:cubicBezTo>
                    <a:pt x="16" y="1"/>
                    <a:pt x="16" y="1"/>
                    <a:pt x="16" y="1"/>
                  </a:cubicBezTo>
                  <a:cubicBezTo>
                    <a:pt x="13" y="5"/>
                    <a:pt x="13" y="5"/>
                    <a:pt x="13" y="5"/>
                  </a:cubicBezTo>
                  <a:cubicBezTo>
                    <a:pt x="11" y="7"/>
                    <a:pt x="10" y="9"/>
                    <a:pt x="8"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595" tIns="45796" rIns="91595" bIns="45796" numCol="1" anchor="t" anchorCtr="0" compatLnSpc="1">
              <a:prstTxWarp prst="textNoShape">
                <a:avLst/>
              </a:prstTxWarp>
            </a:bodyPr>
            <a:lstStyle/>
            <a:p>
              <a:pPr algn="just">
                <a:lnSpc>
                  <a:spcPct val="120000"/>
                </a:lnSpc>
              </a:pPr>
              <a:endParaRPr lang="id-ID" sz="781">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34" name="文本框 33"/>
          <p:cNvSpPr txBox="1"/>
          <p:nvPr/>
        </p:nvSpPr>
        <p:spPr>
          <a:xfrm>
            <a:off x="372973" y="266550"/>
            <a:ext cx="3272517" cy="466708"/>
          </a:xfrm>
          <a:prstGeom prst="rect">
            <a:avLst/>
          </a:prstGeom>
          <a:noFill/>
        </p:spPr>
        <p:txBody>
          <a:bodyPr wrap="none" lIns="96434" tIns="48217" rIns="96434" bIns="48217" rtlCol="0">
            <a:spAutoFit/>
          </a:bodyPr>
          <a:lstStyle/>
          <a:p>
            <a:pPr defTabSz="964278"/>
            <a:r>
              <a:rPr lang="zh-CN" altLang="en-US" sz="2400" dirty="0">
                <a:solidFill>
                  <a:srgbClr val="E7E6E6">
                    <a:lumMod val="25000"/>
                  </a:srgbClr>
                </a:solidFill>
                <a:latin typeface="微软雅黑" panose="020B0503020204020204" pitchFamily="34" charset="-122"/>
                <a:ea typeface="微软雅黑" panose="020B0503020204020204" pitchFamily="34" charset="-122"/>
                <a:cs typeface="+mn-ea"/>
                <a:sym typeface="+mn-lt"/>
              </a:rPr>
              <a:t>点击添加相关标题文字</a:t>
            </a:r>
          </a:p>
        </p:txBody>
      </p:sp>
      <p:sp>
        <p:nvSpPr>
          <p:cNvPr id="35" name="文本框 34"/>
          <p:cNvSpPr txBox="1"/>
          <p:nvPr/>
        </p:nvSpPr>
        <p:spPr>
          <a:xfrm>
            <a:off x="372973" y="654957"/>
            <a:ext cx="2809570" cy="374375"/>
          </a:xfrm>
          <a:prstGeom prst="rect">
            <a:avLst/>
          </a:prstGeom>
          <a:noFill/>
        </p:spPr>
        <p:txBody>
          <a:bodyPr wrap="none" lIns="96434" tIns="48217" rIns="96434" bIns="48217" rtlCol="0">
            <a:spAutoFit/>
          </a:bodyPr>
          <a:lstStyle/>
          <a:p>
            <a:pPr defTabSz="964278"/>
            <a:r>
              <a:rPr lang="en-US" altLang="zh-CN" dirty="0">
                <a:solidFill>
                  <a:srgbClr val="E7E6E6">
                    <a:lumMod val="25000"/>
                  </a:srgbClr>
                </a:solidFill>
                <a:cs typeface="+mn-ea"/>
                <a:sym typeface="+mn-lt"/>
              </a:rPr>
              <a:t>ADD RELATED TITLE WORDS</a:t>
            </a:r>
            <a:endParaRPr lang="zh-CN" altLang="en-US" dirty="0">
              <a:solidFill>
                <a:srgbClr val="E7E6E6">
                  <a:lumMod val="25000"/>
                </a:srgbClr>
              </a:solidFill>
              <a:cs typeface="+mn-ea"/>
              <a:sym typeface="+mn-lt"/>
            </a:endParaRPr>
          </a:p>
        </p:txBody>
      </p:sp>
    </p:spTree>
    <p:extLst>
      <p:ext uri="{BB962C8B-B14F-4D97-AF65-F5344CB8AC3E}">
        <p14:creationId xmlns:p14="http://schemas.microsoft.com/office/powerpoint/2010/main" val="3566972294"/>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10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900" fill="hold"/>
                                        <p:tgtEl>
                                          <p:spTgt spid="5"/>
                                        </p:tgtEl>
                                        <p:attrNameLst>
                                          <p:attrName>ppt_x</p:attrName>
                                        </p:attrNameLst>
                                      </p:cBhvr>
                                      <p:tavLst>
                                        <p:tav tm="0">
                                          <p:val>
                                            <p:strVal val="#ppt_x"/>
                                          </p:val>
                                        </p:tav>
                                        <p:tav tm="100000">
                                          <p:val>
                                            <p:strVal val="#ppt_x"/>
                                          </p:val>
                                        </p:tav>
                                      </p:tavLst>
                                    </p:anim>
                                    <p:anim calcmode="lin" valueType="num">
                                      <p:cBhvr additive="base">
                                        <p:cTn id="8" dur="19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200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1000" fill="hold"/>
                                        <p:tgtEl>
                                          <p:spTgt spid="10"/>
                                        </p:tgtEl>
                                        <p:attrNameLst>
                                          <p:attrName>ppt_x</p:attrName>
                                        </p:attrNameLst>
                                      </p:cBhvr>
                                      <p:tavLst>
                                        <p:tav tm="0">
                                          <p:val>
                                            <p:strVal val="#ppt_x"/>
                                          </p:val>
                                        </p:tav>
                                        <p:tav tm="100000">
                                          <p:val>
                                            <p:strVal val="#ppt_x"/>
                                          </p:val>
                                        </p:tav>
                                      </p:tavLst>
                                    </p:anim>
                                    <p:anim calcmode="lin" valueType="num">
                                      <p:cBhvr additive="base">
                                        <p:cTn id="12" dur="1000" fill="hold"/>
                                        <p:tgtEl>
                                          <p:spTgt spid="10"/>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300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1000" fill="hold"/>
                                        <p:tgtEl>
                                          <p:spTgt spid="15"/>
                                        </p:tgtEl>
                                        <p:attrNameLst>
                                          <p:attrName>ppt_x</p:attrName>
                                        </p:attrNameLst>
                                      </p:cBhvr>
                                      <p:tavLst>
                                        <p:tav tm="0">
                                          <p:val>
                                            <p:strVal val="#ppt_x"/>
                                          </p:val>
                                        </p:tav>
                                        <p:tav tm="100000">
                                          <p:val>
                                            <p:strVal val="#ppt_x"/>
                                          </p:val>
                                        </p:tav>
                                      </p:tavLst>
                                    </p:anim>
                                    <p:anim calcmode="lin" valueType="num">
                                      <p:cBhvr additive="base">
                                        <p:cTn id="16" dur="1000" fill="hold"/>
                                        <p:tgtEl>
                                          <p:spTgt spid="15"/>
                                        </p:tgtEl>
                                        <p:attrNameLst>
                                          <p:attrName>ppt_y</p:attrName>
                                        </p:attrNameLst>
                                      </p:cBhvr>
                                      <p:tavLst>
                                        <p:tav tm="0">
                                          <p:val>
                                            <p:strVal val="0-#ppt_h/2"/>
                                          </p:val>
                                        </p:tav>
                                        <p:tav tm="100000">
                                          <p:val>
                                            <p:strVal val="#ppt_y"/>
                                          </p:val>
                                        </p:tav>
                                      </p:tavLst>
                                    </p:anim>
                                  </p:childTnLst>
                                </p:cTn>
                              </p:par>
                              <p:par>
                                <p:cTn id="17" presetID="53" presetClass="entr" presetSubtype="16" fill="hold" nodeType="withEffect">
                                  <p:stCondLst>
                                    <p:cond delay="4000"/>
                                  </p:stCondLst>
                                  <p:childTnLst>
                                    <p:set>
                                      <p:cBhvr>
                                        <p:cTn id="18" dur="1" fill="hold">
                                          <p:stCondLst>
                                            <p:cond delay="0"/>
                                          </p:stCondLst>
                                        </p:cTn>
                                        <p:tgtEl>
                                          <p:spTgt spid="22"/>
                                        </p:tgtEl>
                                        <p:attrNameLst>
                                          <p:attrName>style.visibility</p:attrName>
                                        </p:attrNameLst>
                                      </p:cBhvr>
                                      <p:to>
                                        <p:strVal val="visible"/>
                                      </p:to>
                                    </p:set>
                                    <p:anim calcmode="lin" valueType="num">
                                      <p:cBhvr>
                                        <p:cTn id="19" dur="500" fill="hold"/>
                                        <p:tgtEl>
                                          <p:spTgt spid="22"/>
                                        </p:tgtEl>
                                        <p:attrNameLst>
                                          <p:attrName>ppt_w</p:attrName>
                                        </p:attrNameLst>
                                      </p:cBhvr>
                                      <p:tavLst>
                                        <p:tav tm="0">
                                          <p:val>
                                            <p:fltVal val="0"/>
                                          </p:val>
                                        </p:tav>
                                        <p:tav tm="100000">
                                          <p:val>
                                            <p:strVal val="#ppt_w"/>
                                          </p:val>
                                        </p:tav>
                                      </p:tavLst>
                                    </p:anim>
                                    <p:anim calcmode="lin" valueType="num">
                                      <p:cBhvr>
                                        <p:cTn id="20" dur="500" fill="hold"/>
                                        <p:tgtEl>
                                          <p:spTgt spid="22"/>
                                        </p:tgtEl>
                                        <p:attrNameLst>
                                          <p:attrName>ppt_h</p:attrName>
                                        </p:attrNameLst>
                                      </p:cBhvr>
                                      <p:tavLst>
                                        <p:tav tm="0">
                                          <p:val>
                                            <p:fltVal val="0"/>
                                          </p:val>
                                        </p:tav>
                                        <p:tav tm="100000">
                                          <p:val>
                                            <p:strVal val="#ppt_h"/>
                                          </p:val>
                                        </p:tav>
                                      </p:tavLst>
                                    </p:anim>
                                    <p:animEffect transition="in" filter="fade">
                                      <p:cBhvr>
                                        <p:cTn id="21" dur="500"/>
                                        <p:tgtEl>
                                          <p:spTgt spid="22"/>
                                        </p:tgtEl>
                                      </p:cBhvr>
                                    </p:animEffect>
                                  </p:childTnLst>
                                </p:cTn>
                              </p:par>
                              <p:par>
                                <p:cTn id="22" presetID="53" presetClass="entr" presetSubtype="16" fill="hold" grpId="0" nodeType="withEffect">
                                  <p:stCondLst>
                                    <p:cond delay="4000"/>
                                  </p:stCondLst>
                                  <p:childTnLst>
                                    <p:set>
                                      <p:cBhvr>
                                        <p:cTn id="23" dur="1" fill="hold">
                                          <p:stCondLst>
                                            <p:cond delay="0"/>
                                          </p:stCondLst>
                                        </p:cTn>
                                        <p:tgtEl>
                                          <p:spTgt spid="20"/>
                                        </p:tgtEl>
                                        <p:attrNameLst>
                                          <p:attrName>style.visibility</p:attrName>
                                        </p:attrNameLst>
                                      </p:cBhvr>
                                      <p:to>
                                        <p:strVal val="visible"/>
                                      </p:to>
                                    </p:set>
                                    <p:anim calcmode="lin" valueType="num">
                                      <p:cBhvr>
                                        <p:cTn id="24" dur="500" fill="hold"/>
                                        <p:tgtEl>
                                          <p:spTgt spid="20"/>
                                        </p:tgtEl>
                                        <p:attrNameLst>
                                          <p:attrName>ppt_w</p:attrName>
                                        </p:attrNameLst>
                                      </p:cBhvr>
                                      <p:tavLst>
                                        <p:tav tm="0">
                                          <p:val>
                                            <p:fltVal val="0"/>
                                          </p:val>
                                        </p:tav>
                                        <p:tav tm="100000">
                                          <p:val>
                                            <p:strVal val="#ppt_w"/>
                                          </p:val>
                                        </p:tav>
                                      </p:tavLst>
                                    </p:anim>
                                    <p:anim calcmode="lin" valueType="num">
                                      <p:cBhvr>
                                        <p:cTn id="25" dur="500" fill="hold"/>
                                        <p:tgtEl>
                                          <p:spTgt spid="20"/>
                                        </p:tgtEl>
                                        <p:attrNameLst>
                                          <p:attrName>ppt_h</p:attrName>
                                        </p:attrNameLst>
                                      </p:cBhvr>
                                      <p:tavLst>
                                        <p:tav tm="0">
                                          <p:val>
                                            <p:fltVal val="0"/>
                                          </p:val>
                                        </p:tav>
                                        <p:tav tm="100000">
                                          <p:val>
                                            <p:strVal val="#ppt_h"/>
                                          </p:val>
                                        </p:tav>
                                      </p:tavLst>
                                    </p:anim>
                                    <p:animEffect transition="in" filter="fade">
                                      <p:cBhvr>
                                        <p:cTn id="26" dur="500"/>
                                        <p:tgtEl>
                                          <p:spTgt spid="20"/>
                                        </p:tgtEl>
                                      </p:cBhvr>
                                    </p:animEffect>
                                  </p:childTnLst>
                                </p:cTn>
                              </p:par>
                              <p:par>
                                <p:cTn id="27" presetID="53" presetClass="entr" presetSubtype="16" fill="hold" grpId="0" nodeType="withEffect">
                                  <p:stCondLst>
                                    <p:cond delay="4000"/>
                                  </p:stCondLst>
                                  <p:childTnLst>
                                    <p:set>
                                      <p:cBhvr>
                                        <p:cTn id="28" dur="1" fill="hold">
                                          <p:stCondLst>
                                            <p:cond delay="0"/>
                                          </p:stCondLst>
                                        </p:cTn>
                                        <p:tgtEl>
                                          <p:spTgt spid="21"/>
                                        </p:tgtEl>
                                        <p:attrNameLst>
                                          <p:attrName>style.visibility</p:attrName>
                                        </p:attrNameLst>
                                      </p:cBhvr>
                                      <p:to>
                                        <p:strVal val="visible"/>
                                      </p:to>
                                    </p:set>
                                    <p:anim calcmode="lin" valueType="num">
                                      <p:cBhvr>
                                        <p:cTn id="29" dur="500" fill="hold"/>
                                        <p:tgtEl>
                                          <p:spTgt spid="21"/>
                                        </p:tgtEl>
                                        <p:attrNameLst>
                                          <p:attrName>ppt_w</p:attrName>
                                        </p:attrNameLst>
                                      </p:cBhvr>
                                      <p:tavLst>
                                        <p:tav tm="0">
                                          <p:val>
                                            <p:fltVal val="0"/>
                                          </p:val>
                                        </p:tav>
                                        <p:tav tm="100000">
                                          <p:val>
                                            <p:strVal val="#ppt_w"/>
                                          </p:val>
                                        </p:tav>
                                      </p:tavLst>
                                    </p:anim>
                                    <p:anim calcmode="lin" valueType="num">
                                      <p:cBhvr>
                                        <p:cTn id="30" dur="500" fill="hold"/>
                                        <p:tgtEl>
                                          <p:spTgt spid="21"/>
                                        </p:tgtEl>
                                        <p:attrNameLst>
                                          <p:attrName>ppt_h</p:attrName>
                                        </p:attrNameLst>
                                      </p:cBhvr>
                                      <p:tavLst>
                                        <p:tav tm="0">
                                          <p:val>
                                            <p:fltVal val="0"/>
                                          </p:val>
                                        </p:tav>
                                        <p:tav tm="100000">
                                          <p:val>
                                            <p:strVal val="#ppt_h"/>
                                          </p:val>
                                        </p:tav>
                                      </p:tavLst>
                                    </p:anim>
                                    <p:animEffect transition="in" filter="fade">
                                      <p:cBhvr>
                                        <p:cTn id="31" dur="500"/>
                                        <p:tgtEl>
                                          <p:spTgt spid="21"/>
                                        </p:tgtEl>
                                      </p:cBhvr>
                                    </p:animEffect>
                                  </p:childTnLst>
                                </p:cTn>
                              </p:par>
                              <p:par>
                                <p:cTn id="32" presetID="22" presetClass="entr" presetSubtype="8" fill="hold" nodeType="withEffect">
                                  <p:stCondLst>
                                    <p:cond delay="4500"/>
                                  </p:stCondLst>
                                  <p:childTnLst>
                                    <p:set>
                                      <p:cBhvr>
                                        <p:cTn id="33" dur="1" fill="hold">
                                          <p:stCondLst>
                                            <p:cond delay="0"/>
                                          </p:stCondLst>
                                        </p:cTn>
                                        <p:tgtEl>
                                          <p:spTgt spid="16"/>
                                        </p:tgtEl>
                                        <p:attrNameLst>
                                          <p:attrName>style.visibility</p:attrName>
                                        </p:attrNameLst>
                                      </p:cBhvr>
                                      <p:to>
                                        <p:strVal val="visible"/>
                                      </p:to>
                                    </p:set>
                                    <p:animEffect transition="in" filter="wipe(left)">
                                      <p:cBhvr>
                                        <p:cTn id="34" dur="500"/>
                                        <p:tgtEl>
                                          <p:spTgt spid="16"/>
                                        </p:tgtEl>
                                      </p:cBhvr>
                                    </p:animEffect>
                                  </p:childTnLst>
                                </p:cTn>
                              </p:par>
                              <p:par>
                                <p:cTn id="35" presetID="2" presetClass="entr" presetSubtype="1" fill="hold" grpId="0" nodeType="withEffect">
                                  <p:stCondLst>
                                    <p:cond delay="5000"/>
                                  </p:stCondLst>
                                  <p:childTnLst>
                                    <p:set>
                                      <p:cBhvr>
                                        <p:cTn id="36" dur="1" fill="hold">
                                          <p:stCondLst>
                                            <p:cond delay="0"/>
                                          </p:stCondLst>
                                        </p:cTn>
                                        <p:tgtEl>
                                          <p:spTgt spid="31"/>
                                        </p:tgtEl>
                                        <p:attrNameLst>
                                          <p:attrName>style.visibility</p:attrName>
                                        </p:attrNameLst>
                                      </p:cBhvr>
                                      <p:to>
                                        <p:strVal val="visible"/>
                                      </p:to>
                                    </p:set>
                                    <p:anim calcmode="lin" valueType="num">
                                      <p:cBhvr additive="base">
                                        <p:cTn id="37" dur="500" fill="hold"/>
                                        <p:tgtEl>
                                          <p:spTgt spid="31"/>
                                        </p:tgtEl>
                                        <p:attrNameLst>
                                          <p:attrName>ppt_x</p:attrName>
                                        </p:attrNameLst>
                                      </p:cBhvr>
                                      <p:tavLst>
                                        <p:tav tm="0">
                                          <p:val>
                                            <p:strVal val="#ppt_x"/>
                                          </p:val>
                                        </p:tav>
                                        <p:tav tm="100000">
                                          <p:val>
                                            <p:strVal val="#ppt_x"/>
                                          </p:val>
                                        </p:tav>
                                      </p:tavLst>
                                    </p:anim>
                                    <p:anim calcmode="lin" valueType="num">
                                      <p:cBhvr additive="base">
                                        <p:cTn id="38" dur="500" fill="hold"/>
                                        <p:tgtEl>
                                          <p:spTgt spid="31"/>
                                        </p:tgtEl>
                                        <p:attrNameLst>
                                          <p:attrName>ppt_y</p:attrName>
                                        </p:attrNameLst>
                                      </p:cBhvr>
                                      <p:tavLst>
                                        <p:tav tm="0">
                                          <p:val>
                                            <p:strVal val="0-#ppt_h/2"/>
                                          </p:val>
                                        </p:tav>
                                        <p:tav tm="100000">
                                          <p:val>
                                            <p:strVal val="#ppt_y"/>
                                          </p:val>
                                        </p:tav>
                                      </p:tavLst>
                                    </p:anim>
                                  </p:childTnLst>
                                </p:cTn>
                              </p:par>
                              <p:par>
                                <p:cTn id="39" presetID="2" presetClass="entr" presetSubtype="1" fill="hold" grpId="0" nodeType="withEffect">
                                  <p:stCondLst>
                                    <p:cond delay="5000"/>
                                  </p:stCondLst>
                                  <p:childTnLst>
                                    <p:set>
                                      <p:cBhvr>
                                        <p:cTn id="40" dur="1" fill="hold">
                                          <p:stCondLst>
                                            <p:cond delay="0"/>
                                          </p:stCondLst>
                                        </p:cTn>
                                        <p:tgtEl>
                                          <p:spTgt spid="32"/>
                                        </p:tgtEl>
                                        <p:attrNameLst>
                                          <p:attrName>style.visibility</p:attrName>
                                        </p:attrNameLst>
                                      </p:cBhvr>
                                      <p:to>
                                        <p:strVal val="visible"/>
                                      </p:to>
                                    </p:set>
                                    <p:anim calcmode="lin" valueType="num">
                                      <p:cBhvr additive="base">
                                        <p:cTn id="41" dur="500" fill="hold"/>
                                        <p:tgtEl>
                                          <p:spTgt spid="32"/>
                                        </p:tgtEl>
                                        <p:attrNameLst>
                                          <p:attrName>ppt_x</p:attrName>
                                        </p:attrNameLst>
                                      </p:cBhvr>
                                      <p:tavLst>
                                        <p:tav tm="0">
                                          <p:val>
                                            <p:strVal val="#ppt_x"/>
                                          </p:val>
                                        </p:tav>
                                        <p:tav tm="100000">
                                          <p:val>
                                            <p:strVal val="#ppt_x"/>
                                          </p:val>
                                        </p:tav>
                                      </p:tavLst>
                                    </p:anim>
                                    <p:anim calcmode="lin" valueType="num">
                                      <p:cBhvr additive="base">
                                        <p:cTn id="42" dur="500" fill="hold"/>
                                        <p:tgtEl>
                                          <p:spTgt spid="32"/>
                                        </p:tgtEl>
                                        <p:attrNameLst>
                                          <p:attrName>ppt_y</p:attrName>
                                        </p:attrNameLst>
                                      </p:cBhvr>
                                      <p:tavLst>
                                        <p:tav tm="0">
                                          <p:val>
                                            <p:strVal val="0-#ppt_h/2"/>
                                          </p:val>
                                        </p:tav>
                                        <p:tav tm="100000">
                                          <p:val>
                                            <p:strVal val="#ppt_y"/>
                                          </p:val>
                                        </p:tav>
                                      </p:tavLst>
                                    </p:anim>
                                  </p:childTnLst>
                                </p:cTn>
                              </p:par>
                              <p:par>
                                <p:cTn id="43" presetID="2" presetClass="entr" presetSubtype="1" fill="hold" grpId="0" nodeType="withEffect">
                                  <p:stCondLst>
                                    <p:cond delay="5000"/>
                                  </p:stCondLst>
                                  <p:childTnLst>
                                    <p:set>
                                      <p:cBhvr>
                                        <p:cTn id="44" dur="1" fill="hold">
                                          <p:stCondLst>
                                            <p:cond delay="0"/>
                                          </p:stCondLst>
                                        </p:cTn>
                                        <p:tgtEl>
                                          <p:spTgt spid="30"/>
                                        </p:tgtEl>
                                        <p:attrNameLst>
                                          <p:attrName>style.visibility</p:attrName>
                                        </p:attrNameLst>
                                      </p:cBhvr>
                                      <p:to>
                                        <p:strVal val="visible"/>
                                      </p:to>
                                    </p:set>
                                    <p:anim calcmode="lin" valueType="num">
                                      <p:cBhvr additive="base">
                                        <p:cTn id="45" dur="500" fill="hold"/>
                                        <p:tgtEl>
                                          <p:spTgt spid="30"/>
                                        </p:tgtEl>
                                        <p:attrNameLst>
                                          <p:attrName>ppt_x</p:attrName>
                                        </p:attrNameLst>
                                      </p:cBhvr>
                                      <p:tavLst>
                                        <p:tav tm="0">
                                          <p:val>
                                            <p:strVal val="#ppt_x"/>
                                          </p:val>
                                        </p:tav>
                                        <p:tav tm="100000">
                                          <p:val>
                                            <p:strVal val="#ppt_x"/>
                                          </p:val>
                                        </p:tav>
                                      </p:tavLst>
                                    </p:anim>
                                    <p:anim calcmode="lin" valueType="num">
                                      <p:cBhvr additive="base">
                                        <p:cTn id="46" dur="500" fill="hold"/>
                                        <p:tgtEl>
                                          <p:spTgt spid="30"/>
                                        </p:tgtEl>
                                        <p:attrNameLst>
                                          <p:attrName>ppt_y</p:attrName>
                                        </p:attrNameLst>
                                      </p:cBhvr>
                                      <p:tavLst>
                                        <p:tav tm="0">
                                          <p:val>
                                            <p:strVal val="0-#ppt_h/2"/>
                                          </p:val>
                                        </p:tav>
                                        <p:tav tm="100000">
                                          <p:val>
                                            <p:strVal val="#ppt_y"/>
                                          </p:val>
                                        </p:tav>
                                      </p:tavLst>
                                    </p:anim>
                                  </p:childTnLst>
                                </p:cTn>
                              </p:par>
                              <p:par>
                                <p:cTn id="47" presetID="2" presetClass="entr" presetSubtype="4" fill="hold" grpId="0" nodeType="withEffect">
                                  <p:stCondLst>
                                    <p:cond delay="5000"/>
                                  </p:stCondLst>
                                  <p:childTnLst>
                                    <p:set>
                                      <p:cBhvr>
                                        <p:cTn id="48" dur="1" fill="hold">
                                          <p:stCondLst>
                                            <p:cond delay="0"/>
                                          </p:stCondLst>
                                        </p:cTn>
                                        <p:tgtEl>
                                          <p:spTgt spid="27"/>
                                        </p:tgtEl>
                                        <p:attrNameLst>
                                          <p:attrName>style.visibility</p:attrName>
                                        </p:attrNameLst>
                                      </p:cBhvr>
                                      <p:to>
                                        <p:strVal val="visible"/>
                                      </p:to>
                                    </p:set>
                                    <p:anim calcmode="lin" valueType="num">
                                      <p:cBhvr additive="base">
                                        <p:cTn id="49" dur="500" fill="hold"/>
                                        <p:tgtEl>
                                          <p:spTgt spid="27"/>
                                        </p:tgtEl>
                                        <p:attrNameLst>
                                          <p:attrName>ppt_x</p:attrName>
                                        </p:attrNameLst>
                                      </p:cBhvr>
                                      <p:tavLst>
                                        <p:tav tm="0">
                                          <p:val>
                                            <p:strVal val="#ppt_x"/>
                                          </p:val>
                                        </p:tav>
                                        <p:tav tm="100000">
                                          <p:val>
                                            <p:strVal val="#ppt_x"/>
                                          </p:val>
                                        </p:tav>
                                      </p:tavLst>
                                    </p:anim>
                                    <p:anim calcmode="lin" valueType="num">
                                      <p:cBhvr additive="base">
                                        <p:cTn id="50" dur="500" fill="hold"/>
                                        <p:tgtEl>
                                          <p:spTgt spid="27"/>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5000"/>
                                  </p:stCondLst>
                                  <p:childTnLst>
                                    <p:set>
                                      <p:cBhvr>
                                        <p:cTn id="52" dur="1" fill="hold">
                                          <p:stCondLst>
                                            <p:cond delay="0"/>
                                          </p:stCondLst>
                                        </p:cTn>
                                        <p:tgtEl>
                                          <p:spTgt spid="28"/>
                                        </p:tgtEl>
                                        <p:attrNameLst>
                                          <p:attrName>style.visibility</p:attrName>
                                        </p:attrNameLst>
                                      </p:cBhvr>
                                      <p:to>
                                        <p:strVal val="visible"/>
                                      </p:to>
                                    </p:set>
                                    <p:anim calcmode="lin" valueType="num">
                                      <p:cBhvr additive="base">
                                        <p:cTn id="53" dur="500" fill="hold"/>
                                        <p:tgtEl>
                                          <p:spTgt spid="28"/>
                                        </p:tgtEl>
                                        <p:attrNameLst>
                                          <p:attrName>ppt_x</p:attrName>
                                        </p:attrNameLst>
                                      </p:cBhvr>
                                      <p:tavLst>
                                        <p:tav tm="0">
                                          <p:val>
                                            <p:strVal val="#ppt_x"/>
                                          </p:val>
                                        </p:tav>
                                        <p:tav tm="100000">
                                          <p:val>
                                            <p:strVal val="#ppt_x"/>
                                          </p:val>
                                        </p:tav>
                                      </p:tavLst>
                                    </p:anim>
                                    <p:anim calcmode="lin" valueType="num">
                                      <p:cBhvr additive="base">
                                        <p:cTn id="54" dur="500" fill="hold"/>
                                        <p:tgtEl>
                                          <p:spTgt spid="28"/>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5000"/>
                                  </p:stCondLst>
                                  <p:childTnLst>
                                    <p:set>
                                      <p:cBhvr>
                                        <p:cTn id="56" dur="1" fill="hold">
                                          <p:stCondLst>
                                            <p:cond delay="0"/>
                                          </p:stCondLst>
                                        </p:cTn>
                                        <p:tgtEl>
                                          <p:spTgt spid="29"/>
                                        </p:tgtEl>
                                        <p:attrNameLst>
                                          <p:attrName>style.visibility</p:attrName>
                                        </p:attrNameLst>
                                      </p:cBhvr>
                                      <p:to>
                                        <p:strVal val="visible"/>
                                      </p:to>
                                    </p:set>
                                    <p:anim calcmode="lin" valueType="num">
                                      <p:cBhvr additive="base">
                                        <p:cTn id="57" dur="500" fill="hold"/>
                                        <p:tgtEl>
                                          <p:spTgt spid="29"/>
                                        </p:tgtEl>
                                        <p:attrNameLst>
                                          <p:attrName>ppt_x</p:attrName>
                                        </p:attrNameLst>
                                      </p:cBhvr>
                                      <p:tavLst>
                                        <p:tav tm="0">
                                          <p:val>
                                            <p:strVal val="#ppt_x"/>
                                          </p:val>
                                        </p:tav>
                                        <p:tav tm="100000">
                                          <p:val>
                                            <p:strVal val="#ppt_x"/>
                                          </p:val>
                                        </p:tav>
                                      </p:tavLst>
                                    </p:anim>
                                    <p:anim calcmode="lin" valueType="num">
                                      <p:cBhvr additive="base">
                                        <p:cTn id="5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P spid="30" grpId="0"/>
      <p:bldP spid="31" grpId="0"/>
      <p:bldP spid="32" grpId="0"/>
      <p:bldP spid="15" grpId="0" animBg="1"/>
      <p:bldP spid="20" grpId="0" animBg="1"/>
      <p:bldP spid="2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94" y="5088718"/>
            <a:ext cx="12857163" cy="214368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grpSp>
        <p:nvGrpSpPr>
          <p:cNvPr id="5" name="Group 4"/>
          <p:cNvGrpSpPr/>
          <p:nvPr/>
        </p:nvGrpSpPr>
        <p:grpSpPr>
          <a:xfrm>
            <a:off x="911094" y="5478832"/>
            <a:ext cx="1657422" cy="1363454"/>
            <a:chOff x="5329238" y="1931988"/>
            <a:chExt cx="550862" cy="498475"/>
          </a:xfrm>
          <a:solidFill>
            <a:schemeClr val="bg1"/>
          </a:solidFill>
        </p:grpSpPr>
        <p:sp>
          <p:nvSpPr>
            <p:cNvPr id="6" name="Freeform 5"/>
            <p:cNvSpPr>
              <a:spLocks noEditPoints="1"/>
            </p:cNvSpPr>
            <p:nvPr/>
          </p:nvSpPr>
          <p:spPr bwMode="auto">
            <a:xfrm>
              <a:off x="5462588" y="2284413"/>
              <a:ext cx="53975" cy="146050"/>
            </a:xfrm>
            <a:custGeom>
              <a:avLst/>
              <a:gdLst>
                <a:gd name="T0" fmla="*/ 3 w 14"/>
                <a:gd name="T1" fmla="*/ 10 h 38"/>
                <a:gd name="T2" fmla="*/ 0 w 14"/>
                <a:gd name="T3" fmla="*/ 15 h 38"/>
                <a:gd name="T4" fmla="*/ 0 w 14"/>
                <a:gd name="T5" fmla="*/ 38 h 38"/>
                <a:gd name="T6" fmla="*/ 14 w 14"/>
                <a:gd name="T7" fmla="*/ 38 h 38"/>
                <a:gd name="T8" fmla="*/ 14 w 14"/>
                <a:gd name="T9" fmla="*/ 2 h 38"/>
                <a:gd name="T10" fmla="*/ 11 w 14"/>
                <a:gd name="T11" fmla="*/ 1 h 38"/>
                <a:gd name="T12" fmla="*/ 3 w 14"/>
                <a:gd name="T13" fmla="*/ 10 h 38"/>
                <a:gd name="T14" fmla="*/ 3 w 14"/>
                <a:gd name="T15" fmla="*/ 10 h 38"/>
                <a:gd name="T16" fmla="*/ 3 w 14"/>
                <a:gd name="T17" fmla="*/ 1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38">
                  <a:moveTo>
                    <a:pt x="3" y="10"/>
                  </a:moveTo>
                  <a:cubicBezTo>
                    <a:pt x="1" y="11"/>
                    <a:pt x="0" y="13"/>
                    <a:pt x="0" y="15"/>
                  </a:cubicBezTo>
                  <a:cubicBezTo>
                    <a:pt x="0" y="38"/>
                    <a:pt x="0" y="38"/>
                    <a:pt x="0" y="38"/>
                  </a:cubicBezTo>
                  <a:cubicBezTo>
                    <a:pt x="14" y="38"/>
                    <a:pt x="14" y="38"/>
                    <a:pt x="14" y="38"/>
                  </a:cubicBezTo>
                  <a:cubicBezTo>
                    <a:pt x="14" y="2"/>
                    <a:pt x="14" y="2"/>
                    <a:pt x="14" y="2"/>
                  </a:cubicBezTo>
                  <a:cubicBezTo>
                    <a:pt x="14" y="0"/>
                    <a:pt x="13" y="0"/>
                    <a:pt x="11" y="1"/>
                  </a:cubicBezTo>
                  <a:lnTo>
                    <a:pt x="3" y="10"/>
                  </a:lnTo>
                  <a:close/>
                  <a:moveTo>
                    <a:pt x="3" y="10"/>
                  </a:moveTo>
                  <a:cubicBezTo>
                    <a:pt x="3" y="10"/>
                    <a:pt x="3" y="10"/>
                    <a:pt x="3" y="10"/>
                  </a:cubicBezTo>
                </a:path>
              </a:pathLst>
            </a:custGeom>
            <a:grpFill/>
            <a:ln>
              <a:noFill/>
            </a:ln>
          </p:spPr>
          <p:txBody>
            <a:bodyPr vert="horz" wrap="square" lIns="96429" tIns="48214" rIns="96429" bIns="48214" numCol="1" anchor="t" anchorCtr="0" compatLnSpc="1">
              <a:prstTxWarp prst="textNoShape">
                <a:avLst/>
              </a:prstTxWarp>
            </a:bodyPr>
            <a:lstStyle/>
            <a:p>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7" name="Freeform 6"/>
            <p:cNvSpPr>
              <a:spLocks noEditPoints="1"/>
            </p:cNvSpPr>
            <p:nvPr/>
          </p:nvSpPr>
          <p:spPr bwMode="auto">
            <a:xfrm>
              <a:off x="5688013" y="2200275"/>
              <a:ext cx="49212" cy="230188"/>
            </a:xfrm>
            <a:custGeom>
              <a:avLst/>
              <a:gdLst>
                <a:gd name="T0" fmla="*/ 2 w 13"/>
                <a:gd name="T1" fmla="*/ 10 h 60"/>
                <a:gd name="T2" fmla="*/ 0 w 13"/>
                <a:gd name="T3" fmla="*/ 15 h 60"/>
                <a:gd name="T4" fmla="*/ 0 w 13"/>
                <a:gd name="T5" fmla="*/ 60 h 60"/>
                <a:gd name="T6" fmla="*/ 13 w 13"/>
                <a:gd name="T7" fmla="*/ 60 h 60"/>
                <a:gd name="T8" fmla="*/ 13 w 13"/>
                <a:gd name="T9" fmla="*/ 2 h 60"/>
                <a:gd name="T10" fmla="*/ 11 w 13"/>
                <a:gd name="T11" fmla="*/ 1 h 60"/>
                <a:gd name="T12" fmla="*/ 2 w 13"/>
                <a:gd name="T13" fmla="*/ 10 h 60"/>
                <a:gd name="T14" fmla="*/ 2 w 13"/>
                <a:gd name="T15" fmla="*/ 10 h 60"/>
                <a:gd name="T16" fmla="*/ 2 w 13"/>
                <a:gd name="T17" fmla="*/ 1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60">
                  <a:moveTo>
                    <a:pt x="2" y="10"/>
                  </a:moveTo>
                  <a:cubicBezTo>
                    <a:pt x="1" y="11"/>
                    <a:pt x="0" y="14"/>
                    <a:pt x="0" y="15"/>
                  </a:cubicBezTo>
                  <a:cubicBezTo>
                    <a:pt x="0" y="60"/>
                    <a:pt x="0" y="60"/>
                    <a:pt x="0" y="60"/>
                  </a:cubicBezTo>
                  <a:cubicBezTo>
                    <a:pt x="13" y="60"/>
                    <a:pt x="13" y="60"/>
                    <a:pt x="13" y="60"/>
                  </a:cubicBezTo>
                  <a:cubicBezTo>
                    <a:pt x="13" y="2"/>
                    <a:pt x="13" y="2"/>
                    <a:pt x="13" y="2"/>
                  </a:cubicBezTo>
                  <a:cubicBezTo>
                    <a:pt x="13" y="0"/>
                    <a:pt x="12" y="0"/>
                    <a:pt x="11" y="1"/>
                  </a:cubicBezTo>
                  <a:lnTo>
                    <a:pt x="2" y="10"/>
                  </a:lnTo>
                  <a:close/>
                  <a:moveTo>
                    <a:pt x="2" y="10"/>
                  </a:moveTo>
                  <a:cubicBezTo>
                    <a:pt x="2" y="10"/>
                    <a:pt x="2" y="10"/>
                    <a:pt x="2" y="10"/>
                  </a:cubicBezTo>
                </a:path>
              </a:pathLst>
            </a:custGeom>
            <a:grpFill/>
            <a:ln>
              <a:noFill/>
            </a:ln>
          </p:spPr>
          <p:txBody>
            <a:bodyPr vert="horz" wrap="square" lIns="96429" tIns="48214" rIns="96429" bIns="48214" numCol="1" anchor="t" anchorCtr="0" compatLnSpc="1">
              <a:prstTxWarp prst="textNoShape">
                <a:avLst/>
              </a:prstTxWarp>
            </a:bodyPr>
            <a:lstStyle/>
            <a:p>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8" name="Freeform 7"/>
            <p:cNvSpPr>
              <a:spLocks noEditPoints="1"/>
            </p:cNvSpPr>
            <p:nvPr/>
          </p:nvSpPr>
          <p:spPr bwMode="auto">
            <a:xfrm>
              <a:off x="5761038" y="2127250"/>
              <a:ext cx="49212" cy="303213"/>
            </a:xfrm>
            <a:custGeom>
              <a:avLst/>
              <a:gdLst>
                <a:gd name="T0" fmla="*/ 3 w 13"/>
                <a:gd name="T1" fmla="*/ 9 h 79"/>
                <a:gd name="T2" fmla="*/ 0 w 13"/>
                <a:gd name="T3" fmla="*/ 15 h 79"/>
                <a:gd name="T4" fmla="*/ 0 w 13"/>
                <a:gd name="T5" fmla="*/ 79 h 79"/>
                <a:gd name="T6" fmla="*/ 13 w 13"/>
                <a:gd name="T7" fmla="*/ 79 h 79"/>
                <a:gd name="T8" fmla="*/ 13 w 13"/>
                <a:gd name="T9" fmla="*/ 2 h 79"/>
                <a:gd name="T10" fmla="*/ 11 w 13"/>
                <a:gd name="T11" fmla="*/ 1 h 79"/>
                <a:gd name="T12" fmla="*/ 3 w 13"/>
                <a:gd name="T13" fmla="*/ 9 h 79"/>
                <a:gd name="T14" fmla="*/ 3 w 13"/>
                <a:gd name="T15" fmla="*/ 9 h 79"/>
                <a:gd name="T16" fmla="*/ 3 w 13"/>
                <a:gd name="T17" fmla="*/ 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79">
                  <a:moveTo>
                    <a:pt x="3" y="9"/>
                  </a:moveTo>
                  <a:cubicBezTo>
                    <a:pt x="1" y="11"/>
                    <a:pt x="0" y="13"/>
                    <a:pt x="0" y="15"/>
                  </a:cubicBezTo>
                  <a:cubicBezTo>
                    <a:pt x="0" y="79"/>
                    <a:pt x="0" y="79"/>
                    <a:pt x="0" y="79"/>
                  </a:cubicBezTo>
                  <a:cubicBezTo>
                    <a:pt x="13" y="79"/>
                    <a:pt x="13" y="79"/>
                    <a:pt x="13" y="79"/>
                  </a:cubicBezTo>
                  <a:cubicBezTo>
                    <a:pt x="13" y="2"/>
                    <a:pt x="13" y="2"/>
                    <a:pt x="13" y="2"/>
                  </a:cubicBezTo>
                  <a:cubicBezTo>
                    <a:pt x="13" y="1"/>
                    <a:pt x="12" y="0"/>
                    <a:pt x="11" y="1"/>
                  </a:cubicBezTo>
                  <a:lnTo>
                    <a:pt x="3" y="9"/>
                  </a:lnTo>
                  <a:close/>
                  <a:moveTo>
                    <a:pt x="3" y="9"/>
                  </a:moveTo>
                  <a:cubicBezTo>
                    <a:pt x="3" y="9"/>
                    <a:pt x="3" y="9"/>
                    <a:pt x="3" y="9"/>
                  </a:cubicBezTo>
                </a:path>
              </a:pathLst>
            </a:custGeom>
            <a:grpFill/>
            <a:ln>
              <a:noFill/>
            </a:ln>
          </p:spPr>
          <p:txBody>
            <a:bodyPr vert="horz" wrap="square" lIns="96429" tIns="48214" rIns="96429" bIns="48214" numCol="1" anchor="t" anchorCtr="0" compatLnSpc="1">
              <a:prstTxWarp prst="textNoShape">
                <a:avLst/>
              </a:prstTxWarp>
            </a:bodyPr>
            <a:lstStyle/>
            <a:p>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9" name="Freeform 8"/>
            <p:cNvSpPr>
              <a:spLocks noEditPoints="1"/>
            </p:cNvSpPr>
            <p:nvPr/>
          </p:nvSpPr>
          <p:spPr bwMode="auto">
            <a:xfrm>
              <a:off x="5611813" y="2273300"/>
              <a:ext cx="53975" cy="157163"/>
            </a:xfrm>
            <a:custGeom>
              <a:avLst/>
              <a:gdLst>
                <a:gd name="T0" fmla="*/ 3 w 14"/>
                <a:gd name="T1" fmla="*/ 10 h 41"/>
                <a:gd name="T2" fmla="*/ 2 w 14"/>
                <a:gd name="T3" fmla="*/ 11 h 41"/>
                <a:gd name="T4" fmla="*/ 0 w 14"/>
                <a:gd name="T5" fmla="*/ 16 h 41"/>
                <a:gd name="T6" fmla="*/ 0 w 14"/>
                <a:gd name="T7" fmla="*/ 41 h 41"/>
                <a:gd name="T8" fmla="*/ 14 w 14"/>
                <a:gd name="T9" fmla="*/ 41 h 41"/>
                <a:gd name="T10" fmla="*/ 14 w 14"/>
                <a:gd name="T11" fmla="*/ 3 h 41"/>
                <a:gd name="T12" fmla="*/ 11 w 14"/>
                <a:gd name="T13" fmla="*/ 2 h 41"/>
                <a:gd name="T14" fmla="*/ 3 w 14"/>
                <a:gd name="T15" fmla="*/ 10 h 41"/>
                <a:gd name="T16" fmla="*/ 3 w 14"/>
                <a:gd name="T17" fmla="*/ 10 h 41"/>
                <a:gd name="T18" fmla="*/ 3 w 14"/>
                <a:gd name="T19" fmla="*/ 1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41">
                  <a:moveTo>
                    <a:pt x="3" y="10"/>
                  </a:moveTo>
                  <a:cubicBezTo>
                    <a:pt x="3" y="10"/>
                    <a:pt x="2" y="11"/>
                    <a:pt x="2" y="11"/>
                  </a:cubicBezTo>
                  <a:cubicBezTo>
                    <a:pt x="1" y="12"/>
                    <a:pt x="0" y="14"/>
                    <a:pt x="0" y="16"/>
                  </a:cubicBezTo>
                  <a:cubicBezTo>
                    <a:pt x="0" y="41"/>
                    <a:pt x="0" y="41"/>
                    <a:pt x="0" y="41"/>
                  </a:cubicBezTo>
                  <a:cubicBezTo>
                    <a:pt x="14" y="41"/>
                    <a:pt x="14" y="41"/>
                    <a:pt x="14" y="41"/>
                  </a:cubicBezTo>
                  <a:cubicBezTo>
                    <a:pt x="14" y="3"/>
                    <a:pt x="14" y="3"/>
                    <a:pt x="14" y="3"/>
                  </a:cubicBezTo>
                  <a:cubicBezTo>
                    <a:pt x="14" y="1"/>
                    <a:pt x="13" y="0"/>
                    <a:pt x="11" y="2"/>
                  </a:cubicBezTo>
                  <a:lnTo>
                    <a:pt x="3" y="10"/>
                  </a:lnTo>
                  <a:close/>
                  <a:moveTo>
                    <a:pt x="3" y="10"/>
                  </a:moveTo>
                  <a:cubicBezTo>
                    <a:pt x="3" y="10"/>
                    <a:pt x="3" y="10"/>
                    <a:pt x="3" y="10"/>
                  </a:cubicBezTo>
                </a:path>
              </a:pathLst>
            </a:custGeom>
            <a:grpFill/>
            <a:ln>
              <a:noFill/>
            </a:ln>
          </p:spPr>
          <p:txBody>
            <a:bodyPr vert="horz" wrap="square" lIns="96429" tIns="48214" rIns="96429" bIns="48214" numCol="1" anchor="t" anchorCtr="0" compatLnSpc="1">
              <a:prstTxWarp prst="textNoShape">
                <a:avLst/>
              </a:prstTxWarp>
            </a:bodyPr>
            <a:lstStyle/>
            <a:p>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10" name="Freeform 9"/>
            <p:cNvSpPr>
              <a:spLocks noEditPoints="1"/>
            </p:cNvSpPr>
            <p:nvPr/>
          </p:nvSpPr>
          <p:spPr bwMode="auto">
            <a:xfrm>
              <a:off x="5538788" y="2279650"/>
              <a:ext cx="49212" cy="150813"/>
            </a:xfrm>
            <a:custGeom>
              <a:avLst/>
              <a:gdLst>
                <a:gd name="T0" fmla="*/ 2 w 13"/>
                <a:gd name="T1" fmla="*/ 1 h 39"/>
                <a:gd name="T2" fmla="*/ 0 w 13"/>
                <a:gd name="T3" fmla="*/ 2 h 39"/>
                <a:gd name="T4" fmla="*/ 0 w 13"/>
                <a:gd name="T5" fmla="*/ 39 h 39"/>
                <a:gd name="T6" fmla="*/ 13 w 13"/>
                <a:gd name="T7" fmla="*/ 39 h 39"/>
                <a:gd name="T8" fmla="*/ 13 w 13"/>
                <a:gd name="T9" fmla="*/ 16 h 39"/>
                <a:gd name="T10" fmla="*/ 11 w 13"/>
                <a:gd name="T11" fmla="*/ 10 h 39"/>
                <a:gd name="T12" fmla="*/ 9 w 13"/>
                <a:gd name="T13" fmla="*/ 8 h 39"/>
                <a:gd name="T14" fmla="*/ 2 w 13"/>
                <a:gd name="T15" fmla="*/ 1 h 39"/>
                <a:gd name="T16" fmla="*/ 2 w 13"/>
                <a:gd name="T17" fmla="*/ 1 h 39"/>
                <a:gd name="T18" fmla="*/ 2 w 13"/>
                <a:gd name="T1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39">
                  <a:moveTo>
                    <a:pt x="2" y="1"/>
                  </a:moveTo>
                  <a:cubicBezTo>
                    <a:pt x="1" y="0"/>
                    <a:pt x="0" y="0"/>
                    <a:pt x="0" y="2"/>
                  </a:cubicBezTo>
                  <a:cubicBezTo>
                    <a:pt x="0" y="39"/>
                    <a:pt x="0" y="39"/>
                    <a:pt x="0" y="39"/>
                  </a:cubicBezTo>
                  <a:cubicBezTo>
                    <a:pt x="13" y="39"/>
                    <a:pt x="13" y="39"/>
                    <a:pt x="13" y="39"/>
                  </a:cubicBezTo>
                  <a:cubicBezTo>
                    <a:pt x="13" y="16"/>
                    <a:pt x="13" y="16"/>
                    <a:pt x="13" y="16"/>
                  </a:cubicBezTo>
                  <a:cubicBezTo>
                    <a:pt x="13" y="14"/>
                    <a:pt x="12" y="11"/>
                    <a:pt x="11" y="10"/>
                  </a:cubicBezTo>
                  <a:cubicBezTo>
                    <a:pt x="9" y="8"/>
                    <a:pt x="9" y="8"/>
                    <a:pt x="9" y="8"/>
                  </a:cubicBezTo>
                  <a:lnTo>
                    <a:pt x="2" y="1"/>
                  </a:lnTo>
                  <a:close/>
                  <a:moveTo>
                    <a:pt x="2" y="1"/>
                  </a:moveTo>
                  <a:cubicBezTo>
                    <a:pt x="2" y="1"/>
                    <a:pt x="2" y="1"/>
                    <a:pt x="2" y="1"/>
                  </a:cubicBezTo>
                </a:path>
              </a:pathLst>
            </a:custGeom>
            <a:grpFill/>
            <a:ln>
              <a:noFill/>
            </a:ln>
          </p:spPr>
          <p:txBody>
            <a:bodyPr vert="horz" wrap="square" lIns="96429" tIns="48214" rIns="96429" bIns="48214" numCol="1" anchor="t" anchorCtr="0" compatLnSpc="1">
              <a:prstTxWarp prst="textNoShape">
                <a:avLst/>
              </a:prstTxWarp>
            </a:bodyPr>
            <a:lstStyle/>
            <a:p>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11" name="Freeform 10"/>
            <p:cNvSpPr>
              <a:spLocks noEditPoints="1"/>
            </p:cNvSpPr>
            <p:nvPr/>
          </p:nvSpPr>
          <p:spPr bwMode="auto">
            <a:xfrm>
              <a:off x="5381625" y="2357438"/>
              <a:ext cx="58737" cy="73025"/>
            </a:xfrm>
            <a:custGeom>
              <a:avLst/>
              <a:gdLst>
                <a:gd name="T0" fmla="*/ 7 w 15"/>
                <a:gd name="T1" fmla="*/ 8 h 19"/>
                <a:gd name="T2" fmla="*/ 2 w 15"/>
                <a:gd name="T3" fmla="*/ 12 h 19"/>
                <a:gd name="T4" fmla="*/ 0 w 15"/>
                <a:gd name="T5" fmla="*/ 17 h 19"/>
                <a:gd name="T6" fmla="*/ 0 w 15"/>
                <a:gd name="T7" fmla="*/ 19 h 19"/>
                <a:gd name="T8" fmla="*/ 15 w 15"/>
                <a:gd name="T9" fmla="*/ 19 h 19"/>
                <a:gd name="T10" fmla="*/ 15 w 15"/>
                <a:gd name="T11" fmla="*/ 2 h 19"/>
                <a:gd name="T12" fmla="*/ 13 w 15"/>
                <a:gd name="T13" fmla="*/ 1 h 19"/>
                <a:gd name="T14" fmla="*/ 7 w 15"/>
                <a:gd name="T15" fmla="*/ 8 h 19"/>
                <a:gd name="T16" fmla="*/ 7 w 15"/>
                <a:gd name="T17" fmla="*/ 8 h 19"/>
                <a:gd name="T18" fmla="*/ 7 w 15"/>
                <a:gd name="T19" fmla="*/ 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19">
                  <a:moveTo>
                    <a:pt x="7" y="8"/>
                  </a:moveTo>
                  <a:cubicBezTo>
                    <a:pt x="2" y="12"/>
                    <a:pt x="2" y="12"/>
                    <a:pt x="2" y="12"/>
                  </a:cubicBezTo>
                  <a:cubicBezTo>
                    <a:pt x="1" y="13"/>
                    <a:pt x="0" y="15"/>
                    <a:pt x="0" y="17"/>
                  </a:cubicBezTo>
                  <a:cubicBezTo>
                    <a:pt x="0" y="19"/>
                    <a:pt x="0" y="19"/>
                    <a:pt x="0" y="19"/>
                  </a:cubicBezTo>
                  <a:cubicBezTo>
                    <a:pt x="15" y="19"/>
                    <a:pt x="15" y="19"/>
                    <a:pt x="15" y="19"/>
                  </a:cubicBezTo>
                  <a:cubicBezTo>
                    <a:pt x="15" y="2"/>
                    <a:pt x="15" y="2"/>
                    <a:pt x="15" y="2"/>
                  </a:cubicBezTo>
                  <a:cubicBezTo>
                    <a:pt x="15" y="1"/>
                    <a:pt x="14" y="0"/>
                    <a:pt x="13" y="1"/>
                  </a:cubicBezTo>
                  <a:lnTo>
                    <a:pt x="7" y="8"/>
                  </a:lnTo>
                  <a:close/>
                  <a:moveTo>
                    <a:pt x="7" y="8"/>
                  </a:moveTo>
                  <a:cubicBezTo>
                    <a:pt x="7" y="8"/>
                    <a:pt x="7" y="8"/>
                    <a:pt x="7" y="8"/>
                  </a:cubicBezTo>
                </a:path>
              </a:pathLst>
            </a:custGeom>
            <a:grpFill/>
            <a:ln>
              <a:noFill/>
            </a:ln>
          </p:spPr>
          <p:txBody>
            <a:bodyPr vert="horz" wrap="square" lIns="96429" tIns="48214" rIns="96429" bIns="48214" numCol="1" anchor="t" anchorCtr="0" compatLnSpc="1">
              <a:prstTxWarp prst="textNoShape">
                <a:avLst/>
              </a:prstTxWarp>
            </a:bodyPr>
            <a:lstStyle/>
            <a:p>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12" name="Freeform 11"/>
            <p:cNvSpPr>
              <a:spLocks noEditPoints="1"/>
            </p:cNvSpPr>
            <p:nvPr/>
          </p:nvSpPr>
          <p:spPr bwMode="auto">
            <a:xfrm>
              <a:off x="5329238" y="1931988"/>
              <a:ext cx="550862" cy="414338"/>
            </a:xfrm>
            <a:custGeom>
              <a:avLst/>
              <a:gdLst>
                <a:gd name="T0" fmla="*/ 142 w 144"/>
                <a:gd name="T1" fmla="*/ 53 h 108"/>
                <a:gd name="T2" fmla="*/ 144 w 144"/>
                <a:gd name="T3" fmla="*/ 52 h 108"/>
                <a:gd name="T4" fmla="*/ 144 w 144"/>
                <a:gd name="T5" fmla="*/ 6 h 108"/>
                <a:gd name="T6" fmla="*/ 138 w 144"/>
                <a:gd name="T7" fmla="*/ 0 h 108"/>
                <a:gd name="T8" fmla="*/ 92 w 144"/>
                <a:gd name="T9" fmla="*/ 0 h 108"/>
                <a:gd name="T10" fmla="*/ 91 w 144"/>
                <a:gd name="T11" fmla="*/ 2 h 108"/>
                <a:gd name="T12" fmla="*/ 108 w 144"/>
                <a:gd name="T13" fmla="*/ 18 h 108"/>
                <a:gd name="T14" fmla="*/ 101 w 144"/>
                <a:gd name="T15" fmla="*/ 25 h 108"/>
                <a:gd name="T16" fmla="*/ 70 w 144"/>
                <a:gd name="T17" fmla="*/ 56 h 108"/>
                <a:gd name="T18" fmla="*/ 54 w 144"/>
                <a:gd name="T19" fmla="*/ 39 h 108"/>
                <a:gd name="T20" fmla="*/ 50 w 144"/>
                <a:gd name="T21" fmla="*/ 39 h 108"/>
                <a:gd name="T22" fmla="*/ 5 w 144"/>
                <a:gd name="T23" fmla="*/ 84 h 108"/>
                <a:gd name="T24" fmla="*/ 5 w 144"/>
                <a:gd name="T25" fmla="*/ 103 h 108"/>
                <a:gd name="T26" fmla="*/ 5 w 144"/>
                <a:gd name="T27" fmla="*/ 103 h 108"/>
                <a:gd name="T28" fmla="*/ 23 w 144"/>
                <a:gd name="T29" fmla="*/ 103 h 108"/>
                <a:gd name="T30" fmla="*/ 52 w 144"/>
                <a:gd name="T31" fmla="*/ 74 h 108"/>
                <a:gd name="T32" fmla="*/ 68 w 144"/>
                <a:gd name="T33" fmla="*/ 90 h 108"/>
                <a:gd name="T34" fmla="*/ 73 w 144"/>
                <a:gd name="T35" fmla="*/ 90 h 108"/>
                <a:gd name="T36" fmla="*/ 126 w 144"/>
                <a:gd name="T37" fmla="*/ 37 h 108"/>
                <a:gd name="T38" fmla="*/ 142 w 144"/>
                <a:gd name="T39" fmla="*/ 53 h 108"/>
                <a:gd name="T40" fmla="*/ 142 w 144"/>
                <a:gd name="T41" fmla="*/ 53 h 108"/>
                <a:gd name="T42" fmla="*/ 142 w 144"/>
                <a:gd name="T43" fmla="*/ 5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4" h="108">
                  <a:moveTo>
                    <a:pt x="142" y="53"/>
                  </a:moveTo>
                  <a:cubicBezTo>
                    <a:pt x="143" y="54"/>
                    <a:pt x="144" y="54"/>
                    <a:pt x="144" y="52"/>
                  </a:cubicBezTo>
                  <a:cubicBezTo>
                    <a:pt x="144" y="6"/>
                    <a:pt x="144" y="6"/>
                    <a:pt x="144" y="6"/>
                  </a:cubicBezTo>
                  <a:cubicBezTo>
                    <a:pt x="144" y="3"/>
                    <a:pt x="141" y="0"/>
                    <a:pt x="138" y="0"/>
                  </a:cubicBezTo>
                  <a:cubicBezTo>
                    <a:pt x="92" y="0"/>
                    <a:pt x="92" y="0"/>
                    <a:pt x="92" y="0"/>
                  </a:cubicBezTo>
                  <a:cubicBezTo>
                    <a:pt x="91" y="0"/>
                    <a:pt x="90" y="1"/>
                    <a:pt x="91" y="2"/>
                  </a:cubicBezTo>
                  <a:cubicBezTo>
                    <a:pt x="108" y="18"/>
                    <a:pt x="108" y="18"/>
                    <a:pt x="108" y="18"/>
                  </a:cubicBezTo>
                  <a:cubicBezTo>
                    <a:pt x="101" y="25"/>
                    <a:pt x="101" y="25"/>
                    <a:pt x="101" y="25"/>
                  </a:cubicBezTo>
                  <a:cubicBezTo>
                    <a:pt x="70" y="56"/>
                    <a:pt x="70" y="56"/>
                    <a:pt x="70" y="56"/>
                  </a:cubicBezTo>
                  <a:cubicBezTo>
                    <a:pt x="54" y="39"/>
                    <a:pt x="54" y="39"/>
                    <a:pt x="54" y="39"/>
                  </a:cubicBezTo>
                  <a:cubicBezTo>
                    <a:pt x="53" y="38"/>
                    <a:pt x="51" y="38"/>
                    <a:pt x="50" y="39"/>
                  </a:cubicBezTo>
                  <a:cubicBezTo>
                    <a:pt x="5" y="84"/>
                    <a:pt x="5" y="84"/>
                    <a:pt x="5" y="84"/>
                  </a:cubicBezTo>
                  <a:cubicBezTo>
                    <a:pt x="0" y="89"/>
                    <a:pt x="0" y="98"/>
                    <a:pt x="5" y="103"/>
                  </a:cubicBezTo>
                  <a:cubicBezTo>
                    <a:pt x="5" y="103"/>
                    <a:pt x="5" y="103"/>
                    <a:pt x="5" y="103"/>
                  </a:cubicBezTo>
                  <a:cubicBezTo>
                    <a:pt x="10" y="108"/>
                    <a:pt x="18" y="108"/>
                    <a:pt x="23" y="103"/>
                  </a:cubicBezTo>
                  <a:cubicBezTo>
                    <a:pt x="52" y="74"/>
                    <a:pt x="52" y="74"/>
                    <a:pt x="52" y="74"/>
                  </a:cubicBezTo>
                  <a:cubicBezTo>
                    <a:pt x="68" y="90"/>
                    <a:pt x="68" y="90"/>
                    <a:pt x="68" y="90"/>
                  </a:cubicBezTo>
                  <a:cubicBezTo>
                    <a:pt x="69" y="91"/>
                    <a:pt x="71" y="91"/>
                    <a:pt x="73" y="90"/>
                  </a:cubicBezTo>
                  <a:cubicBezTo>
                    <a:pt x="126" y="37"/>
                    <a:pt x="126" y="37"/>
                    <a:pt x="126" y="37"/>
                  </a:cubicBezTo>
                  <a:lnTo>
                    <a:pt x="142" y="53"/>
                  </a:lnTo>
                  <a:close/>
                  <a:moveTo>
                    <a:pt x="142" y="53"/>
                  </a:moveTo>
                  <a:cubicBezTo>
                    <a:pt x="142" y="53"/>
                    <a:pt x="142" y="53"/>
                    <a:pt x="142" y="53"/>
                  </a:cubicBezTo>
                </a:path>
              </a:pathLst>
            </a:custGeom>
            <a:grpFill/>
            <a:ln>
              <a:noFill/>
            </a:ln>
          </p:spPr>
          <p:txBody>
            <a:bodyPr vert="horz" wrap="square" lIns="96429" tIns="48214" rIns="96429" bIns="48214" numCol="1" anchor="t" anchorCtr="0" compatLnSpc="1">
              <a:prstTxWarp prst="textNoShape">
                <a:avLst/>
              </a:prstTxWarp>
            </a:bodyPr>
            <a:lstStyle/>
            <a:p>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grpSp>
      <p:grpSp>
        <p:nvGrpSpPr>
          <p:cNvPr id="43" name="Group 42"/>
          <p:cNvGrpSpPr/>
          <p:nvPr/>
        </p:nvGrpSpPr>
        <p:grpSpPr>
          <a:xfrm>
            <a:off x="3320167" y="5458816"/>
            <a:ext cx="9025357" cy="1303348"/>
            <a:chOff x="3147645" y="5176167"/>
            <a:chExt cx="8558432" cy="1235919"/>
          </a:xfrm>
        </p:grpSpPr>
        <p:sp>
          <p:nvSpPr>
            <p:cNvPr id="13" name="Rectangle 12"/>
            <p:cNvSpPr/>
            <p:nvPr/>
          </p:nvSpPr>
          <p:spPr>
            <a:xfrm>
              <a:off x="3147645" y="5176167"/>
              <a:ext cx="8331592" cy="204298"/>
            </a:xfrm>
            <a:prstGeom prst="rect">
              <a:avLst/>
            </a:prstGeom>
          </p:spPr>
          <p:txBody>
            <a:bodyPr wrap="square">
              <a:spAutoFit/>
            </a:bodyPr>
            <a:lstStyle/>
            <a:p>
              <a:pPr marL="180811" indent="-180811">
                <a:buFont typeface="Arial" panose="020B0604020202020204" pitchFamily="34" charset="0"/>
                <a:buChar char="•"/>
              </a:pPr>
              <a:r>
                <a:rPr lang="en-GB" sz="800" dirty="0">
                  <a:solidFill>
                    <a:schemeClr val="bg2"/>
                  </a:solidFill>
                  <a:latin typeface="Arial" panose="020B0604020202020204" pitchFamily="34" charset="0"/>
                  <a:ea typeface="微软雅黑" panose="020B0503020204020204" pitchFamily="34" charset="-122"/>
                  <a:cs typeface="Arial" panose="020B0604020202020204" pitchFamily="34" charset="0"/>
                </a:rPr>
                <a:t>Lorem ipsum </a:t>
              </a:r>
              <a:r>
                <a:rPr lang="en-GB" sz="800" dirty="0" err="1">
                  <a:solidFill>
                    <a:schemeClr val="bg2"/>
                  </a:solidFill>
                  <a:latin typeface="Arial" panose="020B0604020202020204" pitchFamily="34" charset="0"/>
                  <a:ea typeface="微软雅黑" panose="020B0503020204020204" pitchFamily="34" charset="-122"/>
                  <a:cs typeface="Arial" panose="020B0604020202020204" pitchFamily="34" charset="0"/>
                </a:rPr>
                <a:t>dolor</a:t>
              </a:r>
              <a:r>
                <a:rPr lang="en-GB" sz="800" dirty="0">
                  <a:solidFill>
                    <a:schemeClr val="bg2"/>
                  </a:solidFill>
                  <a:latin typeface="Arial" panose="020B0604020202020204" pitchFamily="34" charset="0"/>
                  <a:ea typeface="微软雅黑" panose="020B0503020204020204" pitchFamily="34" charset="-122"/>
                  <a:cs typeface="Arial" panose="020B0604020202020204" pitchFamily="34" charset="0"/>
                </a:rPr>
                <a:t> sit </a:t>
              </a:r>
              <a:r>
                <a:rPr lang="en-GB" sz="800" dirty="0" err="1">
                  <a:solidFill>
                    <a:schemeClr val="bg2"/>
                  </a:solidFill>
                  <a:latin typeface="Arial" panose="020B0604020202020204" pitchFamily="34" charset="0"/>
                  <a:ea typeface="微软雅黑" panose="020B0503020204020204" pitchFamily="34" charset="-122"/>
                  <a:cs typeface="Arial" panose="020B0604020202020204" pitchFamily="34" charset="0"/>
                </a:rPr>
                <a:t>amet</a:t>
              </a:r>
              <a:r>
                <a:rPr lang="en-GB" sz="800" dirty="0">
                  <a:solidFill>
                    <a:schemeClr val="bg2"/>
                  </a:solidFill>
                  <a:latin typeface="Arial" panose="020B0604020202020204" pitchFamily="34" charset="0"/>
                  <a:ea typeface="微软雅黑" panose="020B0503020204020204" pitchFamily="34" charset="-122"/>
                  <a:cs typeface="Arial" panose="020B0604020202020204" pitchFamily="34" charset="0"/>
                </a:rPr>
                <a:t>, </a:t>
              </a:r>
              <a:r>
                <a:rPr lang="en-GB" sz="800" dirty="0" err="1">
                  <a:solidFill>
                    <a:schemeClr val="bg2"/>
                  </a:solidFill>
                  <a:latin typeface="Arial" panose="020B0604020202020204" pitchFamily="34" charset="0"/>
                  <a:ea typeface="微软雅黑" panose="020B0503020204020204" pitchFamily="34" charset="-122"/>
                  <a:cs typeface="Arial" panose="020B0604020202020204" pitchFamily="34" charset="0"/>
                </a:rPr>
                <a:t>consectetur</a:t>
              </a:r>
              <a:r>
                <a:rPr lang="en-GB" sz="800" dirty="0">
                  <a:solidFill>
                    <a:schemeClr val="bg2"/>
                  </a:solidFill>
                  <a:latin typeface="Arial" panose="020B0604020202020204" pitchFamily="34" charset="0"/>
                  <a:ea typeface="微软雅黑" panose="020B0503020204020204" pitchFamily="34" charset="-122"/>
                  <a:cs typeface="Arial" panose="020B0604020202020204" pitchFamily="34" charset="0"/>
                </a:rPr>
                <a:t> </a:t>
              </a:r>
              <a:r>
                <a:rPr lang="en-GB" sz="800" dirty="0" err="1">
                  <a:solidFill>
                    <a:schemeClr val="bg2"/>
                  </a:solidFill>
                  <a:latin typeface="Arial" panose="020B0604020202020204" pitchFamily="34" charset="0"/>
                  <a:ea typeface="微软雅黑" panose="020B0503020204020204" pitchFamily="34" charset="-122"/>
                  <a:cs typeface="Arial" panose="020B0604020202020204" pitchFamily="34" charset="0"/>
                </a:rPr>
                <a:t>adipiscing</a:t>
              </a:r>
              <a:r>
                <a:rPr lang="en-GB" sz="800" dirty="0">
                  <a:solidFill>
                    <a:schemeClr val="bg2"/>
                  </a:solidFill>
                  <a:latin typeface="Arial" panose="020B0604020202020204" pitchFamily="34" charset="0"/>
                  <a:ea typeface="微软雅黑" panose="020B0503020204020204" pitchFamily="34" charset="-122"/>
                  <a:cs typeface="Arial" panose="020B0604020202020204" pitchFamily="34" charset="0"/>
                </a:rPr>
                <a:t> </a:t>
              </a:r>
              <a:r>
                <a:rPr lang="en-GB" sz="800" dirty="0" err="1">
                  <a:solidFill>
                    <a:schemeClr val="bg2"/>
                  </a:solidFill>
                  <a:latin typeface="Arial" panose="020B0604020202020204" pitchFamily="34" charset="0"/>
                  <a:ea typeface="微软雅黑" panose="020B0503020204020204" pitchFamily="34" charset="-122"/>
                  <a:cs typeface="Arial" panose="020B0604020202020204" pitchFamily="34" charset="0"/>
                </a:rPr>
                <a:t>elit</a:t>
              </a:r>
              <a:r>
                <a:rPr lang="en-GB" sz="800" dirty="0">
                  <a:solidFill>
                    <a:schemeClr val="bg2"/>
                  </a:solidFill>
                  <a:latin typeface="Arial" panose="020B0604020202020204" pitchFamily="34" charset="0"/>
                  <a:ea typeface="微软雅黑" panose="020B0503020204020204" pitchFamily="34" charset="-122"/>
                  <a:cs typeface="Arial" panose="020B0604020202020204" pitchFamily="34" charset="0"/>
                </a:rPr>
                <a:t>. Integer </a:t>
              </a:r>
              <a:r>
                <a:rPr lang="en-GB" sz="800" dirty="0" err="1">
                  <a:solidFill>
                    <a:schemeClr val="bg2"/>
                  </a:solidFill>
                  <a:latin typeface="Arial" panose="020B0604020202020204" pitchFamily="34" charset="0"/>
                  <a:ea typeface="微软雅黑" panose="020B0503020204020204" pitchFamily="34" charset="-122"/>
                  <a:cs typeface="Arial" panose="020B0604020202020204" pitchFamily="34" charset="0"/>
                </a:rPr>
                <a:t>dolor</a:t>
              </a:r>
              <a:r>
                <a:rPr lang="en-GB" sz="800" dirty="0">
                  <a:solidFill>
                    <a:schemeClr val="bg2"/>
                  </a:solidFill>
                  <a:latin typeface="Arial" panose="020B0604020202020204" pitchFamily="34" charset="0"/>
                  <a:ea typeface="微软雅黑" panose="020B0503020204020204" pitchFamily="34" charset="-122"/>
                  <a:cs typeface="Arial" panose="020B0604020202020204" pitchFamily="34" charset="0"/>
                </a:rPr>
                <a:t> quam, </a:t>
              </a:r>
            </a:p>
          </p:txBody>
        </p:sp>
        <p:sp>
          <p:nvSpPr>
            <p:cNvPr id="14" name="Rectangle 13"/>
            <p:cNvSpPr/>
            <p:nvPr/>
          </p:nvSpPr>
          <p:spPr>
            <a:xfrm>
              <a:off x="3147645" y="5541273"/>
              <a:ext cx="8558432" cy="321039"/>
            </a:xfrm>
            <a:prstGeom prst="rect">
              <a:avLst/>
            </a:prstGeom>
          </p:spPr>
          <p:txBody>
            <a:bodyPr wrap="square">
              <a:spAutoFit/>
            </a:bodyPr>
            <a:lstStyle/>
            <a:p>
              <a:pPr marL="180811" indent="-180811">
                <a:buFont typeface="Arial" panose="020B0604020202020204" pitchFamily="34" charset="0"/>
                <a:buChar char="•"/>
              </a:pPr>
              <a:r>
                <a:rPr lang="en-GB" sz="800">
                  <a:solidFill>
                    <a:schemeClr val="bg2"/>
                  </a:solidFill>
                  <a:latin typeface="Arial" panose="020B0604020202020204" pitchFamily="34" charset="0"/>
                  <a:ea typeface="微软雅黑" panose="020B0503020204020204" pitchFamily="34" charset="-122"/>
                  <a:cs typeface="Arial" panose="020B0604020202020204" pitchFamily="34" charset="0"/>
                </a:rPr>
                <a:t>Lorem ipsum dolor sit amet, consectetur adipiscing elit. Integer dolor quam, pretium eu placerat eu semper et nunc. Nullam ut turpis dictum luctus mi quis luctus lorem. Nullam porttitor consectetur nunc in tempor. Cras vitae venenatis sem at pretium arcu. </a:t>
              </a:r>
            </a:p>
          </p:txBody>
        </p:sp>
        <p:sp>
          <p:nvSpPr>
            <p:cNvPr id="15" name="Rectangle 14"/>
            <p:cNvSpPr/>
            <p:nvPr/>
          </p:nvSpPr>
          <p:spPr>
            <a:xfrm>
              <a:off x="3147645" y="6091047"/>
              <a:ext cx="8558432" cy="321039"/>
            </a:xfrm>
            <a:prstGeom prst="rect">
              <a:avLst/>
            </a:prstGeom>
          </p:spPr>
          <p:txBody>
            <a:bodyPr wrap="square">
              <a:spAutoFit/>
            </a:bodyPr>
            <a:lstStyle/>
            <a:p>
              <a:pPr marL="180811" indent="-180811">
                <a:buFont typeface="Arial" panose="020B0604020202020204" pitchFamily="34" charset="0"/>
                <a:buChar char="•"/>
              </a:pPr>
              <a:r>
                <a:rPr lang="en-GB" sz="800" dirty="0">
                  <a:solidFill>
                    <a:schemeClr val="bg2"/>
                  </a:solidFill>
                  <a:latin typeface="Arial" panose="020B0604020202020204" pitchFamily="34" charset="0"/>
                  <a:ea typeface="微软雅黑" panose="020B0503020204020204" pitchFamily="34" charset="-122"/>
                  <a:cs typeface="Arial" panose="020B0604020202020204" pitchFamily="34" charset="0"/>
                </a:rPr>
                <a:t>Lorem ipsum </a:t>
              </a:r>
              <a:r>
                <a:rPr lang="en-GB" sz="800" dirty="0" err="1">
                  <a:solidFill>
                    <a:schemeClr val="bg2"/>
                  </a:solidFill>
                  <a:latin typeface="Arial" panose="020B0604020202020204" pitchFamily="34" charset="0"/>
                  <a:ea typeface="微软雅黑" panose="020B0503020204020204" pitchFamily="34" charset="-122"/>
                  <a:cs typeface="Arial" panose="020B0604020202020204" pitchFamily="34" charset="0"/>
                </a:rPr>
                <a:t>dolor</a:t>
              </a:r>
              <a:r>
                <a:rPr lang="en-GB" sz="800" dirty="0">
                  <a:solidFill>
                    <a:schemeClr val="bg2"/>
                  </a:solidFill>
                  <a:latin typeface="Arial" panose="020B0604020202020204" pitchFamily="34" charset="0"/>
                  <a:ea typeface="微软雅黑" panose="020B0503020204020204" pitchFamily="34" charset="-122"/>
                  <a:cs typeface="Arial" panose="020B0604020202020204" pitchFamily="34" charset="0"/>
                </a:rPr>
                <a:t> sit </a:t>
              </a:r>
              <a:r>
                <a:rPr lang="en-GB" sz="800" dirty="0" err="1">
                  <a:solidFill>
                    <a:schemeClr val="bg2"/>
                  </a:solidFill>
                  <a:latin typeface="Arial" panose="020B0604020202020204" pitchFamily="34" charset="0"/>
                  <a:ea typeface="微软雅黑" panose="020B0503020204020204" pitchFamily="34" charset="-122"/>
                  <a:cs typeface="Arial" panose="020B0604020202020204" pitchFamily="34" charset="0"/>
                </a:rPr>
                <a:t>amet</a:t>
              </a:r>
              <a:r>
                <a:rPr lang="en-GB" sz="800" dirty="0">
                  <a:solidFill>
                    <a:schemeClr val="bg2"/>
                  </a:solidFill>
                  <a:latin typeface="Arial" panose="020B0604020202020204" pitchFamily="34" charset="0"/>
                  <a:ea typeface="微软雅黑" panose="020B0503020204020204" pitchFamily="34" charset="-122"/>
                  <a:cs typeface="Arial" panose="020B0604020202020204" pitchFamily="34" charset="0"/>
                </a:rPr>
                <a:t>, </a:t>
              </a:r>
              <a:r>
                <a:rPr lang="en-GB" sz="800" dirty="0" err="1">
                  <a:solidFill>
                    <a:schemeClr val="bg2"/>
                  </a:solidFill>
                  <a:latin typeface="Arial" panose="020B0604020202020204" pitchFamily="34" charset="0"/>
                  <a:ea typeface="微软雅黑" panose="020B0503020204020204" pitchFamily="34" charset="-122"/>
                  <a:cs typeface="Arial" panose="020B0604020202020204" pitchFamily="34" charset="0"/>
                </a:rPr>
                <a:t>consectetur</a:t>
              </a:r>
              <a:r>
                <a:rPr lang="en-GB" sz="800" dirty="0">
                  <a:solidFill>
                    <a:schemeClr val="bg2"/>
                  </a:solidFill>
                  <a:latin typeface="Arial" panose="020B0604020202020204" pitchFamily="34" charset="0"/>
                  <a:ea typeface="微软雅黑" panose="020B0503020204020204" pitchFamily="34" charset="-122"/>
                  <a:cs typeface="Arial" panose="020B0604020202020204" pitchFamily="34" charset="0"/>
                </a:rPr>
                <a:t> </a:t>
              </a:r>
              <a:r>
                <a:rPr lang="en-GB" sz="800" dirty="0" err="1">
                  <a:solidFill>
                    <a:schemeClr val="bg2"/>
                  </a:solidFill>
                  <a:latin typeface="Arial" panose="020B0604020202020204" pitchFamily="34" charset="0"/>
                  <a:ea typeface="微软雅黑" panose="020B0503020204020204" pitchFamily="34" charset="-122"/>
                  <a:cs typeface="Arial" panose="020B0604020202020204" pitchFamily="34" charset="0"/>
                </a:rPr>
                <a:t>adipiscing</a:t>
              </a:r>
              <a:r>
                <a:rPr lang="en-GB" sz="800" dirty="0">
                  <a:solidFill>
                    <a:schemeClr val="bg2"/>
                  </a:solidFill>
                  <a:latin typeface="Arial" panose="020B0604020202020204" pitchFamily="34" charset="0"/>
                  <a:ea typeface="微软雅黑" panose="020B0503020204020204" pitchFamily="34" charset="-122"/>
                  <a:cs typeface="Arial" panose="020B0604020202020204" pitchFamily="34" charset="0"/>
                </a:rPr>
                <a:t> </a:t>
              </a:r>
              <a:r>
                <a:rPr lang="en-GB" sz="800" dirty="0" err="1">
                  <a:solidFill>
                    <a:schemeClr val="bg2"/>
                  </a:solidFill>
                  <a:latin typeface="Arial" panose="020B0604020202020204" pitchFamily="34" charset="0"/>
                  <a:ea typeface="微软雅黑" panose="020B0503020204020204" pitchFamily="34" charset="-122"/>
                  <a:cs typeface="Arial" panose="020B0604020202020204" pitchFamily="34" charset="0"/>
                </a:rPr>
                <a:t>elit</a:t>
              </a:r>
              <a:r>
                <a:rPr lang="en-GB" sz="800" dirty="0">
                  <a:solidFill>
                    <a:schemeClr val="bg2"/>
                  </a:solidFill>
                  <a:latin typeface="Arial" panose="020B0604020202020204" pitchFamily="34" charset="0"/>
                  <a:ea typeface="微软雅黑" panose="020B0503020204020204" pitchFamily="34" charset="-122"/>
                  <a:cs typeface="Arial" panose="020B0604020202020204" pitchFamily="34" charset="0"/>
                </a:rPr>
                <a:t>. Integer </a:t>
              </a:r>
              <a:r>
                <a:rPr lang="en-GB" sz="800" dirty="0" err="1">
                  <a:solidFill>
                    <a:schemeClr val="bg2"/>
                  </a:solidFill>
                  <a:latin typeface="Arial" panose="020B0604020202020204" pitchFamily="34" charset="0"/>
                  <a:ea typeface="微软雅黑" panose="020B0503020204020204" pitchFamily="34" charset="-122"/>
                  <a:cs typeface="Arial" panose="020B0604020202020204" pitchFamily="34" charset="0"/>
                </a:rPr>
                <a:t>dolor</a:t>
              </a:r>
              <a:r>
                <a:rPr lang="en-GB" sz="800" dirty="0">
                  <a:solidFill>
                    <a:schemeClr val="bg2"/>
                  </a:solidFill>
                  <a:latin typeface="Arial" panose="020B0604020202020204" pitchFamily="34" charset="0"/>
                  <a:ea typeface="微软雅黑" panose="020B0503020204020204" pitchFamily="34" charset="-122"/>
                  <a:cs typeface="Arial" panose="020B0604020202020204" pitchFamily="34" charset="0"/>
                </a:rPr>
                <a:t> quam, </a:t>
              </a:r>
              <a:r>
                <a:rPr lang="en-GB" sz="800" dirty="0" err="1">
                  <a:solidFill>
                    <a:schemeClr val="bg2"/>
                  </a:solidFill>
                  <a:latin typeface="Arial" panose="020B0604020202020204" pitchFamily="34" charset="0"/>
                  <a:ea typeface="微软雅黑" panose="020B0503020204020204" pitchFamily="34" charset="-122"/>
                  <a:cs typeface="Arial" panose="020B0604020202020204" pitchFamily="34" charset="0"/>
                </a:rPr>
                <a:t>pretium</a:t>
              </a:r>
              <a:r>
                <a:rPr lang="en-GB" sz="800" dirty="0">
                  <a:solidFill>
                    <a:schemeClr val="bg2"/>
                  </a:solidFill>
                  <a:latin typeface="Arial" panose="020B0604020202020204" pitchFamily="34" charset="0"/>
                  <a:ea typeface="微软雅黑" panose="020B0503020204020204" pitchFamily="34" charset="-122"/>
                  <a:cs typeface="Arial" panose="020B0604020202020204" pitchFamily="34" charset="0"/>
                </a:rPr>
                <a:t> </a:t>
              </a:r>
              <a:r>
                <a:rPr lang="en-GB" sz="800" dirty="0" err="1">
                  <a:solidFill>
                    <a:schemeClr val="bg2"/>
                  </a:solidFill>
                  <a:latin typeface="Arial" panose="020B0604020202020204" pitchFamily="34" charset="0"/>
                  <a:ea typeface="微软雅黑" panose="020B0503020204020204" pitchFamily="34" charset="-122"/>
                  <a:cs typeface="Arial" panose="020B0604020202020204" pitchFamily="34" charset="0"/>
                </a:rPr>
                <a:t>eu</a:t>
              </a:r>
              <a:r>
                <a:rPr lang="en-GB" sz="800" dirty="0">
                  <a:solidFill>
                    <a:schemeClr val="bg2"/>
                  </a:solidFill>
                  <a:latin typeface="Arial" panose="020B0604020202020204" pitchFamily="34" charset="0"/>
                  <a:ea typeface="微软雅黑" panose="020B0503020204020204" pitchFamily="34" charset="-122"/>
                  <a:cs typeface="Arial" panose="020B0604020202020204" pitchFamily="34" charset="0"/>
                </a:rPr>
                <a:t> </a:t>
              </a:r>
              <a:r>
                <a:rPr lang="en-GB" sz="800" dirty="0" err="1">
                  <a:solidFill>
                    <a:schemeClr val="bg2"/>
                  </a:solidFill>
                  <a:latin typeface="Arial" panose="020B0604020202020204" pitchFamily="34" charset="0"/>
                  <a:ea typeface="微软雅黑" panose="020B0503020204020204" pitchFamily="34" charset="-122"/>
                  <a:cs typeface="Arial" panose="020B0604020202020204" pitchFamily="34" charset="0"/>
                </a:rPr>
                <a:t>placerat</a:t>
              </a:r>
              <a:r>
                <a:rPr lang="en-GB" sz="800" dirty="0">
                  <a:solidFill>
                    <a:schemeClr val="bg2"/>
                  </a:solidFill>
                  <a:latin typeface="Arial" panose="020B0604020202020204" pitchFamily="34" charset="0"/>
                  <a:ea typeface="微软雅黑" panose="020B0503020204020204" pitchFamily="34" charset="-122"/>
                  <a:cs typeface="Arial" panose="020B0604020202020204" pitchFamily="34" charset="0"/>
                </a:rPr>
                <a:t> </a:t>
              </a:r>
              <a:r>
                <a:rPr lang="en-GB" sz="800" dirty="0" err="1">
                  <a:solidFill>
                    <a:schemeClr val="bg2"/>
                  </a:solidFill>
                  <a:latin typeface="Arial" panose="020B0604020202020204" pitchFamily="34" charset="0"/>
                  <a:ea typeface="微软雅黑" panose="020B0503020204020204" pitchFamily="34" charset="-122"/>
                  <a:cs typeface="Arial" panose="020B0604020202020204" pitchFamily="34" charset="0"/>
                </a:rPr>
                <a:t>eu</a:t>
              </a:r>
              <a:r>
                <a:rPr lang="en-GB" sz="800" dirty="0">
                  <a:solidFill>
                    <a:schemeClr val="bg2"/>
                  </a:solidFill>
                  <a:latin typeface="Arial" panose="020B0604020202020204" pitchFamily="34" charset="0"/>
                  <a:ea typeface="微软雅黑" panose="020B0503020204020204" pitchFamily="34" charset="-122"/>
                  <a:cs typeface="Arial" panose="020B0604020202020204" pitchFamily="34" charset="0"/>
                </a:rPr>
                <a:t> semper et </a:t>
              </a:r>
              <a:r>
                <a:rPr lang="en-GB" sz="800" dirty="0" err="1">
                  <a:solidFill>
                    <a:schemeClr val="bg2"/>
                  </a:solidFill>
                  <a:latin typeface="Arial" panose="020B0604020202020204" pitchFamily="34" charset="0"/>
                  <a:ea typeface="微软雅黑" panose="020B0503020204020204" pitchFamily="34" charset="-122"/>
                  <a:cs typeface="Arial" panose="020B0604020202020204" pitchFamily="34" charset="0"/>
                </a:rPr>
                <a:t>nunc</a:t>
              </a:r>
              <a:r>
                <a:rPr lang="en-GB" sz="800" dirty="0">
                  <a:solidFill>
                    <a:schemeClr val="bg2"/>
                  </a:solidFill>
                  <a:latin typeface="Arial" panose="020B0604020202020204" pitchFamily="34" charset="0"/>
                  <a:ea typeface="微软雅黑" panose="020B0503020204020204" pitchFamily="34" charset="-122"/>
                  <a:cs typeface="Arial" panose="020B0604020202020204" pitchFamily="34" charset="0"/>
                </a:rPr>
                <a:t>. </a:t>
              </a:r>
              <a:r>
                <a:rPr lang="en-GB" sz="800" dirty="0" err="1">
                  <a:solidFill>
                    <a:schemeClr val="bg2"/>
                  </a:solidFill>
                  <a:latin typeface="Arial" panose="020B0604020202020204" pitchFamily="34" charset="0"/>
                  <a:ea typeface="微软雅黑" panose="020B0503020204020204" pitchFamily="34" charset="-122"/>
                  <a:cs typeface="Arial" panose="020B0604020202020204" pitchFamily="34" charset="0"/>
                </a:rPr>
                <a:t>Nullam</a:t>
              </a:r>
              <a:r>
                <a:rPr lang="en-GB" sz="800" dirty="0">
                  <a:solidFill>
                    <a:schemeClr val="bg2"/>
                  </a:solidFill>
                  <a:latin typeface="Arial" panose="020B0604020202020204" pitchFamily="34" charset="0"/>
                  <a:ea typeface="微软雅黑" panose="020B0503020204020204" pitchFamily="34" charset="-122"/>
                  <a:cs typeface="Arial" panose="020B0604020202020204" pitchFamily="34" charset="0"/>
                </a:rPr>
                <a:t> </a:t>
              </a:r>
              <a:r>
                <a:rPr lang="en-GB" sz="800" dirty="0" err="1">
                  <a:solidFill>
                    <a:schemeClr val="bg2"/>
                  </a:solidFill>
                  <a:latin typeface="Arial" panose="020B0604020202020204" pitchFamily="34" charset="0"/>
                  <a:ea typeface="微软雅黑" panose="020B0503020204020204" pitchFamily="34" charset="-122"/>
                  <a:cs typeface="Arial" panose="020B0604020202020204" pitchFamily="34" charset="0"/>
                </a:rPr>
                <a:t>ut</a:t>
              </a:r>
              <a:r>
                <a:rPr lang="en-GB" sz="800" dirty="0">
                  <a:solidFill>
                    <a:schemeClr val="bg2"/>
                  </a:solidFill>
                  <a:latin typeface="Arial" panose="020B0604020202020204" pitchFamily="34" charset="0"/>
                  <a:ea typeface="微软雅黑" panose="020B0503020204020204" pitchFamily="34" charset="-122"/>
                  <a:cs typeface="Arial" panose="020B0604020202020204" pitchFamily="34" charset="0"/>
                </a:rPr>
                <a:t> </a:t>
              </a:r>
              <a:r>
                <a:rPr lang="en-GB" sz="800" dirty="0" err="1">
                  <a:solidFill>
                    <a:schemeClr val="bg2"/>
                  </a:solidFill>
                  <a:latin typeface="Arial" panose="020B0604020202020204" pitchFamily="34" charset="0"/>
                  <a:ea typeface="微软雅黑" panose="020B0503020204020204" pitchFamily="34" charset="-122"/>
                  <a:cs typeface="Arial" panose="020B0604020202020204" pitchFamily="34" charset="0"/>
                </a:rPr>
                <a:t>turpis</a:t>
              </a:r>
              <a:r>
                <a:rPr lang="en-GB" sz="800" dirty="0">
                  <a:solidFill>
                    <a:schemeClr val="bg2"/>
                  </a:solidFill>
                  <a:latin typeface="Arial" panose="020B0604020202020204" pitchFamily="34" charset="0"/>
                  <a:ea typeface="微软雅黑" panose="020B0503020204020204" pitchFamily="34" charset="-122"/>
                  <a:cs typeface="Arial" panose="020B0604020202020204" pitchFamily="34" charset="0"/>
                </a:rPr>
                <a:t> dictum </a:t>
              </a:r>
              <a:r>
                <a:rPr lang="en-GB" sz="800" dirty="0" err="1">
                  <a:solidFill>
                    <a:schemeClr val="bg2"/>
                  </a:solidFill>
                  <a:latin typeface="Arial" panose="020B0604020202020204" pitchFamily="34" charset="0"/>
                  <a:ea typeface="微软雅黑" panose="020B0503020204020204" pitchFamily="34" charset="-122"/>
                  <a:cs typeface="Arial" panose="020B0604020202020204" pitchFamily="34" charset="0"/>
                </a:rPr>
                <a:t>luctus</a:t>
              </a:r>
              <a:r>
                <a:rPr lang="en-GB" sz="800" dirty="0">
                  <a:solidFill>
                    <a:schemeClr val="bg2"/>
                  </a:solidFill>
                  <a:latin typeface="Arial" panose="020B0604020202020204" pitchFamily="34" charset="0"/>
                  <a:ea typeface="微软雅黑" panose="020B0503020204020204" pitchFamily="34" charset="-122"/>
                  <a:cs typeface="Arial" panose="020B0604020202020204" pitchFamily="34" charset="0"/>
                </a:rPr>
                <a:t> mi </a:t>
              </a:r>
              <a:r>
                <a:rPr lang="en-GB" sz="800" dirty="0" err="1">
                  <a:solidFill>
                    <a:schemeClr val="bg2"/>
                  </a:solidFill>
                  <a:latin typeface="Arial" panose="020B0604020202020204" pitchFamily="34" charset="0"/>
                  <a:ea typeface="微软雅黑" panose="020B0503020204020204" pitchFamily="34" charset="-122"/>
                  <a:cs typeface="Arial" panose="020B0604020202020204" pitchFamily="34" charset="0"/>
                </a:rPr>
                <a:t>quis</a:t>
              </a:r>
              <a:r>
                <a:rPr lang="en-GB" sz="800" dirty="0">
                  <a:solidFill>
                    <a:schemeClr val="bg2"/>
                  </a:solidFill>
                  <a:latin typeface="Arial" panose="020B0604020202020204" pitchFamily="34" charset="0"/>
                  <a:ea typeface="微软雅黑" panose="020B0503020204020204" pitchFamily="34" charset="-122"/>
                  <a:cs typeface="Arial" panose="020B0604020202020204" pitchFamily="34" charset="0"/>
                </a:rPr>
                <a:t> </a:t>
              </a:r>
              <a:r>
                <a:rPr lang="en-GB" sz="800" dirty="0" err="1">
                  <a:solidFill>
                    <a:schemeClr val="bg2"/>
                  </a:solidFill>
                  <a:latin typeface="Arial" panose="020B0604020202020204" pitchFamily="34" charset="0"/>
                  <a:ea typeface="微软雅黑" panose="020B0503020204020204" pitchFamily="34" charset="-122"/>
                  <a:cs typeface="Arial" panose="020B0604020202020204" pitchFamily="34" charset="0"/>
                </a:rPr>
                <a:t>luctus</a:t>
              </a:r>
              <a:r>
                <a:rPr lang="en-GB" sz="800" dirty="0">
                  <a:solidFill>
                    <a:schemeClr val="bg2"/>
                  </a:solidFill>
                  <a:latin typeface="Arial" panose="020B0604020202020204" pitchFamily="34" charset="0"/>
                  <a:ea typeface="微软雅黑" panose="020B0503020204020204" pitchFamily="34" charset="-122"/>
                  <a:cs typeface="Arial" panose="020B0604020202020204" pitchFamily="34" charset="0"/>
                </a:rPr>
                <a:t> lorem. </a:t>
              </a:r>
              <a:r>
                <a:rPr lang="en-GB" sz="800" dirty="0" err="1">
                  <a:solidFill>
                    <a:schemeClr val="bg2"/>
                  </a:solidFill>
                  <a:latin typeface="Arial" panose="020B0604020202020204" pitchFamily="34" charset="0"/>
                  <a:ea typeface="微软雅黑" panose="020B0503020204020204" pitchFamily="34" charset="-122"/>
                  <a:cs typeface="Arial" panose="020B0604020202020204" pitchFamily="34" charset="0"/>
                </a:rPr>
                <a:t>Nullam</a:t>
              </a:r>
              <a:r>
                <a:rPr lang="en-GB" sz="800" dirty="0">
                  <a:solidFill>
                    <a:schemeClr val="bg2"/>
                  </a:solidFill>
                  <a:latin typeface="Arial" panose="020B0604020202020204" pitchFamily="34" charset="0"/>
                  <a:ea typeface="微软雅黑" panose="020B0503020204020204" pitchFamily="34" charset="-122"/>
                  <a:cs typeface="Arial" panose="020B0604020202020204" pitchFamily="34" charset="0"/>
                </a:rPr>
                <a:t> </a:t>
              </a:r>
              <a:r>
                <a:rPr lang="en-GB" sz="800" dirty="0" err="1">
                  <a:solidFill>
                    <a:schemeClr val="bg2"/>
                  </a:solidFill>
                  <a:latin typeface="Arial" panose="020B0604020202020204" pitchFamily="34" charset="0"/>
                  <a:ea typeface="微软雅黑" panose="020B0503020204020204" pitchFamily="34" charset="-122"/>
                  <a:cs typeface="Arial" panose="020B0604020202020204" pitchFamily="34" charset="0"/>
                </a:rPr>
                <a:t>porttitor</a:t>
              </a:r>
              <a:r>
                <a:rPr lang="en-GB" sz="800" dirty="0">
                  <a:solidFill>
                    <a:schemeClr val="bg2"/>
                  </a:solidFill>
                  <a:latin typeface="Arial" panose="020B0604020202020204" pitchFamily="34" charset="0"/>
                  <a:ea typeface="微软雅黑" panose="020B0503020204020204" pitchFamily="34" charset="-122"/>
                  <a:cs typeface="Arial" panose="020B0604020202020204" pitchFamily="34" charset="0"/>
                </a:rPr>
                <a:t> </a:t>
              </a:r>
              <a:r>
                <a:rPr lang="en-GB" sz="800" dirty="0" err="1">
                  <a:solidFill>
                    <a:schemeClr val="bg2"/>
                  </a:solidFill>
                  <a:latin typeface="Arial" panose="020B0604020202020204" pitchFamily="34" charset="0"/>
                  <a:ea typeface="微软雅黑" panose="020B0503020204020204" pitchFamily="34" charset="-122"/>
                  <a:cs typeface="Arial" panose="020B0604020202020204" pitchFamily="34" charset="0"/>
                </a:rPr>
                <a:t>consectetur</a:t>
              </a:r>
              <a:r>
                <a:rPr lang="en-GB" sz="800" dirty="0">
                  <a:solidFill>
                    <a:schemeClr val="bg2"/>
                  </a:solidFill>
                  <a:latin typeface="Arial" panose="020B0604020202020204" pitchFamily="34" charset="0"/>
                  <a:ea typeface="微软雅黑" panose="020B0503020204020204" pitchFamily="34" charset="-122"/>
                  <a:cs typeface="Arial" panose="020B0604020202020204" pitchFamily="34" charset="0"/>
                </a:rPr>
                <a:t> </a:t>
              </a:r>
              <a:r>
                <a:rPr lang="en-GB" sz="800" dirty="0" err="1">
                  <a:solidFill>
                    <a:schemeClr val="bg2"/>
                  </a:solidFill>
                  <a:latin typeface="Arial" panose="020B0604020202020204" pitchFamily="34" charset="0"/>
                  <a:ea typeface="微软雅黑" panose="020B0503020204020204" pitchFamily="34" charset="-122"/>
                  <a:cs typeface="Arial" panose="020B0604020202020204" pitchFamily="34" charset="0"/>
                </a:rPr>
                <a:t>nunc</a:t>
              </a:r>
              <a:r>
                <a:rPr lang="en-GB" sz="800" dirty="0">
                  <a:solidFill>
                    <a:schemeClr val="bg2"/>
                  </a:solidFill>
                  <a:latin typeface="Arial" panose="020B0604020202020204" pitchFamily="34" charset="0"/>
                  <a:ea typeface="微软雅黑" panose="020B0503020204020204" pitchFamily="34" charset="-122"/>
                  <a:cs typeface="Arial" panose="020B0604020202020204" pitchFamily="34" charset="0"/>
                </a:rPr>
                <a:t> in </a:t>
              </a:r>
              <a:r>
                <a:rPr lang="en-GB" sz="800" dirty="0" err="1">
                  <a:solidFill>
                    <a:schemeClr val="bg2"/>
                  </a:solidFill>
                  <a:latin typeface="Arial" panose="020B0604020202020204" pitchFamily="34" charset="0"/>
                  <a:ea typeface="微软雅黑" panose="020B0503020204020204" pitchFamily="34" charset="-122"/>
                  <a:cs typeface="Arial" panose="020B0604020202020204" pitchFamily="34" charset="0"/>
                </a:rPr>
                <a:t>tempor</a:t>
              </a:r>
              <a:r>
                <a:rPr lang="en-GB" sz="800" dirty="0">
                  <a:solidFill>
                    <a:schemeClr val="bg2"/>
                  </a:solidFill>
                  <a:latin typeface="Arial" panose="020B0604020202020204" pitchFamily="34" charset="0"/>
                  <a:ea typeface="微软雅黑" panose="020B0503020204020204" pitchFamily="34" charset="-122"/>
                  <a:cs typeface="Arial" panose="020B0604020202020204" pitchFamily="34" charset="0"/>
                </a:rPr>
                <a:t>. </a:t>
              </a:r>
              <a:r>
                <a:rPr lang="en-GB" sz="800" dirty="0" err="1">
                  <a:solidFill>
                    <a:schemeClr val="bg2"/>
                  </a:solidFill>
                  <a:latin typeface="Arial" panose="020B0604020202020204" pitchFamily="34" charset="0"/>
                  <a:ea typeface="微软雅黑" panose="020B0503020204020204" pitchFamily="34" charset="-122"/>
                  <a:cs typeface="Arial" panose="020B0604020202020204" pitchFamily="34" charset="0"/>
                </a:rPr>
                <a:t>Cras</a:t>
              </a:r>
              <a:r>
                <a:rPr lang="en-GB" sz="800" dirty="0">
                  <a:solidFill>
                    <a:schemeClr val="bg2"/>
                  </a:solidFill>
                  <a:latin typeface="Arial" panose="020B0604020202020204" pitchFamily="34" charset="0"/>
                  <a:ea typeface="微软雅黑" panose="020B0503020204020204" pitchFamily="34" charset="-122"/>
                  <a:cs typeface="Arial" panose="020B0604020202020204" pitchFamily="34" charset="0"/>
                </a:rPr>
                <a:t> vitae </a:t>
              </a:r>
              <a:r>
                <a:rPr lang="en-GB" sz="800" dirty="0" err="1">
                  <a:solidFill>
                    <a:schemeClr val="bg2"/>
                  </a:solidFill>
                  <a:latin typeface="Arial" panose="020B0604020202020204" pitchFamily="34" charset="0"/>
                  <a:ea typeface="微软雅黑" panose="020B0503020204020204" pitchFamily="34" charset="-122"/>
                  <a:cs typeface="Arial" panose="020B0604020202020204" pitchFamily="34" charset="0"/>
                </a:rPr>
                <a:t>venenatis</a:t>
              </a:r>
              <a:r>
                <a:rPr lang="en-GB" sz="800" dirty="0">
                  <a:solidFill>
                    <a:schemeClr val="bg2"/>
                  </a:solidFill>
                  <a:latin typeface="Arial" panose="020B0604020202020204" pitchFamily="34" charset="0"/>
                  <a:ea typeface="微软雅黑" panose="020B0503020204020204" pitchFamily="34" charset="-122"/>
                  <a:cs typeface="Arial" panose="020B0604020202020204" pitchFamily="34" charset="0"/>
                </a:rPr>
                <a:t> </a:t>
              </a:r>
              <a:r>
                <a:rPr lang="en-GB" sz="800" dirty="0" err="1">
                  <a:solidFill>
                    <a:schemeClr val="bg2"/>
                  </a:solidFill>
                  <a:latin typeface="Arial" panose="020B0604020202020204" pitchFamily="34" charset="0"/>
                  <a:ea typeface="微软雅黑" panose="020B0503020204020204" pitchFamily="34" charset="-122"/>
                  <a:cs typeface="Arial" panose="020B0604020202020204" pitchFamily="34" charset="0"/>
                </a:rPr>
                <a:t>sem</a:t>
              </a:r>
              <a:r>
                <a:rPr lang="en-GB" sz="800" dirty="0">
                  <a:solidFill>
                    <a:schemeClr val="bg2"/>
                  </a:solidFill>
                  <a:latin typeface="Arial" panose="020B0604020202020204" pitchFamily="34" charset="0"/>
                  <a:ea typeface="微软雅黑" panose="020B0503020204020204" pitchFamily="34" charset="-122"/>
                  <a:cs typeface="Arial" panose="020B0604020202020204" pitchFamily="34" charset="0"/>
                </a:rPr>
                <a:t> at </a:t>
              </a:r>
              <a:r>
                <a:rPr lang="en-GB" sz="800" dirty="0" err="1">
                  <a:solidFill>
                    <a:schemeClr val="bg2"/>
                  </a:solidFill>
                  <a:latin typeface="Arial" panose="020B0604020202020204" pitchFamily="34" charset="0"/>
                  <a:ea typeface="微软雅黑" panose="020B0503020204020204" pitchFamily="34" charset="-122"/>
                  <a:cs typeface="Arial" panose="020B0604020202020204" pitchFamily="34" charset="0"/>
                </a:rPr>
                <a:t>pretium</a:t>
              </a:r>
              <a:r>
                <a:rPr lang="en-GB" sz="800" dirty="0">
                  <a:solidFill>
                    <a:schemeClr val="bg2"/>
                  </a:solidFill>
                  <a:latin typeface="Arial" panose="020B0604020202020204" pitchFamily="34" charset="0"/>
                  <a:ea typeface="微软雅黑" panose="020B0503020204020204" pitchFamily="34" charset="-122"/>
                  <a:cs typeface="Arial" panose="020B0604020202020204" pitchFamily="34" charset="0"/>
                </a:rPr>
                <a:t> </a:t>
              </a:r>
              <a:r>
                <a:rPr lang="en-GB" sz="800" dirty="0" err="1">
                  <a:solidFill>
                    <a:schemeClr val="bg2"/>
                  </a:solidFill>
                  <a:latin typeface="Arial" panose="020B0604020202020204" pitchFamily="34" charset="0"/>
                  <a:ea typeface="微软雅黑" panose="020B0503020204020204" pitchFamily="34" charset="-122"/>
                  <a:cs typeface="Arial" panose="020B0604020202020204" pitchFamily="34" charset="0"/>
                </a:rPr>
                <a:t>arcu</a:t>
              </a:r>
              <a:r>
                <a:rPr lang="en-GB" sz="800" dirty="0">
                  <a:solidFill>
                    <a:schemeClr val="bg2"/>
                  </a:solidFill>
                  <a:latin typeface="Arial" panose="020B0604020202020204" pitchFamily="34" charset="0"/>
                  <a:ea typeface="微软雅黑" panose="020B0503020204020204" pitchFamily="34" charset="-122"/>
                  <a:cs typeface="Arial" panose="020B0604020202020204" pitchFamily="34" charset="0"/>
                </a:rPr>
                <a:t>. </a:t>
              </a:r>
            </a:p>
          </p:txBody>
        </p:sp>
      </p:grpSp>
      <p:grpSp>
        <p:nvGrpSpPr>
          <p:cNvPr id="23" name="Group 22"/>
          <p:cNvGrpSpPr/>
          <p:nvPr/>
        </p:nvGrpSpPr>
        <p:grpSpPr>
          <a:xfrm>
            <a:off x="10041745" y="1909086"/>
            <a:ext cx="964287" cy="964287"/>
            <a:chOff x="9521484" y="1810084"/>
            <a:chExt cx="914400" cy="914400"/>
          </a:xfrm>
        </p:grpSpPr>
        <p:sp>
          <p:nvSpPr>
            <p:cNvPr id="22" name="Oval 21"/>
            <p:cNvSpPr/>
            <p:nvPr/>
          </p:nvSpPr>
          <p:spPr>
            <a:xfrm>
              <a:off x="9521484" y="1810084"/>
              <a:ext cx="914400" cy="9144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24" name="Freeform 23"/>
            <p:cNvSpPr>
              <a:spLocks noEditPoints="1"/>
            </p:cNvSpPr>
            <p:nvPr/>
          </p:nvSpPr>
          <p:spPr bwMode="auto">
            <a:xfrm>
              <a:off x="9818387" y="2085996"/>
              <a:ext cx="320594" cy="362576"/>
            </a:xfrm>
            <a:custGeom>
              <a:avLst/>
              <a:gdLst>
                <a:gd name="T0" fmla="*/ 20 w 78"/>
                <a:gd name="T1" fmla="*/ 7 h 88"/>
                <a:gd name="T2" fmla="*/ 20 w 78"/>
                <a:gd name="T3" fmla="*/ 11 h 88"/>
                <a:gd name="T4" fmla="*/ 5 w 78"/>
                <a:gd name="T5" fmla="*/ 6 h 88"/>
                <a:gd name="T6" fmla="*/ 1 w 78"/>
                <a:gd name="T7" fmla="*/ 8 h 88"/>
                <a:gd name="T8" fmla="*/ 0 w 78"/>
                <a:gd name="T9" fmla="*/ 20 h 88"/>
                <a:gd name="T10" fmla="*/ 3 w 78"/>
                <a:gd name="T11" fmla="*/ 38 h 88"/>
                <a:gd name="T12" fmla="*/ 17 w 78"/>
                <a:gd name="T13" fmla="*/ 49 h 88"/>
                <a:gd name="T14" fmla="*/ 20 w 78"/>
                <a:gd name="T15" fmla="*/ 50 h 88"/>
                <a:gd name="T16" fmla="*/ 20 w 78"/>
                <a:gd name="T17" fmla="*/ 49 h 88"/>
                <a:gd name="T18" fmla="*/ 31 w 78"/>
                <a:gd name="T19" fmla="*/ 52 h 88"/>
                <a:gd name="T20" fmla="*/ 31 w 78"/>
                <a:gd name="T21" fmla="*/ 64 h 88"/>
                <a:gd name="T22" fmla="*/ 27 w 78"/>
                <a:gd name="T23" fmla="*/ 64 h 88"/>
                <a:gd name="T24" fmla="*/ 27 w 78"/>
                <a:gd name="T25" fmla="*/ 68 h 88"/>
                <a:gd name="T26" fmla="*/ 15 w 78"/>
                <a:gd name="T27" fmla="*/ 68 h 88"/>
                <a:gd name="T28" fmla="*/ 15 w 78"/>
                <a:gd name="T29" fmla="*/ 88 h 88"/>
                <a:gd name="T30" fmla="*/ 64 w 78"/>
                <a:gd name="T31" fmla="*/ 88 h 88"/>
                <a:gd name="T32" fmla="*/ 64 w 78"/>
                <a:gd name="T33" fmla="*/ 68 h 88"/>
                <a:gd name="T34" fmla="*/ 52 w 78"/>
                <a:gd name="T35" fmla="*/ 68 h 88"/>
                <a:gd name="T36" fmla="*/ 52 w 78"/>
                <a:gd name="T37" fmla="*/ 64 h 88"/>
                <a:gd name="T38" fmla="*/ 47 w 78"/>
                <a:gd name="T39" fmla="*/ 64 h 88"/>
                <a:gd name="T40" fmla="*/ 47 w 78"/>
                <a:gd name="T41" fmla="*/ 52 h 88"/>
                <a:gd name="T42" fmla="*/ 58 w 78"/>
                <a:gd name="T43" fmla="*/ 49 h 88"/>
                <a:gd name="T44" fmla="*/ 58 w 78"/>
                <a:gd name="T45" fmla="*/ 50 h 88"/>
                <a:gd name="T46" fmla="*/ 61 w 78"/>
                <a:gd name="T47" fmla="*/ 49 h 88"/>
                <a:gd name="T48" fmla="*/ 75 w 78"/>
                <a:gd name="T49" fmla="*/ 38 h 88"/>
                <a:gd name="T50" fmla="*/ 78 w 78"/>
                <a:gd name="T51" fmla="*/ 20 h 88"/>
                <a:gd name="T52" fmla="*/ 77 w 78"/>
                <a:gd name="T53" fmla="*/ 8 h 88"/>
                <a:gd name="T54" fmla="*/ 73 w 78"/>
                <a:gd name="T55" fmla="*/ 6 h 88"/>
                <a:gd name="T56" fmla="*/ 58 w 78"/>
                <a:gd name="T57" fmla="*/ 11 h 88"/>
                <a:gd name="T58" fmla="*/ 58 w 78"/>
                <a:gd name="T59" fmla="*/ 7 h 88"/>
                <a:gd name="T60" fmla="*/ 60 w 78"/>
                <a:gd name="T61" fmla="*/ 7 h 88"/>
                <a:gd name="T62" fmla="*/ 60 w 78"/>
                <a:gd name="T63" fmla="*/ 0 h 88"/>
                <a:gd name="T64" fmla="*/ 17 w 78"/>
                <a:gd name="T65" fmla="*/ 0 h 88"/>
                <a:gd name="T66" fmla="*/ 17 w 78"/>
                <a:gd name="T67" fmla="*/ 7 h 88"/>
                <a:gd name="T68" fmla="*/ 20 w 78"/>
                <a:gd name="T69" fmla="*/ 7 h 88"/>
                <a:gd name="T70" fmla="*/ 63 w 78"/>
                <a:gd name="T71" fmla="*/ 42 h 88"/>
                <a:gd name="T72" fmla="*/ 59 w 78"/>
                <a:gd name="T73" fmla="*/ 20 h 88"/>
                <a:gd name="T74" fmla="*/ 61 w 78"/>
                <a:gd name="T75" fmla="*/ 22 h 88"/>
                <a:gd name="T76" fmla="*/ 66 w 78"/>
                <a:gd name="T77" fmla="*/ 18 h 88"/>
                <a:gd name="T78" fmla="*/ 64 w 78"/>
                <a:gd name="T79" fmla="*/ 16 h 88"/>
                <a:gd name="T80" fmla="*/ 71 w 78"/>
                <a:gd name="T81" fmla="*/ 13 h 88"/>
                <a:gd name="T82" fmla="*/ 72 w 78"/>
                <a:gd name="T83" fmla="*/ 20 h 88"/>
                <a:gd name="T84" fmla="*/ 69 w 78"/>
                <a:gd name="T85" fmla="*/ 36 h 88"/>
                <a:gd name="T86" fmla="*/ 63 w 78"/>
                <a:gd name="T87" fmla="*/ 42 h 88"/>
                <a:gd name="T88" fmla="*/ 19 w 78"/>
                <a:gd name="T89" fmla="*/ 20 h 88"/>
                <a:gd name="T90" fmla="*/ 15 w 78"/>
                <a:gd name="T91" fmla="*/ 42 h 88"/>
                <a:gd name="T92" fmla="*/ 9 w 78"/>
                <a:gd name="T93" fmla="*/ 36 h 88"/>
                <a:gd name="T94" fmla="*/ 6 w 78"/>
                <a:gd name="T95" fmla="*/ 20 h 88"/>
                <a:gd name="T96" fmla="*/ 7 w 78"/>
                <a:gd name="T97" fmla="*/ 13 h 88"/>
                <a:gd name="T98" fmla="*/ 14 w 78"/>
                <a:gd name="T99" fmla="*/ 16 h 88"/>
                <a:gd name="T100" fmla="*/ 12 w 78"/>
                <a:gd name="T101" fmla="*/ 18 h 88"/>
                <a:gd name="T102" fmla="*/ 17 w 78"/>
                <a:gd name="T103" fmla="*/ 22 h 88"/>
                <a:gd name="T104" fmla="*/ 19 w 78"/>
                <a:gd name="T105" fmla="*/ 20 h 88"/>
                <a:gd name="T106" fmla="*/ 32 w 78"/>
                <a:gd name="T107" fmla="*/ 10 h 88"/>
                <a:gd name="T108" fmla="*/ 32 w 78"/>
                <a:gd name="T109" fmla="*/ 45 h 88"/>
                <a:gd name="T110" fmla="*/ 25 w 78"/>
                <a:gd name="T111" fmla="*/ 41 h 88"/>
                <a:gd name="T112" fmla="*/ 28 w 78"/>
                <a:gd name="T113" fmla="*/ 14 h 88"/>
                <a:gd name="T114" fmla="*/ 28 w 78"/>
                <a:gd name="T115" fmla="*/ 10 h 88"/>
                <a:gd name="T116" fmla="*/ 32 w 78"/>
                <a:gd name="T117" fmla="*/ 1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8" h="88">
                  <a:moveTo>
                    <a:pt x="20" y="7"/>
                  </a:moveTo>
                  <a:cubicBezTo>
                    <a:pt x="20" y="8"/>
                    <a:pt x="21" y="10"/>
                    <a:pt x="20" y="11"/>
                  </a:cubicBezTo>
                  <a:cubicBezTo>
                    <a:pt x="5" y="6"/>
                    <a:pt x="5" y="6"/>
                    <a:pt x="5" y="6"/>
                  </a:cubicBezTo>
                  <a:cubicBezTo>
                    <a:pt x="1" y="8"/>
                    <a:pt x="1" y="8"/>
                    <a:pt x="1" y="8"/>
                  </a:cubicBezTo>
                  <a:cubicBezTo>
                    <a:pt x="0" y="11"/>
                    <a:pt x="0" y="16"/>
                    <a:pt x="0" y="20"/>
                  </a:cubicBezTo>
                  <a:cubicBezTo>
                    <a:pt x="0" y="26"/>
                    <a:pt x="1" y="33"/>
                    <a:pt x="3" y="38"/>
                  </a:cubicBezTo>
                  <a:cubicBezTo>
                    <a:pt x="6" y="44"/>
                    <a:pt x="10" y="48"/>
                    <a:pt x="17" y="49"/>
                  </a:cubicBezTo>
                  <a:cubicBezTo>
                    <a:pt x="18" y="50"/>
                    <a:pt x="19" y="50"/>
                    <a:pt x="20" y="50"/>
                  </a:cubicBezTo>
                  <a:cubicBezTo>
                    <a:pt x="20" y="49"/>
                    <a:pt x="20" y="49"/>
                    <a:pt x="20" y="49"/>
                  </a:cubicBezTo>
                  <a:cubicBezTo>
                    <a:pt x="22" y="51"/>
                    <a:pt x="26" y="52"/>
                    <a:pt x="31" y="52"/>
                  </a:cubicBezTo>
                  <a:cubicBezTo>
                    <a:pt x="31" y="64"/>
                    <a:pt x="31" y="64"/>
                    <a:pt x="31" y="64"/>
                  </a:cubicBezTo>
                  <a:cubicBezTo>
                    <a:pt x="27" y="64"/>
                    <a:pt x="27" y="64"/>
                    <a:pt x="27" y="64"/>
                  </a:cubicBezTo>
                  <a:cubicBezTo>
                    <a:pt x="27" y="68"/>
                    <a:pt x="27" y="68"/>
                    <a:pt x="27" y="68"/>
                  </a:cubicBezTo>
                  <a:cubicBezTo>
                    <a:pt x="15" y="68"/>
                    <a:pt x="15" y="68"/>
                    <a:pt x="15" y="68"/>
                  </a:cubicBezTo>
                  <a:cubicBezTo>
                    <a:pt x="15" y="88"/>
                    <a:pt x="15" y="88"/>
                    <a:pt x="15" y="88"/>
                  </a:cubicBezTo>
                  <a:cubicBezTo>
                    <a:pt x="64" y="88"/>
                    <a:pt x="64" y="88"/>
                    <a:pt x="64" y="88"/>
                  </a:cubicBezTo>
                  <a:cubicBezTo>
                    <a:pt x="64" y="68"/>
                    <a:pt x="64" y="68"/>
                    <a:pt x="64" y="68"/>
                  </a:cubicBezTo>
                  <a:cubicBezTo>
                    <a:pt x="52" y="68"/>
                    <a:pt x="52" y="68"/>
                    <a:pt x="52" y="68"/>
                  </a:cubicBezTo>
                  <a:cubicBezTo>
                    <a:pt x="52" y="64"/>
                    <a:pt x="52" y="64"/>
                    <a:pt x="52" y="64"/>
                  </a:cubicBezTo>
                  <a:cubicBezTo>
                    <a:pt x="47" y="64"/>
                    <a:pt x="47" y="64"/>
                    <a:pt x="47" y="64"/>
                  </a:cubicBezTo>
                  <a:cubicBezTo>
                    <a:pt x="47" y="52"/>
                    <a:pt x="47" y="52"/>
                    <a:pt x="47" y="52"/>
                  </a:cubicBezTo>
                  <a:cubicBezTo>
                    <a:pt x="52" y="52"/>
                    <a:pt x="56" y="51"/>
                    <a:pt x="58" y="49"/>
                  </a:cubicBezTo>
                  <a:cubicBezTo>
                    <a:pt x="58" y="50"/>
                    <a:pt x="58" y="50"/>
                    <a:pt x="58" y="50"/>
                  </a:cubicBezTo>
                  <a:cubicBezTo>
                    <a:pt x="59" y="50"/>
                    <a:pt x="60" y="50"/>
                    <a:pt x="61" y="49"/>
                  </a:cubicBezTo>
                  <a:cubicBezTo>
                    <a:pt x="68" y="48"/>
                    <a:pt x="72" y="44"/>
                    <a:pt x="75" y="38"/>
                  </a:cubicBezTo>
                  <a:cubicBezTo>
                    <a:pt x="77" y="33"/>
                    <a:pt x="78" y="26"/>
                    <a:pt x="78" y="20"/>
                  </a:cubicBezTo>
                  <a:cubicBezTo>
                    <a:pt x="78" y="16"/>
                    <a:pt x="78" y="11"/>
                    <a:pt x="77" y="8"/>
                  </a:cubicBezTo>
                  <a:cubicBezTo>
                    <a:pt x="73" y="6"/>
                    <a:pt x="73" y="6"/>
                    <a:pt x="73" y="6"/>
                  </a:cubicBezTo>
                  <a:cubicBezTo>
                    <a:pt x="58" y="11"/>
                    <a:pt x="58" y="11"/>
                    <a:pt x="58" y="11"/>
                  </a:cubicBezTo>
                  <a:cubicBezTo>
                    <a:pt x="57" y="10"/>
                    <a:pt x="58" y="8"/>
                    <a:pt x="58" y="7"/>
                  </a:cubicBezTo>
                  <a:cubicBezTo>
                    <a:pt x="60" y="7"/>
                    <a:pt x="60" y="7"/>
                    <a:pt x="60" y="7"/>
                  </a:cubicBezTo>
                  <a:cubicBezTo>
                    <a:pt x="60" y="0"/>
                    <a:pt x="60" y="0"/>
                    <a:pt x="60" y="0"/>
                  </a:cubicBezTo>
                  <a:cubicBezTo>
                    <a:pt x="17" y="0"/>
                    <a:pt x="17" y="0"/>
                    <a:pt x="17" y="0"/>
                  </a:cubicBezTo>
                  <a:cubicBezTo>
                    <a:pt x="17" y="7"/>
                    <a:pt x="17" y="7"/>
                    <a:pt x="17" y="7"/>
                  </a:cubicBezTo>
                  <a:cubicBezTo>
                    <a:pt x="20" y="7"/>
                    <a:pt x="20" y="7"/>
                    <a:pt x="20" y="7"/>
                  </a:cubicBezTo>
                  <a:close/>
                  <a:moveTo>
                    <a:pt x="63" y="42"/>
                  </a:moveTo>
                  <a:cubicBezTo>
                    <a:pt x="64" y="36"/>
                    <a:pt x="60" y="28"/>
                    <a:pt x="59" y="20"/>
                  </a:cubicBezTo>
                  <a:cubicBezTo>
                    <a:pt x="61" y="22"/>
                    <a:pt x="61" y="22"/>
                    <a:pt x="61" y="22"/>
                  </a:cubicBezTo>
                  <a:cubicBezTo>
                    <a:pt x="66" y="18"/>
                    <a:pt x="66" y="18"/>
                    <a:pt x="66" y="18"/>
                  </a:cubicBezTo>
                  <a:cubicBezTo>
                    <a:pt x="64" y="16"/>
                    <a:pt x="64" y="16"/>
                    <a:pt x="64" y="16"/>
                  </a:cubicBezTo>
                  <a:cubicBezTo>
                    <a:pt x="71" y="13"/>
                    <a:pt x="71" y="13"/>
                    <a:pt x="71" y="13"/>
                  </a:cubicBezTo>
                  <a:cubicBezTo>
                    <a:pt x="72" y="15"/>
                    <a:pt x="72" y="18"/>
                    <a:pt x="72" y="20"/>
                  </a:cubicBezTo>
                  <a:cubicBezTo>
                    <a:pt x="71" y="26"/>
                    <a:pt x="71" y="31"/>
                    <a:pt x="69" y="36"/>
                  </a:cubicBezTo>
                  <a:cubicBezTo>
                    <a:pt x="67" y="39"/>
                    <a:pt x="65" y="41"/>
                    <a:pt x="63" y="42"/>
                  </a:cubicBezTo>
                  <a:close/>
                  <a:moveTo>
                    <a:pt x="19" y="20"/>
                  </a:moveTo>
                  <a:cubicBezTo>
                    <a:pt x="17" y="28"/>
                    <a:pt x="14" y="36"/>
                    <a:pt x="15" y="42"/>
                  </a:cubicBezTo>
                  <a:cubicBezTo>
                    <a:pt x="13" y="41"/>
                    <a:pt x="11" y="39"/>
                    <a:pt x="9" y="36"/>
                  </a:cubicBezTo>
                  <a:cubicBezTo>
                    <a:pt x="7" y="31"/>
                    <a:pt x="6" y="26"/>
                    <a:pt x="6" y="20"/>
                  </a:cubicBezTo>
                  <a:cubicBezTo>
                    <a:pt x="6" y="18"/>
                    <a:pt x="6" y="15"/>
                    <a:pt x="7" y="13"/>
                  </a:cubicBezTo>
                  <a:cubicBezTo>
                    <a:pt x="14" y="16"/>
                    <a:pt x="14" y="16"/>
                    <a:pt x="14" y="16"/>
                  </a:cubicBezTo>
                  <a:cubicBezTo>
                    <a:pt x="12" y="18"/>
                    <a:pt x="12" y="18"/>
                    <a:pt x="12" y="18"/>
                  </a:cubicBezTo>
                  <a:cubicBezTo>
                    <a:pt x="17" y="22"/>
                    <a:pt x="17" y="22"/>
                    <a:pt x="17" y="22"/>
                  </a:cubicBezTo>
                  <a:cubicBezTo>
                    <a:pt x="19" y="20"/>
                    <a:pt x="19" y="20"/>
                    <a:pt x="19" y="20"/>
                  </a:cubicBezTo>
                  <a:close/>
                  <a:moveTo>
                    <a:pt x="32" y="10"/>
                  </a:moveTo>
                  <a:cubicBezTo>
                    <a:pt x="32" y="45"/>
                    <a:pt x="32" y="45"/>
                    <a:pt x="32" y="45"/>
                  </a:cubicBezTo>
                  <a:cubicBezTo>
                    <a:pt x="32" y="45"/>
                    <a:pt x="27" y="45"/>
                    <a:pt x="25" y="41"/>
                  </a:cubicBezTo>
                  <a:cubicBezTo>
                    <a:pt x="24" y="37"/>
                    <a:pt x="28" y="16"/>
                    <a:pt x="28" y="14"/>
                  </a:cubicBezTo>
                  <a:cubicBezTo>
                    <a:pt x="28" y="13"/>
                    <a:pt x="28" y="10"/>
                    <a:pt x="28" y="10"/>
                  </a:cubicBezTo>
                  <a:lnTo>
                    <a:pt x="32" y="10"/>
                  </a:lnTo>
                  <a:close/>
                </a:path>
              </a:pathLst>
            </a:custGeom>
            <a:solidFill>
              <a:schemeClr val="bg1"/>
            </a:solidFill>
            <a:ln>
              <a:noFill/>
            </a:ln>
          </p:spPr>
          <p:txBody>
            <a:bodyPr vert="horz" wrap="square" lIns="96429" tIns="48214" rIns="96429" bIns="482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898">
                <a:solidFill>
                  <a:prstClr val="black"/>
                </a:solidFill>
                <a:latin typeface="Franklin Gothic Medium" panose="020B0603020102020204" pitchFamily="34" charset="0"/>
                <a:ea typeface="微软雅黑" panose="020B0503020204020204" pitchFamily="34" charset="-122"/>
                <a:cs typeface="Arial" panose="020B0604020202020204" pitchFamily="34" charset="0"/>
              </a:endParaRPr>
            </a:p>
          </p:txBody>
        </p:sp>
      </p:grpSp>
      <p:grpSp>
        <p:nvGrpSpPr>
          <p:cNvPr id="18" name="Group 17"/>
          <p:cNvGrpSpPr/>
          <p:nvPr/>
        </p:nvGrpSpPr>
        <p:grpSpPr>
          <a:xfrm>
            <a:off x="7312070" y="1909086"/>
            <a:ext cx="964287" cy="964287"/>
            <a:chOff x="6933028" y="1810084"/>
            <a:chExt cx="914400" cy="914400"/>
          </a:xfrm>
        </p:grpSpPr>
        <p:sp>
          <p:nvSpPr>
            <p:cNvPr id="21" name="Oval 20"/>
            <p:cNvSpPr/>
            <p:nvPr/>
          </p:nvSpPr>
          <p:spPr>
            <a:xfrm>
              <a:off x="6933028" y="1810084"/>
              <a:ext cx="914400" cy="9144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25" name="Freeform 24"/>
            <p:cNvSpPr>
              <a:spLocks noEditPoints="1"/>
            </p:cNvSpPr>
            <p:nvPr/>
          </p:nvSpPr>
          <p:spPr bwMode="auto">
            <a:xfrm>
              <a:off x="7217527" y="2069775"/>
              <a:ext cx="345401" cy="395018"/>
            </a:xfrm>
            <a:custGeom>
              <a:avLst/>
              <a:gdLst>
                <a:gd name="T0" fmla="*/ 50 w 84"/>
                <a:gd name="T1" fmla="*/ 92 h 96"/>
                <a:gd name="T2" fmla="*/ 57 w 84"/>
                <a:gd name="T3" fmla="*/ 81 h 96"/>
                <a:gd name="T4" fmla="*/ 56 w 84"/>
                <a:gd name="T5" fmla="*/ 75 h 96"/>
                <a:gd name="T6" fmla="*/ 43 w 84"/>
                <a:gd name="T7" fmla="*/ 63 h 96"/>
                <a:gd name="T8" fmla="*/ 38 w 84"/>
                <a:gd name="T9" fmla="*/ 62 h 96"/>
                <a:gd name="T10" fmla="*/ 30 w 84"/>
                <a:gd name="T11" fmla="*/ 67 h 96"/>
                <a:gd name="T12" fmla="*/ 17 w 84"/>
                <a:gd name="T13" fmla="*/ 35 h 96"/>
                <a:gd name="T14" fmla="*/ 26 w 84"/>
                <a:gd name="T15" fmla="*/ 31 h 96"/>
                <a:gd name="T16" fmla="*/ 27 w 84"/>
                <a:gd name="T17" fmla="*/ 25 h 96"/>
                <a:gd name="T18" fmla="*/ 22 w 84"/>
                <a:gd name="T19" fmla="*/ 8 h 96"/>
                <a:gd name="T20" fmla="*/ 18 w 84"/>
                <a:gd name="T21" fmla="*/ 4 h 96"/>
                <a:gd name="T22" fmla="*/ 4 w 84"/>
                <a:gd name="T23" fmla="*/ 6 h 96"/>
                <a:gd name="T24" fmla="*/ 0 w 84"/>
                <a:gd name="T25" fmla="*/ 10 h 96"/>
                <a:gd name="T26" fmla="*/ 43 w 84"/>
                <a:gd name="T27" fmla="*/ 94 h 96"/>
                <a:gd name="T28" fmla="*/ 50 w 84"/>
                <a:gd name="T29" fmla="*/ 92 h 96"/>
                <a:gd name="T30" fmla="*/ 45 w 84"/>
                <a:gd name="T31" fmla="*/ 53 h 96"/>
                <a:gd name="T32" fmla="*/ 32 w 84"/>
                <a:gd name="T33" fmla="*/ 53 h 96"/>
                <a:gd name="T34" fmla="*/ 32 w 84"/>
                <a:gd name="T35" fmla="*/ 50 h 96"/>
                <a:gd name="T36" fmla="*/ 40 w 84"/>
                <a:gd name="T37" fmla="*/ 38 h 96"/>
                <a:gd name="T38" fmla="*/ 42 w 84"/>
                <a:gd name="T39" fmla="*/ 32 h 96"/>
                <a:gd name="T40" fmla="*/ 41 w 84"/>
                <a:gd name="T41" fmla="*/ 30 h 96"/>
                <a:gd name="T42" fmla="*/ 40 w 84"/>
                <a:gd name="T43" fmla="*/ 31 h 96"/>
                <a:gd name="T44" fmla="*/ 39 w 84"/>
                <a:gd name="T45" fmla="*/ 36 h 96"/>
                <a:gd name="T46" fmla="*/ 34 w 84"/>
                <a:gd name="T47" fmla="*/ 36 h 96"/>
                <a:gd name="T48" fmla="*/ 34 w 84"/>
                <a:gd name="T49" fmla="*/ 31 h 96"/>
                <a:gd name="T50" fmla="*/ 42 w 84"/>
                <a:gd name="T51" fmla="*/ 26 h 96"/>
                <a:gd name="T52" fmla="*/ 47 w 84"/>
                <a:gd name="T53" fmla="*/ 28 h 96"/>
                <a:gd name="T54" fmla="*/ 47 w 84"/>
                <a:gd name="T55" fmla="*/ 34 h 96"/>
                <a:gd name="T56" fmla="*/ 47 w 84"/>
                <a:gd name="T57" fmla="*/ 37 h 96"/>
                <a:gd name="T58" fmla="*/ 38 w 84"/>
                <a:gd name="T59" fmla="*/ 50 h 96"/>
                <a:gd name="T60" fmla="*/ 46 w 84"/>
                <a:gd name="T61" fmla="*/ 50 h 96"/>
                <a:gd name="T62" fmla="*/ 45 w 84"/>
                <a:gd name="T63" fmla="*/ 53 h 96"/>
                <a:gd name="T64" fmla="*/ 63 w 84"/>
                <a:gd name="T65" fmla="*/ 50 h 96"/>
                <a:gd name="T66" fmla="*/ 60 w 84"/>
                <a:gd name="T67" fmla="*/ 50 h 96"/>
                <a:gd name="T68" fmla="*/ 60 w 84"/>
                <a:gd name="T69" fmla="*/ 53 h 96"/>
                <a:gd name="T70" fmla="*/ 54 w 84"/>
                <a:gd name="T71" fmla="*/ 53 h 96"/>
                <a:gd name="T72" fmla="*/ 54 w 84"/>
                <a:gd name="T73" fmla="*/ 50 h 96"/>
                <a:gd name="T74" fmla="*/ 46 w 84"/>
                <a:gd name="T75" fmla="*/ 50 h 96"/>
                <a:gd name="T76" fmla="*/ 47 w 84"/>
                <a:gd name="T77" fmla="*/ 46 h 96"/>
                <a:gd name="T78" fmla="*/ 55 w 84"/>
                <a:gd name="T79" fmla="*/ 26 h 96"/>
                <a:gd name="T80" fmla="*/ 63 w 84"/>
                <a:gd name="T81" fmla="*/ 26 h 96"/>
                <a:gd name="T82" fmla="*/ 61 w 84"/>
                <a:gd name="T83" fmla="*/ 46 h 96"/>
                <a:gd name="T84" fmla="*/ 63 w 84"/>
                <a:gd name="T85" fmla="*/ 46 h 96"/>
                <a:gd name="T86" fmla="*/ 63 w 84"/>
                <a:gd name="T87" fmla="*/ 50 h 96"/>
                <a:gd name="T88" fmla="*/ 55 w 84"/>
                <a:gd name="T89" fmla="*/ 46 h 96"/>
                <a:gd name="T90" fmla="*/ 52 w 84"/>
                <a:gd name="T91" fmla="*/ 46 h 96"/>
                <a:gd name="T92" fmla="*/ 56 w 84"/>
                <a:gd name="T93" fmla="*/ 35 h 96"/>
                <a:gd name="T94" fmla="*/ 55 w 84"/>
                <a:gd name="T95" fmla="*/ 46 h 96"/>
                <a:gd name="T96" fmla="*/ 43 w 84"/>
                <a:gd name="T97" fmla="*/ 0 h 96"/>
                <a:gd name="T98" fmla="*/ 72 w 84"/>
                <a:gd name="T99" fmla="*/ 12 h 96"/>
                <a:gd name="T100" fmla="*/ 84 w 84"/>
                <a:gd name="T101" fmla="*/ 41 h 96"/>
                <a:gd name="T102" fmla="*/ 72 w 84"/>
                <a:gd name="T103" fmla="*/ 71 h 96"/>
                <a:gd name="T104" fmla="*/ 65 w 84"/>
                <a:gd name="T105" fmla="*/ 76 h 96"/>
                <a:gd name="T106" fmla="*/ 63 w 84"/>
                <a:gd name="T107" fmla="*/ 73 h 96"/>
                <a:gd name="T108" fmla="*/ 59 w 84"/>
                <a:gd name="T109" fmla="*/ 69 h 96"/>
                <a:gd name="T110" fmla="*/ 66 w 84"/>
                <a:gd name="T111" fmla="*/ 64 h 96"/>
                <a:gd name="T112" fmla="*/ 75 w 84"/>
                <a:gd name="T113" fmla="*/ 41 h 96"/>
                <a:gd name="T114" fmla="*/ 66 w 84"/>
                <a:gd name="T115" fmla="*/ 19 h 96"/>
                <a:gd name="T116" fmla="*/ 43 w 84"/>
                <a:gd name="T117" fmla="*/ 10 h 96"/>
                <a:gd name="T118" fmla="*/ 31 w 84"/>
                <a:gd name="T119" fmla="*/ 12 h 96"/>
                <a:gd name="T120" fmla="*/ 29 w 84"/>
                <a:gd name="T121" fmla="*/ 6 h 96"/>
                <a:gd name="T122" fmla="*/ 28 w 84"/>
                <a:gd name="T123" fmla="*/ 3 h 96"/>
                <a:gd name="T124" fmla="*/ 43 w 84"/>
                <a:gd name="T125"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4" h="96">
                  <a:moveTo>
                    <a:pt x="50" y="92"/>
                  </a:moveTo>
                  <a:cubicBezTo>
                    <a:pt x="52" y="88"/>
                    <a:pt x="55" y="84"/>
                    <a:pt x="57" y="81"/>
                  </a:cubicBezTo>
                  <a:cubicBezTo>
                    <a:pt x="58" y="79"/>
                    <a:pt x="58" y="77"/>
                    <a:pt x="56" y="75"/>
                  </a:cubicBezTo>
                  <a:cubicBezTo>
                    <a:pt x="52" y="71"/>
                    <a:pt x="48" y="67"/>
                    <a:pt x="43" y="63"/>
                  </a:cubicBezTo>
                  <a:cubicBezTo>
                    <a:pt x="41" y="61"/>
                    <a:pt x="40" y="61"/>
                    <a:pt x="38" y="62"/>
                  </a:cubicBezTo>
                  <a:cubicBezTo>
                    <a:pt x="35" y="63"/>
                    <a:pt x="33" y="65"/>
                    <a:pt x="30" y="67"/>
                  </a:cubicBezTo>
                  <a:cubicBezTo>
                    <a:pt x="21" y="53"/>
                    <a:pt x="19" y="45"/>
                    <a:pt x="17" y="35"/>
                  </a:cubicBezTo>
                  <a:cubicBezTo>
                    <a:pt x="20" y="34"/>
                    <a:pt x="23" y="32"/>
                    <a:pt x="26" y="31"/>
                  </a:cubicBezTo>
                  <a:cubicBezTo>
                    <a:pt x="27" y="30"/>
                    <a:pt x="28" y="28"/>
                    <a:pt x="27" y="25"/>
                  </a:cubicBezTo>
                  <a:cubicBezTo>
                    <a:pt x="26" y="20"/>
                    <a:pt x="24" y="14"/>
                    <a:pt x="22" y="8"/>
                  </a:cubicBezTo>
                  <a:cubicBezTo>
                    <a:pt x="22" y="6"/>
                    <a:pt x="20" y="4"/>
                    <a:pt x="18" y="4"/>
                  </a:cubicBezTo>
                  <a:cubicBezTo>
                    <a:pt x="14" y="5"/>
                    <a:pt x="9" y="5"/>
                    <a:pt x="4" y="6"/>
                  </a:cubicBezTo>
                  <a:cubicBezTo>
                    <a:pt x="0" y="6"/>
                    <a:pt x="0" y="7"/>
                    <a:pt x="0" y="10"/>
                  </a:cubicBezTo>
                  <a:cubicBezTo>
                    <a:pt x="1" y="46"/>
                    <a:pt x="15" y="78"/>
                    <a:pt x="43" y="94"/>
                  </a:cubicBezTo>
                  <a:cubicBezTo>
                    <a:pt x="46" y="96"/>
                    <a:pt x="47" y="96"/>
                    <a:pt x="50" y="92"/>
                  </a:cubicBezTo>
                  <a:close/>
                  <a:moveTo>
                    <a:pt x="45" y="53"/>
                  </a:moveTo>
                  <a:cubicBezTo>
                    <a:pt x="32" y="53"/>
                    <a:pt x="32" y="53"/>
                    <a:pt x="32" y="53"/>
                  </a:cubicBezTo>
                  <a:cubicBezTo>
                    <a:pt x="32" y="50"/>
                    <a:pt x="32" y="50"/>
                    <a:pt x="32" y="50"/>
                  </a:cubicBezTo>
                  <a:cubicBezTo>
                    <a:pt x="40" y="38"/>
                    <a:pt x="40" y="38"/>
                    <a:pt x="40" y="38"/>
                  </a:cubicBezTo>
                  <a:cubicBezTo>
                    <a:pt x="41" y="36"/>
                    <a:pt x="42" y="34"/>
                    <a:pt x="42" y="32"/>
                  </a:cubicBezTo>
                  <a:cubicBezTo>
                    <a:pt x="42" y="31"/>
                    <a:pt x="42" y="30"/>
                    <a:pt x="41" y="30"/>
                  </a:cubicBezTo>
                  <a:cubicBezTo>
                    <a:pt x="40" y="30"/>
                    <a:pt x="40" y="31"/>
                    <a:pt x="40" y="31"/>
                  </a:cubicBezTo>
                  <a:cubicBezTo>
                    <a:pt x="39" y="36"/>
                    <a:pt x="39" y="36"/>
                    <a:pt x="39" y="36"/>
                  </a:cubicBezTo>
                  <a:cubicBezTo>
                    <a:pt x="34" y="36"/>
                    <a:pt x="34" y="36"/>
                    <a:pt x="34" y="36"/>
                  </a:cubicBezTo>
                  <a:cubicBezTo>
                    <a:pt x="34" y="31"/>
                    <a:pt x="34" y="31"/>
                    <a:pt x="34" y="31"/>
                  </a:cubicBezTo>
                  <a:cubicBezTo>
                    <a:pt x="35" y="28"/>
                    <a:pt x="37" y="26"/>
                    <a:pt x="42" y="26"/>
                  </a:cubicBezTo>
                  <a:cubicBezTo>
                    <a:pt x="44" y="26"/>
                    <a:pt x="46" y="27"/>
                    <a:pt x="47" y="28"/>
                  </a:cubicBezTo>
                  <a:cubicBezTo>
                    <a:pt x="48" y="29"/>
                    <a:pt x="48" y="31"/>
                    <a:pt x="47" y="34"/>
                  </a:cubicBezTo>
                  <a:cubicBezTo>
                    <a:pt x="47" y="35"/>
                    <a:pt x="47" y="36"/>
                    <a:pt x="47" y="37"/>
                  </a:cubicBezTo>
                  <a:cubicBezTo>
                    <a:pt x="38" y="50"/>
                    <a:pt x="38" y="50"/>
                    <a:pt x="38" y="50"/>
                  </a:cubicBezTo>
                  <a:cubicBezTo>
                    <a:pt x="46" y="50"/>
                    <a:pt x="46" y="50"/>
                    <a:pt x="46" y="50"/>
                  </a:cubicBezTo>
                  <a:cubicBezTo>
                    <a:pt x="45" y="53"/>
                    <a:pt x="45" y="53"/>
                    <a:pt x="45" y="53"/>
                  </a:cubicBezTo>
                  <a:close/>
                  <a:moveTo>
                    <a:pt x="63" y="50"/>
                  </a:moveTo>
                  <a:cubicBezTo>
                    <a:pt x="60" y="50"/>
                    <a:pt x="60" y="50"/>
                    <a:pt x="60" y="50"/>
                  </a:cubicBezTo>
                  <a:cubicBezTo>
                    <a:pt x="60" y="53"/>
                    <a:pt x="60" y="53"/>
                    <a:pt x="60" y="53"/>
                  </a:cubicBezTo>
                  <a:cubicBezTo>
                    <a:pt x="54" y="53"/>
                    <a:pt x="54" y="53"/>
                    <a:pt x="54" y="53"/>
                  </a:cubicBezTo>
                  <a:cubicBezTo>
                    <a:pt x="54" y="50"/>
                    <a:pt x="54" y="50"/>
                    <a:pt x="54" y="50"/>
                  </a:cubicBezTo>
                  <a:cubicBezTo>
                    <a:pt x="46" y="50"/>
                    <a:pt x="46" y="50"/>
                    <a:pt x="46" y="50"/>
                  </a:cubicBezTo>
                  <a:cubicBezTo>
                    <a:pt x="47" y="46"/>
                    <a:pt x="47" y="46"/>
                    <a:pt x="47" y="46"/>
                  </a:cubicBezTo>
                  <a:cubicBezTo>
                    <a:pt x="55" y="26"/>
                    <a:pt x="55" y="26"/>
                    <a:pt x="55" y="26"/>
                  </a:cubicBezTo>
                  <a:cubicBezTo>
                    <a:pt x="63" y="26"/>
                    <a:pt x="63" y="26"/>
                    <a:pt x="63" y="26"/>
                  </a:cubicBezTo>
                  <a:cubicBezTo>
                    <a:pt x="61" y="46"/>
                    <a:pt x="61" y="46"/>
                    <a:pt x="61" y="46"/>
                  </a:cubicBezTo>
                  <a:cubicBezTo>
                    <a:pt x="63" y="46"/>
                    <a:pt x="63" y="46"/>
                    <a:pt x="63" y="46"/>
                  </a:cubicBezTo>
                  <a:cubicBezTo>
                    <a:pt x="63" y="50"/>
                    <a:pt x="63" y="50"/>
                    <a:pt x="63" y="50"/>
                  </a:cubicBezTo>
                  <a:close/>
                  <a:moveTo>
                    <a:pt x="55" y="46"/>
                  </a:moveTo>
                  <a:cubicBezTo>
                    <a:pt x="52" y="46"/>
                    <a:pt x="52" y="46"/>
                    <a:pt x="52" y="46"/>
                  </a:cubicBezTo>
                  <a:cubicBezTo>
                    <a:pt x="56" y="35"/>
                    <a:pt x="56" y="35"/>
                    <a:pt x="56" y="35"/>
                  </a:cubicBezTo>
                  <a:cubicBezTo>
                    <a:pt x="55" y="46"/>
                    <a:pt x="55" y="46"/>
                    <a:pt x="55" y="46"/>
                  </a:cubicBezTo>
                  <a:close/>
                  <a:moveTo>
                    <a:pt x="43" y="0"/>
                  </a:moveTo>
                  <a:cubicBezTo>
                    <a:pt x="54" y="0"/>
                    <a:pt x="65" y="5"/>
                    <a:pt x="72" y="12"/>
                  </a:cubicBezTo>
                  <a:cubicBezTo>
                    <a:pt x="80" y="20"/>
                    <a:pt x="84" y="30"/>
                    <a:pt x="84" y="41"/>
                  </a:cubicBezTo>
                  <a:cubicBezTo>
                    <a:pt x="84" y="53"/>
                    <a:pt x="80" y="63"/>
                    <a:pt x="72" y="71"/>
                  </a:cubicBezTo>
                  <a:cubicBezTo>
                    <a:pt x="70" y="73"/>
                    <a:pt x="68" y="75"/>
                    <a:pt x="65" y="76"/>
                  </a:cubicBezTo>
                  <a:cubicBezTo>
                    <a:pt x="65" y="75"/>
                    <a:pt x="64" y="74"/>
                    <a:pt x="63" y="73"/>
                  </a:cubicBezTo>
                  <a:cubicBezTo>
                    <a:pt x="59" y="69"/>
                    <a:pt x="59" y="69"/>
                    <a:pt x="59" y="69"/>
                  </a:cubicBezTo>
                  <a:cubicBezTo>
                    <a:pt x="61" y="68"/>
                    <a:pt x="64" y="66"/>
                    <a:pt x="66" y="64"/>
                  </a:cubicBezTo>
                  <a:cubicBezTo>
                    <a:pt x="71" y="58"/>
                    <a:pt x="75" y="50"/>
                    <a:pt x="75" y="41"/>
                  </a:cubicBezTo>
                  <a:cubicBezTo>
                    <a:pt x="75" y="33"/>
                    <a:pt x="71" y="25"/>
                    <a:pt x="66" y="19"/>
                  </a:cubicBezTo>
                  <a:cubicBezTo>
                    <a:pt x="60" y="13"/>
                    <a:pt x="52" y="10"/>
                    <a:pt x="43" y="10"/>
                  </a:cubicBezTo>
                  <a:cubicBezTo>
                    <a:pt x="39" y="10"/>
                    <a:pt x="35" y="11"/>
                    <a:pt x="31" y="12"/>
                  </a:cubicBezTo>
                  <a:cubicBezTo>
                    <a:pt x="29" y="6"/>
                    <a:pt x="29" y="6"/>
                    <a:pt x="29" y="6"/>
                  </a:cubicBezTo>
                  <a:cubicBezTo>
                    <a:pt x="29" y="5"/>
                    <a:pt x="28" y="4"/>
                    <a:pt x="28" y="3"/>
                  </a:cubicBezTo>
                  <a:cubicBezTo>
                    <a:pt x="33" y="1"/>
                    <a:pt x="38" y="0"/>
                    <a:pt x="43" y="0"/>
                  </a:cubicBezTo>
                  <a:close/>
                </a:path>
              </a:pathLst>
            </a:custGeom>
            <a:solidFill>
              <a:schemeClr val="bg1"/>
            </a:solidFill>
            <a:ln>
              <a:noFill/>
            </a:ln>
            <a:extLst/>
          </p:spPr>
          <p:txBody>
            <a:bodyPr vert="horz" wrap="square" lIns="96429" tIns="48214" rIns="96429" bIns="482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898">
                <a:solidFill>
                  <a:prstClr val="black"/>
                </a:solidFill>
                <a:latin typeface="Franklin Gothic Medium" panose="020B0603020102020204" pitchFamily="34" charset="0"/>
                <a:ea typeface="微软雅黑" panose="020B0503020204020204" pitchFamily="34" charset="-122"/>
                <a:cs typeface="Arial" panose="020B0604020202020204" pitchFamily="34" charset="0"/>
              </a:endParaRPr>
            </a:p>
          </p:txBody>
        </p:sp>
      </p:grpSp>
      <p:grpSp>
        <p:nvGrpSpPr>
          <p:cNvPr id="16" name="Group 15"/>
          <p:cNvGrpSpPr/>
          <p:nvPr/>
        </p:nvGrpSpPr>
        <p:grpSpPr>
          <a:xfrm>
            <a:off x="1852720" y="1909086"/>
            <a:ext cx="964287" cy="964287"/>
            <a:chOff x="1756116" y="1810084"/>
            <a:chExt cx="914400" cy="914400"/>
          </a:xfrm>
        </p:grpSpPr>
        <p:sp>
          <p:nvSpPr>
            <p:cNvPr id="19" name="Oval 18"/>
            <p:cNvSpPr/>
            <p:nvPr/>
          </p:nvSpPr>
          <p:spPr>
            <a:xfrm>
              <a:off x="1756116" y="1810084"/>
              <a:ext cx="914400" cy="914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26" name="Freeform 25"/>
            <p:cNvSpPr>
              <a:spLocks noEditPoints="1"/>
            </p:cNvSpPr>
            <p:nvPr/>
          </p:nvSpPr>
          <p:spPr bwMode="auto">
            <a:xfrm>
              <a:off x="2074965" y="2048784"/>
              <a:ext cx="276702" cy="437000"/>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1"/>
            </a:solidFill>
            <a:ln>
              <a:noFill/>
            </a:ln>
            <a:extLst/>
          </p:spPr>
          <p:txBody>
            <a:bodyPr vert="horz" wrap="square" lIns="96429" tIns="48214" rIns="96429" bIns="482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898">
                <a:solidFill>
                  <a:prstClr val="black"/>
                </a:solidFill>
                <a:latin typeface="Franklin Gothic Medium" panose="020B0603020102020204" pitchFamily="34" charset="0"/>
                <a:ea typeface="微软雅黑" panose="020B0503020204020204" pitchFamily="34" charset="-122"/>
                <a:cs typeface="Arial" panose="020B0604020202020204" pitchFamily="34" charset="0"/>
              </a:endParaRPr>
            </a:p>
          </p:txBody>
        </p:sp>
      </p:grpSp>
      <p:grpSp>
        <p:nvGrpSpPr>
          <p:cNvPr id="17" name="Group 16"/>
          <p:cNvGrpSpPr/>
          <p:nvPr/>
        </p:nvGrpSpPr>
        <p:grpSpPr>
          <a:xfrm>
            <a:off x="4582395" y="1909086"/>
            <a:ext cx="964287" cy="964287"/>
            <a:chOff x="4344572" y="1810084"/>
            <a:chExt cx="914400" cy="914400"/>
          </a:xfrm>
        </p:grpSpPr>
        <p:sp>
          <p:nvSpPr>
            <p:cNvPr id="20" name="Oval 19"/>
            <p:cNvSpPr/>
            <p:nvPr/>
          </p:nvSpPr>
          <p:spPr>
            <a:xfrm>
              <a:off x="4344572" y="1810084"/>
              <a:ext cx="914400" cy="914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27" name="Freeform 26"/>
            <p:cNvSpPr>
              <a:spLocks noEditPoints="1"/>
            </p:cNvSpPr>
            <p:nvPr/>
          </p:nvSpPr>
          <p:spPr bwMode="auto">
            <a:xfrm>
              <a:off x="4618575" y="2072638"/>
              <a:ext cx="366393" cy="389292"/>
            </a:xfrm>
            <a:custGeom>
              <a:avLst/>
              <a:gdLst>
                <a:gd name="T0" fmla="*/ 75 w 89"/>
                <a:gd name="T1" fmla="*/ 22 h 95"/>
                <a:gd name="T2" fmla="*/ 89 w 89"/>
                <a:gd name="T3" fmla="*/ 53 h 95"/>
                <a:gd name="T4" fmla="*/ 78 w 89"/>
                <a:gd name="T5" fmla="*/ 80 h 95"/>
                <a:gd name="T6" fmla="*/ 47 w 89"/>
                <a:gd name="T7" fmla="*/ 53 h 95"/>
                <a:gd name="T8" fmla="*/ 75 w 89"/>
                <a:gd name="T9" fmla="*/ 22 h 95"/>
                <a:gd name="T10" fmla="*/ 76 w 89"/>
                <a:gd name="T11" fmla="*/ 83 h 95"/>
                <a:gd name="T12" fmla="*/ 69 w 89"/>
                <a:gd name="T13" fmla="*/ 88 h 95"/>
                <a:gd name="T14" fmla="*/ 74 w 89"/>
                <a:gd name="T15" fmla="*/ 81 h 95"/>
                <a:gd name="T16" fmla="*/ 76 w 89"/>
                <a:gd name="T17" fmla="*/ 83 h 95"/>
                <a:gd name="T18" fmla="*/ 64 w 89"/>
                <a:gd name="T19" fmla="*/ 92 h 95"/>
                <a:gd name="T20" fmla="*/ 72 w 89"/>
                <a:gd name="T21" fmla="*/ 79 h 95"/>
                <a:gd name="T22" fmla="*/ 70 w 89"/>
                <a:gd name="T23" fmla="*/ 77 h 95"/>
                <a:gd name="T24" fmla="*/ 60 w 89"/>
                <a:gd name="T25" fmla="*/ 94 h 95"/>
                <a:gd name="T26" fmla="*/ 64 w 89"/>
                <a:gd name="T27" fmla="*/ 92 h 95"/>
                <a:gd name="T28" fmla="*/ 58 w 89"/>
                <a:gd name="T29" fmla="*/ 91 h 95"/>
                <a:gd name="T30" fmla="*/ 67 w 89"/>
                <a:gd name="T31" fmla="*/ 75 h 95"/>
                <a:gd name="T32" fmla="*/ 65 w 89"/>
                <a:gd name="T33" fmla="*/ 74 h 95"/>
                <a:gd name="T34" fmla="*/ 57 w 89"/>
                <a:gd name="T35" fmla="*/ 88 h 95"/>
                <a:gd name="T36" fmla="*/ 58 w 89"/>
                <a:gd name="T37" fmla="*/ 91 h 95"/>
                <a:gd name="T38" fmla="*/ 56 w 89"/>
                <a:gd name="T39" fmla="*/ 84 h 95"/>
                <a:gd name="T40" fmla="*/ 63 w 89"/>
                <a:gd name="T41" fmla="*/ 72 h 95"/>
                <a:gd name="T42" fmla="*/ 61 w 89"/>
                <a:gd name="T43" fmla="*/ 70 h 95"/>
                <a:gd name="T44" fmla="*/ 55 w 89"/>
                <a:gd name="T45" fmla="*/ 81 h 95"/>
                <a:gd name="T46" fmla="*/ 56 w 89"/>
                <a:gd name="T47" fmla="*/ 84 h 95"/>
                <a:gd name="T48" fmla="*/ 53 w 89"/>
                <a:gd name="T49" fmla="*/ 78 h 95"/>
                <a:gd name="T50" fmla="*/ 59 w 89"/>
                <a:gd name="T51" fmla="*/ 68 h 95"/>
                <a:gd name="T52" fmla="*/ 57 w 89"/>
                <a:gd name="T53" fmla="*/ 66 h 95"/>
                <a:gd name="T54" fmla="*/ 52 w 89"/>
                <a:gd name="T55" fmla="*/ 75 h 95"/>
                <a:gd name="T56" fmla="*/ 53 w 89"/>
                <a:gd name="T57" fmla="*/ 78 h 95"/>
                <a:gd name="T58" fmla="*/ 51 w 89"/>
                <a:gd name="T59" fmla="*/ 71 h 95"/>
                <a:gd name="T60" fmla="*/ 55 w 89"/>
                <a:gd name="T61" fmla="*/ 64 h 95"/>
                <a:gd name="T62" fmla="*/ 53 w 89"/>
                <a:gd name="T63" fmla="*/ 62 h 95"/>
                <a:gd name="T64" fmla="*/ 50 w 89"/>
                <a:gd name="T65" fmla="*/ 68 h 95"/>
                <a:gd name="T66" fmla="*/ 51 w 89"/>
                <a:gd name="T67" fmla="*/ 71 h 95"/>
                <a:gd name="T68" fmla="*/ 48 w 89"/>
                <a:gd name="T69" fmla="*/ 65 h 95"/>
                <a:gd name="T70" fmla="*/ 51 w 89"/>
                <a:gd name="T71" fmla="*/ 61 h 95"/>
                <a:gd name="T72" fmla="*/ 49 w 89"/>
                <a:gd name="T73" fmla="*/ 59 h 95"/>
                <a:gd name="T74" fmla="*/ 47 w 89"/>
                <a:gd name="T75" fmla="*/ 61 h 95"/>
                <a:gd name="T76" fmla="*/ 48 w 89"/>
                <a:gd name="T77" fmla="*/ 65 h 95"/>
                <a:gd name="T78" fmla="*/ 46 w 89"/>
                <a:gd name="T79" fmla="*/ 58 h 95"/>
                <a:gd name="T80" fmla="*/ 45 w 89"/>
                <a:gd name="T81" fmla="*/ 55 h 95"/>
                <a:gd name="T82" fmla="*/ 47 w 89"/>
                <a:gd name="T83" fmla="*/ 57 h 95"/>
                <a:gd name="T84" fmla="*/ 46 w 89"/>
                <a:gd name="T85" fmla="*/ 58 h 95"/>
                <a:gd name="T86" fmla="*/ 59 w 89"/>
                <a:gd name="T87" fmla="*/ 17 h 95"/>
                <a:gd name="T88" fmla="*/ 41 w 89"/>
                <a:gd name="T89" fmla="*/ 54 h 95"/>
                <a:gd name="T90" fmla="*/ 36 w 89"/>
                <a:gd name="T91" fmla="*/ 13 h 95"/>
                <a:gd name="T92" fmla="*/ 0 w 89"/>
                <a:gd name="T93" fmla="*/ 54 h 95"/>
                <a:gd name="T94" fmla="*/ 41 w 89"/>
                <a:gd name="T95" fmla="*/ 95 h 95"/>
                <a:gd name="T96" fmla="*/ 55 w 89"/>
                <a:gd name="T97" fmla="*/ 93 h 95"/>
                <a:gd name="T98" fmla="*/ 41 w 89"/>
                <a:gd name="T99" fmla="*/ 54 h 95"/>
                <a:gd name="T100" fmla="*/ 68 w 89"/>
                <a:gd name="T101" fmla="*/ 23 h 95"/>
                <a:gd name="T102" fmla="*/ 59 w 89"/>
                <a:gd name="T103" fmla="*/ 17 h 95"/>
                <a:gd name="T104" fmla="*/ 43 w 89"/>
                <a:gd name="T105" fmla="*/ 0 h 95"/>
                <a:gd name="T106" fmla="*/ 38 w 89"/>
                <a:gd name="T107" fmla="*/ 0 h 95"/>
                <a:gd name="T108" fmla="*/ 43 w 89"/>
                <a:gd name="T109" fmla="*/ 41 h 95"/>
                <a:gd name="T110" fmla="*/ 61 w 89"/>
                <a:gd name="T111" fmla="*/ 4 h 95"/>
                <a:gd name="T112" fmla="*/ 43 w 89"/>
                <a:gd name="T113"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95">
                  <a:moveTo>
                    <a:pt x="75" y="22"/>
                  </a:moveTo>
                  <a:cubicBezTo>
                    <a:pt x="83" y="29"/>
                    <a:pt x="89" y="40"/>
                    <a:pt x="89" y="53"/>
                  </a:cubicBezTo>
                  <a:cubicBezTo>
                    <a:pt x="89" y="63"/>
                    <a:pt x="85" y="73"/>
                    <a:pt x="78" y="80"/>
                  </a:cubicBezTo>
                  <a:cubicBezTo>
                    <a:pt x="47" y="53"/>
                    <a:pt x="47" y="53"/>
                    <a:pt x="47" y="53"/>
                  </a:cubicBezTo>
                  <a:cubicBezTo>
                    <a:pt x="75" y="22"/>
                    <a:pt x="75" y="22"/>
                    <a:pt x="75" y="22"/>
                  </a:cubicBezTo>
                  <a:close/>
                  <a:moveTo>
                    <a:pt x="76" y="83"/>
                  </a:moveTo>
                  <a:cubicBezTo>
                    <a:pt x="74" y="85"/>
                    <a:pt x="72" y="87"/>
                    <a:pt x="69" y="88"/>
                  </a:cubicBezTo>
                  <a:cubicBezTo>
                    <a:pt x="74" y="81"/>
                    <a:pt x="74" y="81"/>
                    <a:pt x="74" y="81"/>
                  </a:cubicBezTo>
                  <a:cubicBezTo>
                    <a:pt x="76" y="83"/>
                    <a:pt x="76" y="83"/>
                    <a:pt x="76" y="83"/>
                  </a:cubicBezTo>
                  <a:close/>
                  <a:moveTo>
                    <a:pt x="64" y="92"/>
                  </a:moveTo>
                  <a:cubicBezTo>
                    <a:pt x="72" y="79"/>
                    <a:pt x="72" y="79"/>
                    <a:pt x="72" y="79"/>
                  </a:cubicBezTo>
                  <a:cubicBezTo>
                    <a:pt x="70" y="77"/>
                    <a:pt x="70" y="77"/>
                    <a:pt x="70" y="77"/>
                  </a:cubicBezTo>
                  <a:cubicBezTo>
                    <a:pt x="60" y="94"/>
                    <a:pt x="60" y="94"/>
                    <a:pt x="60" y="94"/>
                  </a:cubicBezTo>
                  <a:cubicBezTo>
                    <a:pt x="61" y="93"/>
                    <a:pt x="63" y="92"/>
                    <a:pt x="64" y="92"/>
                  </a:cubicBezTo>
                  <a:close/>
                  <a:moveTo>
                    <a:pt x="58" y="91"/>
                  </a:moveTo>
                  <a:cubicBezTo>
                    <a:pt x="67" y="75"/>
                    <a:pt x="67" y="75"/>
                    <a:pt x="67" y="75"/>
                  </a:cubicBezTo>
                  <a:cubicBezTo>
                    <a:pt x="65" y="74"/>
                    <a:pt x="65" y="74"/>
                    <a:pt x="65" y="74"/>
                  </a:cubicBezTo>
                  <a:cubicBezTo>
                    <a:pt x="57" y="88"/>
                    <a:pt x="57" y="88"/>
                    <a:pt x="57" y="88"/>
                  </a:cubicBezTo>
                  <a:cubicBezTo>
                    <a:pt x="58" y="91"/>
                    <a:pt x="58" y="91"/>
                    <a:pt x="58" y="91"/>
                  </a:cubicBezTo>
                  <a:close/>
                  <a:moveTo>
                    <a:pt x="56" y="84"/>
                  </a:moveTo>
                  <a:cubicBezTo>
                    <a:pt x="63" y="72"/>
                    <a:pt x="63" y="72"/>
                    <a:pt x="63" y="72"/>
                  </a:cubicBezTo>
                  <a:cubicBezTo>
                    <a:pt x="61" y="70"/>
                    <a:pt x="61" y="70"/>
                    <a:pt x="61" y="70"/>
                  </a:cubicBezTo>
                  <a:cubicBezTo>
                    <a:pt x="55" y="81"/>
                    <a:pt x="55" y="81"/>
                    <a:pt x="55" y="81"/>
                  </a:cubicBezTo>
                  <a:cubicBezTo>
                    <a:pt x="56" y="84"/>
                    <a:pt x="56" y="84"/>
                    <a:pt x="56" y="84"/>
                  </a:cubicBezTo>
                  <a:close/>
                  <a:moveTo>
                    <a:pt x="53" y="78"/>
                  </a:moveTo>
                  <a:cubicBezTo>
                    <a:pt x="59" y="68"/>
                    <a:pt x="59" y="68"/>
                    <a:pt x="59" y="68"/>
                  </a:cubicBezTo>
                  <a:cubicBezTo>
                    <a:pt x="57" y="66"/>
                    <a:pt x="57" y="66"/>
                    <a:pt x="57" y="66"/>
                  </a:cubicBezTo>
                  <a:cubicBezTo>
                    <a:pt x="52" y="75"/>
                    <a:pt x="52" y="75"/>
                    <a:pt x="52" y="75"/>
                  </a:cubicBezTo>
                  <a:cubicBezTo>
                    <a:pt x="53" y="78"/>
                    <a:pt x="53" y="78"/>
                    <a:pt x="53" y="78"/>
                  </a:cubicBezTo>
                  <a:close/>
                  <a:moveTo>
                    <a:pt x="51" y="71"/>
                  </a:moveTo>
                  <a:cubicBezTo>
                    <a:pt x="55" y="64"/>
                    <a:pt x="55" y="64"/>
                    <a:pt x="55" y="64"/>
                  </a:cubicBezTo>
                  <a:cubicBezTo>
                    <a:pt x="53" y="62"/>
                    <a:pt x="53" y="62"/>
                    <a:pt x="53" y="62"/>
                  </a:cubicBezTo>
                  <a:cubicBezTo>
                    <a:pt x="50" y="68"/>
                    <a:pt x="50" y="68"/>
                    <a:pt x="50" y="68"/>
                  </a:cubicBezTo>
                  <a:cubicBezTo>
                    <a:pt x="51" y="71"/>
                    <a:pt x="51" y="71"/>
                    <a:pt x="51" y="71"/>
                  </a:cubicBezTo>
                  <a:close/>
                  <a:moveTo>
                    <a:pt x="48" y="65"/>
                  </a:moveTo>
                  <a:cubicBezTo>
                    <a:pt x="51" y="61"/>
                    <a:pt x="51" y="61"/>
                    <a:pt x="51" y="61"/>
                  </a:cubicBezTo>
                  <a:cubicBezTo>
                    <a:pt x="49" y="59"/>
                    <a:pt x="49" y="59"/>
                    <a:pt x="49" y="59"/>
                  </a:cubicBezTo>
                  <a:cubicBezTo>
                    <a:pt x="47" y="61"/>
                    <a:pt x="47" y="61"/>
                    <a:pt x="47" y="61"/>
                  </a:cubicBezTo>
                  <a:cubicBezTo>
                    <a:pt x="48" y="65"/>
                    <a:pt x="48" y="65"/>
                    <a:pt x="48" y="65"/>
                  </a:cubicBezTo>
                  <a:close/>
                  <a:moveTo>
                    <a:pt x="46" y="58"/>
                  </a:moveTo>
                  <a:cubicBezTo>
                    <a:pt x="45" y="55"/>
                    <a:pt x="45" y="55"/>
                    <a:pt x="45" y="55"/>
                  </a:cubicBezTo>
                  <a:cubicBezTo>
                    <a:pt x="47" y="57"/>
                    <a:pt x="47" y="57"/>
                    <a:pt x="47" y="57"/>
                  </a:cubicBezTo>
                  <a:cubicBezTo>
                    <a:pt x="46" y="58"/>
                    <a:pt x="46" y="58"/>
                    <a:pt x="46" y="58"/>
                  </a:cubicBezTo>
                  <a:close/>
                  <a:moveTo>
                    <a:pt x="59" y="17"/>
                  </a:moveTo>
                  <a:cubicBezTo>
                    <a:pt x="41" y="54"/>
                    <a:pt x="41" y="54"/>
                    <a:pt x="41" y="54"/>
                  </a:cubicBezTo>
                  <a:cubicBezTo>
                    <a:pt x="41" y="54"/>
                    <a:pt x="38" y="28"/>
                    <a:pt x="36" y="13"/>
                  </a:cubicBezTo>
                  <a:cubicBezTo>
                    <a:pt x="16" y="15"/>
                    <a:pt x="0" y="33"/>
                    <a:pt x="0" y="54"/>
                  </a:cubicBezTo>
                  <a:cubicBezTo>
                    <a:pt x="0" y="77"/>
                    <a:pt x="18" y="95"/>
                    <a:pt x="41" y="95"/>
                  </a:cubicBezTo>
                  <a:cubicBezTo>
                    <a:pt x="46" y="95"/>
                    <a:pt x="51" y="94"/>
                    <a:pt x="55" y="93"/>
                  </a:cubicBezTo>
                  <a:cubicBezTo>
                    <a:pt x="41" y="54"/>
                    <a:pt x="41" y="54"/>
                    <a:pt x="41" y="54"/>
                  </a:cubicBezTo>
                  <a:cubicBezTo>
                    <a:pt x="68" y="23"/>
                    <a:pt x="68" y="23"/>
                    <a:pt x="68" y="23"/>
                  </a:cubicBezTo>
                  <a:cubicBezTo>
                    <a:pt x="66" y="20"/>
                    <a:pt x="63" y="18"/>
                    <a:pt x="59" y="17"/>
                  </a:cubicBezTo>
                  <a:close/>
                  <a:moveTo>
                    <a:pt x="43" y="0"/>
                  </a:moveTo>
                  <a:cubicBezTo>
                    <a:pt x="41" y="0"/>
                    <a:pt x="40" y="0"/>
                    <a:pt x="38" y="0"/>
                  </a:cubicBezTo>
                  <a:cubicBezTo>
                    <a:pt x="40" y="15"/>
                    <a:pt x="43" y="41"/>
                    <a:pt x="43" y="41"/>
                  </a:cubicBezTo>
                  <a:cubicBezTo>
                    <a:pt x="61" y="4"/>
                    <a:pt x="61" y="4"/>
                    <a:pt x="61" y="4"/>
                  </a:cubicBezTo>
                  <a:cubicBezTo>
                    <a:pt x="56" y="1"/>
                    <a:pt x="49" y="0"/>
                    <a:pt x="43" y="0"/>
                  </a:cubicBezTo>
                  <a:close/>
                </a:path>
              </a:pathLst>
            </a:custGeom>
            <a:solidFill>
              <a:schemeClr val="bg1"/>
            </a:solidFill>
            <a:ln>
              <a:noFill/>
            </a:ln>
            <a:extLst/>
          </p:spPr>
          <p:txBody>
            <a:bodyPr vert="horz" wrap="square" lIns="96429" tIns="48214" rIns="96429" bIns="482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898">
                <a:solidFill>
                  <a:prstClr val="black"/>
                </a:solidFill>
                <a:latin typeface="Franklin Gothic Medium" panose="020B0603020102020204" pitchFamily="34" charset="0"/>
                <a:ea typeface="微软雅黑" panose="020B0503020204020204" pitchFamily="34" charset="-122"/>
                <a:cs typeface="Arial" panose="020B0604020202020204" pitchFamily="34" charset="0"/>
              </a:endParaRPr>
            </a:p>
          </p:txBody>
        </p:sp>
      </p:grpSp>
      <p:cxnSp>
        <p:nvCxnSpPr>
          <p:cNvPr id="37" name="Straight Connector 36"/>
          <p:cNvCxnSpPr/>
          <p:nvPr/>
        </p:nvCxnSpPr>
        <p:spPr>
          <a:xfrm>
            <a:off x="3710491" y="2303320"/>
            <a:ext cx="0" cy="214690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6429375" y="2303320"/>
            <a:ext cx="0" cy="214690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9173886" y="2303320"/>
            <a:ext cx="0" cy="214690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4" name="TextBox 41"/>
          <p:cNvSpPr txBox="1"/>
          <p:nvPr/>
        </p:nvSpPr>
        <p:spPr>
          <a:xfrm>
            <a:off x="1068716" y="3257773"/>
            <a:ext cx="2651792" cy="640502"/>
          </a:xfrm>
          <a:prstGeom prst="rect">
            <a:avLst/>
          </a:prstGeom>
          <a:noFill/>
        </p:spPr>
        <p:txBody>
          <a:bodyPr wrap="square" lIns="85667" tIns="42834" rIns="85667" bIns="42834" rtlCol="0">
            <a:spAutoFit/>
          </a:bodyPr>
          <a:lstStyle/>
          <a:p>
            <a:pPr>
              <a:lnSpc>
                <a:spcPct val="150000"/>
              </a:lnSpc>
            </a:pP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点击添加相关标题文字，点击添加相关标题文字，点击添加相关标题文字，点击添加相关标题文字，点击添加相关标题文字，点击添加相关标题文字。</a:t>
            </a:r>
            <a:endParaRPr lang="en-GB"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45" name="TextBox 170"/>
          <p:cNvSpPr txBox="1"/>
          <p:nvPr/>
        </p:nvSpPr>
        <p:spPr>
          <a:xfrm>
            <a:off x="1068716" y="2966808"/>
            <a:ext cx="2430227" cy="355904"/>
          </a:xfrm>
          <a:prstGeom prst="rect">
            <a:avLst/>
          </a:prstGeom>
          <a:noFill/>
        </p:spPr>
        <p:txBody>
          <a:bodyPr wrap="square" lIns="96431" tIns="48215" rIns="96431" bIns="48215" rtlCol="0">
            <a:spAutoFit/>
          </a:bodyPr>
          <a:lstStyle/>
          <a:p>
            <a:pPr>
              <a:lnSpc>
                <a:spcPct val="120000"/>
              </a:lnSpc>
            </a:pP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6" name="TextBox 41"/>
          <p:cNvSpPr txBox="1"/>
          <p:nvPr/>
        </p:nvSpPr>
        <p:spPr>
          <a:xfrm>
            <a:off x="3811916" y="3257773"/>
            <a:ext cx="2651792" cy="640502"/>
          </a:xfrm>
          <a:prstGeom prst="rect">
            <a:avLst/>
          </a:prstGeom>
          <a:noFill/>
        </p:spPr>
        <p:txBody>
          <a:bodyPr wrap="square" lIns="85667" tIns="42834" rIns="85667" bIns="42834" rtlCol="0">
            <a:spAutoFit/>
          </a:bodyPr>
          <a:lstStyle/>
          <a:p>
            <a:pPr>
              <a:lnSpc>
                <a:spcPct val="150000"/>
              </a:lnSpc>
            </a:pP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点击添加相关标题文字，点击添加相关标题文字，点击添加相关标题文字，点击添加相关标题文字，点击添加相关标题文字，点击添加相关标题文字。</a:t>
            </a:r>
            <a:endParaRPr lang="en-GB"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47" name="TextBox 170"/>
          <p:cNvSpPr txBox="1"/>
          <p:nvPr/>
        </p:nvSpPr>
        <p:spPr>
          <a:xfrm>
            <a:off x="3811916" y="2966808"/>
            <a:ext cx="2430227" cy="355904"/>
          </a:xfrm>
          <a:prstGeom prst="rect">
            <a:avLst/>
          </a:prstGeom>
          <a:noFill/>
        </p:spPr>
        <p:txBody>
          <a:bodyPr wrap="square" lIns="96431" tIns="48215" rIns="96431" bIns="48215" rtlCol="0">
            <a:spAutoFit/>
          </a:bodyPr>
          <a:lstStyle/>
          <a:p>
            <a:pPr>
              <a:lnSpc>
                <a:spcPct val="120000"/>
              </a:lnSpc>
            </a:pP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8" name="TextBox 41"/>
          <p:cNvSpPr txBox="1"/>
          <p:nvPr/>
        </p:nvSpPr>
        <p:spPr>
          <a:xfrm>
            <a:off x="6526541" y="3257773"/>
            <a:ext cx="2651792" cy="640502"/>
          </a:xfrm>
          <a:prstGeom prst="rect">
            <a:avLst/>
          </a:prstGeom>
          <a:noFill/>
        </p:spPr>
        <p:txBody>
          <a:bodyPr wrap="square" lIns="85667" tIns="42834" rIns="85667" bIns="42834" rtlCol="0">
            <a:spAutoFit/>
          </a:bodyPr>
          <a:lstStyle/>
          <a:p>
            <a:pPr>
              <a:lnSpc>
                <a:spcPct val="150000"/>
              </a:lnSpc>
            </a:pP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点击添加相关标题文字，点击添加相关标题文字，点击添加相关标题文字，点击添加相关标题文字，点击添加相关标题文字，点击添加相关标题文字。</a:t>
            </a:r>
            <a:endParaRPr lang="en-GB"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49" name="TextBox 170"/>
          <p:cNvSpPr txBox="1"/>
          <p:nvPr/>
        </p:nvSpPr>
        <p:spPr>
          <a:xfrm>
            <a:off x="6526541" y="2966808"/>
            <a:ext cx="2430227" cy="355904"/>
          </a:xfrm>
          <a:prstGeom prst="rect">
            <a:avLst/>
          </a:prstGeom>
          <a:noFill/>
        </p:spPr>
        <p:txBody>
          <a:bodyPr wrap="square" lIns="96431" tIns="48215" rIns="96431" bIns="48215" rtlCol="0">
            <a:spAutoFit/>
          </a:bodyPr>
          <a:lstStyle/>
          <a:p>
            <a:pPr>
              <a:lnSpc>
                <a:spcPct val="120000"/>
              </a:lnSpc>
            </a:pP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0" name="TextBox 41"/>
          <p:cNvSpPr txBox="1"/>
          <p:nvPr/>
        </p:nvSpPr>
        <p:spPr>
          <a:xfrm>
            <a:off x="9355466" y="3257773"/>
            <a:ext cx="2651792" cy="640502"/>
          </a:xfrm>
          <a:prstGeom prst="rect">
            <a:avLst/>
          </a:prstGeom>
          <a:noFill/>
        </p:spPr>
        <p:txBody>
          <a:bodyPr wrap="square" lIns="85667" tIns="42834" rIns="85667" bIns="42834" rtlCol="0">
            <a:spAutoFit/>
          </a:bodyPr>
          <a:lstStyle/>
          <a:p>
            <a:pPr>
              <a:lnSpc>
                <a:spcPct val="150000"/>
              </a:lnSpc>
            </a:pP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点击添加相关标题文字，点击添加相关标题文字，点击添加相关标题文字，点击添加相关标题文字，点击添加相关标题文字，点击添加相关标题文字。</a:t>
            </a:r>
            <a:endParaRPr lang="en-GB"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51" name="TextBox 170"/>
          <p:cNvSpPr txBox="1"/>
          <p:nvPr/>
        </p:nvSpPr>
        <p:spPr>
          <a:xfrm>
            <a:off x="9355466" y="2966808"/>
            <a:ext cx="2430227" cy="355904"/>
          </a:xfrm>
          <a:prstGeom prst="rect">
            <a:avLst/>
          </a:prstGeom>
          <a:noFill/>
        </p:spPr>
        <p:txBody>
          <a:bodyPr wrap="square" lIns="96431" tIns="48215" rIns="96431" bIns="48215" rtlCol="0">
            <a:spAutoFit/>
          </a:bodyPr>
          <a:lstStyle/>
          <a:p>
            <a:pPr>
              <a:lnSpc>
                <a:spcPct val="120000"/>
              </a:lnSpc>
            </a:pP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1" name="文本框 40"/>
          <p:cNvSpPr txBox="1"/>
          <p:nvPr/>
        </p:nvSpPr>
        <p:spPr>
          <a:xfrm>
            <a:off x="372973" y="266550"/>
            <a:ext cx="3272517" cy="466708"/>
          </a:xfrm>
          <a:prstGeom prst="rect">
            <a:avLst/>
          </a:prstGeom>
          <a:noFill/>
        </p:spPr>
        <p:txBody>
          <a:bodyPr wrap="none" lIns="96434" tIns="48217" rIns="96434" bIns="48217" rtlCol="0">
            <a:spAutoFit/>
          </a:bodyPr>
          <a:lstStyle/>
          <a:p>
            <a:pPr defTabSz="964278"/>
            <a:r>
              <a:rPr lang="zh-CN" altLang="en-US" sz="2400" dirty="0">
                <a:solidFill>
                  <a:srgbClr val="E7E6E6">
                    <a:lumMod val="25000"/>
                  </a:srgbClr>
                </a:solidFill>
                <a:latin typeface="微软雅黑" panose="020B0503020204020204" pitchFamily="34" charset="-122"/>
                <a:ea typeface="微软雅黑" panose="020B0503020204020204" pitchFamily="34" charset="-122"/>
                <a:cs typeface="+mn-ea"/>
                <a:sym typeface="+mn-lt"/>
              </a:rPr>
              <a:t>点击添加相关标题文字</a:t>
            </a:r>
          </a:p>
        </p:txBody>
      </p:sp>
      <p:sp>
        <p:nvSpPr>
          <p:cNvPr id="42" name="文本框 41"/>
          <p:cNvSpPr txBox="1"/>
          <p:nvPr/>
        </p:nvSpPr>
        <p:spPr>
          <a:xfrm>
            <a:off x="372973" y="654957"/>
            <a:ext cx="2809570" cy="374375"/>
          </a:xfrm>
          <a:prstGeom prst="rect">
            <a:avLst/>
          </a:prstGeom>
          <a:noFill/>
        </p:spPr>
        <p:txBody>
          <a:bodyPr wrap="none" lIns="96434" tIns="48217" rIns="96434" bIns="48217" rtlCol="0">
            <a:spAutoFit/>
          </a:bodyPr>
          <a:lstStyle/>
          <a:p>
            <a:pPr defTabSz="964278"/>
            <a:r>
              <a:rPr lang="en-US" altLang="zh-CN" dirty="0">
                <a:solidFill>
                  <a:srgbClr val="E7E6E6">
                    <a:lumMod val="25000"/>
                  </a:srgbClr>
                </a:solidFill>
                <a:cs typeface="+mn-ea"/>
                <a:sym typeface="+mn-lt"/>
              </a:rPr>
              <a:t>ADD RELATED TITLE WORDS</a:t>
            </a:r>
            <a:endParaRPr lang="zh-CN" altLang="en-US" dirty="0">
              <a:solidFill>
                <a:srgbClr val="E7E6E6">
                  <a:lumMod val="25000"/>
                </a:srgbClr>
              </a:solidFill>
              <a:cs typeface="+mn-ea"/>
              <a:sym typeface="+mn-lt"/>
            </a:endParaRPr>
          </a:p>
        </p:txBody>
      </p:sp>
    </p:spTree>
    <p:extLst>
      <p:ext uri="{BB962C8B-B14F-4D97-AF65-F5344CB8AC3E}">
        <p14:creationId xmlns:p14="http://schemas.microsoft.com/office/powerpoint/2010/main" val="3734301165"/>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47" presetClass="entr" presetSubtype="0" fill="hold" grpId="0" nodeType="after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500"/>
                                        <p:tgtEl>
                                          <p:spTgt spid="45"/>
                                        </p:tgtEl>
                                      </p:cBhvr>
                                    </p:animEffect>
                                    <p:anim calcmode="lin" valueType="num">
                                      <p:cBhvr>
                                        <p:cTn id="13" dur="500" fill="hold"/>
                                        <p:tgtEl>
                                          <p:spTgt spid="45"/>
                                        </p:tgtEl>
                                        <p:attrNameLst>
                                          <p:attrName>ppt_x</p:attrName>
                                        </p:attrNameLst>
                                      </p:cBhvr>
                                      <p:tavLst>
                                        <p:tav tm="0">
                                          <p:val>
                                            <p:strVal val="#ppt_x"/>
                                          </p:val>
                                        </p:tav>
                                        <p:tav tm="100000">
                                          <p:val>
                                            <p:strVal val="#ppt_x"/>
                                          </p:val>
                                        </p:tav>
                                      </p:tavLst>
                                    </p:anim>
                                    <p:anim calcmode="lin" valueType="num">
                                      <p:cBhvr>
                                        <p:cTn id="14" dur="500" fill="hold"/>
                                        <p:tgtEl>
                                          <p:spTgt spid="4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500"/>
                                        <p:tgtEl>
                                          <p:spTgt spid="44"/>
                                        </p:tgtEl>
                                      </p:cBhvr>
                                    </p:animEffect>
                                    <p:anim calcmode="lin" valueType="num">
                                      <p:cBhvr>
                                        <p:cTn id="18" dur="500" fill="hold"/>
                                        <p:tgtEl>
                                          <p:spTgt spid="44"/>
                                        </p:tgtEl>
                                        <p:attrNameLst>
                                          <p:attrName>ppt_x</p:attrName>
                                        </p:attrNameLst>
                                      </p:cBhvr>
                                      <p:tavLst>
                                        <p:tav tm="0">
                                          <p:val>
                                            <p:strVal val="#ppt_x"/>
                                          </p:val>
                                        </p:tav>
                                        <p:tav tm="100000">
                                          <p:val>
                                            <p:strVal val="#ppt_x"/>
                                          </p:val>
                                        </p:tav>
                                      </p:tavLst>
                                    </p:anim>
                                    <p:anim calcmode="lin" valueType="num">
                                      <p:cBhvr>
                                        <p:cTn id="19" dur="500" fill="hold"/>
                                        <p:tgtEl>
                                          <p:spTgt spid="44"/>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22" presetClass="entr" presetSubtype="4" fill="hold" nodeType="after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wipe(down)">
                                      <p:cBhvr>
                                        <p:cTn id="23" dur="500"/>
                                        <p:tgtEl>
                                          <p:spTgt spid="37"/>
                                        </p:tgtEl>
                                      </p:cBhvr>
                                    </p:animEffect>
                                  </p:childTnLst>
                                </p:cTn>
                              </p:par>
                            </p:childTnLst>
                          </p:cTn>
                        </p:par>
                        <p:par>
                          <p:cTn id="24" fill="hold">
                            <p:stCondLst>
                              <p:cond delay="1500"/>
                            </p:stCondLst>
                            <p:childTnLst>
                              <p:par>
                                <p:cTn id="25" presetID="2" presetClass="entr" presetSubtype="4" fill="hold" nodeType="after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ppt_x"/>
                                          </p:val>
                                        </p:tav>
                                        <p:tav tm="100000">
                                          <p:val>
                                            <p:strVal val="#ppt_x"/>
                                          </p:val>
                                        </p:tav>
                                      </p:tavLst>
                                    </p:anim>
                                    <p:anim calcmode="lin" valueType="num">
                                      <p:cBhvr additive="base">
                                        <p:cTn id="28" dur="500" fill="hold"/>
                                        <p:tgtEl>
                                          <p:spTgt spid="17"/>
                                        </p:tgtEl>
                                        <p:attrNameLst>
                                          <p:attrName>ppt_y</p:attrName>
                                        </p:attrNameLst>
                                      </p:cBhvr>
                                      <p:tavLst>
                                        <p:tav tm="0">
                                          <p:val>
                                            <p:strVal val="1+#ppt_h/2"/>
                                          </p:val>
                                        </p:tav>
                                        <p:tav tm="100000">
                                          <p:val>
                                            <p:strVal val="#ppt_y"/>
                                          </p:val>
                                        </p:tav>
                                      </p:tavLst>
                                    </p:anim>
                                  </p:childTnLst>
                                </p:cTn>
                              </p:par>
                            </p:childTnLst>
                          </p:cTn>
                        </p:par>
                        <p:par>
                          <p:cTn id="29" fill="hold">
                            <p:stCondLst>
                              <p:cond delay="2000"/>
                            </p:stCondLst>
                            <p:childTnLst>
                              <p:par>
                                <p:cTn id="30" presetID="47" presetClass="entr" presetSubtype="0" fill="hold" grpId="0" nodeType="after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fade">
                                      <p:cBhvr>
                                        <p:cTn id="32" dur="500"/>
                                        <p:tgtEl>
                                          <p:spTgt spid="47"/>
                                        </p:tgtEl>
                                      </p:cBhvr>
                                    </p:animEffect>
                                    <p:anim calcmode="lin" valueType="num">
                                      <p:cBhvr>
                                        <p:cTn id="33" dur="500" fill="hold"/>
                                        <p:tgtEl>
                                          <p:spTgt spid="47"/>
                                        </p:tgtEl>
                                        <p:attrNameLst>
                                          <p:attrName>ppt_x</p:attrName>
                                        </p:attrNameLst>
                                      </p:cBhvr>
                                      <p:tavLst>
                                        <p:tav tm="0">
                                          <p:val>
                                            <p:strVal val="#ppt_x"/>
                                          </p:val>
                                        </p:tav>
                                        <p:tav tm="100000">
                                          <p:val>
                                            <p:strVal val="#ppt_x"/>
                                          </p:val>
                                        </p:tav>
                                      </p:tavLst>
                                    </p:anim>
                                    <p:anim calcmode="lin" valueType="num">
                                      <p:cBhvr>
                                        <p:cTn id="34" dur="500" fill="hold"/>
                                        <p:tgtEl>
                                          <p:spTgt spid="47"/>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animEffect transition="in" filter="fade">
                                      <p:cBhvr>
                                        <p:cTn id="37" dur="500"/>
                                        <p:tgtEl>
                                          <p:spTgt spid="46"/>
                                        </p:tgtEl>
                                      </p:cBhvr>
                                    </p:animEffect>
                                    <p:anim calcmode="lin" valueType="num">
                                      <p:cBhvr>
                                        <p:cTn id="38" dur="500" fill="hold"/>
                                        <p:tgtEl>
                                          <p:spTgt spid="46"/>
                                        </p:tgtEl>
                                        <p:attrNameLst>
                                          <p:attrName>ppt_x</p:attrName>
                                        </p:attrNameLst>
                                      </p:cBhvr>
                                      <p:tavLst>
                                        <p:tav tm="0">
                                          <p:val>
                                            <p:strVal val="#ppt_x"/>
                                          </p:val>
                                        </p:tav>
                                        <p:tav tm="100000">
                                          <p:val>
                                            <p:strVal val="#ppt_x"/>
                                          </p:val>
                                        </p:tav>
                                      </p:tavLst>
                                    </p:anim>
                                    <p:anim calcmode="lin" valueType="num">
                                      <p:cBhvr>
                                        <p:cTn id="39" dur="500" fill="hold"/>
                                        <p:tgtEl>
                                          <p:spTgt spid="46"/>
                                        </p:tgtEl>
                                        <p:attrNameLst>
                                          <p:attrName>ppt_y</p:attrName>
                                        </p:attrNameLst>
                                      </p:cBhvr>
                                      <p:tavLst>
                                        <p:tav tm="0">
                                          <p:val>
                                            <p:strVal val="#ppt_y+.1"/>
                                          </p:val>
                                        </p:tav>
                                        <p:tav tm="100000">
                                          <p:val>
                                            <p:strVal val="#ppt_y"/>
                                          </p:val>
                                        </p:tav>
                                      </p:tavLst>
                                    </p:anim>
                                  </p:childTnLst>
                                </p:cTn>
                              </p:par>
                            </p:childTnLst>
                          </p:cTn>
                        </p:par>
                        <p:par>
                          <p:cTn id="40" fill="hold">
                            <p:stCondLst>
                              <p:cond delay="2500"/>
                            </p:stCondLst>
                            <p:childTnLst>
                              <p:par>
                                <p:cTn id="41" presetID="22" presetClass="entr" presetSubtype="4" fill="hold" nodeType="after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wipe(down)">
                                      <p:cBhvr>
                                        <p:cTn id="43" dur="500"/>
                                        <p:tgtEl>
                                          <p:spTgt spid="38"/>
                                        </p:tgtEl>
                                      </p:cBhvr>
                                    </p:animEffect>
                                  </p:childTnLst>
                                </p:cTn>
                              </p:par>
                            </p:childTnLst>
                          </p:cTn>
                        </p:par>
                        <p:par>
                          <p:cTn id="44" fill="hold">
                            <p:stCondLst>
                              <p:cond delay="3000"/>
                            </p:stCondLst>
                            <p:childTnLst>
                              <p:par>
                                <p:cTn id="45" presetID="2" presetClass="entr" presetSubtype="4" fill="hold" nodeType="after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additive="base">
                                        <p:cTn id="47" dur="500" fill="hold"/>
                                        <p:tgtEl>
                                          <p:spTgt spid="18"/>
                                        </p:tgtEl>
                                        <p:attrNameLst>
                                          <p:attrName>ppt_x</p:attrName>
                                        </p:attrNameLst>
                                      </p:cBhvr>
                                      <p:tavLst>
                                        <p:tav tm="0">
                                          <p:val>
                                            <p:strVal val="#ppt_x"/>
                                          </p:val>
                                        </p:tav>
                                        <p:tav tm="100000">
                                          <p:val>
                                            <p:strVal val="#ppt_x"/>
                                          </p:val>
                                        </p:tav>
                                      </p:tavLst>
                                    </p:anim>
                                    <p:anim calcmode="lin" valueType="num">
                                      <p:cBhvr additive="base">
                                        <p:cTn id="48" dur="500" fill="hold"/>
                                        <p:tgtEl>
                                          <p:spTgt spid="18"/>
                                        </p:tgtEl>
                                        <p:attrNameLst>
                                          <p:attrName>ppt_y</p:attrName>
                                        </p:attrNameLst>
                                      </p:cBhvr>
                                      <p:tavLst>
                                        <p:tav tm="0">
                                          <p:val>
                                            <p:strVal val="1+#ppt_h/2"/>
                                          </p:val>
                                        </p:tav>
                                        <p:tav tm="100000">
                                          <p:val>
                                            <p:strVal val="#ppt_y"/>
                                          </p:val>
                                        </p:tav>
                                      </p:tavLst>
                                    </p:anim>
                                  </p:childTnLst>
                                </p:cTn>
                              </p:par>
                            </p:childTnLst>
                          </p:cTn>
                        </p:par>
                        <p:par>
                          <p:cTn id="49" fill="hold">
                            <p:stCondLst>
                              <p:cond delay="3500"/>
                            </p:stCondLst>
                            <p:childTnLst>
                              <p:par>
                                <p:cTn id="50" presetID="47" presetClass="entr" presetSubtype="0" fill="hold" grpId="0" nodeType="afterEffect">
                                  <p:stCondLst>
                                    <p:cond delay="0"/>
                                  </p:stCondLst>
                                  <p:childTnLst>
                                    <p:set>
                                      <p:cBhvr>
                                        <p:cTn id="51" dur="1" fill="hold">
                                          <p:stCondLst>
                                            <p:cond delay="0"/>
                                          </p:stCondLst>
                                        </p:cTn>
                                        <p:tgtEl>
                                          <p:spTgt spid="49"/>
                                        </p:tgtEl>
                                        <p:attrNameLst>
                                          <p:attrName>style.visibility</p:attrName>
                                        </p:attrNameLst>
                                      </p:cBhvr>
                                      <p:to>
                                        <p:strVal val="visible"/>
                                      </p:to>
                                    </p:set>
                                    <p:animEffect transition="in" filter="fade">
                                      <p:cBhvr>
                                        <p:cTn id="52" dur="500"/>
                                        <p:tgtEl>
                                          <p:spTgt spid="49"/>
                                        </p:tgtEl>
                                      </p:cBhvr>
                                    </p:animEffect>
                                    <p:anim calcmode="lin" valueType="num">
                                      <p:cBhvr>
                                        <p:cTn id="53" dur="500" fill="hold"/>
                                        <p:tgtEl>
                                          <p:spTgt spid="49"/>
                                        </p:tgtEl>
                                        <p:attrNameLst>
                                          <p:attrName>ppt_x</p:attrName>
                                        </p:attrNameLst>
                                      </p:cBhvr>
                                      <p:tavLst>
                                        <p:tav tm="0">
                                          <p:val>
                                            <p:strVal val="#ppt_x"/>
                                          </p:val>
                                        </p:tav>
                                        <p:tav tm="100000">
                                          <p:val>
                                            <p:strVal val="#ppt_x"/>
                                          </p:val>
                                        </p:tav>
                                      </p:tavLst>
                                    </p:anim>
                                    <p:anim calcmode="lin" valueType="num">
                                      <p:cBhvr>
                                        <p:cTn id="54" dur="500" fill="hold"/>
                                        <p:tgtEl>
                                          <p:spTgt spid="49"/>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48"/>
                                        </p:tgtEl>
                                        <p:attrNameLst>
                                          <p:attrName>style.visibility</p:attrName>
                                        </p:attrNameLst>
                                      </p:cBhvr>
                                      <p:to>
                                        <p:strVal val="visible"/>
                                      </p:to>
                                    </p:set>
                                    <p:animEffect transition="in" filter="fade">
                                      <p:cBhvr>
                                        <p:cTn id="57" dur="500"/>
                                        <p:tgtEl>
                                          <p:spTgt spid="48"/>
                                        </p:tgtEl>
                                      </p:cBhvr>
                                    </p:animEffect>
                                    <p:anim calcmode="lin" valueType="num">
                                      <p:cBhvr>
                                        <p:cTn id="58" dur="500" fill="hold"/>
                                        <p:tgtEl>
                                          <p:spTgt spid="48"/>
                                        </p:tgtEl>
                                        <p:attrNameLst>
                                          <p:attrName>ppt_x</p:attrName>
                                        </p:attrNameLst>
                                      </p:cBhvr>
                                      <p:tavLst>
                                        <p:tav tm="0">
                                          <p:val>
                                            <p:strVal val="#ppt_x"/>
                                          </p:val>
                                        </p:tav>
                                        <p:tav tm="100000">
                                          <p:val>
                                            <p:strVal val="#ppt_x"/>
                                          </p:val>
                                        </p:tav>
                                      </p:tavLst>
                                    </p:anim>
                                    <p:anim calcmode="lin" valueType="num">
                                      <p:cBhvr>
                                        <p:cTn id="59" dur="500" fill="hold"/>
                                        <p:tgtEl>
                                          <p:spTgt spid="48"/>
                                        </p:tgtEl>
                                        <p:attrNameLst>
                                          <p:attrName>ppt_y</p:attrName>
                                        </p:attrNameLst>
                                      </p:cBhvr>
                                      <p:tavLst>
                                        <p:tav tm="0">
                                          <p:val>
                                            <p:strVal val="#ppt_y+.1"/>
                                          </p:val>
                                        </p:tav>
                                        <p:tav tm="100000">
                                          <p:val>
                                            <p:strVal val="#ppt_y"/>
                                          </p:val>
                                        </p:tav>
                                      </p:tavLst>
                                    </p:anim>
                                  </p:childTnLst>
                                </p:cTn>
                              </p:par>
                            </p:childTnLst>
                          </p:cTn>
                        </p:par>
                        <p:par>
                          <p:cTn id="60" fill="hold">
                            <p:stCondLst>
                              <p:cond delay="4000"/>
                            </p:stCondLst>
                            <p:childTnLst>
                              <p:par>
                                <p:cTn id="61" presetID="22" presetClass="entr" presetSubtype="4" fill="hold" nodeType="afterEffect">
                                  <p:stCondLst>
                                    <p:cond delay="0"/>
                                  </p:stCondLst>
                                  <p:childTnLst>
                                    <p:set>
                                      <p:cBhvr>
                                        <p:cTn id="62" dur="1" fill="hold">
                                          <p:stCondLst>
                                            <p:cond delay="0"/>
                                          </p:stCondLst>
                                        </p:cTn>
                                        <p:tgtEl>
                                          <p:spTgt spid="39"/>
                                        </p:tgtEl>
                                        <p:attrNameLst>
                                          <p:attrName>style.visibility</p:attrName>
                                        </p:attrNameLst>
                                      </p:cBhvr>
                                      <p:to>
                                        <p:strVal val="visible"/>
                                      </p:to>
                                    </p:set>
                                    <p:animEffect transition="in" filter="wipe(down)">
                                      <p:cBhvr>
                                        <p:cTn id="63" dur="500"/>
                                        <p:tgtEl>
                                          <p:spTgt spid="39"/>
                                        </p:tgtEl>
                                      </p:cBhvr>
                                    </p:animEffect>
                                  </p:childTnLst>
                                </p:cTn>
                              </p:par>
                            </p:childTnLst>
                          </p:cTn>
                        </p:par>
                        <p:par>
                          <p:cTn id="64" fill="hold">
                            <p:stCondLst>
                              <p:cond delay="4500"/>
                            </p:stCondLst>
                            <p:childTnLst>
                              <p:par>
                                <p:cTn id="65" presetID="2" presetClass="entr" presetSubtype="4" fill="hold" nodeType="afterEffect">
                                  <p:stCondLst>
                                    <p:cond delay="0"/>
                                  </p:stCondLst>
                                  <p:childTnLst>
                                    <p:set>
                                      <p:cBhvr>
                                        <p:cTn id="66" dur="1" fill="hold">
                                          <p:stCondLst>
                                            <p:cond delay="0"/>
                                          </p:stCondLst>
                                        </p:cTn>
                                        <p:tgtEl>
                                          <p:spTgt spid="23"/>
                                        </p:tgtEl>
                                        <p:attrNameLst>
                                          <p:attrName>style.visibility</p:attrName>
                                        </p:attrNameLst>
                                      </p:cBhvr>
                                      <p:to>
                                        <p:strVal val="visible"/>
                                      </p:to>
                                    </p:set>
                                    <p:anim calcmode="lin" valueType="num">
                                      <p:cBhvr additive="base">
                                        <p:cTn id="67" dur="500" fill="hold"/>
                                        <p:tgtEl>
                                          <p:spTgt spid="23"/>
                                        </p:tgtEl>
                                        <p:attrNameLst>
                                          <p:attrName>ppt_x</p:attrName>
                                        </p:attrNameLst>
                                      </p:cBhvr>
                                      <p:tavLst>
                                        <p:tav tm="0">
                                          <p:val>
                                            <p:strVal val="#ppt_x"/>
                                          </p:val>
                                        </p:tav>
                                        <p:tav tm="100000">
                                          <p:val>
                                            <p:strVal val="#ppt_x"/>
                                          </p:val>
                                        </p:tav>
                                      </p:tavLst>
                                    </p:anim>
                                    <p:anim calcmode="lin" valueType="num">
                                      <p:cBhvr additive="base">
                                        <p:cTn id="68" dur="500" fill="hold"/>
                                        <p:tgtEl>
                                          <p:spTgt spid="23"/>
                                        </p:tgtEl>
                                        <p:attrNameLst>
                                          <p:attrName>ppt_y</p:attrName>
                                        </p:attrNameLst>
                                      </p:cBhvr>
                                      <p:tavLst>
                                        <p:tav tm="0">
                                          <p:val>
                                            <p:strVal val="1+#ppt_h/2"/>
                                          </p:val>
                                        </p:tav>
                                        <p:tav tm="100000">
                                          <p:val>
                                            <p:strVal val="#ppt_y"/>
                                          </p:val>
                                        </p:tav>
                                      </p:tavLst>
                                    </p:anim>
                                  </p:childTnLst>
                                </p:cTn>
                              </p:par>
                            </p:childTnLst>
                          </p:cTn>
                        </p:par>
                        <p:par>
                          <p:cTn id="69" fill="hold">
                            <p:stCondLst>
                              <p:cond delay="5000"/>
                            </p:stCondLst>
                            <p:childTnLst>
                              <p:par>
                                <p:cTn id="70" presetID="47" presetClass="entr" presetSubtype="0" fill="hold" grpId="0" nodeType="afterEffect">
                                  <p:stCondLst>
                                    <p:cond delay="0"/>
                                  </p:stCondLst>
                                  <p:childTnLst>
                                    <p:set>
                                      <p:cBhvr>
                                        <p:cTn id="71" dur="1" fill="hold">
                                          <p:stCondLst>
                                            <p:cond delay="0"/>
                                          </p:stCondLst>
                                        </p:cTn>
                                        <p:tgtEl>
                                          <p:spTgt spid="51"/>
                                        </p:tgtEl>
                                        <p:attrNameLst>
                                          <p:attrName>style.visibility</p:attrName>
                                        </p:attrNameLst>
                                      </p:cBhvr>
                                      <p:to>
                                        <p:strVal val="visible"/>
                                      </p:to>
                                    </p:set>
                                    <p:animEffect transition="in" filter="fade">
                                      <p:cBhvr>
                                        <p:cTn id="72" dur="500"/>
                                        <p:tgtEl>
                                          <p:spTgt spid="51"/>
                                        </p:tgtEl>
                                      </p:cBhvr>
                                    </p:animEffect>
                                    <p:anim calcmode="lin" valueType="num">
                                      <p:cBhvr>
                                        <p:cTn id="73" dur="500" fill="hold"/>
                                        <p:tgtEl>
                                          <p:spTgt spid="51"/>
                                        </p:tgtEl>
                                        <p:attrNameLst>
                                          <p:attrName>ppt_x</p:attrName>
                                        </p:attrNameLst>
                                      </p:cBhvr>
                                      <p:tavLst>
                                        <p:tav tm="0">
                                          <p:val>
                                            <p:strVal val="#ppt_x"/>
                                          </p:val>
                                        </p:tav>
                                        <p:tav tm="100000">
                                          <p:val>
                                            <p:strVal val="#ppt_x"/>
                                          </p:val>
                                        </p:tav>
                                      </p:tavLst>
                                    </p:anim>
                                    <p:anim calcmode="lin" valueType="num">
                                      <p:cBhvr>
                                        <p:cTn id="74" dur="500" fill="hold"/>
                                        <p:tgtEl>
                                          <p:spTgt spid="51"/>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50"/>
                                        </p:tgtEl>
                                        <p:attrNameLst>
                                          <p:attrName>style.visibility</p:attrName>
                                        </p:attrNameLst>
                                      </p:cBhvr>
                                      <p:to>
                                        <p:strVal val="visible"/>
                                      </p:to>
                                    </p:set>
                                    <p:animEffect transition="in" filter="fade">
                                      <p:cBhvr>
                                        <p:cTn id="77" dur="500"/>
                                        <p:tgtEl>
                                          <p:spTgt spid="50"/>
                                        </p:tgtEl>
                                      </p:cBhvr>
                                    </p:animEffect>
                                    <p:anim calcmode="lin" valueType="num">
                                      <p:cBhvr>
                                        <p:cTn id="78" dur="500" fill="hold"/>
                                        <p:tgtEl>
                                          <p:spTgt spid="50"/>
                                        </p:tgtEl>
                                        <p:attrNameLst>
                                          <p:attrName>ppt_x</p:attrName>
                                        </p:attrNameLst>
                                      </p:cBhvr>
                                      <p:tavLst>
                                        <p:tav tm="0">
                                          <p:val>
                                            <p:strVal val="#ppt_x"/>
                                          </p:val>
                                        </p:tav>
                                        <p:tav tm="100000">
                                          <p:val>
                                            <p:strVal val="#ppt_x"/>
                                          </p:val>
                                        </p:tav>
                                      </p:tavLst>
                                    </p:anim>
                                    <p:anim calcmode="lin" valueType="num">
                                      <p:cBhvr>
                                        <p:cTn id="79" dur="500" fill="hold"/>
                                        <p:tgtEl>
                                          <p:spTgt spid="50"/>
                                        </p:tgtEl>
                                        <p:attrNameLst>
                                          <p:attrName>ppt_y</p:attrName>
                                        </p:attrNameLst>
                                      </p:cBhvr>
                                      <p:tavLst>
                                        <p:tav tm="0">
                                          <p:val>
                                            <p:strVal val="#ppt_y+.1"/>
                                          </p:val>
                                        </p:tav>
                                        <p:tav tm="100000">
                                          <p:val>
                                            <p:strVal val="#ppt_y"/>
                                          </p:val>
                                        </p:tav>
                                      </p:tavLst>
                                    </p:anim>
                                  </p:childTnLst>
                                </p:cTn>
                              </p:par>
                            </p:childTnLst>
                          </p:cTn>
                        </p:par>
                        <p:par>
                          <p:cTn id="80" fill="hold">
                            <p:stCondLst>
                              <p:cond delay="5500"/>
                            </p:stCondLst>
                            <p:childTnLst>
                              <p:par>
                                <p:cTn id="81" presetID="22" presetClass="entr" presetSubtype="4" fill="hold" grpId="0" nodeType="afterEffect">
                                  <p:stCondLst>
                                    <p:cond delay="0"/>
                                  </p:stCondLst>
                                  <p:childTnLst>
                                    <p:set>
                                      <p:cBhvr>
                                        <p:cTn id="82" dur="1" fill="hold">
                                          <p:stCondLst>
                                            <p:cond delay="0"/>
                                          </p:stCondLst>
                                        </p:cTn>
                                        <p:tgtEl>
                                          <p:spTgt spid="4"/>
                                        </p:tgtEl>
                                        <p:attrNameLst>
                                          <p:attrName>style.visibility</p:attrName>
                                        </p:attrNameLst>
                                      </p:cBhvr>
                                      <p:to>
                                        <p:strVal val="visible"/>
                                      </p:to>
                                    </p:set>
                                    <p:animEffect transition="in" filter="wipe(down)">
                                      <p:cBhvr>
                                        <p:cTn id="83" dur="500"/>
                                        <p:tgtEl>
                                          <p:spTgt spid="4"/>
                                        </p:tgtEl>
                                      </p:cBhvr>
                                    </p:animEffect>
                                  </p:childTnLst>
                                </p:cTn>
                              </p:par>
                            </p:childTnLst>
                          </p:cTn>
                        </p:par>
                        <p:par>
                          <p:cTn id="84" fill="hold">
                            <p:stCondLst>
                              <p:cond delay="6000"/>
                            </p:stCondLst>
                            <p:childTnLst>
                              <p:par>
                                <p:cTn id="85" presetID="53" presetClass="entr" presetSubtype="16" fill="hold" nodeType="afterEffect">
                                  <p:stCondLst>
                                    <p:cond delay="0"/>
                                  </p:stCondLst>
                                  <p:childTnLst>
                                    <p:set>
                                      <p:cBhvr>
                                        <p:cTn id="86" dur="1" fill="hold">
                                          <p:stCondLst>
                                            <p:cond delay="0"/>
                                          </p:stCondLst>
                                        </p:cTn>
                                        <p:tgtEl>
                                          <p:spTgt spid="5"/>
                                        </p:tgtEl>
                                        <p:attrNameLst>
                                          <p:attrName>style.visibility</p:attrName>
                                        </p:attrNameLst>
                                      </p:cBhvr>
                                      <p:to>
                                        <p:strVal val="visible"/>
                                      </p:to>
                                    </p:set>
                                    <p:anim calcmode="lin" valueType="num">
                                      <p:cBhvr>
                                        <p:cTn id="87" dur="500" fill="hold"/>
                                        <p:tgtEl>
                                          <p:spTgt spid="5"/>
                                        </p:tgtEl>
                                        <p:attrNameLst>
                                          <p:attrName>ppt_w</p:attrName>
                                        </p:attrNameLst>
                                      </p:cBhvr>
                                      <p:tavLst>
                                        <p:tav tm="0">
                                          <p:val>
                                            <p:fltVal val="0"/>
                                          </p:val>
                                        </p:tav>
                                        <p:tav tm="100000">
                                          <p:val>
                                            <p:strVal val="#ppt_w"/>
                                          </p:val>
                                        </p:tav>
                                      </p:tavLst>
                                    </p:anim>
                                    <p:anim calcmode="lin" valueType="num">
                                      <p:cBhvr>
                                        <p:cTn id="88" dur="500" fill="hold"/>
                                        <p:tgtEl>
                                          <p:spTgt spid="5"/>
                                        </p:tgtEl>
                                        <p:attrNameLst>
                                          <p:attrName>ppt_h</p:attrName>
                                        </p:attrNameLst>
                                      </p:cBhvr>
                                      <p:tavLst>
                                        <p:tav tm="0">
                                          <p:val>
                                            <p:fltVal val="0"/>
                                          </p:val>
                                        </p:tav>
                                        <p:tav tm="100000">
                                          <p:val>
                                            <p:strVal val="#ppt_h"/>
                                          </p:val>
                                        </p:tav>
                                      </p:tavLst>
                                    </p:anim>
                                    <p:animEffect transition="in" filter="fade">
                                      <p:cBhvr>
                                        <p:cTn id="89" dur="500"/>
                                        <p:tgtEl>
                                          <p:spTgt spid="5"/>
                                        </p:tgtEl>
                                      </p:cBhvr>
                                    </p:animEffect>
                                  </p:childTnLst>
                                </p:cTn>
                              </p:par>
                            </p:childTnLst>
                          </p:cTn>
                        </p:par>
                        <p:par>
                          <p:cTn id="90" fill="hold">
                            <p:stCondLst>
                              <p:cond delay="6500"/>
                            </p:stCondLst>
                            <p:childTnLst>
                              <p:par>
                                <p:cTn id="91" presetID="16" presetClass="entr" presetSubtype="21" fill="hold" nodeType="afterEffect">
                                  <p:stCondLst>
                                    <p:cond delay="0"/>
                                  </p:stCondLst>
                                  <p:childTnLst>
                                    <p:set>
                                      <p:cBhvr>
                                        <p:cTn id="92" dur="1" fill="hold">
                                          <p:stCondLst>
                                            <p:cond delay="0"/>
                                          </p:stCondLst>
                                        </p:cTn>
                                        <p:tgtEl>
                                          <p:spTgt spid="43"/>
                                        </p:tgtEl>
                                        <p:attrNameLst>
                                          <p:attrName>style.visibility</p:attrName>
                                        </p:attrNameLst>
                                      </p:cBhvr>
                                      <p:to>
                                        <p:strVal val="visible"/>
                                      </p:to>
                                    </p:set>
                                    <p:animEffect transition="in" filter="barn(inVertical)">
                                      <p:cBhvr>
                                        <p:cTn id="93"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4" grpId="0"/>
      <p:bldP spid="45" grpId="0"/>
      <p:bldP spid="46" grpId="0"/>
      <p:bldP spid="47" grpId="0"/>
      <p:bldP spid="48" grpId="0"/>
      <p:bldP spid="49" grpId="0"/>
      <p:bldP spid="50" grpId="0"/>
      <p:bldP spid="5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椭圆 8"/>
          <p:cNvSpPr/>
          <p:nvPr/>
        </p:nvSpPr>
        <p:spPr>
          <a:xfrm>
            <a:off x="1473493" y="2176166"/>
            <a:ext cx="1746661" cy="1746661"/>
          </a:xfrm>
          <a:prstGeom prst="ellipse">
            <a:avLst/>
          </a:prstGeom>
          <a:solidFill>
            <a:schemeClr val="accent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9" b="1" dirty="0">
                <a:latin typeface="微软雅黑" pitchFamily="34" charset="-122"/>
                <a:ea typeface="微软雅黑" pitchFamily="34" charset="-122"/>
              </a:rPr>
              <a:t>STEP 1</a:t>
            </a:r>
            <a:endParaRPr lang="zh-CN" altLang="en-US" sz="2109" b="1" dirty="0">
              <a:latin typeface="微软雅黑" pitchFamily="34" charset="-122"/>
              <a:ea typeface="微软雅黑" pitchFamily="34" charset="-122"/>
            </a:endParaRPr>
          </a:p>
        </p:txBody>
      </p:sp>
      <p:sp>
        <p:nvSpPr>
          <p:cNvPr id="14" name="椭圆 13"/>
          <p:cNvSpPr/>
          <p:nvPr/>
        </p:nvSpPr>
        <p:spPr>
          <a:xfrm>
            <a:off x="4131455" y="2742296"/>
            <a:ext cx="1746661" cy="1746661"/>
          </a:xfrm>
          <a:prstGeom prst="ellipse">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2109" b="1">
                <a:solidFill>
                  <a:prstClr val="white"/>
                </a:solidFill>
                <a:latin typeface="微软雅黑" pitchFamily="34" charset="-122"/>
                <a:ea typeface="微软雅黑" pitchFamily="34" charset="-122"/>
              </a:rPr>
              <a:t>STEP 2</a:t>
            </a:r>
            <a:endParaRPr lang="zh-CN" altLang="en-US" sz="2109" b="1">
              <a:solidFill>
                <a:prstClr val="white"/>
              </a:solidFill>
              <a:latin typeface="微软雅黑" pitchFamily="34" charset="-122"/>
              <a:ea typeface="微软雅黑" pitchFamily="34" charset="-122"/>
            </a:endParaRPr>
          </a:p>
        </p:txBody>
      </p:sp>
      <p:sp>
        <p:nvSpPr>
          <p:cNvPr id="17" name="椭圆 16"/>
          <p:cNvSpPr/>
          <p:nvPr/>
        </p:nvSpPr>
        <p:spPr>
          <a:xfrm>
            <a:off x="6789416" y="2176166"/>
            <a:ext cx="1746661" cy="1746661"/>
          </a:xfrm>
          <a:prstGeom prst="ellipse">
            <a:avLst/>
          </a:pr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2109" b="1">
                <a:solidFill>
                  <a:prstClr val="white"/>
                </a:solidFill>
                <a:latin typeface="微软雅黑" pitchFamily="34" charset="-122"/>
                <a:ea typeface="微软雅黑" pitchFamily="34" charset="-122"/>
              </a:rPr>
              <a:t>STEP 3</a:t>
            </a:r>
            <a:endParaRPr lang="zh-CN" altLang="en-US" sz="2109" b="1">
              <a:solidFill>
                <a:prstClr val="white"/>
              </a:solidFill>
              <a:latin typeface="微软雅黑" pitchFamily="34" charset="-122"/>
              <a:ea typeface="微软雅黑" pitchFamily="34" charset="-122"/>
            </a:endParaRPr>
          </a:p>
        </p:txBody>
      </p:sp>
      <p:sp>
        <p:nvSpPr>
          <p:cNvPr id="20" name="椭圆 19"/>
          <p:cNvSpPr/>
          <p:nvPr/>
        </p:nvSpPr>
        <p:spPr>
          <a:xfrm>
            <a:off x="9447378" y="2742296"/>
            <a:ext cx="1746661" cy="1746661"/>
          </a:xfrm>
          <a:prstGeom prst="ellipse">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2109" b="1" dirty="0">
                <a:solidFill>
                  <a:schemeClr val="bg1"/>
                </a:solidFill>
                <a:latin typeface="微软雅黑" pitchFamily="34" charset="-122"/>
                <a:ea typeface="微软雅黑" pitchFamily="34" charset="-122"/>
              </a:rPr>
              <a:t>STEP 4</a:t>
            </a:r>
            <a:endParaRPr lang="zh-CN" altLang="en-US" sz="2109" b="1" dirty="0">
              <a:solidFill>
                <a:schemeClr val="bg1"/>
              </a:solidFill>
              <a:latin typeface="微软雅黑" pitchFamily="34" charset="-122"/>
              <a:ea typeface="微软雅黑" pitchFamily="34" charset="-122"/>
            </a:endParaRPr>
          </a:p>
        </p:txBody>
      </p:sp>
      <p:cxnSp>
        <p:nvCxnSpPr>
          <p:cNvPr id="22" name="直接连接符 21"/>
          <p:cNvCxnSpPr>
            <a:stCxn id="9" idx="6"/>
            <a:endCxn id="14" idx="2"/>
          </p:cNvCxnSpPr>
          <p:nvPr/>
        </p:nvCxnSpPr>
        <p:spPr>
          <a:xfrm>
            <a:off x="3220154" y="3049497"/>
            <a:ext cx="911301" cy="566129"/>
          </a:xfrm>
          <a:prstGeom prst="line">
            <a:avLst/>
          </a:prstGeom>
          <a:ln>
            <a:solidFill>
              <a:srgbClr val="2B2939"/>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4" idx="6"/>
            <a:endCxn id="17" idx="2"/>
          </p:cNvCxnSpPr>
          <p:nvPr/>
        </p:nvCxnSpPr>
        <p:spPr>
          <a:xfrm flipV="1">
            <a:off x="5878116" y="3049497"/>
            <a:ext cx="911301" cy="566129"/>
          </a:xfrm>
          <a:prstGeom prst="line">
            <a:avLst/>
          </a:prstGeom>
          <a:ln>
            <a:solidFill>
              <a:srgbClr val="2B2939"/>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7" idx="6"/>
            <a:endCxn id="20" idx="2"/>
          </p:cNvCxnSpPr>
          <p:nvPr/>
        </p:nvCxnSpPr>
        <p:spPr>
          <a:xfrm>
            <a:off x="8536077" y="3049497"/>
            <a:ext cx="911301" cy="566129"/>
          </a:xfrm>
          <a:prstGeom prst="line">
            <a:avLst/>
          </a:prstGeom>
          <a:ln>
            <a:solidFill>
              <a:srgbClr val="2B2939"/>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5" name="TextBox 170"/>
          <p:cNvSpPr txBox="1"/>
          <p:nvPr/>
        </p:nvSpPr>
        <p:spPr>
          <a:xfrm>
            <a:off x="1365214" y="5076285"/>
            <a:ext cx="2430227" cy="355904"/>
          </a:xfrm>
          <a:prstGeom prst="rect">
            <a:avLst/>
          </a:prstGeom>
          <a:noFill/>
        </p:spPr>
        <p:txBody>
          <a:bodyPr wrap="square" lIns="96431" tIns="48215" rIns="96431" bIns="48215" rtlCol="0">
            <a:spAutoFit/>
          </a:bodyPr>
          <a:lstStyle/>
          <a:p>
            <a:pPr>
              <a:lnSpc>
                <a:spcPct val="120000"/>
              </a:lnSpc>
            </a:pP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6" name="TextBox 171"/>
          <p:cNvSpPr txBox="1"/>
          <p:nvPr/>
        </p:nvSpPr>
        <p:spPr>
          <a:xfrm>
            <a:off x="1365214" y="5377575"/>
            <a:ext cx="2231169" cy="651370"/>
          </a:xfrm>
          <a:prstGeom prst="rect">
            <a:avLst/>
          </a:prstGeom>
          <a:noFill/>
        </p:spPr>
        <p:txBody>
          <a:bodyPr wrap="square" lIns="96431" tIns="48215" rIns="96431" bIns="48215" rtlCol="0">
            <a:spAutoFit/>
          </a:bodyPr>
          <a:lstStyle/>
          <a:p>
            <a:pPr>
              <a:lnSpc>
                <a:spcPct val="150000"/>
              </a:lnSpc>
            </a:pP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点击添加相关标题文字，点击添加相关标题文字，点击添加相关标题文字，点击添加相关标题文字，点击添加相关标题文字。</a:t>
            </a:r>
            <a:endParaRPr lang="en-GB"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37" name="TextBox 170"/>
          <p:cNvSpPr txBox="1"/>
          <p:nvPr/>
        </p:nvSpPr>
        <p:spPr>
          <a:xfrm>
            <a:off x="3922676" y="5076285"/>
            <a:ext cx="2430227" cy="355904"/>
          </a:xfrm>
          <a:prstGeom prst="rect">
            <a:avLst/>
          </a:prstGeom>
          <a:noFill/>
        </p:spPr>
        <p:txBody>
          <a:bodyPr wrap="square" lIns="96431" tIns="48215" rIns="96431" bIns="48215" rtlCol="0">
            <a:spAutoFit/>
          </a:bodyPr>
          <a:lstStyle/>
          <a:p>
            <a:pPr>
              <a:lnSpc>
                <a:spcPct val="120000"/>
              </a:lnSpc>
            </a:pP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8" name="TextBox 171"/>
          <p:cNvSpPr txBox="1"/>
          <p:nvPr/>
        </p:nvSpPr>
        <p:spPr>
          <a:xfrm>
            <a:off x="3922676" y="5377575"/>
            <a:ext cx="2231169" cy="651370"/>
          </a:xfrm>
          <a:prstGeom prst="rect">
            <a:avLst/>
          </a:prstGeom>
          <a:noFill/>
        </p:spPr>
        <p:txBody>
          <a:bodyPr wrap="square" lIns="96431" tIns="48215" rIns="96431" bIns="48215" rtlCol="0">
            <a:spAutoFit/>
          </a:bodyPr>
          <a:lstStyle/>
          <a:p>
            <a:pPr>
              <a:lnSpc>
                <a:spcPct val="150000"/>
              </a:lnSpc>
            </a:pP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点击添加相关标题文字，点击添加相关标题文字，点击添加相关标题文字，点击添加相关标题文字，点击添加相关标题文字。</a:t>
            </a:r>
            <a:endParaRPr lang="en-GB"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39" name="TextBox 170"/>
          <p:cNvSpPr txBox="1"/>
          <p:nvPr/>
        </p:nvSpPr>
        <p:spPr>
          <a:xfrm>
            <a:off x="6480138" y="5076285"/>
            <a:ext cx="2430227" cy="355904"/>
          </a:xfrm>
          <a:prstGeom prst="rect">
            <a:avLst/>
          </a:prstGeom>
          <a:noFill/>
        </p:spPr>
        <p:txBody>
          <a:bodyPr wrap="square" lIns="96431" tIns="48215" rIns="96431" bIns="48215" rtlCol="0">
            <a:spAutoFit/>
          </a:bodyPr>
          <a:lstStyle/>
          <a:p>
            <a:pPr>
              <a:lnSpc>
                <a:spcPct val="120000"/>
              </a:lnSpc>
            </a:pP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TextBox 171"/>
          <p:cNvSpPr txBox="1"/>
          <p:nvPr/>
        </p:nvSpPr>
        <p:spPr>
          <a:xfrm>
            <a:off x="6480138" y="5377575"/>
            <a:ext cx="2231169" cy="651370"/>
          </a:xfrm>
          <a:prstGeom prst="rect">
            <a:avLst/>
          </a:prstGeom>
          <a:noFill/>
        </p:spPr>
        <p:txBody>
          <a:bodyPr wrap="square" lIns="96431" tIns="48215" rIns="96431" bIns="48215" rtlCol="0">
            <a:spAutoFit/>
          </a:bodyPr>
          <a:lstStyle/>
          <a:p>
            <a:pPr>
              <a:lnSpc>
                <a:spcPct val="150000"/>
              </a:lnSpc>
            </a:pP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点击添加相关标题文字，点击添加相关标题文字，点击添加相关标题文字，点击添加相关标题文字，点击添加相关标题文字。</a:t>
            </a:r>
            <a:endParaRPr lang="en-GB"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41" name="TextBox 170"/>
          <p:cNvSpPr txBox="1"/>
          <p:nvPr/>
        </p:nvSpPr>
        <p:spPr>
          <a:xfrm>
            <a:off x="9094751" y="5076285"/>
            <a:ext cx="2430227" cy="355904"/>
          </a:xfrm>
          <a:prstGeom prst="rect">
            <a:avLst/>
          </a:prstGeom>
          <a:noFill/>
        </p:spPr>
        <p:txBody>
          <a:bodyPr wrap="square" lIns="96431" tIns="48215" rIns="96431" bIns="48215" rtlCol="0">
            <a:spAutoFit/>
          </a:bodyPr>
          <a:lstStyle/>
          <a:p>
            <a:pPr>
              <a:lnSpc>
                <a:spcPct val="120000"/>
              </a:lnSpc>
            </a:pP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2" name="TextBox 171"/>
          <p:cNvSpPr txBox="1"/>
          <p:nvPr/>
        </p:nvSpPr>
        <p:spPr>
          <a:xfrm>
            <a:off x="9094751" y="5377575"/>
            <a:ext cx="2231169" cy="651370"/>
          </a:xfrm>
          <a:prstGeom prst="rect">
            <a:avLst/>
          </a:prstGeom>
          <a:noFill/>
        </p:spPr>
        <p:txBody>
          <a:bodyPr wrap="square" lIns="96431" tIns="48215" rIns="96431" bIns="48215" rtlCol="0">
            <a:spAutoFit/>
          </a:bodyPr>
          <a:lstStyle/>
          <a:p>
            <a:pPr>
              <a:lnSpc>
                <a:spcPct val="150000"/>
              </a:lnSpc>
            </a:pP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点击添加相关标题文字，点击添加相关标题文字，点击添加相关标题文字，点击添加相关标题文字，点击添加相关标题文字。</a:t>
            </a:r>
            <a:endParaRPr lang="en-GB"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19" name="文本框 18"/>
          <p:cNvSpPr txBox="1"/>
          <p:nvPr/>
        </p:nvSpPr>
        <p:spPr>
          <a:xfrm>
            <a:off x="372973" y="266550"/>
            <a:ext cx="3272517" cy="466708"/>
          </a:xfrm>
          <a:prstGeom prst="rect">
            <a:avLst/>
          </a:prstGeom>
          <a:noFill/>
        </p:spPr>
        <p:txBody>
          <a:bodyPr wrap="none" lIns="96434" tIns="48217" rIns="96434" bIns="48217" rtlCol="0">
            <a:spAutoFit/>
          </a:bodyPr>
          <a:lstStyle/>
          <a:p>
            <a:pPr defTabSz="964278"/>
            <a:r>
              <a:rPr lang="zh-CN" altLang="en-US" sz="2400" dirty="0">
                <a:solidFill>
                  <a:srgbClr val="E7E6E6">
                    <a:lumMod val="25000"/>
                  </a:srgbClr>
                </a:solidFill>
                <a:latin typeface="微软雅黑" panose="020B0503020204020204" pitchFamily="34" charset="-122"/>
                <a:ea typeface="微软雅黑" panose="020B0503020204020204" pitchFamily="34" charset="-122"/>
                <a:cs typeface="+mn-ea"/>
                <a:sym typeface="+mn-lt"/>
              </a:rPr>
              <a:t>点击添加相关标题文字</a:t>
            </a:r>
          </a:p>
        </p:txBody>
      </p:sp>
      <p:sp>
        <p:nvSpPr>
          <p:cNvPr id="21" name="文本框 20"/>
          <p:cNvSpPr txBox="1"/>
          <p:nvPr/>
        </p:nvSpPr>
        <p:spPr>
          <a:xfrm>
            <a:off x="372973" y="654957"/>
            <a:ext cx="2809570" cy="374375"/>
          </a:xfrm>
          <a:prstGeom prst="rect">
            <a:avLst/>
          </a:prstGeom>
          <a:noFill/>
        </p:spPr>
        <p:txBody>
          <a:bodyPr wrap="none" lIns="96434" tIns="48217" rIns="96434" bIns="48217" rtlCol="0">
            <a:spAutoFit/>
          </a:bodyPr>
          <a:lstStyle/>
          <a:p>
            <a:pPr defTabSz="964278"/>
            <a:r>
              <a:rPr lang="en-US" altLang="zh-CN" dirty="0">
                <a:solidFill>
                  <a:srgbClr val="E7E6E6">
                    <a:lumMod val="25000"/>
                  </a:srgbClr>
                </a:solidFill>
                <a:cs typeface="+mn-ea"/>
                <a:sym typeface="+mn-lt"/>
              </a:rPr>
              <a:t>ADD RELATED TITLE WORDS</a:t>
            </a:r>
            <a:endParaRPr lang="zh-CN" altLang="en-US" dirty="0">
              <a:solidFill>
                <a:srgbClr val="E7E6E6">
                  <a:lumMod val="25000"/>
                </a:srgbClr>
              </a:solidFill>
              <a:cs typeface="+mn-ea"/>
              <a:sym typeface="+mn-lt"/>
            </a:endParaRPr>
          </a:p>
        </p:txBody>
      </p:sp>
    </p:spTree>
    <p:extLst>
      <p:ext uri="{BB962C8B-B14F-4D97-AF65-F5344CB8AC3E}">
        <p14:creationId xmlns:p14="http://schemas.microsoft.com/office/powerpoint/2010/main" val="198302839"/>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500"/>
                                        <p:tgtEl>
                                          <p:spTgt spid="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left)">
                                      <p:cBhvr>
                                        <p:cTn id="11" dur="500"/>
                                        <p:tgtEl>
                                          <p:spTgt spid="22"/>
                                        </p:tgtEl>
                                      </p:cBhvr>
                                    </p:animEffect>
                                  </p:childTnLst>
                                </p:cTn>
                              </p:par>
                            </p:childTnLst>
                          </p:cTn>
                        </p:par>
                        <p:par>
                          <p:cTn id="12" fill="hold">
                            <p:stCondLst>
                              <p:cond delay="1000"/>
                            </p:stCondLst>
                            <p:childTnLst>
                              <p:par>
                                <p:cTn id="13" presetID="21" presetClass="entr" presetSubtype="1"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heel(1)">
                                      <p:cBhvr>
                                        <p:cTn id="15" dur="500"/>
                                        <p:tgtEl>
                                          <p:spTgt spid="14"/>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wipe(left)">
                                      <p:cBhvr>
                                        <p:cTn id="19" dur="500"/>
                                        <p:tgtEl>
                                          <p:spTgt spid="23"/>
                                        </p:tgtEl>
                                      </p:cBhvr>
                                    </p:animEffect>
                                  </p:childTnLst>
                                </p:cTn>
                              </p:par>
                            </p:childTnLst>
                          </p:cTn>
                        </p:par>
                        <p:par>
                          <p:cTn id="20" fill="hold">
                            <p:stCondLst>
                              <p:cond delay="2000"/>
                            </p:stCondLst>
                            <p:childTnLst>
                              <p:par>
                                <p:cTn id="21" presetID="21" presetClass="entr" presetSubtype="1"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heel(1)">
                                      <p:cBhvr>
                                        <p:cTn id="23" dur="500"/>
                                        <p:tgtEl>
                                          <p:spTgt spid="17"/>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left)">
                                      <p:cBhvr>
                                        <p:cTn id="27" dur="500"/>
                                        <p:tgtEl>
                                          <p:spTgt spid="24"/>
                                        </p:tgtEl>
                                      </p:cBhvr>
                                    </p:animEffect>
                                  </p:childTnLst>
                                </p:cTn>
                              </p:par>
                            </p:childTnLst>
                          </p:cTn>
                        </p:par>
                        <p:par>
                          <p:cTn id="28" fill="hold">
                            <p:stCondLst>
                              <p:cond delay="3000"/>
                            </p:stCondLst>
                            <p:childTnLst>
                              <p:par>
                                <p:cTn id="29" presetID="21" presetClass="entr" presetSubtype="1" fill="hold" grpId="0" nodeType="after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wheel(1)">
                                      <p:cBhvr>
                                        <p:cTn id="31" dur="500"/>
                                        <p:tgtEl>
                                          <p:spTgt spid="20"/>
                                        </p:tgtEl>
                                      </p:cBhvr>
                                    </p:animEffect>
                                  </p:childTnLst>
                                </p:cTn>
                              </p:par>
                            </p:childTnLst>
                          </p:cTn>
                        </p:par>
                        <p:par>
                          <p:cTn id="32" fill="hold">
                            <p:stCondLst>
                              <p:cond delay="3500"/>
                            </p:stCondLst>
                            <p:childTnLst>
                              <p:par>
                                <p:cTn id="33" presetID="12" presetClass="entr" presetSubtype="2" fill="hold" grpId="0" nodeType="afterEffect">
                                  <p:stCondLst>
                                    <p:cond delay="0"/>
                                  </p:stCondLst>
                                  <p:childTnLst>
                                    <p:set>
                                      <p:cBhvr>
                                        <p:cTn id="34" dur="1" fill="hold">
                                          <p:stCondLst>
                                            <p:cond delay="0"/>
                                          </p:stCondLst>
                                        </p:cTn>
                                        <p:tgtEl>
                                          <p:spTgt spid="35"/>
                                        </p:tgtEl>
                                        <p:attrNameLst>
                                          <p:attrName>style.visibility</p:attrName>
                                        </p:attrNameLst>
                                      </p:cBhvr>
                                      <p:to>
                                        <p:strVal val="visible"/>
                                      </p:to>
                                    </p:set>
                                    <p:anim calcmode="lin" valueType="num">
                                      <p:cBhvr additive="base">
                                        <p:cTn id="35" dur="500"/>
                                        <p:tgtEl>
                                          <p:spTgt spid="35"/>
                                        </p:tgtEl>
                                        <p:attrNameLst>
                                          <p:attrName>ppt_x</p:attrName>
                                        </p:attrNameLst>
                                      </p:cBhvr>
                                      <p:tavLst>
                                        <p:tav tm="0">
                                          <p:val>
                                            <p:strVal val="#ppt_x+#ppt_w*1.125000"/>
                                          </p:val>
                                        </p:tav>
                                        <p:tav tm="100000">
                                          <p:val>
                                            <p:strVal val="#ppt_x"/>
                                          </p:val>
                                        </p:tav>
                                      </p:tavLst>
                                    </p:anim>
                                    <p:animEffect transition="in" filter="wipe(left)">
                                      <p:cBhvr>
                                        <p:cTn id="36" dur="500"/>
                                        <p:tgtEl>
                                          <p:spTgt spid="35"/>
                                        </p:tgtEl>
                                      </p:cBhvr>
                                    </p:animEffect>
                                  </p:childTnLst>
                                </p:cTn>
                              </p:par>
                              <p:par>
                                <p:cTn id="37" presetID="12" presetClass="entr" presetSubtype="2" fill="hold" grpId="0" nodeType="withEffect">
                                  <p:stCondLst>
                                    <p:cond delay="0"/>
                                  </p:stCondLst>
                                  <p:childTnLst>
                                    <p:set>
                                      <p:cBhvr>
                                        <p:cTn id="38" dur="1" fill="hold">
                                          <p:stCondLst>
                                            <p:cond delay="0"/>
                                          </p:stCondLst>
                                        </p:cTn>
                                        <p:tgtEl>
                                          <p:spTgt spid="36"/>
                                        </p:tgtEl>
                                        <p:attrNameLst>
                                          <p:attrName>style.visibility</p:attrName>
                                        </p:attrNameLst>
                                      </p:cBhvr>
                                      <p:to>
                                        <p:strVal val="visible"/>
                                      </p:to>
                                    </p:set>
                                    <p:anim calcmode="lin" valueType="num">
                                      <p:cBhvr additive="base">
                                        <p:cTn id="39" dur="500"/>
                                        <p:tgtEl>
                                          <p:spTgt spid="36"/>
                                        </p:tgtEl>
                                        <p:attrNameLst>
                                          <p:attrName>ppt_x</p:attrName>
                                        </p:attrNameLst>
                                      </p:cBhvr>
                                      <p:tavLst>
                                        <p:tav tm="0">
                                          <p:val>
                                            <p:strVal val="#ppt_x+#ppt_w*1.125000"/>
                                          </p:val>
                                        </p:tav>
                                        <p:tav tm="100000">
                                          <p:val>
                                            <p:strVal val="#ppt_x"/>
                                          </p:val>
                                        </p:tav>
                                      </p:tavLst>
                                    </p:anim>
                                    <p:animEffect transition="in" filter="wipe(left)">
                                      <p:cBhvr>
                                        <p:cTn id="40" dur="500"/>
                                        <p:tgtEl>
                                          <p:spTgt spid="36"/>
                                        </p:tgtEl>
                                      </p:cBhvr>
                                    </p:animEffect>
                                  </p:childTnLst>
                                </p:cTn>
                              </p:par>
                            </p:childTnLst>
                          </p:cTn>
                        </p:par>
                        <p:par>
                          <p:cTn id="41" fill="hold">
                            <p:stCondLst>
                              <p:cond delay="4000"/>
                            </p:stCondLst>
                            <p:childTnLst>
                              <p:par>
                                <p:cTn id="42" presetID="12" presetClass="entr" presetSubtype="2" fill="hold" grpId="0" nodeType="afterEffect">
                                  <p:stCondLst>
                                    <p:cond delay="0"/>
                                  </p:stCondLst>
                                  <p:childTnLst>
                                    <p:set>
                                      <p:cBhvr>
                                        <p:cTn id="43" dur="1" fill="hold">
                                          <p:stCondLst>
                                            <p:cond delay="0"/>
                                          </p:stCondLst>
                                        </p:cTn>
                                        <p:tgtEl>
                                          <p:spTgt spid="37"/>
                                        </p:tgtEl>
                                        <p:attrNameLst>
                                          <p:attrName>style.visibility</p:attrName>
                                        </p:attrNameLst>
                                      </p:cBhvr>
                                      <p:to>
                                        <p:strVal val="visible"/>
                                      </p:to>
                                    </p:set>
                                    <p:anim calcmode="lin" valueType="num">
                                      <p:cBhvr additive="base">
                                        <p:cTn id="44" dur="500"/>
                                        <p:tgtEl>
                                          <p:spTgt spid="37"/>
                                        </p:tgtEl>
                                        <p:attrNameLst>
                                          <p:attrName>ppt_x</p:attrName>
                                        </p:attrNameLst>
                                      </p:cBhvr>
                                      <p:tavLst>
                                        <p:tav tm="0">
                                          <p:val>
                                            <p:strVal val="#ppt_x+#ppt_w*1.125000"/>
                                          </p:val>
                                        </p:tav>
                                        <p:tav tm="100000">
                                          <p:val>
                                            <p:strVal val="#ppt_x"/>
                                          </p:val>
                                        </p:tav>
                                      </p:tavLst>
                                    </p:anim>
                                    <p:animEffect transition="in" filter="wipe(left)">
                                      <p:cBhvr>
                                        <p:cTn id="45" dur="500"/>
                                        <p:tgtEl>
                                          <p:spTgt spid="37"/>
                                        </p:tgtEl>
                                      </p:cBhvr>
                                    </p:animEffect>
                                  </p:childTnLst>
                                </p:cTn>
                              </p:par>
                              <p:par>
                                <p:cTn id="46" presetID="12" presetClass="entr" presetSubtype="2" fill="hold" grpId="0" nodeType="withEffect">
                                  <p:stCondLst>
                                    <p:cond delay="0"/>
                                  </p:stCondLst>
                                  <p:childTnLst>
                                    <p:set>
                                      <p:cBhvr>
                                        <p:cTn id="47" dur="1" fill="hold">
                                          <p:stCondLst>
                                            <p:cond delay="0"/>
                                          </p:stCondLst>
                                        </p:cTn>
                                        <p:tgtEl>
                                          <p:spTgt spid="38"/>
                                        </p:tgtEl>
                                        <p:attrNameLst>
                                          <p:attrName>style.visibility</p:attrName>
                                        </p:attrNameLst>
                                      </p:cBhvr>
                                      <p:to>
                                        <p:strVal val="visible"/>
                                      </p:to>
                                    </p:set>
                                    <p:anim calcmode="lin" valueType="num">
                                      <p:cBhvr additive="base">
                                        <p:cTn id="48" dur="500"/>
                                        <p:tgtEl>
                                          <p:spTgt spid="38"/>
                                        </p:tgtEl>
                                        <p:attrNameLst>
                                          <p:attrName>ppt_x</p:attrName>
                                        </p:attrNameLst>
                                      </p:cBhvr>
                                      <p:tavLst>
                                        <p:tav tm="0">
                                          <p:val>
                                            <p:strVal val="#ppt_x+#ppt_w*1.125000"/>
                                          </p:val>
                                        </p:tav>
                                        <p:tav tm="100000">
                                          <p:val>
                                            <p:strVal val="#ppt_x"/>
                                          </p:val>
                                        </p:tav>
                                      </p:tavLst>
                                    </p:anim>
                                    <p:animEffect transition="in" filter="wipe(left)">
                                      <p:cBhvr>
                                        <p:cTn id="49" dur="500"/>
                                        <p:tgtEl>
                                          <p:spTgt spid="38"/>
                                        </p:tgtEl>
                                      </p:cBhvr>
                                    </p:animEffect>
                                  </p:childTnLst>
                                </p:cTn>
                              </p:par>
                            </p:childTnLst>
                          </p:cTn>
                        </p:par>
                        <p:par>
                          <p:cTn id="50" fill="hold">
                            <p:stCondLst>
                              <p:cond delay="4500"/>
                            </p:stCondLst>
                            <p:childTnLst>
                              <p:par>
                                <p:cTn id="51" presetID="12" presetClass="entr" presetSubtype="2" fill="hold" grpId="0" nodeType="afterEffect">
                                  <p:stCondLst>
                                    <p:cond delay="0"/>
                                  </p:stCondLst>
                                  <p:childTnLst>
                                    <p:set>
                                      <p:cBhvr>
                                        <p:cTn id="52" dur="1" fill="hold">
                                          <p:stCondLst>
                                            <p:cond delay="0"/>
                                          </p:stCondLst>
                                        </p:cTn>
                                        <p:tgtEl>
                                          <p:spTgt spid="39"/>
                                        </p:tgtEl>
                                        <p:attrNameLst>
                                          <p:attrName>style.visibility</p:attrName>
                                        </p:attrNameLst>
                                      </p:cBhvr>
                                      <p:to>
                                        <p:strVal val="visible"/>
                                      </p:to>
                                    </p:set>
                                    <p:anim calcmode="lin" valueType="num">
                                      <p:cBhvr additive="base">
                                        <p:cTn id="53" dur="500"/>
                                        <p:tgtEl>
                                          <p:spTgt spid="39"/>
                                        </p:tgtEl>
                                        <p:attrNameLst>
                                          <p:attrName>ppt_x</p:attrName>
                                        </p:attrNameLst>
                                      </p:cBhvr>
                                      <p:tavLst>
                                        <p:tav tm="0">
                                          <p:val>
                                            <p:strVal val="#ppt_x+#ppt_w*1.125000"/>
                                          </p:val>
                                        </p:tav>
                                        <p:tav tm="100000">
                                          <p:val>
                                            <p:strVal val="#ppt_x"/>
                                          </p:val>
                                        </p:tav>
                                      </p:tavLst>
                                    </p:anim>
                                    <p:animEffect transition="in" filter="wipe(left)">
                                      <p:cBhvr>
                                        <p:cTn id="54" dur="500"/>
                                        <p:tgtEl>
                                          <p:spTgt spid="39"/>
                                        </p:tgtEl>
                                      </p:cBhvr>
                                    </p:animEffect>
                                  </p:childTnLst>
                                </p:cTn>
                              </p:par>
                              <p:par>
                                <p:cTn id="55" presetID="12" presetClass="entr" presetSubtype="2" fill="hold" grpId="0" nodeType="withEffect">
                                  <p:stCondLst>
                                    <p:cond delay="0"/>
                                  </p:stCondLst>
                                  <p:childTnLst>
                                    <p:set>
                                      <p:cBhvr>
                                        <p:cTn id="56" dur="1" fill="hold">
                                          <p:stCondLst>
                                            <p:cond delay="0"/>
                                          </p:stCondLst>
                                        </p:cTn>
                                        <p:tgtEl>
                                          <p:spTgt spid="40"/>
                                        </p:tgtEl>
                                        <p:attrNameLst>
                                          <p:attrName>style.visibility</p:attrName>
                                        </p:attrNameLst>
                                      </p:cBhvr>
                                      <p:to>
                                        <p:strVal val="visible"/>
                                      </p:to>
                                    </p:set>
                                    <p:anim calcmode="lin" valueType="num">
                                      <p:cBhvr additive="base">
                                        <p:cTn id="57" dur="500"/>
                                        <p:tgtEl>
                                          <p:spTgt spid="40"/>
                                        </p:tgtEl>
                                        <p:attrNameLst>
                                          <p:attrName>ppt_x</p:attrName>
                                        </p:attrNameLst>
                                      </p:cBhvr>
                                      <p:tavLst>
                                        <p:tav tm="0">
                                          <p:val>
                                            <p:strVal val="#ppt_x+#ppt_w*1.125000"/>
                                          </p:val>
                                        </p:tav>
                                        <p:tav tm="100000">
                                          <p:val>
                                            <p:strVal val="#ppt_x"/>
                                          </p:val>
                                        </p:tav>
                                      </p:tavLst>
                                    </p:anim>
                                    <p:animEffect transition="in" filter="wipe(left)">
                                      <p:cBhvr>
                                        <p:cTn id="58" dur="500"/>
                                        <p:tgtEl>
                                          <p:spTgt spid="40"/>
                                        </p:tgtEl>
                                      </p:cBhvr>
                                    </p:animEffect>
                                  </p:childTnLst>
                                </p:cTn>
                              </p:par>
                            </p:childTnLst>
                          </p:cTn>
                        </p:par>
                        <p:par>
                          <p:cTn id="59" fill="hold">
                            <p:stCondLst>
                              <p:cond delay="5000"/>
                            </p:stCondLst>
                            <p:childTnLst>
                              <p:par>
                                <p:cTn id="60" presetID="12" presetClass="entr" presetSubtype="2" fill="hold" grpId="0" nodeType="afterEffect">
                                  <p:stCondLst>
                                    <p:cond delay="0"/>
                                  </p:stCondLst>
                                  <p:childTnLst>
                                    <p:set>
                                      <p:cBhvr>
                                        <p:cTn id="61" dur="1" fill="hold">
                                          <p:stCondLst>
                                            <p:cond delay="0"/>
                                          </p:stCondLst>
                                        </p:cTn>
                                        <p:tgtEl>
                                          <p:spTgt spid="41"/>
                                        </p:tgtEl>
                                        <p:attrNameLst>
                                          <p:attrName>style.visibility</p:attrName>
                                        </p:attrNameLst>
                                      </p:cBhvr>
                                      <p:to>
                                        <p:strVal val="visible"/>
                                      </p:to>
                                    </p:set>
                                    <p:anim calcmode="lin" valueType="num">
                                      <p:cBhvr additive="base">
                                        <p:cTn id="62" dur="500"/>
                                        <p:tgtEl>
                                          <p:spTgt spid="41"/>
                                        </p:tgtEl>
                                        <p:attrNameLst>
                                          <p:attrName>ppt_x</p:attrName>
                                        </p:attrNameLst>
                                      </p:cBhvr>
                                      <p:tavLst>
                                        <p:tav tm="0">
                                          <p:val>
                                            <p:strVal val="#ppt_x+#ppt_w*1.125000"/>
                                          </p:val>
                                        </p:tav>
                                        <p:tav tm="100000">
                                          <p:val>
                                            <p:strVal val="#ppt_x"/>
                                          </p:val>
                                        </p:tav>
                                      </p:tavLst>
                                    </p:anim>
                                    <p:animEffect transition="in" filter="wipe(left)">
                                      <p:cBhvr>
                                        <p:cTn id="63" dur="500"/>
                                        <p:tgtEl>
                                          <p:spTgt spid="41"/>
                                        </p:tgtEl>
                                      </p:cBhvr>
                                    </p:animEffect>
                                  </p:childTnLst>
                                </p:cTn>
                              </p:par>
                              <p:par>
                                <p:cTn id="64" presetID="12" presetClass="entr" presetSubtype="2" fill="hold" grpId="0" nodeType="withEffect">
                                  <p:stCondLst>
                                    <p:cond delay="0"/>
                                  </p:stCondLst>
                                  <p:childTnLst>
                                    <p:set>
                                      <p:cBhvr>
                                        <p:cTn id="65" dur="1" fill="hold">
                                          <p:stCondLst>
                                            <p:cond delay="0"/>
                                          </p:stCondLst>
                                        </p:cTn>
                                        <p:tgtEl>
                                          <p:spTgt spid="42"/>
                                        </p:tgtEl>
                                        <p:attrNameLst>
                                          <p:attrName>style.visibility</p:attrName>
                                        </p:attrNameLst>
                                      </p:cBhvr>
                                      <p:to>
                                        <p:strVal val="visible"/>
                                      </p:to>
                                    </p:set>
                                    <p:anim calcmode="lin" valueType="num">
                                      <p:cBhvr additive="base">
                                        <p:cTn id="66" dur="500"/>
                                        <p:tgtEl>
                                          <p:spTgt spid="42"/>
                                        </p:tgtEl>
                                        <p:attrNameLst>
                                          <p:attrName>ppt_x</p:attrName>
                                        </p:attrNameLst>
                                      </p:cBhvr>
                                      <p:tavLst>
                                        <p:tav tm="0">
                                          <p:val>
                                            <p:strVal val="#ppt_x+#ppt_w*1.125000"/>
                                          </p:val>
                                        </p:tav>
                                        <p:tav tm="100000">
                                          <p:val>
                                            <p:strVal val="#ppt_x"/>
                                          </p:val>
                                        </p:tav>
                                      </p:tavLst>
                                    </p:anim>
                                    <p:animEffect transition="in" filter="wipe(left)">
                                      <p:cBhvr>
                                        <p:cTn id="6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animBg="1"/>
      <p:bldP spid="17" grpId="0" animBg="1"/>
      <p:bldP spid="20" grpId="0" animBg="1"/>
      <p:bldP spid="35" grpId="0"/>
      <p:bldP spid="36" grpId="0"/>
      <p:bldP spid="37" grpId="0"/>
      <p:bldP spid="38" grpId="0"/>
      <p:bldP spid="39" grpId="0"/>
      <p:bldP spid="40" grpId="0"/>
      <p:bldP spid="41" grpId="0"/>
      <p:bldP spid="4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108676" y="2924089"/>
            <a:ext cx="10641398" cy="2288575"/>
            <a:chOff x="1050566" y="2772576"/>
            <a:chExt cx="10090868" cy="2170176"/>
          </a:xfrm>
          <a:solidFill>
            <a:srgbClr val="0170C1"/>
          </a:solidFill>
        </p:grpSpPr>
        <p:sp>
          <p:nvSpPr>
            <p:cNvPr id="50" name="Block Arc 49"/>
            <p:cNvSpPr/>
            <p:nvPr/>
          </p:nvSpPr>
          <p:spPr>
            <a:xfrm>
              <a:off x="1050566" y="2786644"/>
              <a:ext cx="2156108" cy="2156108"/>
            </a:xfrm>
            <a:prstGeom prst="blockArc">
              <a:avLst>
                <a:gd name="adj1" fmla="val 10800000"/>
                <a:gd name="adj2" fmla="val 0"/>
                <a:gd name="adj3" fmla="val 807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51" name="Block Arc 50"/>
            <p:cNvSpPr/>
            <p:nvPr/>
          </p:nvSpPr>
          <p:spPr>
            <a:xfrm flipV="1">
              <a:off x="3034256" y="2772576"/>
              <a:ext cx="2156108" cy="2156108"/>
            </a:xfrm>
            <a:prstGeom prst="blockArc">
              <a:avLst>
                <a:gd name="adj1" fmla="val 10800000"/>
                <a:gd name="adj2" fmla="val 0"/>
                <a:gd name="adj3" fmla="val 807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52" name="Block Arc 51"/>
            <p:cNvSpPr/>
            <p:nvPr/>
          </p:nvSpPr>
          <p:spPr>
            <a:xfrm>
              <a:off x="5017946" y="2786644"/>
              <a:ext cx="2156108" cy="2156108"/>
            </a:xfrm>
            <a:prstGeom prst="blockArc">
              <a:avLst>
                <a:gd name="adj1" fmla="val 10800000"/>
                <a:gd name="adj2" fmla="val 0"/>
                <a:gd name="adj3" fmla="val 807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53" name="Block Arc 52"/>
            <p:cNvSpPr/>
            <p:nvPr/>
          </p:nvSpPr>
          <p:spPr>
            <a:xfrm flipV="1">
              <a:off x="7001636" y="2772576"/>
              <a:ext cx="2156108" cy="2156108"/>
            </a:xfrm>
            <a:prstGeom prst="blockArc">
              <a:avLst>
                <a:gd name="adj1" fmla="val 10800000"/>
                <a:gd name="adj2" fmla="val 0"/>
                <a:gd name="adj3" fmla="val 8077"/>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54" name="Block Arc 53"/>
            <p:cNvSpPr/>
            <p:nvPr/>
          </p:nvSpPr>
          <p:spPr>
            <a:xfrm>
              <a:off x="8985326" y="2786644"/>
              <a:ext cx="2156108" cy="2156108"/>
            </a:xfrm>
            <a:prstGeom prst="blockArc">
              <a:avLst>
                <a:gd name="adj1" fmla="val 10800000"/>
                <a:gd name="adj2" fmla="val 0"/>
                <a:gd name="adj3" fmla="val 807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latin typeface="Franklin Gothic Medium" panose="020B0603020102020204" pitchFamily="34" charset="0"/>
                <a:ea typeface="微软雅黑" panose="020B0503020204020204" pitchFamily="34" charset="-122"/>
                <a:cs typeface="Arial" panose="020B0604020202020204" pitchFamily="34" charset="0"/>
              </a:endParaRPr>
            </a:p>
          </p:txBody>
        </p:sp>
      </p:grpSp>
      <p:grpSp>
        <p:nvGrpSpPr>
          <p:cNvPr id="8" name="Group 7"/>
          <p:cNvGrpSpPr/>
          <p:nvPr/>
        </p:nvGrpSpPr>
        <p:grpSpPr>
          <a:xfrm>
            <a:off x="7879557" y="3419225"/>
            <a:ext cx="1283466" cy="1283466"/>
            <a:chOff x="7471157" y="3242097"/>
            <a:chExt cx="1217066" cy="1217066"/>
          </a:xfrm>
        </p:grpSpPr>
        <p:sp>
          <p:nvSpPr>
            <p:cNvPr id="59" name="Oval 58"/>
            <p:cNvSpPr/>
            <p:nvPr/>
          </p:nvSpPr>
          <p:spPr>
            <a:xfrm>
              <a:off x="7471157" y="3242097"/>
              <a:ext cx="1217066" cy="121706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61" name="Freeform 60"/>
            <p:cNvSpPr>
              <a:spLocks noEditPoints="1"/>
            </p:cNvSpPr>
            <p:nvPr/>
          </p:nvSpPr>
          <p:spPr bwMode="auto">
            <a:xfrm>
              <a:off x="7885731" y="3639946"/>
              <a:ext cx="387918" cy="438717"/>
            </a:xfrm>
            <a:custGeom>
              <a:avLst/>
              <a:gdLst>
                <a:gd name="T0" fmla="*/ 20 w 78"/>
                <a:gd name="T1" fmla="*/ 7 h 88"/>
                <a:gd name="T2" fmla="*/ 20 w 78"/>
                <a:gd name="T3" fmla="*/ 11 h 88"/>
                <a:gd name="T4" fmla="*/ 5 w 78"/>
                <a:gd name="T5" fmla="*/ 6 h 88"/>
                <a:gd name="T6" fmla="*/ 1 w 78"/>
                <a:gd name="T7" fmla="*/ 8 h 88"/>
                <a:gd name="T8" fmla="*/ 0 w 78"/>
                <a:gd name="T9" fmla="*/ 20 h 88"/>
                <a:gd name="T10" fmla="*/ 3 w 78"/>
                <a:gd name="T11" fmla="*/ 38 h 88"/>
                <a:gd name="T12" fmla="*/ 17 w 78"/>
                <a:gd name="T13" fmla="*/ 49 h 88"/>
                <a:gd name="T14" fmla="*/ 20 w 78"/>
                <a:gd name="T15" fmla="*/ 50 h 88"/>
                <a:gd name="T16" fmla="*/ 20 w 78"/>
                <a:gd name="T17" fmla="*/ 49 h 88"/>
                <a:gd name="T18" fmla="*/ 31 w 78"/>
                <a:gd name="T19" fmla="*/ 52 h 88"/>
                <a:gd name="T20" fmla="*/ 31 w 78"/>
                <a:gd name="T21" fmla="*/ 64 h 88"/>
                <a:gd name="T22" fmla="*/ 27 w 78"/>
                <a:gd name="T23" fmla="*/ 64 h 88"/>
                <a:gd name="T24" fmla="*/ 27 w 78"/>
                <a:gd name="T25" fmla="*/ 68 h 88"/>
                <a:gd name="T26" fmla="*/ 15 w 78"/>
                <a:gd name="T27" fmla="*/ 68 h 88"/>
                <a:gd name="T28" fmla="*/ 15 w 78"/>
                <a:gd name="T29" fmla="*/ 88 h 88"/>
                <a:gd name="T30" fmla="*/ 64 w 78"/>
                <a:gd name="T31" fmla="*/ 88 h 88"/>
                <a:gd name="T32" fmla="*/ 64 w 78"/>
                <a:gd name="T33" fmla="*/ 68 h 88"/>
                <a:gd name="T34" fmla="*/ 52 w 78"/>
                <a:gd name="T35" fmla="*/ 68 h 88"/>
                <a:gd name="T36" fmla="*/ 52 w 78"/>
                <a:gd name="T37" fmla="*/ 64 h 88"/>
                <a:gd name="T38" fmla="*/ 47 w 78"/>
                <a:gd name="T39" fmla="*/ 64 h 88"/>
                <a:gd name="T40" fmla="*/ 47 w 78"/>
                <a:gd name="T41" fmla="*/ 52 h 88"/>
                <a:gd name="T42" fmla="*/ 58 w 78"/>
                <a:gd name="T43" fmla="*/ 49 h 88"/>
                <a:gd name="T44" fmla="*/ 58 w 78"/>
                <a:gd name="T45" fmla="*/ 50 h 88"/>
                <a:gd name="T46" fmla="*/ 61 w 78"/>
                <a:gd name="T47" fmla="*/ 49 h 88"/>
                <a:gd name="T48" fmla="*/ 75 w 78"/>
                <a:gd name="T49" fmla="*/ 38 h 88"/>
                <a:gd name="T50" fmla="*/ 78 w 78"/>
                <a:gd name="T51" fmla="*/ 20 h 88"/>
                <a:gd name="T52" fmla="*/ 77 w 78"/>
                <a:gd name="T53" fmla="*/ 8 h 88"/>
                <a:gd name="T54" fmla="*/ 73 w 78"/>
                <a:gd name="T55" fmla="*/ 6 h 88"/>
                <a:gd name="T56" fmla="*/ 58 w 78"/>
                <a:gd name="T57" fmla="*/ 11 h 88"/>
                <a:gd name="T58" fmla="*/ 58 w 78"/>
                <a:gd name="T59" fmla="*/ 7 h 88"/>
                <a:gd name="T60" fmla="*/ 60 w 78"/>
                <a:gd name="T61" fmla="*/ 7 h 88"/>
                <a:gd name="T62" fmla="*/ 60 w 78"/>
                <a:gd name="T63" fmla="*/ 0 h 88"/>
                <a:gd name="T64" fmla="*/ 17 w 78"/>
                <a:gd name="T65" fmla="*/ 0 h 88"/>
                <a:gd name="T66" fmla="*/ 17 w 78"/>
                <a:gd name="T67" fmla="*/ 7 h 88"/>
                <a:gd name="T68" fmla="*/ 20 w 78"/>
                <a:gd name="T69" fmla="*/ 7 h 88"/>
                <a:gd name="T70" fmla="*/ 63 w 78"/>
                <a:gd name="T71" fmla="*/ 42 h 88"/>
                <a:gd name="T72" fmla="*/ 59 w 78"/>
                <a:gd name="T73" fmla="*/ 20 h 88"/>
                <a:gd name="T74" fmla="*/ 61 w 78"/>
                <a:gd name="T75" fmla="*/ 22 h 88"/>
                <a:gd name="T76" fmla="*/ 66 w 78"/>
                <a:gd name="T77" fmla="*/ 18 h 88"/>
                <a:gd name="T78" fmla="*/ 64 w 78"/>
                <a:gd name="T79" fmla="*/ 16 h 88"/>
                <a:gd name="T80" fmla="*/ 71 w 78"/>
                <a:gd name="T81" fmla="*/ 13 h 88"/>
                <a:gd name="T82" fmla="*/ 72 w 78"/>
                <a:gd name="T83" fmla="*/ 20 h 88"/>
                <a:gd name="T84" fmla="*/ 69 w 78"/>
                <a:gd name="T85" fmla="*/ 36 h 88"/>
                <a:gd name="T86" fmla="*/ 63 w 78"/>
                <a:gd name="T87" fmla="*/ 42 h 88"/>
                <a:gd name="T88" fmla="*/ 19 w 78"/>
                <a:gd name="T89" fmla="*/ 20 h 88"/>
                <a:gd name="T90" fmla="*/ 15 w 78"/>
                <a:gd name="T91" fmla="*/ 42 h 88"/>
                <a:gd name="T92" fmla="*/ 9 w 78"/>
                <a:gd name="T93" fmla="*/ 36 h 88"/>
                <a:gd name="T94" fmla="*/ 6 w 78"/>
                <a:gd name="T95" fmla="*/ 20 h 88"/>
                <a:gd name="T96" fmla="*/ 7 w 78"/>
                <a:gd name="T97" fmla="*/ 13 h 88"/>
                <a:gd name="T98" fmla="*/ 14 w 78"/>
                <a:gd name="T99" fmla="*/ 16 h 88"/>
                <a:gd name="T100" fmla="*/ 12 w 78"/>
                <a:gd name="T101" fmla="*/ 18 h 88"/>
                <a:gd name="T102" fmla="*/ 17 w 78"/>
                <a:gd name="T103" fmla="*/ 22 h 88"/>
                <a:gd name="T104" fmla="*/ 19 w 78"/>
                <a:gd name="T105" fmla="*/ 20 h 88"/>
                <a:gd name="T106" fmla="*/ 32 w 78"/>
                <a:gd name="T107" fmla="*/ 10 h 88"/>
                <a:gd name="T108" fmla="*/ 32 w 78"/>
                <a:gd name="T109" fmla="*/ 45 h 88"/>
                <a:gd name="T110" fmla="*/ 25 w 78"/>
                <a:gd name="T111" fmla="*/ 41 h 88"/>
                <a:gd name="T112" fmla="*/ 28 w 78"/>
                <a:gd name="T113" fmla="*/ 14 h 88"/>
                <a:gd name="T114" fmla="*/ 28 w 78"/>
                <a:gd name="T115" fmla="*/ 10 h 88"/>
                <a:gd name="T116" fmla="*/ 32 w 78"/>
                <a:gd name="T117" fmla="*/ 1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8" h="88">
                  <a:moveTo>
                    <a:pt x="20" y="7"/>
                  </a:moveTo>
                  <a:cubicBezTo>
                    <a:pt x="20" y="8"/>
                    <a:pt x="21" y="10"/>
                    <a:pt x="20" y="11"/>
                  </a:cubicBezTo>
                  <a:cubicBezTo>
                    <a:pt x="5" y="6"/>
                    <a:pt x="5" y="6"/>
                    <a:pt x="5" y="6"/>
                  </a:cubicBezTo>
                  <a:cubicBezTo>
                    <a:pt x="1" y="8"/>
                    <a:pt x="1" y="8"/>
                    <a:pt x="1" y="8"/>
                  </a:cubicBezTo>
                  <a:cubicBezTo>
                    <a:pt x="0" y="11"/>
                    <a:pt x="0" y="16"/>
                    <a:pt x="0" y="20"/>
                  </a:cubicBezTo>
                  <a:cubicBezTo>
                    <a:pt x="0" y="26"/>
                    <a:pt x="1" y="33"/>
                    <a:pt x="3" y="38"/>
                  </a:cubicBezTo>
                  <a:cubicBezTo>
                    <a:pt x="6" y="44"/>
                    <a:pt x="10" y="48"/>
                    <a:pt x="17" y="49"/>
                  </a:cubicBezTo>
                  <a:cubicBezTo>
                    <a:pt x="18" y="50"/>
                    <a:pt x="19" y="50"/>
                    <a:pt x="20" y="50"/>
                  </a:cubicBezTo>
                  <a:cubicBezTo>
                    <a:pt x="20" y="49"/>
                    <a:pt x="20" y="49"/>
                    <a:pt x="20" y="49"/>
                  </a:cubicBezTo>
                  <a:cubicBezTo>
                    <a:pt x="22" y="51"/>
                    <a:pt x="26" y="52"/>
                    <a:pt x="31" y="52"/>
                  </a:cubicBezTo>
                  <a:cubicBezTo>
                    <a:pt x="31" y="64"/>
                    <a:pt x="31" y="64"/>
                    <a:pt x="31" y="64"/>
                  </a:cubicBezTo>
                  <a:cubicBezTo>
                    <a:pt x="27" y="64"/>
                    <a:pt x="27" y="64"/>
                    <a:pt x="27" y="64"/>
                  </a:cubicBezTo>
                  <a:cubicBezTo>
                    <a:pt x="27" y="68"/>
                    <a:pt x="27" y="68"/>
                    <a:pt x="27" y="68"/>
                  </a:cubicBezTo>
                  <a:cubicBezTo>
                    <a:pt x="15" y="68"/>
                    <a:pt x="15" y="68"/>
                    <a:pt x="15" y="68"/>
                  </a:cubicBezTo>
                  <a:cubicBezTo>
                    <a:pt x="15" y="88"/>
                    <a:pt x="15" y="88"/>
                    <a:pt x="15" y="88"/>
                  </a:cubicBezTo>
                  <a:cubicBezTo>
                    <a:pt x="64" y="88"/>
                    <a:pt x="64" y="88"/>
                    <a:pt x="64" y="88"/>
                  </a:cubicBezTo>
                  <a:cubicBezTo>
                    <a:pt x="64" y="68"/>
                    <a:pt x="64" y="68"/>
                    <a:pt x="64" y="68"/>
                  </a:cubicBezTo>
                  <a:cubicBezTo>
                    <a:pt x="52" y="68"/>
                    <a:pt x="52" y="68"/>
                    <a:pt x="52" y="68"/>
                  </a:cubicBezTo>
                  <a:cubicBezTo>
                    <a:pt x="52" y="64"/>
                    <a:pt x="52" y="64"/>
                    <a:pt x="52" y="64"/>
                  </a:cubicBezTo>
                  <a:cubicBezTo>
                    <a:pt x="47" y="64"/>
                    <a:pt x="47" y="64"/>
                    <a:pt x="47" y="64"/>
                  </a:cubicBezTo>
                  <a:cubicBezTo>
                    <a:pt x="47" y="52"/>
                    <a:pt x="47" y="52"/>
                    <a:pt x="47" y="52"/>
                  </a:cubicBezTo>
                  <a:cubicBezTo>
                    <a:pt x="52" y="52"/>
                    <a:pt x="56" y="51"/>
                    <a:pt x="58" y="49"/>
                  </a:cubicBezTo>
                  <a:cubicBezTo>
                    <a:pt x="58" y="50"/>
                    <a:pt x="58" y="50"/>
                    <a:pt x="58" y="50"/>
                  </a:cubicBezTo>
                  <a:cubicBezTo>
                    <a:pt x="59" y="50"/>
                    <a:pt x="60" y="50"/>
                    <a:pt x="61" y="49"/>
                  </a:cubicBezTo>
                  <a:cubicBezTo>
                    <a:pt x="68" y="48"/>
                    <a:pt x="72" y="44"/>
                    <a:pt x="75" y="38"/>
                  </a:cubicBezTo>
                  <a:cubicBezTo>
                    <a:pt x="77" y="33"/>
                    <a:pt x="78" y="26"/>
                    <a:pt x="78" y="20"/>
                  </a:cubicBezTo>
                  <a:cubicBezTo>
                    <a:pt x="78" y="16"/>
                    <a:pt x="78" y="11"/>
                    <a:pt x="77" y="8"/>
                  </a:cubicBezTo>
                  <a:cubicBezTo>
                    <a:pt x="73" y="6"/>
                    <a:pt x="73" y="6"/>
                    <a:pt x="73" y="6"/>
                  </a:cubicBezTo>
                  <a:cubicBezTo>
                    <a:pt x="58" y="11"/>
                    <a:pt x="58" y="11"/>
                    <a:pt x="58" y="11"/>
                  </a:cubicBezTo>
                  <a:cubicBezTo>
                    <a:pt x="57" y="10"/>
                    <a:pt x="58" y="8"/>
                    <a:pt x="58" y="7"/>
                  </a:cubicBezTo>
                  <a:cubicBezTo>
                    <a:pt x="60" y="7"/>
                    <a:pt x="60" y="7"/>
                    <a:pt x="60" y="7"/>
                  </a:cubicBezTo>
                  <a:cubicBezTo>
                    <a:pt x="60" y="0"/>
                    <a:pt x="60" y="0"/>
                    <a:pt x="60" y="0"/>
                  </a:cubicBezTo>
                  <a:cubicBezTo>
                    <a:pt x="17" y="0"/>
                    <a:pt x="17" y="0"/>
                    <a:pt x="17" y="0"/>
                  </a:cubicBezTo>
                  <a:cubicBezTo>
                    <a:pt x="17" y="7"/>
                    <a:pt x="17" y="7"/>
                    <a:pt x="17" y="7"/>
                  </a:cubicBezTo>
                  <a:cubicBezTo>
                    <a:pt x="20" y="7"/>
                    <a:pt x="20" y="7"/>
                    <a:pt x="20" y="7"/>
                  </a:cubicBezTo>
                  <a:close/>
                  <a:moveTo>
                    <a:pt x="63" y="42"/>
                  </a:moveTo>
                  <a:cubicBezTo>
                    <a:pt x="64" y="36"/>
                    <a:pt x="60" y="28"/>
                    <a:pt x="59" y="20"/>
                  </a:cubicBezTo>
                  <a:cubicBezTo>
                    <a:pt x="61" y="22"/>
                    <a:pt x="61" y="22"/>
                    <a:pt x="61" y="22"/>
                  </a:cubicBezTo>
                  <a:cubicBezTo>
                    <a:pt x="66" y="18"/>
                    <a:pt x="66" y="18"/>
                    <a:pt x="66" y="18"/>
                  </a:cubicBezTo>
                  <a:cubicBezTo>
                    <a:pt x="64" y="16"/>
                    <a:pt x="64" y="16"/>
                    <a:pt x="64" y="16"/>
                  </a:cubicBezTo>
                  <a:cubicBezTo>
                    <a:pt x="71" y="13"/>
                    <a:pt x="71" y="13"/>
                    <a:pt x="71" y="13"/>
                  </a:cubicBezTo>
                  <a:cubicBezTo>
                    <a:pt x="72" y="15"/>
                    <a:pt x="72" y="18"/>
                    <a:pt x="72" y="20"/>
                  </a:cubicBezTo>
                  <a:cubicBezTo>
                    <a:pt x="71" y="26"/>
                    <a:pt x="71" y="31"/>
                    <a:pt x="69" y="36"/>
                  </a:cubicBezTo>
                  <a:cubicBezTo>
                    <a:pt x="67" y="39"/>
                    <a:pt x="65" y="41"/>
                    <a:pt x="63" y="42"/>
                  </a:cubicBezTo>
                  <a:close/>
                  <a:moveTo>
                    <a:pt x="19" y="20"/>
                  </a:moveTo>
                  <a:cubicBezTo>
                    <a:pt x="17" y="28"/>
                    <a:pt x="14" y="36"/>
                    <a:pt x="15" y="42"/>
                  </a:cubicBezTo>
                  <a:cubicBezTo>
                    <a:pt x="13" y="41"/>
                    <a:pt x="11" y="39"/>
                    <a:pt x="9" y="36"/>
                  </a:cubicBezTo>
                  <a:cubicBezTo>
                    <a:pt x="7" y="31"/>
                    <a:pt x="6" y="26"/>
                    <a:pt x="6" y="20"/>
                  </a:cubicBezTo>
                  <a:cubicBezTo>
                    <a:pt x="6" y="18"/>
                    <a:pt x="6" y="15"/>
                    <a:pt x="7" y="13"/>
                  </a:cubicBezTo>
                  <a:cubicBezTo>
                    <a:pt x="14" y="16"/>
                    <a:pt x="14" y="16"/>
                    <a:pt x="14" y="16"/>
                  </a:cubicBezTo>
                  <a:cubicBezTo>
                    <a:pt x="12" y="18"/>
                    <a:pt x="12" y="18"/>
                    <a:pt x="12" y="18"/>
                  </a:cubicBezTo>
                  <a:cubicBezTo>
                    <a:pt x="17" y="22"/>
                    <a:pt x="17" y="22"/>
                    <a:pt x="17" y="22"/>
                  </a:cubicBezTo>
                  <a:cubicBezTo>
                    <a:pt x="19" y="20"/>
                    <a:pt x="19" y="20"/>
                    <a:pt x="19" y="20"/>
                  </a:cubicBezTo>
                  <a:close/>
                  <a:moveTo>
                    <a:pt x="32" y="10"/>
                  </a:moveTo>
                  <a:cubicBezTo>
                    <a:pt x="32" y="45"/>
                    <a:pt x="32" y="45"/>
                    <a:pt x="32" y="45"/>
                  </a:cubicBezTo>
                  <a:cubicBezTo>
                    <a:pt x="32" y="45"/>
                    <a:pt x="27" y="45"/>
                    <a:pt x="25" y="41"/>
                  </a:cubicBezTo>
                  <a:cubicBezTo>
                    <a:pt x="24" y="37"/>
                    <a:pt x="28" y="16"/>
                    <a:pt x="28" y="14"/>
                  </a:cubicBezTo>
                  <a:cubicBezTo>
                    <a:pt x="28" y="13"/>
                    <a:pt x="28" y="10"/>
                    <a:pt x="28" y="10"/>
                  </a:cubicBezTo>
                  <a:lnTo>
                    <a:pt x="32" y="10"/>
                  </a:lnTo>
                  <a:close/>
                </a:path>
              </a:pathLst>
            </a:custGeom>
            <a:solidFill>
              <a:schemeClr val="bg1"/>
            </a:solidFill>
            <a:ln>
              <a:noFill/>
            </a:ln>
          </p:spPr>
          <p:txBody>
            <a:bodyPr vert="horz" wrap="square" lIns="96429" tIns="48214" rIns="96429" bIns="482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898">
                <a:solidFill>
                  <a:prstClr val="black"/>
                </a:solidFill>
                <a:latin typeface="Franklin Gothic Medium" panose="020B0603020102020204" pitchFamily="34" charset="0"/>
                <a:ea typeface="微软雅黑" panose="020B0503020204020204" pitchFamily="34" charset="-122"/>
                <a:cs typeface="Arial" panose="020B0604020202020204" pitchFamily="34" charset="0"/>
              </a:endParaRPr>
            </a:p>
          </p:txBody>
        </p:sp>
      </p:grpSp>
      <p:grpSp>
        <p:nvGrpSpPr>
          <p:cNvPr id="9" name="Group 8"/>
          <p:cNvGrpSpPr/>
          <p:nvPr/>
        </p:nvGrpSpPr>
        <p:grpSpPr>
          <a:xfrm>
            <a:off x="9971472" y="3419225"/>
            <a:ext cx="1283466" cy="1283466"/>
            <a:chOff x="9454847" y="3242097"/>
            <a:chExt cx="1217066" cy="1217066"/>
          </a:xfrm>
        </p:grpSpPr>
        <p:sp>
          <p:nvSpPr>
            <p:cNvPr id="60" name="Oval 59"/>
            <p:cNvSpPr/>
            <p:nvPr/>
          </p:nvSpPr>
          <p:spPr>
            <a:xfrm>
              <a:off x="9454847" y="3242097"/>
              <a:ext cx="1217066" cy="121706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62" name="Freeform 61"/>
            <p:cNvSpPr>
              <a:spLocks noEditPoints="1"/>
            </p:cNvSpPr>
            <p:nvPr/>
          </p:nvSpPr>
          <p:spPr bwMode="auto">
            <a:xfrm>
              <a:off x="9854412" y="3611644"/>
              <a:ext cx="417935" cy="477972"/>
            </a:xfrm>
            <a:custGeom>
              <a:avLst/>
              <a:gdLst>
                <a:gd name="T0" fmla="*/ 50 w 84"/>
                <a:gd name="T1" fmla="*/ 92 h 96"/>
                <a:gd name="T2" fmla="*/ 57 w 84"/>
                <a:gd name="T3" fmla="*/ 81 h 96"/>
                <a:gd name="T4" fmla="*/ 56 w 84"/>
                <a:gd name="T5" fmla="*/ 75 h 96"/>
                <a:gd name="T6" fmla="*/ 43 w 84"/>
                <a:gd name="T7" fmla="*/ 63 h 96"/>
                <a:gd name="T8" fmla="*/ 38 w 84"/>
                <a:gd name="T9" fmla="*/ 62 h 96"/>
                <a:gd name="T10" fmla="*/ 30 w 84"/>
                <a:gd name="T11" fmla="*/ 67 h 96"/>
                <a:gd name="T12" fmla="*/ 17 w 84"/>
                <a:gd name="T13" fmla="*/ 35 h 96"/>
                <a:gd name="T14" fmla="*/ 26 w 84"/>
                <a:gd name="T15" fmla="*/ 31 h 96"/>
                <a:gd name="T16" fmla="*/ 27 w 84"/>
                <a:gd name="T17" fmla="*/ 25 h 96"/>
                <a:gd name="T18" fmla="*/ 22 w 84"/>
                <a:gd name="T19" fmla="*/ 8 h 96"/>
                <a:gd name="T20" fmla="*/ 18 w 84"/>
                <a:gd name="T21" fmla="*/ 4 h 96"/>
                <a:gd name="T22" fmla="*/ 4 w 84"/>
                <a:gd name="T23" fmla="*/ 6 h 96"/>
                <a:gd name="T24" fmla="*/ 0 w 84"/>
                <a:gd name="T25" fmla="*/ 10 h 96"/>
                <a:gd name="T26" fmla="*/ 43 w 84"/>
                <a:gd name="T27" fmla="*/ 94 h 96"/>
                <a:gd name="T28" fmla="*/ 50 w 84"/>
                <a:gd name="T29" fmla="*/ 92 h 96"/>
                <a:gd name="T30" fmla="*/ 45 w 84"/>
                <a:gd name="T31" fmla="*/ 53 h 96"/>
                <a:gd name="T32" fmla="*/ 32 w 84"/>
                <a:gd name="T33" fmla="*/ 53 h 96"/>
                <a:gd name="T34" fmla="*/ 32 w 84"/>
                <a:gd name="T35" fmla="*/ 50 h 96"/>
                <a:gd name="T36" fmla="*/ 40 w 84"/>
                <a:gd name="T37" fmla="*/ 38 h 96"/>
                <a:gd name="T38" fmla="*/ 42 w 84"/>
                <a:gd name="T39" fmla="*/ 32 h 96"/>
                <a:gd name="T40" fmla="*/ 41 w 84"/>
                <a:gd name="T41" fmla="*/ 30 h 96"/>
                <a:gd name="T42" fmla="*/ 40 w 84"/>
                <a:gd name="T43" fmla="*/ 31 h 96"/>
                <a:gd name="T44" fmla="*/ 39 w 84"/>
                <a:gd name="T45" fmla="*/ 36 h 96"/>
                <a:gd name="T46" fmla="*/ 34 w 84"/>
                <a:gd name="T47" fmla="*/ 36 h 96"/>
                <a:gd name="T48" fmla="*/ 34 w 84"/>
                <a:gd name="T49" fmla="*/ 31 h 96"/>
                <a:gd name="T50" fmla="*/ 42 w 84"/>
                <a:gd name="T51" fmla="*/ 26 h 96"/>
                <a:gd name="T52" fmla="*/ 47 w 84"/>
                <a:gd name="T53" fmla="*/ 28 h 96"/>
                <a:gd name="T54" fmla="*/ 47 w 84"/>
                <a:gd name="T55" fmla="*/ 34 h 96"/>
                <a:gd name="T56" fmla="*/ 47 w 84"/>
                <a:gd name="T57" fmla="*/ 37 h 96"/>
                <a:gd name="T58" fmla="*/ 38 w 84"/>
                <a:gd name="T59" fmla="*/ 50 h 96"/>
                <a:gd name="T60" fmla="*/ 46 w 84"/>
                <a:gd name="T61" fmla="*/ 50 h 96"/>
                <a:gd name="T62" fmla="*/ 45 w 84"/>
                <a:gd name="T63" fmla="*/ 53 h 96"/>
                <a:gd name="T64" fmla="*/ 63 w 84"/>
                <a:gd name="T65" fmla="*/ 50 h 96"/>
                <a:gd name="T66" fmla="*/ 60 w 84"/>
                <a:gd name="T67" fmla="*/ 50 h 96"/>
                <a:gd name="T68" fmla="*/ 60 w 84"/>
                <a:gd name="T69" fmla="*/ 53 h 96"/>
                <a:gd name="T70" fmla="*/ 54 w 84"/>
                <a:gd name="T71" fmla="*/ 53 h 96"/>
                <a:gd name="T72" fmla="*/ 54 w 84"/>
                <a:gd name="T73" fmla="*/ 50 h 96"/>
                <a:gd name="T74" fmla="*/ 46 w 84"/>
                <a:gd name="T75" fmla="*/ 50 h 96"/>
                <a:gd name="T76" fmla="*/ 47 w 84"/>
                <a:gd name="T77" fmla="*/ 46 h 96"/>
                <a:gd name="T78" fmla="*/ 55 w 84"/>
                <a:gd name="T79" fmla="*/ 26 h 96"/>
                <a:gd name="T80" fmla="*/ 63 w 84"/>
                <a:gd name="T81" fmla="*/ 26 h 96"/>
                <a:gd name="T82" fmla="*/ 61 w 84"/>
                <a:gd name="T83" fmla="*/ 46 h 96"/>
                <a:gd name="T84" fmla="*/ 63 w 84"/>
                <a:gd name="T85" fmla="*/ 46 h 96"/>
                <a:gd name="T86" fmla="*/ 63 w 84"/>
                <a:gd name="T87" fmla="*/ 50 h 96"/>
                <a:gd name="T88" fmla="*/ 55 w 84"/>
                <a:gd name="T89" fmla="*/ 46 h 96"/>
                <a:gd name="T90" fmla="*/ 52 w 84"/>
                <a:gd name="T91" fmla="*/ 46 h 96"/>
                <a:gd name="T92" fmla="*/ 56 w 84"/>
                <a:gd name="T93" fmla="*/ 35 h 96"/>
                <a:gd name="T94" fmla="*/ 55 w 84"/>
                <a:gd name="T95" fmla="*/ 46 h 96"/>
                <a:gd name="T96" fmla="*/ 43 w 84"/>
                <a:gd name="T97" fmla="*/ 0 h 96"/>
                <a:gd name="T98" fmla="*/ 72 w 84"/>
                <a:gd name="T99" fmla="*/ 12 h 96"/>
                <a:gd name="T100" fmla="*/ 84 w 84"/>
                <a:gd name="T101" fmla="*/ 41 h 96"/>
                <a:gd name="T102" fmla="*/ 72 w 84"/>
                <a:gd name="T103" fmla="*/ 71 h 96"/>
                <a:gd name="T104" fmla="*/ 65 w 84"/>
                <a:gd name="T105" fmla="*/ 76 h 96"/>
                <a:gd name="T106" fmla="*/ 63 w 84"/>
                <a:gd name="T107" fmla="*/ 73 h 96"/>
                <a:gd name="T108" fmla="*/ 59 w 84"/>
                <a:gd name="T109" fmla="*/ 69 h 96"/>
                <a:gd name="T110" fmla="*/ 66 w 84"/>
                <a:gd name="T111" fmla="*/ 64 h 96"/>
                <a:gd name="T112" fmla="*/ 75 w 84"/>
                <a:gd name="T113" fmla="*/ 41 h 96"/>
                <a:gd name="T114" fmla="*/ 66 w 84"/>
                <a:gd name="T115" fmla="*/ 19 h 96"/>
                <a:gd name="T116" fmla="*/ 43 w 84"/>
                <a:gd name="T117" fmla="*/ 10 h 96"/>
                <a:gd name="T118" fmla="*/ 31 w 84"/>
                <a:gd name="T119" fmla="*/ 12 h 96"/>
                <a:gd name="T120" fmla="*/ 29 w 84"/>
                <a:gd name="T121" fmla="*/ 6 h 96"/>
                <a:gd name="T122" fmla="*/ 28 w 84"/>
                <a:gd name="T123" fmla="*/ 3 h 96"/>
                <a:gd name="T124" fmla="*/ 43 w 84"/>
                <a:gd name="T125"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4" h="96">
                  <a:moveTo>
                    <a:pt x="50" y="92"/>
                  </a:moveTo>
                  <a:cubicBezTo>
                    <a:pt x="52" y="88"/>
                    <a:pt x="55" y="84"/>
                    <a:pt x="57" y="81"/>
                  </a:cubicBezTo>
                  <a:cubicBezTo>
                    <a:pt x="58" y="79"/>
                    <a:pt x="58" y="77"/>
                    <a:pt x="56" y="75"/>
                  </a:cubicBezTo>
                  <a:cubicBezTo>
                    <a:pt x="52" y="71"/>
                    <a:pt x="48" y="67"/>
                    <a:pt x="43" y="63"/>
                  </a:cubicBezTo>
                  <a:cubicBezTo>
                    <a:pt x="41" y="61"/>
                    <a:pt x="40" y="61"/>
                    <a:pt x="38" y="62"/>
                  </a:cubicBezTo>
                  <a:cubicBezTo>
                    <a:pt x="35" y="63"/>
                    <a:pt x="33" y="65"/>
                    <a:pt x="30" y="67"/>
                  </a:cubicBezTo>
                  <a:cubicBezTo>
                    <a:pt x="21" y="53"/>
                    <a:pt x="19" y="45"/>
                    <a:pt x="17" y="35"/>
                  </a:cubicBezTo>
                  <a:cubicBezTo>
                    <a:pt x="20" y="34"/>
                    <a:pt x="23" y="32"/>
                    <a:pt x="26" y="31"/>
                  </a:cubicBezTo>
                  <a:cubicBezTo>
                    <a:pt x="27" y="30"/>
                    <a:pt x="28" y="28"/>
                    <a:pt x="27" y="25"/>
                  </a:cubicBezTo>
                  <a:cubicBezTo>
                    <a:pt x="26" y="20"/>
                    <a:pt x="24" y="14"/>
                    <a:pt x="22" y="8"/>
                  </a:cubicBezTo>
                  <a:cubicBezTo>
                    <a:pt x="22" y="6"/>
                    <a:pt x="20" y="4"/>
                    <a:pt x="18" y="4"/>
                  </a:cubicBezTo>
                  <a:cubicBezTo>
                    <a:pt x="14" y="5"/>
                    <a:pt x="9" y="5"/>
                    <a:pt x="4" y="6"/>
                  </a:cubicBezTo>
                  <a:cubicBezTo>
                    <a:pt x="0" y="6"/>
                    <a:pt x="0" y="7"/>
                    <a:pt x="0" y="10"/>
                  </a:cubicBezTo>
                  <a:cubicBezTo>
                    <a:pt x="1" y="46"/>
                    <a:pt x="15" y="78"/>
                    <a:pt x="43" y="94"/>
                  </a:cubicBezTo>
                  <a:cubicBezTo>
                    <a:pt x="46" y="96"/>
                    <a:pt x="47" y="96"/>
                    <a:pt x="50" y="92"/>
                  </a:cubicBezTo>
                  <a:close/>
                  <a:moveTo>
                    <a:pt x="45" y="53"/>
                  </a:moveTo>
                  <a:cubicBezTo>
                    <a:pt x="32" y="53"/>
                    <a:pt x="32" y="53"/>
                    <a:pt x="32" y="53"/>
                  </a:cubicBezTo>
                  <a:cubicBezTo>
                    <a:pt x="32" y="50"/>
                    <a:pt x="32" y="50"/>
                    <a:pt x="32" y="50"/>
                  </a:cubicBezTo>
                  <a:cubicBezTo>
                    <a:pt x="40" y="38"/>
                    <a:pt x="40" y="38"/>
                    <a:pt x="40" y="38"/>
                  </a:cubicBezTo>
                  <a:cubicBezTo>
                    <a:pt x="41" y="36"/>
                    <a:pt x="42" y="34"/>
                    <a:pt x="42" y="32"/>
                  </a:cubicBezTo>
                  <a:cubicBezTo>
                    <a:pt x="42" y="31"/>
                    <a:pt x="42" y="30"/>
                    <a:pt x="41" y="30"/>
                  </a:cubicBezTo>
                  <a:cubicBezTo>
                    <a:pt x="40" y="30"/>
                    <a:pt x="40" y="31"/>
                    <a:pt x="40" y="31"/>
                  </a:cubicBezTo>
                  <a:cubicBezTo>
                    <a:pt x="39" y="36"/>
                    <a:pt x="39" y="36"/>
                    <a:pt x="39" y="36"/>
                  </a:cubicBezTo>
                  <a:cubicBezTo>
                    <a:pt x="34" y="36"/>
                    <a:pt x="34" y="36"/>
                    <a:pt x="34" y="36"/>
                  </a:cubicBezTo>
                  <a:cubicBezTo>
                    <a:pt x="34" y="31"/>
                    <a:pt x="34" y="31"/>
                    <a:pt x="34" y="31"/>
                  </a:cubicBezTo>
                  <a:cubicBezTo>
                    <a:pt x="35" y="28"/>
                    <a:pt x="37" y="26"/>
                    <a:pt x="42" y="26"/>
                  </a:cubicBezTo>
                  <a:cubicBezTo>
                    <a:pt x="44" y="26"/>
                    <a:pt x="46" y="27"/>
                    <a:pt x="47" y="28"/>
                  </a:cubicBezTo>
                  <a:cubicBezTo>
                    <a:pt x="48" y="29"/>
                    <a:pt x="48" y="31"/>
                    <a:pt x="47" y="34"/>
                  </a:cubicBezTo>
                  <a:cubicBezTo>
                    <a:pt x="47" y="35"/>
                    <a:pt x="47" y="36"/>
                    <a:pt x="47" y="37"/>
                  </a:cubicBezTo>
                  <a:cubicBezTo>
                    <a:pt x="38" y="50"/>
                    <a:pt x="38" y="50"/>
                    <a:pt x="38" y="50"/>
                  </a:cubicBezTo>
                  <a:cubicBezTo>
                    <a:pt x="46" y="50"/>
                    <a:pt x="46" y="50"/>
                    <a:pt x="46" y="50"/>
                  </a:cubicBezTo>
                  <a:cubicBezTo>
                    <a:pt x="45" y="53"/>
                    <a:pt x="45" y="53"/>
                    <a:pt x="45" y="53"/>
                  </a:cubicBezTo>
                  <a:close/>
                  <a:moveTo>
                    <a:pt x="63" y="50"/>
                  </a:moveTo>
                  <a:cubicBezTo>
                    <a:pt x="60" y="50"/>
                    <a:pt x="60" y="50"/>
                    <a:pt x="60" y="50"/>
                  </a:cubicBezTo>
                  <a:cubicBezTo>
                    <a:pt x="60" y="53"/>
                    <a:pt x="60" y="53"/>
                    <a:pt x="60" y="53"/>
                  </a:cubicBezTo>
                  <a:cubicBezTo>
                    <a:pt x="54" y="53"/>
                    <a:pt x="54" y="53"/>
                    <a:pt x="54" y="53"/>
                  </a:cubicBezTo>
                  <a:cubicBezTo>
                    <a:pt x="54" y="50"/>
                    <a:pt x="54" y="50"/>
                    <a:pt x="54" y="50"/>
                  </a:cubicBezTo>
                  <a:cubicBezTo>
                    <a:pt x="46" y="50"/>
                    <a:pt x="46" y="50"/>
                    <a:pt x="46" y="50"/>
                  </a:cubicBezTo>
                  <a:cubicBezTo>
                    <a:pt x="47" y="46"/>
                    <a:pt x="47" y="46"/>
                    <a:pt x="47" y="46"/>
                  </a:cubicBezTo>
                  <a:cubicBezTo>
                    <a:pt x="55" y="26"/>
                    <a:pt x="55" y="26"/>
                    <a:pt x="55" y="26"/>
                  </a:cubicBezTo>
                  <a:cubicBezTo>
                    <a:pt x="63" y="26"/>
                    <a:pt x="63" y="26"/>
                    <a:pt x="63" y="26"/>
                  </a:cubicBezTo>
                  <a:cubicBezTo>
                    <a:pt x="61" y="46"/>
                    <a:pt x="61" y="46"/>
                    <a:pt x="61" y="46"/>
                  </a:cubicBezTo>
                  <a:cubicBezTo>
                    <a:pt x="63" y="46"/>
                    <a:pt x="63" y="46"/>
                    <a:pt x="63" y="46"/>
                  </a:cubicBezTo>
                  <a:cubicBezTo>
                    <a:pt x="63" y="50"/>
                    <a:pt x="63" y="50"/>
                    <a:pt x="63" y="50"/>
                  </a:cubicBezTo>
                  <a:close/>
                  <a:moveTo>
                    <a:pt x="55" y="46"/>
                  </a:moveTo>
                  <a:cubicBezTo>
                    <a:pt x="52" y="46"/>
                    <a:pt x="52" y="46"/>
                    <a:pt x="52" y="46"/>
                  </a:cubicBezTo>
                  <a:cubicBezTo>
                    <a:pt x="56" y="35"/>
                    <a:pt x="56" y="35"/>
                    <a:pt x="56" y="35"/>
                  </a:cubicBezTo>
                  <a:cubicBezTo>
                    <a:pt x="55" y="46"/>
                    <a:pt x="55" y="46"/>
                    <a:pt x="55" y="46"/>
                  </a:cubicBezTo>
                  <a:close/>
                  <a:moveTo>
                    <a:pt x="43" y="0"/>
                  </a:moveTo>
                  <a:cubicBezTo>
                    <a:pt x="54" y="0"/>
                    <a:pt x="65" y="5"/>
                    <a:pt x="72" y="12"/>
                  </a:cubicBezTo>
                  <a:cubicBezTo>
                    <a:pt x="80" y="20"/>
                    <a:pt x="84" y="30"/>
                    <a:pt x="84" y="41"/>
                  </a:cubicBezTo>
                  <a:cubicBezTo>
                    <a:pt x="84" y="53"/>
                    <a:pt x="80" y="63"/>
                    <a:pt x="72" y="71"/>
                  </a:cubicBezTo>
                  <a:cubicBezTo>
                    <a:pt x="70" y="73"/>
                    <a:pt x="68" y="75"/>
                    <a:pt x="65" y="76"/>
                  </a:cubicBezTo>
                  <a:cubicBezTo>
                    <a:pt x="65" y="75"/>
                    <a:pt x="64" y="74"/>
                    <a:pt x="63" y="73"/>
                  </a:cubicBezTo>
                  <a:cubicBezTo>
                    <a:pt x="59" y="69"/>
                    <a:pt x="59" y="69"/>
                    <a:pt x="59" y="69"/>
                  </a:cubicBezTo>
                  <a:cubicBezTo>
                    <a:pt x="61" y="68"/>
                    <a:pt x="64" y="66"/>
                    <a:pt x="66" y="64"/>
                  </a:cubicBezTo>
                  <a:cubicBezTo>
                    <a:pt x="71" y="58"/>
                    <a:pt x="75" y="50"/>
                    <a:pt x="75" y="41"/>
                  </a:cubicBezTo>
                  <a:cubicBezTo>
                    <a:pt x="75" y="33"/>
                    <a:pt x="71" y="25"/>
                    <a:pt x="66" y="19"/>
                  </a:cubicBezTo>
                  <a:cubicBezTo>
                    <a:pt x="60" y="13"/>
                    <a:pt x="52" y="10"/>
                    <a:pt x="43" y="10"/>
                  </a:cubicBezTo>
                  <a:cubicBezTo>
                    <a:pt x="39" y="10"/>
                    <a:pt x="35" y="11"/>
                    <a:pt x="31" y="12"/>
                  </a:cubicBezTo>
                  <a:cubicBezTo>
                    <a:pt x="29" y="6"/>
                    <a:pt x="29" y="6"/>
                    <a:pt x="29" y="6"/>
                  </a:cubicBezTo>
                  <a:cubicBezTo>
                    <a:pt x="29" y="5"/>
                    <a:pt x="28" y="4"/>
                    <a:pt x="28" y="3"/>
                  </a:cubicBezTo>
                  <a:cubicBezTo>
                    <a:pt x="33" y="1"/>
                    <a:pt x="38" y="0"/>
                    <a:pt x="43" y="0"/>
                  </a:cubicBezTo>
                  <a:close/>
                </a:path>
              </a:pathLst>
            </a:custGeom>
            <a:solidFill>
              <a:schemeClr val="bg1"/>
            </a:solidFill>
            <a:ln>
              <a:noFill/>
            </a:ln>
            <a:extLst/>
          </p:spPr>
          <p:txBody>
            <a:bodyPr vert="horz" wrap="square" lIns="96429" tIns="48214" rIns="96429" bIns="482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898">
                <a:solidFill>
                  <a:prstClr val="black"/>
                </a:solidFill>
                <a:latin typeface="Franklin Gothic Medium" panose="020B0603020102020204" pitchFamily="34" charset="0"/>
                <a:ea typeface="微软雅黑" panose="020B0503020204020204" pitchFamily="34" charset="-122"/>
                <a:cs typeface="Arial" panose="020B0604020202020204" pitchFamily="34" charset="0"/>
              </a:endParaRPr>
            </a:p>
          </p:txBody>
        </p:sp>
      </p:grpSp>
      <p:grpSp>
        <p:nvGrpSpPr>
          <p:cNvPr id="6" name="Group 5"/>
          <p:cNvGrpSpPr/>
          <p:nvPr/>
        </p:nvGrpSpPr>
        <p:grpSpPr>
          <a:xfrm>
            <a:off x="3695727" y="3419225"/>
            <a:ext cx="1283466" cy="1283466"/>
            <a:chOff x="3503777" y="3242097"/>
            <a:chExt cx="1217066" cy="1217066"/>
          </a:xfrm>
        </p:grpSpPr>
        <p:sp>
          <p:nvSpPr>
            <p:cNvPr id="57" name="Oval 56"/>
            <p:cNvSpPr/>
            <p:nvPr/>
          </p:nvSpPr>
          <p:spPr>
            <a:xfrm>
              <a:off x="3503777" y="3242097"/>
              <a:ext cx="1217066" cy="121706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63" name="Freeform 62"/>
            <p:cNvSpPr>
              <a:spLocks noEditPoints="1"/>
            </p:cNvSpPr>
            <p:nvPr/>
          </p:nvSpPr>
          <p:spPr bwMode="auto">
            <a:xfrm>
              <a:off x="3944905" y="3598612"/>
              <a:ext cx="334809" cy="528770"/>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1"/>
            </a:solidFill>
            <a:ln>
              <a:noFill/>
            </a:ln>
            <a:extLst/>
          </p:spPr>
          <p:txBody>
            <a:bodyPr vert="horz" wrap="square" lIns="96429" tIns="48214" rIns="96429" bIns="482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898">
                <a:solidFill>
                  <a:prstClr val="black"/>
                </a:solidFill>
                <a:latin typeface="Franklin Gothic Medium" panose="020B0603020102020204" pitchFamily="34" charset="0"/>
                <a:ea typeface="微软雅黑" panose="020B0503020204020204" pitchFamily="34" charset="-122"/>
                <a:cs typeface="Arial" panose="020B0604020202020204" pitchFamily="34" charset="0"/>
              </a:endParaRPr>
            </a:p>
          </p:txBody>
        </p:sp>
      </p:grpSp>
      <p:grpSp>
        <p:nvGrpSpPr>
          <p:cNvPr id="7" name="Group 6"/>
          <p:cNvGrpSpPr/>
          <p:nvPr/>
        </p:nvGrpSpPr>
        <p:grpSpPr>
          <a:xfrm>
            <a:off x="5787642" y="3419225"/>
            <a:ext cx="1283466" cy="1283466"/>
            <a:chOff x="5487467" y="3242097"/>
            <a:chExt cx="1217066" cy="1217066"/>
          </a:xfrm>
        </p:grpSpPr>
        <p:sp>
          <p:nvSpPr>
            <p:cNvPr id="58" name="Oval 57"/>
            <p:cNvSpPr/>
            <p:nvPr/>
          </p:nvSpPr>
          <p:spPr>
            <a:xfrm>
              <a:off x="5487467" y="3242097"/>
              <a:ext cx="1217066" cy="121706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64" name="Freeform 63"/>
            <p:cNvSpPr>
              <a:spLocks noEditPoints="1"/>
            </p:cNvSpPr>
            <p:nvPr/>
          </p:nvSpPr>
          <p:spPr bwMode="auto">
            <a:xfrm>
              <a:off x="5862422" y="3626092"/>
              <a:ext cx="468733" cy="466426"/>
            </a:xfrm>
            <a:custGeom>
              <a:avLst/>
              <a:gdLst>
                <a:gd name="T0" fmla="*/ 6 w 94"/>
                <a:gd name="T1" fmla="*/ 28 h 94"/>
                <a:gd name="T2" fmla="*/ 32 w 94"/>
                <a:gd name="T3" fmla="*/ 4 h 94"/>
                <a:gd name="T4" fmla="*/ 67 w 94"/>
                <a:gd name="T5" fmla="*/ 6 h 94"/>
                <a:gd name="T6" fmla="*/ 90 w 94"/>
                <a:gd name="T7" fmla="*/ 32 h 94"/>
                <a:gd name="T8" fmla="*/ 88 w 94"/>
                <a:gd name="T9" fmla="*/ 67 h 94"/>
                <a:gd name="T10" fmla="*/ 88 w 94"/>
                <a:gd name="T11" fmla="*/ 67 h 94"/>
                <a:gd name="T12" fmla="*/ 62 w 94"/>
                <a:gd name="T13" fmla="*/ 90 h 94"/>
                <a:gd name="T14" fmla="*/ 27 w 94"/>
                <a:gd name="T15" fmla="*/ 89 h 94"/>
                <a:gd name="T16" fmla="*/ 27 w 94"/>
                <a:gd name="T17" fmla="*/ 89 h 94"/>
                <a:gd name="T18" fmla="*/ 4 w 94"/>
                <a:gd name="T19" fmla="*/ 62 h 94"/>
                <a:gd name="T20" fmla="*/ 6 w 94"/>
                <a:gd name="T21" fmla="*/ 28 h 94"/>
                <a:gd name="T22" fmla="*/ 6 w 94"/>
                <a:gd name="T23" fmla="*/ 28 h 94"/>
                <a:gd name="T24" fmla="*/ 20 w 94"/>
                <a:gd name="T25" fmla="*/ 27 h 94"/>
                <a:gd name="T26" fmla="*/ 16 w 94"/>
                <a:gd name="T27" fmla="*/ 32 h 94"/>
                <a:gd name="T28" fmla="*/ 16 w 94"/>
                <a:gd name="T29" fmla="*/ 32 h 94"/>
                <a:gd name="T30" fmla="*/ 15 w 94"/>
                <a:gd name="T31" fmla="*/ 35 h 94"/>
                <a:gd name="T32" fmla="*/ 36 w 94"/>
                <a:gd name="T33" fmla="*/ 37 h 94"/>
                <a:gd name="T34" fmla="*/ 34 w 94"/>
                <a:gd name="T35" fmla="*/ 40 h 94"/>
                <a:gd name="T36" fmla="*/ 32 w 94"/>
                <a:gd name="T37" fmla="*/ 45 h 94"/>
                <a:gd name="T38" fmla="*/ 13 w 94"/>
                <a:gd name="T39" fmla="*/ 53 h 94"/>
                <a:gd name="T40" fmla="*/ 15 w 94"/>
                <a:gd name="T41" fmla="*/ 59 h 94"/>
                <a:gd name="T42" fmla="*/ 15 w 94"/>
                <a:gd name="T43" fmla="*/ 59 h 94"/>
                <a:gd name="T44" fmla="*/ 16 w 94"/>
                <a:gd name="T45" fmla="*/ 60 h 94"/>
                <a:gd name="T46" fmla="*/ 29 w 94"/>
                <a:gd name="T47" fmla="*/ 54 h 94"/>
                <a:gd name="T48" fmla="*/ 26 w 94"/>
                <a:gd name="T49" fmla="*/ 74 h 94"/>
                <a:gd name="T50" fmla="*/ 32 w 94"/>
                <a:gd name="T51" fmla="*/ 78 h 94"/>
                <a:gd name="T52" fmla="*/ 32 w 94"/>
                <a:gd name="T53" fmla="*/ 78 h 94"/>
                <a:gd name="T54" fmla="*/ 33 w 94"/>
                <a:gd name="T55" fmla="*/ 79 h 94"/>
                <a:gd name="T56" fmla="*/ 34 w 94"/>
                <a:gd name="T57" fmla="*/ 78 h 94"/>
                <a:gd name="T58" fmla="*/ 36 w 94"/>
                <a:gd name="T59" fmla="*/ 55 h 94"/>
                <a:gd name="T60" fmla="*/ 48 w 94"/>
                <a:gd name="T61" fmla="*/ 67 h 94"/>
                <a:gd name="T62" fmla="*/ 60 w 94"/>
                <a:gd name="T63" fmla="*/ 79 h 94"/>
                <a:gd name="T64" fmla="*/ 65 w 94"/>
                <a:gd name="T65" fmla="*/ 77 h 94"/>
                <a:gd name="T66" fmla="*/ 66 w 94"/>
                <a:gd name="T67" fmla="*/ 74 h 94"/>
                <a:gd name="T68" fmla="*/ 54 w 94"/>
                <a:gd name="T69" fmla="*/ 62 h 94"/>
                <a:gd name="T70" fmla="*/ 39 w 94"/>
                <a:gd name="T71" fmla="*/ 48 h 94"/>
                <a:gd name="T72" fmla="*/ 41 w 94"/>
                <a:gd name="T73" fmla="*/ 43 h 94"/>
                <a:gd name="T74" fmla="*/ 43 w 94"/>
                <a:gd name="T75" fmla="*/ 39 h 94"/>
                <a:gd name="T76" fmla="*/ 49 w 94"/>
                <a:gd name="T77" fmla="*/ 42 h 94"/>
                <a:gd name="T78" fmla="*/ 77 w 94"/>
                <a:gd name="T79" fmla="*/ 64 h 94"/>
                <a:gd name="T80" fmla="*/ 78 w 94"/>
                <a:gd name="T81" fmla="*/ 62 h 94"/>
                <a:gd name="T82" fmla="*/ 78 w 94"/>
                <a:gd name="T83" fmla="*/ 62 h 94"/>
                <a:gd name="T84" fmla="*/ 80 w 94"/>
                <a:gd name="T85" fmla="*/ 56 h 94"/>
                <a:gd name="T86" fmla="*/ 53 w 94"/>
                <a:gd name="T87" fmla="*/ 35 h 94"/>
                <a:gd name="T88" fmla="*/ 47 w 94"/>
                <a:gd name="T89" fmla="*/ 32 h 94"/>
                <a:gd name="T90" fmla="*/ 50 w 94"/>
                <a:gd name="T91" fmla="*/ 28 h 94"/>
                <a:gd name="T92" fmla="*/ 56 w 94"/>
                <a:gd name="T93" fmla="*/ 30 h 94"/>
                <a:gd name="T94" fmla="*/ 74 w 94"/>
                <a:gd name="T95" fmla="*/ 28 h 94"/>
                <a:gd name="T96" fmla="*/ 71 w 94"/>
                <a:gd name="T97" fmla="*/ 23 h 94"/>
                <a:gd name="T98" fmla="*/ 70 w 94"/>
                <a:gd name="T99" fmla="*/ 22 h 94"/>
                <a:gd name="T100" fmla="*/ 58 w 94"/>
                <a:gd name="T101" fmla="*/ 23 h 94"/>
                <a:gd name="T102" fmla="*/ 55 w 94"/>
                <a:gd name="T103" fmla="*/ 22 h 94"/>
                <a:gd name="T104" fmla="*/ 62 w 94"/>
                <a:gd name="T105" fmla="*/ 16 h 94"/>
                <a:gd name="T106" fmla="*/ 53 w 94"/>
                <a:gd name="T107" fmla="*/ 14 h 94"/>
                <a:gd name="T108" fmla="*/ 49 w 94"/>
                <a:gd name="T109" fmla="*/ 18 h 94"/>
                <a:gd name="T110" fmla="*/ 43 w 94"/>
                <a:gd name="T111" fmla="*/ 13 h 94"/>
                <a:gd name="T112" fmla="*/ 37 w 94"/>
                <a:gd name="T113" fmla="*/ 15 h 94"/>
                <a:gd name="T114" fmla="*/ 35 w 94"/>
                <a:gd name="T115" fmla="*/ 16 h 94"/>
                <a:gd name="T116" fmla="*/ 44 w 94"/>
                <a:gd name="T117" fmla="*/ 24 h 94"/>
                <a:gd name="T118" fmla="*/ 40 w 94"/>
                <a:gd name="T119" fmla="*/ 30 h 94"/>
                <a:gd name="T120" fmla="*/ 20 w 94"/>
                <a:gd name="T121" fmla="*/ 2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4" h="94">
                  <a:moveTo>
                    <a:pt x="6" y="28"/>
                  </a:moveTo>
                  <a:cubicBezTo>
                    <a:pt x="11" y="16"/>
                    <a:pt x="21" y="8"/>
                    <a:pt x="32" y="4"/>
                  </a:cubicBezTo>
                  <a:cubicBezTo>
                    <a:pt x="43" y="0"/>
                    <a:pt x="56" y="1"/>
                    <a:pt x="67" y="6"/>
                  </a:cubicBezTo>
                  <a:cubicBezTo>
                    <a:pt x="78" y="12"/>
                    <a:pt x="86" y="21"/>
                    <a:pt x="90" y="32"/>
                  </a:cubicBezTo>
                  <a:cubicBezTo>
                    <a:pt x="94" y="43"/>
                    <a:pt x="94" y="56"/>
                    <a:pt x="88" y="67"/>
                  </a:cubicBezTo>
                  <a:cubicBezTo>
                    <a:pt x="88" y="67"/>
                    <a:pt x="88" y="67"/>
                    <a:pt x="88" y="67"/>
                  </a:cubicBezTo>
                  <a:cubicBezTo>
                    <a:pt x="83" y="78"/>
                    <a:pt x="73" y="87"/>
                    <a:pt x="62" y="90"/>
                  </a:cubicBezTo>
                  <a:cubicBezTo>
                    <a:pt x="51" y="94"/>
                    <a:pt x="39" y="94"/>
                    <a:pt x="27" y="89"/>
                  </a:cubicBezTo>
                  <a:cubicBezTo>
                    <a:pt x="27" y="89"/>
                    <a:pt x="27" y="89"/>
                    <a:pt x="27" y="89"/>
                  </a:cubicBezTo>
                  <a:cubicBezTo>
                    <a:pt x="16" y="83"/>
                    <a:pt x="8" y="73"/>
                    <a:pt x="4" y="62"/>
                  </a:cubicBezTo>
                  <a:cubicBezTo>
                    <a:pt x="0" y="51"/>
                    <a:pt x="1" y="39"/>
                    <a:pt x="6" y="28"/>
                  </a:cubicBezTo>
                  <a:cubicBezTo>
                    <a:pt x="6" y="28"/>
                    <a:pt x="6" y="28"/>
                    <a:pt x="6" y="28"/>
                  </a:cubicBezTo>
                  <a:close/>
                  <a:moveTo>
                    <a:pt x="20" y="27"/>
                  </a:moveTo>
                  <a:cubicBezTo>
                    <a:pt x="18" y="29"/>
                    <a:pt x="17" y="30"/>
                    <a:pt x="16" y="32"/>
                  </a:cubicBezTo>
                  <a:cubicBezTo>
                    <a:pt x="16" y="32"/>
                    <a:pt x="16" y="32"/>
                    <a:pt x="16" y="32"/>
                  </a:cubicBezTo>
                  <a:cubicBezTo>
                    <a:pt x="16" y="33"/>
                    <a:pt x="15" y="34"/>
                    <a:pt x="15" y="35"/>
                  </a:cubicBezTo>
                  <a:cubicBezTo>
                    <a:pt x="21" y="34"/>
                    <a:pt x="28" y="34"/>
                    <a:pt x="36" y="37"/>
                  </a:cubicBezTo>
                  <a:cubicBezTo>
                    <a:pt x="35" y="38"/>
                    <a:pt x="35" y="39"/>
                    <a:pt x="34" y="40"/>
                  </a:cubicBezTo>
                  <a:cubicBezTo>
                    <a:pt x="33" y="42"/>
                    <a:pt x="32" y="43"/>
                    <a:pt x="32" y="45"/>
                  </a:cubicBezTo>
                  <a:cubicBezTo>
                    <a:pt x="26" y="45"/>
                    <a:pt x="20" y="47"/>
                    <a:pt x="13" y="53"/>
                  </a:cubicBezTo>
                  <a:cubicBezTo>
                    <a:pt x="14" y="55"/>
                    <a:pt x="14" y="57"/>
                    <a:pt x="15" y="59"/>
                  </a:cubicBezTo>
                  <a:cubicBezTo>
                    <a:pt x="15" y="59"/>
                    <a:pt x="15" y="59"/>
                    <a:pt x="15" y="59"/>
                  </a:cubicBezTo>
                  <a:cubicBezTo>
                    <a:pt x="16" y="60"/>
                    <a:pt x="16" y="60"/>
                    <a:pt x="16" y="60"/>
                  </a:cubicBezTo>
                  <a:cubicBezTo>
                    <a:pt x="21" y="56"/>
                    <a:pt x="25" y="54"/>
                    <a:pt x="29" y="54"/>
                  </a:cubicBezTo>
                  <a:cubicBezTo>
                    <a:pt x="27" y="61"/>
                    <a:pt x="26" y="68"/>
                    <a:pt x="26" y="74"/>
                  </a:cubicBezTo>
                  <a:cubicBezTo>
                    <a:pt x="28" y="76"/>
                    <a:pt x="30" y="77"/>
                    <a:pt x="32" y="78"/>
                  </a:cubicBezTo>
                  <a:cubicBezTo>
                    <a:pt x="32" y="78"/>
                    <a:pt x="32" y="78"/>
                    <a:pt x="32" y="78"/>
                  </a:cubicBezTo>
                  <a:cubicBezTo>
                    <a:pt x="33" y="78"/>
                    <a:pt x="33" y="78"/>
                    <a:pt x="33" y="79"/>
                  </a:cubicBezTo>
                  <a:cubicBezTo>
                    <a:pt x="34" y="78"/>
                    <a:pt x="34" y="78"/>
                    <a:pt x="34" y="78"/>
                  </a:cubicBezTo>
                  <a:cubicBezTo>
                    <a:pt x="33" y="72"/>
                    <a:pt x="34" y="64"/>
                    <a:pt x="36" y="55"/>
                  </a:cubicBezTo>
                  <a:cubicBezTo>
                    <a:pt x="41" y="58"/>
                    <a:pt x="44" y="62"/>
                    <a:pt x="48" y="67"/>
                  </a:cubicBezTo>
                  <a:cubicBezTo>
                    <a:pt x="52" y="71"/>
                    <a:pt x="56" y="76"/>
                    <a:pt x="60" y="79"/>
                  </a:cubicBezTo>
                  <a:cubicBezTo>
                    <a:pt x="62" y="78"/>
                    <a:pt x="63" y="78"/>
                    <a:pt x="65" y="77"/>
                  </a:cubicBezTo>
                  <a:cubicBezTo>
                    <a:pt x="66" y="74"/>
                    <a:pt x="66" y="74"/>
                    <a:pt x="66" y="74"/>
                  </a:cubicBezTo>
                  <a:cubicBezTo>
                    <a:pt x="62" y="71"/>
                    <a:pt x="58" y="67"/>
                    <a:pt x="54" y="62"/>
                  </a:cubicBezTo>
                  <a:cubicBezTo>
                    <a:pt x="49" y="56"/>
                    <a:pt x="44" y="51"/>
                    <a:pt x="39" y="48"/>
                  </a:cubicBezTo>
                  <a:cubicBezTo>
                    <a:pt x="40" y="46"/>
                    <a:pt x="40" y="45"/>
                    <a:pt x="41" y="43"/>
                  </a:cubicBezTo>
                  <a:cubicBezTo>
                    <a:pt x="42" y="42"/>
                    <a:pt x="42" y="40"/>
                    <a:pt x="43" y="39"/>
                  </a:cubicBezTo>
                  <a:cubicBezTo>
                    <a:pt x="45" y="40"/>
                    <a:pt x="47" y="41"/>
                    <a:pt x="49" y="42"/>
                  </a:cubicBezTo>
                  <a:cubicBezTo>
                    <a:pt x="61" y="47"/>
                    <a:pt x="71" y="55"/>
                    <a:pt x="77" y="64"/>
                  </a:cubicBezTo>
                  <a:cubicBezTo>
                    <a:pt x="77" y="63"/>
                    <a:pt x="78" y="63"/>
                    <a:pt x="78" y="62"/>
                  </a:cubicBezTo>
                  <a:cubicBezTo>
                    <a:pt x="78" y="62"/>
                    <a:pt x="78" y="62"/>
                    <a:pt x="78" y="62"/>
                  </a:cubicBezTo>
                  <a:cubicBezTo>
                    <a:pt x="79" y="60"/>
                    <a:pt x="80" y="58"/>
                    <a:pt x="80" y="56"/>
                  </a:cubicBezTo>
                  <a:cubicBezTo>
                    <a:pt x="74" y="47"/>
                    <a:pt x="63" y="40"/>
                    <a:pt x="53" y="35"/>
                  </a:cubicBezTo>
                  <a:cubicBezTo>
                    <a:pt x="51" y="34"/>
                    <a:pt x="49" y="33"/>
                    <a:pt x="47" y="32"/>
                  </a:cubicBezTo>
                  <a:cubicBezTo>
                    <a:pt x="48" y="31"/>
                    <a:pt x="49" y="29"/>
                    <a:pt x="50" y="28"/>
                  </a:cubicBezTo>
                  <a:cubicBezTo>
                    <a:pt x="52" y="29"/>
                    <a:pt x="54" y="30"/>
                    <a:pt x="56" y="30"/>
                  </a:cubicBezTo>
                  <a:cubicBezTo>
                    <a:pt x="66" y="32"/>
                    <a:pt x="73" y="28"/>
                    <a:pt x="74" y="28"/>
                  </a:cubicBezTo>
                  <a:cubicBezTo>
                    <a:pt x="71" y="23"/>
                    <a:pt x="71" y="23"/>
                    <a:pt x="71" y="23"/>
                  </a:cubicBezTo>
                  <a:cubicBezTo>
                    <a:pt x="71" y="22"/>
                    <a:pt x="70" y="22"/>
                    <a:pt x="70" y="22"/>
                  </a:cubicBezTo>
                  <a:cubicBezTo>
                    <a:pt x="68" y="22"/>
                    <a:pt x="63" y="24"/>
                    <a:pt x="58" y="23"/>
                  </a:cubicBezTo>
                  <a:cubicBezTo>
                    <a:pt x="57" y="23"/>
                    <a:pt x="56" y="22"/>
                    <a:pt x="55" y="22"/>
                  </a:cubicBezTo>
                  <a:cubicBezTo>
                    <a:pt x="57" y="20"/>
                    <a:pt x="60" y="18"/>
                    <a:pt x="62" y="16"/>
                  </a:cubicBezTo>
                  <a:cubicBezTo>
                    <a:pt x="59" y="15"/>
                    <a:pt x="56" y="14"/>
                    <a:pt x="53" y="14"/>
                  </a:cubicBezTo>
                  <a:cubicBezTo>
                    <a:pt x="52" y="15"/>
                    <a:pt x="50" y="16"/>
                    <a:pt x="49" y="18"/>
                  </a:cubicBezTo>
                  <a:cubicBezTo>
                    <a:pt x="47" y="16"/>
                    <a:pt x="45" y="15"/>
                    <a:pt x="43" y="13"/>
                  </a:cubicBezTo>
                  <a:cubicBezTo>
                    <a:pt x="41" y="14"/>
                    <a:pt x="39" y="14"/>
                    <a:pt x="37" y="15"/>
                  </a:cubicBezTo>
                  <a:cubicBezTo>
                    <a:pt x="35" y="16"/>
                    <a:pt x="35" y="16"/>
                    <a:pt x="35" y="16"/>
                  </a:cubicBezTo>
                  <a:cubicBezTo>
                    <a:pt x="35" y="16"/>
                    <a:pt x="39" y="20"/>
                    <a:pt x="44" y="24"/>
                  </a:cubicBezTo>
                  <a:cubicBezTo>
                    <a:pt x="42" y="26"/>
                    <a:pt x="41" y="28"/>
                    <a:pt x="40" y="30"/>
                  </a:cubicBezTo>
                  <a:cubicBezTo>
                    <a:pt x="33" y="28"/>
                    <a:pt x="26" y="27"/>
                    <a:pt x="20" y="27"/>
                  </a:cubicBezTo>
                  <a:close/>
                </a:path>
              </a:pathLst>
            </a:custGeom>
            <a:solidFill>
              <a:schemeClr val="bg1"/>
            </a:solidFill>
            <a:ln>
              <a:noFill/>
            </a:ln>
          </p:spPr>
          <p:txBody>
            <a:bodyPr vert="horz" wrap="square" lIns="96429" tIns="48214" rIns="96429" bIns="482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898">
                <a:solidFill>
                  <a:prstClr val="black"/>
                </a:solidFill>
                <a:latin typeface="Franklin Gothic Medium" panose="020B0603020102020204" pitchFamily="34" charset="0"/>
                <a:ea typeface="微软雅黑" panose="020B0503020204020204" pitchFamily="34" charset="-122"/>
                <a:cs typeface="Arial" panose="020B0604020202020204" pitchFamily="34" charset="0"/>
              </a:endParaRPr>
            </a:p>
          </p:txBody>
        </p:sp>
      </p:grpSp>
      <p:grpSp>
        <p:nvGrpSpPr>
          <p:cNvPr id="5" name="Group 4"/>
          <p:cNvGrpSpPr/>
          <p:nvPr/>
        </p:nvGrpSpPr>
        <p:grpSpPr>
          <a:xfrm>
            <a:off x="1603812" y="3419225"/>
            <a:ext cx="1283466" cy="1283466"/>
            <a:chOff x="1520087" y="3242097"/>
            <a:chExt cx="1217066" cy="1217066"/>
          </a:xfrm>
        </p:grpSpPr>
        <p:sp>
          <p:nvSpPr>
            <p:cNvPr id="56" name="Oval 55"/>
            <p:cNvSpPr/>
            <p:nvPr/>
          </p:nvSpPr>
          <p:spPr>
            <a:xfrm>
              <a:off x="1520087" y="3242097"/>
              <a:ext cx="1217066" cy="121706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65" name="Freeform 64"/>
            <p:cNvSpPr>
              <a:spLocks noEditPoints="1"/>
            </p:cNvSpPr>
            <p:nvPr/>
          </p:nvSpPr>
          <p:spPr bwMode="auto">
            <a:xfrm>
              <a:off x="1892065" y="3591229"/>
              <a:ext cx="460437" cy="536153"/>
            </a:xfrm>
            <a:custGeom>
              <a:avLst/>
              <a:gdLst>
                <a:gd name="T0" fmla="*/ 233 w 233"/>
                <a:gd name="T1" fmla="*/ 118 h 271"/>
                <a:gd name="T2" fmla="*/ 205 w 233"/>
                <a:gd name="T3" fmla="*/ 262 h 271"/>
                <a:gd name="T4" fmla="*/ 200 w 233"/>
                <a:gd name="T5" fmla="*/ 271 h 271"/>
                <a:gd name="T6" fmla="*/ 175 w 233"/>
                <a:gd name="T7" fmla="*/ 262 h 271"/>
                <a:gd name="T8" fmla="*/ 57 w 233"/>
                <a:gd name="T9" fmla="*/ 271 h 271"/>
                <a:gd name="T10" fmla="*/ 32 w 233"/>
                <a:gd name="T11" fmla="*/ 262 h 271"/>
                <a:gd name="T12" fmla="*/ 0 w 233"/>
                <a:gd name="T13" fmla="*/ 234 h 271"/>
                <a:gd name="T14" fmla="*/ 28 w 233"/>
                <a:gd name="T15" fmla="*/ 90 h 271"/>
                <a:gd name="T16" fmla="*/ 56 w 233"/>
                <a:gd name="T17" fmla="*/ 20 h 271"/>
                <a:gd name="T18" fmla="*/ 122 w 233"/>
                <a:gd name="T19" fmla="*/ 0 h 271"/>
                <a:gd name="T20" fmla="*/ 103 w 233"/>
                <a:gd name="T21" fmla="*/ 65 h 271"/>
                <a:gd name="T22" fmla="*/ 61 w 233"/>
                <a:gd name="T23" fmla="*/ 84 h 271"/>
                <a:gd name="T24" fmla="*/ 43 w 233"/>
                <a:gd name="T25" fmla="*/ 31 h 271"/>
                <a:gd name="T26" fmla="*/ 80 w 233"/>
                <a:gd name="T27" fmla="*/ 137 h 271"/>
                <a:gd name="T28" fmla="*/ 55 w 233"/>
                <a:gd name="T29" fmla="*/ 181 h 271"/>
                <a:gd name="T30" fmla="*/ 80 w 233"/>
                <a:gd name="T31" fmla="*/ 137 h 271"/>
                <a:gd name="T32" fmla="*/ 180 w 233"/>
                <a:gd name="T33" fmla="*/ 126 h 271"/>
                <a:gd name="T34" fmla="*/ 214 w 233"/>
                <a:gd name="T35" fmla="*/ 119 h 271"/>
                <a:gd name="T36" fmla="*/ 196 w 233"/>
                <a:gd name="T37" fmla="*/ 205 h 271"/>
                <a:gd name="T38" fmla="*/ 196 w 233"/>
                <a:gd name="T39" fmla="*/ 225 h 271"/>
                <a:gd name="T40" fmla="*/ 196 w 233"/>
                <a:gd name="T41" fmla="*/ 205 h 271"/>
                <a:gd name="T42" fmla="*/ 187 w 233"/>
                <a:gd name="T43" fmla="*/ 185 h 271"/>
                <a:gd name="T44" fmla="*/ 206 w 233"/>
                <a:gd name="T45" fmla="*/ 185 h 271"/>
                <a:gd name="T46" fmla="*/ 180 w 233"/>
                <a:gd name="T47" fmla="*/ 151 h 271"/>
                <a:gd name="T48" fmla="*/ 214 w 233"/>
                <a:gd name="T49" fmla="*/ 158 h 271"/>
                <a:gd name="T50" fmla="*/ 180 w 233"/>
                <a:gd name="T51" fmla="*/ 151 h 271"/>
                <a:gd name="T52" fmla="*/ 180 w 233"/>
                <a:gd name="T53" fmla="*/ 147 h 271"/>
                <a:gd name="T54" fmla="*/ 214 w 233"/>
                <a:gd name="T55" fmla="*/ 141 h 271"/>
                <a:gd name="T56" fmla="*/ 180 w 233"/>
                <a:gd name="T57" fmla="*/ 130 h 271"/>
                <a:gd name="T58" fmla="*/ 214 w 233"/>
                <a:gd name="T59" fmla="*/ 136 h 271"/>
                <a:gd name="T60" fmla="*/ 180 w 233"/>
                <a:gd name="T61" fmla="*/ 130 h 271"/>
                <a:gd name="T62" fmla="*/ 34 w 233"/>
                <a:gd name="T63" fmla="*/ 159 h 271"/>
                <a:gd name="T64" fmla="*/ 71 w 233"/>
                <a:gd name="T65" fmla="*/ 226 h 271"/>
                <a:gd name="T66" fmla="*/ 170 w 233"/>
                <a:gd name="T67" fmla="*/ 189 h 271"/>
                <a:gd name="T68" fmla="*/ 133 w 233"/>
                <a:gd name="T69" fmla="*/ 12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33" h="271">
                  <a:moveTo>
                    <a:pt x="205" y="90"/>
                  </a:moveTo>
                  <a:cubicBezTo>
                    <a:pt x="221" y="90"/>
                    <a:pt x="233" y="103"/>
                    <a:pt x="233" y="118"/>
                  </a:cubicBezTo>
                  <a:cubicBezTo>
                    <a:pt x="233" y="234"/>
                    <a:pt x="233" y="234"/>
                    <a:pt x="233" y="234"/>
                  </a:cubicBezTo>
                  <a:cubicBezTo>
                    <a:pt x="233" y="250"/>
                    <a:pt x="221" y="262"/>
                    <a:pt x="205" y="262"/>
                  </a:cubicBezTo>
                  <a:cubicBezTo>
                    <a:pt x="200" y="262"/>
                    <a:pt x="200" y="262"/>
                    <a:pt x="200" y="262"/>
                  </a:cubicBezTo>
                  <a:cubicBezTo>
                    <a:pt x="200" y="271"/>
                    <a:pt x="200" y="271"/>
                    <a:pt x="200" y="271"/>
                  </a:cubicBezTo>
                  <a:cubicBezTo>
                    <a:pt x="175" y="271"/>
                    <a:pt x="175" y="271"/>
                    <a:pt x="175" y="271"/>
                  </a:cubicBezTo>
                  <a:cubicBezTo>
                    <a:pt x="175" y="262"/>
                    <a:pt x="175" y="262"/>
                    <a:pt x="175" y="262"/>
                  </a:cubicBezTo>
                  <a:cubicBezTo>
                    <a:pt x="57" y="262"/>
                    <a:pt x="57" y="262"/>
                    <a:pt x="57" y="262"/>
                  </a:cubicBezTo>
                  <a:cubicBezTo>
                    <a:pt x="57" y="271"/>
                    <a:pt x="57" y="271"/>
                    <a:pt x="57" y="271"/>
                  </a:cubicBezTo>
                  <a:cubicBezTo>
                    <a:pt x="32" y="271"/>
                    <a:pt x="32" y="271"/>
                    <a:pt x="32" y="271"/>
                  </a:cubicBezTo>
                  <a:cubicBezTo>
                    <a:pt x="32" y="262"/>
                    <a:pt x="32" y="262"/>
                    <a:pt x="32" y="262"/>
                  </a:cubicBezTo>
                  <a:cubicBezTo>
                    <a:pt x="28" y="262"/>
                    <a:pt x="28" y="262"/>
                    <a:pt x="28" y="262"/>
                  </a:cubicBezTo>
                  <a:cubicBezTo>
                    <a:pt x="13" y="262"/>
                    <a:pt x="0" y="250"/>
                    <a:pt x="0" y="234"/>
                  </a:cubicBezTo>
                  <a:cubicBezTo>
                    <a:pt x="0" y="118"/>
                    <a:pt x="0" y="118"/>
                    <a:pt x="0" y="118"/>
                  </a:cubicBezTo>
                  <a:cubicBezTo>
                    <a:pt x="0" y="103"/>
                    <a:pt x="13" y="90"/>
                    <a:pt x="28" y="90"/>
                  </a:cubicBezTo>
                  <a:cubicBezTo>
                    <a:pt x="91" y="90"/>
                    <a:pt x="155" y="90"/>
                    <a:pt x="205" y="90"/>
                  </a:cubicBezTo>
                  <a:close/>
                  <a:moveTo>
                    <a:pt x="56" y="20"/>
                  </a:moveTo>
                  <a:cubicBezTo>
                    <a:pt x="87" y="57"/>
                    <a:pt x="87" y="57"/>
                    <a:pt x="87" y="57"/>
                  </a:cubicBezTo>
                  <a:cubicBezTo>
                    <a:pt x="122" y="0"/>
                    <a:pt x="122" y="0"/>
                    <a:pt x="122" y="0"/>
                  </a:cubicBezTo>
                  <a:cubicBezTo>
                    <a:pt x="137" y="9"/>
                    <a:pt x="137" y="9"/>
                    <a:pt x="137" y="9"/>
                  </a:cubicBezTo>
                  <a:cubicBezTo>
                    <a:pt x="103" y="65"/>
                    <a:pt x="103" y="65"/>
                    <a:pt x="103" y="65"/>
                  </a:cubicBezTo>
                  <a:cubicBezTo>
                    <a:pt x="110" y="69"/>
                    <a:pt x="114" y="76"/>
                    <a:pt x="116" y="84"/>
                  </a:cubicBezTo>
                  <a:cubicBezTo>
                    <a:pt x="61" y="84"/>
                    <a:pt x="61" y="84"/>
                    <a:pt x="61" y="84"/>
                  </a:cubicBezTo>
                  <a:cubicBezTo>
                    <a:pt x="62" y="77"/>
                    <a:pt x="66" y="70"/>
                    <a:pt x="72" y="66"/>
                  </a:cubicBezTo>
                  <a:cubicBezTo>
                    <a:pt x="43" y="31"/>
                    <a:pt x="43" y="31"/>
                    <a:pt x="43" y="31"/>
                  </a:cubicBezTo>
                  <a:cubicBezTo>
                    <a:pt x="56" y="20"/>
                    <a:pt x="56" y="20"/>
                    <a:pt x="56" y="20"/>
                  </a:cubicBezTo>
                  <a:close/>
                  <a:moveTo>
                    <a:pt x="80" y="137"/>
                  </a:moveTo>
                  <a:cubicBezTo>
                    <a:pt x="71" y="132"/>
                    <a:pt x="58" y="137"/>
                    <a:pt x="51" y="149"/>
                  </a:cubicBezTo>
                  <a:cubicBezTo>
                    <a:pt x="44" y="161"/>
                    <a:pt x="46" y="175"/>
                    <a:pt x="55" y="181"/>
                  </a:cubicBezTo>
                  <a:cubicBezTo>
                    <a:pt x="64" y="186"/>
                    <a:pt x="69" y="175"/>
                    <a:pt x="76" y="163"/>
                  </a:cubicBezTo>
                  <a:cubicBezTo>
                    <a:pt x="83" y="151"/>
                    <a:pt x="89" y="142"/>
                    <a:pt x="80" y="137"/>
                  </a:cubicBezTo>
                  <a:close/>
                  <a:moveTo>
                    <a:pt x="180" y="119"/>
                  </a:moveTo>
                  <a:cubicBezTo>
                    <a:pt x="180" y="126"/>
                    <a:pt x="180" y="126"/>
                    <a:pt x="180" y="126"/>
                  </a:cubicBezTo>
                  <a:cubicBezTo>
                    <a:pt x="214" y="126"/>
                    <a:pt x="214" y="126"/>
                    <a:pt x="214" y="126"/>
                  </a:cubicBezTo>
                  <a:cubicBezTo>
                    <a:pt x="214" y="119"/>
                    <a:pt x="214" y="119"/>
                    <a:pt x="214" y="119"/>
                  </a:cubicBezTo>
                  <a:cubicBezTo>
                    <a:pt x="180" y="119"/>
                    <a:pt x="180" y="119"/>
                    <a:pt x="180" y="119"/>
                  </a:cubicBezTo>
                  <a:close/>
                  <a:moveTo>
                    <a:pt x="196" y="205"/>
                  </a:moveTo>
                  <a:cubicBezTo>
                    <a:pt x="191" y="205"/>
                    <a:pt x="187" y="210"/>
                    <a:pt x="187" y="215"/>
                  </a:cubicBezTo>
                  <a:cubicBezTo>
                    <a:pt x="187" y="220"/>
                    <a:pt x="191" y="225"/>
                    <a:pt x="196" y="225"/>
                  </a:cubicBezTo>
                  <a:cubicBezTo>
                    <a:pt x="202" y="225"/>
                    <a:pt x="206" y="220"/>
                    <a:pt x="206" y="215"/>
                  </a:cubicBezTo>
                  <a:cubicBezTo>
                    <a:pt x="206" y="210"/>
                    <a:pt x="202" y="205"/>
                    <a:pt x="196" y="205"/>
                  </a:cubicBezTo>
                  <a:close/>
                  <a:moveTo>
                    <a:pt x="196" y="176"/>
                  </a:moveTo>
                  <a:cubicBezTo>
                    <a:pt x="191" y="176"/>
                    <a:pt x="187" y="180"/>
                    <a:pt x="187" y="185"/>
                  </a:cubicBezTo>
                  <a:cubicBezTo>
                    <a:pt x="187" y="191"/>
                    <a:pt x="191" y="195"/>
                    <a:pt x="196" y="195"/>
                  </a:cubicBezTo>
                  <a:cubicBezTo>
                    <a:pt x="202" y="195"/>
                    <a:pt x="206" y="191"/>
                    <a:pt x="206" y="185"/>
                  </a:cubicBezTo>
                  <a:cubicBezTo>
                    <a:pt x="206" y="180"/>
                    <a:pt x="202" y="176"/>
                    <a:pt x="196" y="176"/>
                  </a:cubicBezTo>
                  <a:close/>
                  <a:moveTo>
                    <a:pt x="180" y="151"/>
                  </a:moveTo>
                  <a:cubicBezTo>
                    <a:pt x="180" y="158"/>
                    <a:pt x="180" y="158"/>
                    <a:pt x="180" y="158"/>
                  </a:cubicBezTo>
                  <a:cubicBezTo>
                    <a:pt x="214" y="158"/>
                    <a:pt x="214" y="158"/>
                    <a:pt x="214" y="158"/>
                  </a:cubicBezTo>
                  <a:cubicBezTo>
                    <a:pt x="214" y="151"/>
                    <a:pt x="214" y="151"/>
                    <a:pt x="214" y="151"/>
                  </a:cubicBezTo>
                  <a:cubicBezTo>
                    <a:pt x="180" y="151"/>
                    <a:pt x="180" y="151"/>
                    <a:pt x="180" y="151"/>
                  </a:cubicBezTo>
                  <a:close/>
                  <a:moveTo>
                    <a:pt x="180" y="141"/>
                  </a:moveTo>
                  <a:cubicBezTo>
                    <a:pt x="180" y="147"/>
                    <a:pt x="180" y="147"/>
                    <a:pt x="180" y="147"/>
                  </a:cubicBezTo>
                  <a:cubicBezTo>
                    <a:pt x="214" y="147"/>
                    <a:pt x="214" y="147"/>
                    <a:pt x="214" y="147"/>
                  </a:cubicBezTo>
                  <a:cubicBezTo>
                    <a:pt x="214" y="141"/>
                    <a:pt x="214" y="141"/>
                    <a:pt x="214" y="141"/>
                  </a:cubicBezTo>
                  <a:cubicBezTo>
                    <a:pt x="180" y="141"/>
                    <a:pt x="180" y="141"/>
                    <a:pt x="180" y="141"/>
                  </a:cubicBezTo>
                  <a:close/>
                  <a:moveTo>
                    <a:pt x="180" y="130"/>
                  </a:moveTo>
                  <a:cubicBezTo>
                    <a:pt x="180" y="136"/>
                    <a:pt x="180" y="136"/>
                    <a:pt x="180" y="136"/>
                  </a:cubicBezTo>
                  <a:cubicBezTo>
                    <a:pt x="214" y="136"/>
                    <a:pt x="214" y="136"/>
                    <a:pt x="214" y="136"/>
                  </a:cubicBezTo>
                  <a:cubicBezTo>
                    <a:pt x="214" y="130"/>
                    <a:pt x="214" y="130"/>
                    <a:pt x="214" y="130"/>
                  </a:cubicBezTo>
                  <a:cubicBezTo>
                    <a:pt x="180" y="130"/>
                    <a:pt x="180" y="130"/>
                    <a:pt x="180" y="130"/>
                  </a:cubicBezTo>
                  <a:close/>
                  <a:moveTo>
                    <a:pt x="71" y="122"/>
                  </a:moveTo>
                  <a:cubicBezTo>
                    <a:pt x="51" y="122"/>
                    <a:pt x="34" y="139"/>
                    <a:pt x="34" y="159"/>
                  </a:cubicBezTo>
                  <a:cubicBezTo>
                    <a:pt x="34" y="189"/>
                    <a:pt x="34" y="189"/>
                    <a:pt x="34" y="189"/>
                  </a:cubicBezTo>
                  <a:cubicBezTo>
                    <a:pt x="34" y="210"/>
                    <a:pt x="51" y="226"/>
                    <a:pt x="71" y="226"/>
                  </a:cubicBezTo>
                  <a:cubicBezTo>
                    <a:pt x="133" y="226"/>
                    <a:pt x="133" y="226"/>
                    <a:pt x="133" y="226"/>
                  </a:cubicBezTo>
                  <a:cubicBezTo>
                    <a:pt x="153" y="226"/>
                    <a:pt x="170" y="210"/>
                    <a:pt x="170" y="189"/>
                  </a:cubicBezTo>
                  <a:cubicBezTo>
                    <a:pt x="170" y="159"/>
                    <a:pt x="170" y="159"/>
                    <a:pt x="170" y="159"/>
                  </a:cubicBezTo>
                  <a:cubicBezTo>
                    <a:pt x="170" y="139"/>
                    <a:pt x="153" y="122"/>
                    <a:pt x="133" y="122"/>
                  </a:cubicBezTo>
                  <a:lnTo>
                    <a:pt x="71" y="122"/>
                  </a:lnTo>
                  <a:close/>
                </a:path>
              </a:pathLst>
            </a:custGeom>
            <a:solidFill>
              <a:schemeClr val="bg1"/>
            </a:solidFill>
            <a:ln>
              <a:noFill/>
            </a:ln>
            <a:extLst/>
          </p:spPr>
          <p:txBody>
            <a:bodyPr vert="horz" wrap="square" lIns="96429" tIns="48214" rIns="96429" bIns="48214"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898">
                <a:solidFill>
                  <a:prstClr val="black"/>
                </a:solidFill>
                <a:latin typeface="Franklin Gothic Medium" panose="020B0603020102020204" pitchFamily="34" charset="0"/>
                <a:ea typeface="微软雅黑" panose="020B0503020204020204" pitchFamily="34" charset="-122"/>
                <a:cs typeface="Arial" panose="020B0604020202020204" pitchFamily="34" charset="0"/>
              </a:endParaRPr>
            </a:p>
          </p:txBody>
        </p:sp>
      </p:grpSp>
      <p:grpSp>
        <p:nvGrpSpPr>
          <p:cNvPr id="69" name="Group 68"/>
          <p:cNvGrpSpPr/>
          <p:nvPr/>
        </p:nvGrpSpPr>
        <p:grpSpPr>
          <a:xfrm>
            <a:off x="2160029" y="4833501"/>
            <a:ext cx="157669" cy="554104"/>
            <a:chOff x="8243431" y="1672074"/>
            <a:chExt cx="199000" cy="699358"/>
          </a:xfrm>
          <a:solidFill>
            <a:schemeClr val="accent1"/>
          </a:solidFill>
        </p:grpSpPr>
        <p:sp>
          <p:nvSpPr>
            <p:cNvPr id="66" name="Oval 65"/>
            <p:cNvSpPr/>
            <p:nvPr/>
          </p:nvSpPr>
          <p:spPr>
            <a:xfrm>
              <a:off x="8243431" y="2172432"/>
              <a:ext cx="199000" cy="199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67" name="Oval 66"/>
            <p:cNvSpPr/>
            <p:nvPr/>
          </p:nvSpPr>
          <p:spPr>
            <a:xfrm>
              <a:off x="8243431" y="1921597"/>
              <a:ext cx="199000" cy="199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68" name="Oval 67"/>
            <p:cNvSpPr/>
            <p:nvPr/>
          </p:nvSpPr>
          <p:spPr>
            <a:xfrm>
              <a:off x="8243431" y="1672074"/>
              <a:ext cx="199000" cy="199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grpSp>
      <p:grpSp>
        <p:nvGrpSpPr>
          <p:cNvPr id="70" name="Group 69"/>
          <p:cNvGrpSpPr/>
          <p:nvPr/>
        </p:nvGrpSpPr>
        <p:grpSpPr>
          <a:xfrm>
            <a:off x="6350542" y="4833501"/>
            <a:ext cx="157669" cy="554104"/>
            <a:chOff x="8243431" y="1672074"/>
            <a:chExt cx="199000" cy="699358"/>
          </a:xfrm>
          <a:solidFill>
            <a:schemeClr val="accent3"/>
          </a:solidFill>
        </p:grpSpPr>
        <p:sp>
          <p:nvSpPr>
            <p:cNvPr id="71" name="Oval 70"/>
            <p:cNvSpPr/>
            <p:nvPr/>
          </p:nvSpPr>
          <p:spPr>
            <a:xfrm>
              <a:off x="8243431" y="2172432"/>
              <a:ext cx="199000" cy="199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72" name="Oval 71"/>
            <p:cNvSpPr/>
            <p:nvPr/>
          </p:nvSpPr>
          <p:spPr>
            <a:xfrm>
              <a:off x="8243431" y="1921597"/>
              <a:ext cx="199000" cy="199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73" name="Oval 72"/>
            <p:cNvSpPr/>
            <p:nvPr/>
          </p:nvSpPr>
          <p:spPr>
            <a:xfrm>
              <a:off x="8243431" y="1672074"/>
              <a:ext cx="199000" cy="199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grpSp>
      <p:grpSp>
        <p:nvGrpSpPr>
          <p:cNvPr id="74" name="Group 73"/>
          <p:cNvGrpSpPr/>
          <p:nvPr/>
        </p:nvGrpSpPr>
        <p:grpSpPr>
          <a:xfrm>
            <a:off x="10534370" y="4833501"/>
            <a:ext cx="157669" cy="554104"/>
            <a:chOff x="8243431" y="1672074"/>
            <a:chExt cx="199000" cy="699358"/>
          </a:xfrm>
          <a:solidFill>
            <a:schemeClr val="accent1"/>
          </a:solidFill>
        </p:grpSpPr>
        <p:sp>
          <p:nvSpPr>
            <p:cNvPr id="75" name="Oval 74"/>
            <p:cNvSpPr/>
            <p:nvPr/>
          </p:nvSpPr>
          <p:spPr>
            <a:xfrm>
              <a:off x="8243431" y="2172432"/>
              <a:ext cx="199000" cy="199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76" name="Oval 75"/>
            <p:cNvSpPr/>
            <p:nvPr/>
          </p:nvSpPr>
          <p:spPr>
            <a:xfrm>
              <a:off x="8243431" y="1921597"/>
              <a:ext cx="199000" cy="199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77" name="Oval 76"/>
            <p:cNvSpPr/>
            <p:nvPr/>
          </p:nvSpPr>
          <p:spPr>
            <a:xfrm>
              <a:off x="8243431" y="1672074"/>
              <a:ext cx="199000" cy="199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grpSp>
      <p:grpSp>
        <p:nvGrpSpPr>
          <p:cNvPr id="78" name="Group 77"/>
          <p:cNvGrpSpPr/>
          <p:nvPr/>
        </p:nvGrpSpPr>
        <p:grpSpPr>
          <a:xfrm>
            <a:off x="4258626" y="2734311"/>
            <a:ext cx="157669" cy="554104"/>
            <a:chOff x="8243431" y="1672074"/>
            <a:chExt cx="199000" cy="699358"/>
          </a:xfrm>
          <a:solidFill>
            <a:schemeClr val="accent2"/>
          </a:solidFill>
        </p:grpSpPr>
        <p:sp>
          <p:nvSpPr>
            <p:cNvPr id="79" name="Oval 78"/>
            <p:cNvSpPr/>
            <p:nvPr/>
          </p:nvSpPr>
          <p:spPr>
            <a:xfrm>
              <a:off x="8243431" y="2172432"/>
              <a:ext cx="199000" cy="199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80" name="Oval 79"/>
            <p:cNvSpPr/>
            <p:nvPr/>
          </p:nvSpPr>
          <p:spPr>
            <a:xfrm>
              <a:off x="8243431" y="1921597"/>
              <a:ext cx="199000" cy="199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81" name="Oval 80"/>
            <p:cNvSpPr/>
            <p:nvPr/>
          </p:nvSpPr>
          <p:spPr>
            <a:xfrm>
              <a:off x="8243431" y="1672074"/>
              <a:ext cx="199000" cy="199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grpSp>
      <p:grpSp>
        <p:nvGrpSpPr>
          <p:cNvPr id="82" name="Group 81"/>
          <p:cNvGrpSpPr/>
          <p:nvPr/>
        </p:nvGrpSpPr>
        <p:grpSpPr>
          <a:xfrm>
            <a:off x="8442456" y="2734311"/>
            <a:ext cx="157669" cy="554104"/>
            <a:chOff x="8243431" y="1672074"/>
            <a:chExt cx="199000" cy="699358"/>
          </a:xfrm>
          <a:solidFill>
            <a:schemeClr val="accent4"/>
          </a:solidFill>
        </p:grpSpPr>
        <p:sp>
          <p:nvSpPr>
            <p:cNvPr id="83" name="Oval 82"/>
            <p:cNvSpPr/>
            <p:nvPr/>
          </p:nvSpPr>
          <p:spPr>
            <a:xfrm>
              <a:off x="8243431" y="2172432"/>
              <a:ext cx="199000" cy="199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84" name="Oval 83"/>
            <p:cNvSpPr/>
            <p:nvPr/>
          </p:nvSpPr>
          <p:spPr>
            <a:xfrm>
              <a:off x="8243431" y="1921597"/>
              <a:ext cx="199000" cy="199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sp>
          <p:nvSpPr>
            <p:cNvPr id="85" name="Oval 84"/>
            <p:cNvSpPr/>
            <p:nvPr/>
          </p:nvSpPr>
          <p:spPr>
            <a:xfrm>
              <a:off x="8243431" y="1672074"/>
              <a:ext cx="199000" cy="199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Franklin Gothic Medium" panose="020B0603020102020204" pitchFamily="34" charset="0"/>
                <a:ea typeface="微软雅黑" panose="020B0503020204020204" pitchFamily="34" charset="-122"/>
                <a:cs typeface="Arial" panose="020B0604020202020204" pitchFamily="34" charset="0"/>
              </a:endParaRPr>
            </a:p>
          </p:txBody>
        </p:sp>
      </p:grpSp>
      <p:sp>
        <p:nvSpPr>
          <p:cNvPr id="86" name="Rectangle 85"/>
          <p:cNvSpPr/>
          <p:nvPr/>
        </p:nvSpPr>
        <p:spPr>
          <a:xfrm>
            <a:off x="954882" y="5566009"/>
            <a:ext cx="2692866" cy="830997"/>
          </a:xfrm>
          <a:prstGeom prst="rect">
            <a:avLst/>
          </a:prstGeom>
        </p:spPr>
        <p:txBody>
          <a:bodyPr wrap="square">
            <a:spAutoFit/>
          </a:bodyPr>
          <a:lstStyle/>
          <a:p>
            <a:pPr>
              <a:lnSpc>
                <a:spcPct val="150000"/>
              </a:lnSpc>
            </a:pPr>
            <a:r>
              <a:rPr lang="zh-CN" altLang="en-US" sz="800" dirty="0">
                <a:solidFill>
                  <a:schemeClr val="bg1">
                    <a:lumMod val="65000"/>
                  </a:schemeClr>
                </a:solidFill>
                <a:latin typeface="Franklin Gothic Medium" panose="020B0603020102020204" pitchFamily="34" charset="0"/>
                <a:ea typeface="微软雅黑" panose="020B0503020204020204" pitchFamily="34" charset="-122"/>
                <a:cs typeface="+mn-ea"/>
                <a:sym typeface="+mn-lt"/>
              </a:rPr>
              <a:t>点击添加相关标题文字，点击添加相关标题文字，点击添加相关标题文字，点击添加相关标题文字，点击添加相关标题文字，点击添加相关标题文字，点击添加相关标题文字。</a:t>
            </a:r>
            <a:endParaRPr lang="en-GB" altLang="zh-CN" sz="800" dirty="0">
              <a:solidFill>
                <a:schemeClr val="bg1">
                  <a:lumMod val="65000"/>
                </a:schemeClr>
              </a:solidFill>
              <a:latin typeface="Franklin Gothic Medium" panose="020B0603020102020204" pitchFamily="34" charset="0"/>
              <a:ea typeface="微软雅黑" panose="020B0503020204020204" pitchFamily="34" charset="-122"/>
              <a:cs typeface="+mn-ea"/>
              <a:sym typeface="+mn-lt"/>
            </a:endParaRPr>
          </a:p>
        </p:txBody>
      </p:sp>
      <p:sp>
        <p:nvSpPr>
          <p:cNvPr id="87" name="Rectangle 86"/>
          <p:cNvSpPr/>
          <p:nvPr/>
        </p:nvSpPr>
        <p:spPr>
          <a:xfrm>
            <a:off x="9266770" y="5566009"/>
            <a:ext cx="2692866" cy="830997"/>
          </a:xfrm>
          <a:prstGeom prst="rect">
            <a:avLst/>
          </a:prstGeom>
        </p:spPr>
        <p:txBody>
          <a:bodyPr wrap="square">
            <a:spAutoFit/>
          </a:bodyPr>
          <a:lstStyle/>
          <a:p>
            <a:pPr>
              <a:lnSpc>
                <a:spcPct val="150000"/>
              </a:lnSpc>
            </a:pPr>
            <a:r>
              <a:rPr lang="zh-CN" altLang="en-US" sz="800" dirty="0">
                <a:solidFill>
                  <a:schemeClr val="bg1">
                    <a:lumMod val="65000"/>
                  </a:schemeClr>
                </a:solidFill>
                <a:latin typeface="Franklin Gothic Medium" panose="020B0603020102020204" pitchFamily="34" charset="0"/>
                <a:ea typeface="微软雅黑" panose="020B0503020204020204" pitchFamily="34" charset="-122"/>
                <a:cs typeface="+mn-ea"/>
                <a:sym typeface="+mn-lt"/>
              </a:rPr>
              <a:t>点击添加相关标题文字，点击添加相关标题文字，点击添加相关标题文字，点击添加相关标题文字，点击添加相关标题文字，点击添加相关标题文字，点击添加相关标题文字。</a:t>
            </a:r>
            <a:endParaRPr lang="en-GB" altLang="zh-CN" sz="800" dirty="0">
              <a:solidFill>
                <a:schemeClr val="bg1">
                  <a:lumMod val="65000"/>
                </a:schemeClr>
              </a:solidFill>
              <a:latin typeface="Franklin Gothic Medium" panose="020B0603020102020204" pitchFamily="34" charset="0"/>
              <a:ea typeface="微软雅黑" panose="020B0503020204020204" pitchFamily="34" charset="-122"/>
              <a:cs typeface="+mn-ea"/>
              <a:sym typeface="+mn-lt"/>
            </a:endParaRPr>
          </a:p>
        </p:txBody>
      </p:sp>
      <p:sp>
        <p:nvSpPr>
          <p:cNvPr id="88" name="Rectangle 87"/>
          <p:cNvSpPr/>
          <p:nvPr/>
        </p:nvSpPr>
        <p:spPr>
          <a:xfrm>
            <a:off x="5145394" y="5566009"/>
            <a:ext cx="2692866" cy="830997"/>
          </a:xfrm>
          <a:prstGeom prst="rect">
            <a:avLst/>
          </a:prstGeom>
        </p:spPr>
        <p:txBody>
          <a:bodyPr wrap="square">
            <a:spAutoFit/>
          </a:bodyPr>
          <a:lstStyle/>
          <a:p>
            <a:pPr>
              <a:lnSpc>
                <a:spcPct val="150000"/>
              </a:lnSpc>
            </a:pPr>
            <a:r>
              <a:rPr lang="zh-CN" altLang="en-US" sz="800" dirty="0">
                <a:solidFill>
                  <a:schemeClr val="bg1">
                    <a:lumMod val="65000"/>
                  </a:schemeClr>
                </a:solidFill>
                <a:latin typeface="Franklin Gothic Medium" panose="020B0603020102020204" pitchFamily="34" charset="0"/>
                <a:ea typeface="微软雅黑" panose="020B0503020204020204" pitchFamily="34" charset="-122"/>
                <a:cs typeface="+mn-ea"/>
                <a:sym typeface="+mn-lt"/>
              </a:rPr>
              <a:t>点击添加相关标题文字，点击添加相关标题文字，点击添加相关标题文字，点击添加相关标题文字，点击添加相关标题文字，点击添加相关标题文字，点击添加相关标题文字。</a:t>
            </a:r>
            <a:endParaRPr lang="en-GB" altLang="zh-CN" sz="800" dirty="0">
              <a:solidFill>
                <a:schemeClr val="bg1">
                  <a:lumMod val="65000"/>
                </a:schemeClr>
              </a:solidFill>
              <a:latin typeface="Franklin Gothic Medium" panose="020B0603020102020204" pitchFamily="34" charset="0"/>
              <a:ea typeface="微软雅黑" panose="020B0503020204020204" pitchFamily="34" charset="-122"/>
              <a:cs typeface="+mn-ea"/>
              <a:sym typeface="+mn-lt"/>
            </a:endParaRPr>
          </a:p>
        </p:txBody>
      </p:sp>
      <p:sp>
        <p:nvSpPr>
          <p:cNvPr id="89" name="Rectangle 88"/>
          <p:cNvSpPr/>
          <p:nvPr/>
        </p:nvSpPr>
        <p:spPr>
          <a:xfrm>
            <a:off x="7174857" y="1888169"/>
            <a:ext cx="2692866" cy="830997"/>
          </a:xfrm>
          <a:prstGeom prst="rect">
            <a:avLst/>
          </a:prstGeom>
        </p:spPr>
        <p:txBody>
          <a:bodyPr wrap="square">
            <a:spAutoFit/>
          </a:bodyPr>
          <a:lstStyle/>
          <a:p>
            <a:pPr>
              <a:lnSpc>
                <a:spcPct val="150000"/>
              </a:lnSpc>
            </a:pPr>
            <a:r>
              <a:rPr lang="zh-CN" altLang="en-US" sz="800" dirty="0">
                <a:solidFill>
                  <a:schemeClr val="bg1">
                    <a:lumMod val="65000"/>
                  </a:schemeClr>
                </a:solidFill>
                <a:latin typeface="Franklin Gothic Medium" panose="020B0603020102020204" pitchFamily="34" charset="0"/>
                <a:ea typeface="微软雅黑" panose="020B0503020204020204" pitchFamily="34" charset="-122"/>
                <a:cs typeface="+mn-ea"/>
                <a:sym typeface="+mn-lt"/>
              </a:rPr>
              <a:t>点击添加相关标题文字，点击添加相关标题文字，点击添加相关标题文字，点击添加相关标题文字，点击添加相关标题文字，点击添加相关标题文字，点击添加相关标题文字。</a:t>
            </a:r>
            <a:endParaRPr lang="en-GB" altLang="zh-CN" sz="800" dirty="0">
              <a:solidFill>
                <a:schemeClr val="bg1">
                  <a:lumMod val="65000"/>
                </a:schemeClr>
              </a:solidFill>
              <a:latin typeface="Franklin Gothic Medium" panose="020B0603020102020204" pitchFamily="34" charset="0"/>
              <a:ea typeface="微软雅黑" panose="020B0503020204020204" pitchFamily="34" charset="-122"/>
              <a:cs typeface="+mn-ea"/>
              <a:sym typeface="+mn-lt"/>
            </a:endParaRPr>
          </a:p>
        </p:txBody>
      </p:sp>
      <p:sp>
        <p:nvSpPr>
          <p:cNvPr id="90" name="Rectangle 89"/>
          <p:cNvSpPr/>
          <p:nvPr/>
        </p:nvSpPr>
        <p:spPr>
          <a:xfrm>
            <a:off x="3047660" y="1888169"/>
            <a:ext cx="2692866" cy="830997"/>
          </a:xfrm>
          <a:prstGeom prst="rect">
            <a:avLst/>
          </a:prstGeom>
        </p:spPr>
        <p:txBody>
          <a:bodyPr wrap="square">
            <a:spAutoFit/>
          </a:bodyPr>
          <a:lstStyle/>
          <a:p>
            <a:pPr>
              <a:lnSpc>
                <a:spcPct val="150000"/>
              </a:lnSpc>
            </a:pPr>
            <a:r>
              <a:rPr lang="zh-CN" altLang="en-US" sz="800" dirty="0">
                <a:solidFill>
                  <a:schemeClr val="bg1">
                    <a:lumMod val="65000"/>
                  </a:schemeClr>
                </a:solidFill>
                <a:latin typeface="Franklin Gothic Medium" panose="020B0603020102020204" pitchFamily="34" charset="0"/>
                <a:ea typeface="微软雅黑" panose="020B0503020204020204" pitchFamily="34" charset="-122"/>
                <a:cs typeface="+mn-ea"/>
                <a:sym typeface="+mn-lt"/>
              </a:rPr>
              <a:t>点击添加相关标题文字，点击添加相关标题文字，点击添加相关标题文字，点击添加相关标题文字，点击添加相关标题文字，点击添加相关标题文字，点击添加相关标题文字。</a:t>
            </a:r>
            <a:endParaRPr lang="en-GB" altLang="zh-CN" sz="800" dirty="0">
              <a:solidFill>
                <a:schemeClr val="bg1">
                  <a:lumMod val="65000"/>
                </a:schemeClr>
              </a:solidFill>
              <a:latin typeface="Franklin Gothic Medium" panose="020B0603020102020204" pitchFamily="34" charset="0"/>
              <a:ea typeface="微软雅黑" panose="020B0503020204020204" pitchFamily="34" charset="-122"/>
              <a:cs typeface="+mn-ea"/>
              <a:sym typeface="+mn-lt"/>
            </a:endParaRPr>
          </a:p>
        </p:txBody>
      </p:sp>
      <p:sp>
        <p:nvSpPr>
          <p:cNvPr id="49" name="文本框 48"/>
          <p:cNvSpPr txBox="1"/>
          <p:nvPr/>
        </p:nvSpPr>
        <p:spPr>
          <a:xfrm>
            <a:off x="372973" y="266550"/>
            <a:ext cx="3272517" cy="466708"/>
          </a:xfrm>
          <a:prstGeom prst="rect">
            <a:avLst/>
          </a:prstGeom>
          <a:noFill/>
        </p:spPr>
        <p:txBody>
          <a:bodyPr wrap="none" lIns="96434" tIns="48217" rIns="96434" bIns="48217" rtlCol="0">
            <a:spAutoFit/>
          </a:bodyPr>
          <a:lstStyle/>
          <a:p>
            <a:pPr defTabSz="964278"/>
            <a:r>
              <a:rPr lang="zh-CN" altLang="en-US" sz="2400" dirty="0">
                <a:solidFill>
                  <a:srgbClr val="E7E6E6">
                    <a:lumMod val="25000"/>
                  </a:srgbClr>
                </a:solidFill>
                <a:latin typeface="微软雅黑" panose="020B0503020204020204" pitchFamily="34" charset="-122"/>
                <a:ea typeface="微软雅黑" panose="020B0503020204020204" pitchFamily="34" charset="-122"/>
                <a:cs typeface="+mn-ea"/>
                <a:sym typeface="+mn-lt"/>
              </a:rPr>
              <a:t>点击添加相关标题文字</a:t>
            </a:r>
          </a:p>
        </p:txBody>
      </p:sp>
      <p:sp>
        <p:nvSpPr>
          <p:cNvPr id="55" name="文本框 54"/>
          <p:cNvSpPr txBox="1"/>
          <p:nvPr/>
        </p:nvSpPr>
        <p:spPr>
          <a:xfrm>
            <a:off x="372973" y="654957"/>
            <a:ext cx="2809570" cy="374375"/>
          </a:xfrm>
          <a:prstGeom prst="rect">
            <a:avLst/>
          </a:prstGeom>
          <a:noFill/>
        </p:spPr>
        <p:txBody>
          <a:bodyPr wrap="none" lIns="96434" tIns="48217" rIns="96434" bIns="48217" rtlCol="0">
            <a:spAutoFit/>
          </a:bodyPr>
          <a:lstStyle/>
          <a:p>
            <a:pPr defTabSz="964278"/>
            <a:r>
              <a:rPr lang="en-US" altLang="zh-CN" dirty="0">
                <a:solidFill>
                  <a:srgbClr val="E7E6E6">
                    <a:lumMod val="25000"/>
                  </a:srgbClr>
                </a:solidFill>
                <a:cs typeface="+mn-ea"/>
                <a:sym typeface="+mn-lt"/>
              </a:rPr>
              <a:t>ADD RELATED TITLE WORDS</a:t>
            </a:r>
            <a:endParaRPr lang="zh-CN" altLang="en-US" dirty="0">
              <a:solidFill>
                <a:srgbClr val="E7E6E6">
                  <a:lumMod val="25000"/>
                </a:srgbClr>
              </a:solidFill>
              <a:cs typeface="+mn-ea"/>
              <a:sym typeface="+mn-lt"/>
            </a:endParaRPr>
          </a:p>
        </p:txBody>
      </p:sp>
    </p:spTree>
    <p:extLst>
      <p:ext uri="{BB962C8B-B14F-4D97-AF65-F5344CB8AC3E}">
        <p14:creationId xmlns:p14="http://schemas.microsoft.com/office/powerpoint/2010/main" val="1433330994"/>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par>
                          <p:cTn id="14" fill="hold">
                            <p:stCondLst>
                              <p:cond delay="1000"/>
                            </p:stCondLst>
                            <p:childTnLst>
                              <p:par>
                                <p:cTn id="15" presetID="12" presetClass="entr" presetSubtype="1" fill="hold" nodeType="afterEffect">
                                  <p:stCondLst>
                                    <p:cond delay="0"/>
                                  </p:stCondLst>
                                  <p:childTnLst>
                                    <p:set>
                                      <p:cBhvr>
                                        <p:cTn id="16" dur="1" fill="hold">
                                          <p:stCondLst>
                                            <p:cond delay="0"/>
                                          </p:stCondLst>
                                        </p:cTn>
                                        <p:tgtEl>
                                          <p:spTgt spid="69"/>
                                        </p:tgtEl>
                                        <p:attrNameLst>
                                          <p:attrName>style.visibility</p:attrName>
                                        </p:attrNameLst>
                                      </p:cBhvr>
                                      <p:to>
                                        <p:strVal val="visible"/>
                                      </p:to>
                                    </p:set>
                                    <p:anim calcmode="lin" valueType="num">
                                      <p:cBhvr additive="base">
                                        <p:cTn id="17" dur="500"/>
                                        <p:tgtEl>
                                          <p:spTgt spid="69"/>
                                        </p:tgtEl>
                                        <p:attrNameLst>
                                          <p:attrName>ppt_y</p:attrName>
                                        </p:attrNameLst>
                                      </p:cBhvr>
                                      <p:tavLst>
                                        <p:tav tm="0">
                                          <p:val>
                                            <p:strVal val="#ppt_y-#ppt_h*1.125000"/>
                                          </p:val>
                                        </p:tav>
                                        <p:tav tm="100000">
                                          <p:val>
                                            <p:strVal val="#ppt_y"/>
                                          </p:val>
                                        </p:tav>
                                      </p:tavLst>
                                    </p:anim>
                                    <p:animEffect transition="in" filter="wipe(down)">
                                      <p:cBhvr>
                                        <p:cTn id="18" dur="500"/>
                                        <p:tgtEl>
                                          <p:spTgt spid="69"/>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86"/>
                                        </p:tgtEl>
                                        <p:attrNameLst>
                                          <p:attrName>style.visibility</p:attrName>
                                        </p:attrNameLst>
                                      </p:cBhvr>
                                      <p:to>
                                        <p:strVal val="visible"/>
                                      </p:to>
                                    </p:set>
                                    <p:animEffect transition="in" filter="fade">
                                      <p:cBhvr>
                                        <p:cTn id="22" dur="500"/>
                                        <p:tgtEl>
                                          <p:spTgt spid="86"/>
                                        </p:tgtEl>
                                      </p:cBhvr>
                                    </p:animEffect>
                                  </p:childTnLst>
                                </p:cTn>
                              </p:par>
                            </p:childTnLst>
                          </p:cTn>
                        </p:par>
                        <p:par>
                          <p:cTn id="23" fill="hold">
                            <p:stCondLst>
                              <p:cond delay="2000"/>
                            </p:stCondLst>
                            <p:childTnLst>
                              <p:par>
                                <p:cTn id="24" presetID="53" presetClass="entr" presetSubtype="16" fill="hold" nodeType="after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p:cTn id="26" dur="500" fill="hold"/>
                                        <p:tgtEl>
                                          <p:spTgt spid="6"/>
                                        </p:tgtEl>
                                        <p:attrNameLst>
                                          <p:attrName>ppt_w</p:attrName>
                                        </p:attrNameLst>
                                      </p:cBhvr>
                                      <p:tavLst>
                                        <p:tav tm="0">
                                          <p:val>
                                            <p:fltVal val="0"/>
                                          </p:val>
                                        </p:tav>
                                        <p:tav tm="100000">
                                          <p:val>
                                            <p:strVal val="#ppt_w"/>
                                          </p:val>
                                        </p:tav>
                                      </p:tavLst>
                                    </p:anim>
                                    <p:anim calcmode="lin" valueType="num">
                                      <p:cBhvr>
                                        <p:cTn id="27" dur="500" fill="hold"/>
                                        <p:tgtEl>
                                          <p:spTgt spid="6"/>
                                        </p:tgtEl>
                                        <p:attrNameLst>
                                          <p:attrName>ppt_h</p:attrName>
                                        </p:attrNameLst>
                                      </p:cBhvr>
                                      <p:tavLst>
                                        <p:tav tm="0">
                                          <p:val>
                                            <p:fltVal val="0"/>
                                          </p:val>
                                        </p:tav>
                                        <p:tav tm="100000">
                                          <p:val>
                                            <p:strVal val="#ppt_h"/>
                                          </p:val>
                                        </p:tav>
                                      </p:tavLst>
                                    </p:anim>
                                    <p:animEffect transition="in" filter="fade">
                                      <p:cBhvr>
                                        <p:cTn id="28" dur="500"/>
                                        <p:tgtEl>
                                          <p:spTgt spid="6"/>
                                        </p:tgtEl>
                                      </p:cBhvr>
                                    </p:animEffect>
                                  </p:childTnLst>
                                </p:cTn>
                              </p:par>
                            </p:childTnLst>
                          </p:cTn>
                        </p:par>
                        <p:par>
                          <p:cTn id="29" fill="hold">
                            <p:stCondLst>
                              <p:cond delay="2500"/>
                            </p:stCondLst>
                            <p:childTnLst>
                              <p:par>
                                <p:cTn id="30" presetID="12" presetClass="entr" presetSubtype="4" fill="hold" nodeType="afterEffect">
                                  <p:stCondLst>
                                    <p:cond delay="0"/>
                                  </p:stCondLst>
                                  <p:childTnLst>
                                    <p:set>
                                      <p:cBhvr>
                                        <p:cTn id="31" dur="1" fill="hold">
                                          <p:stCondLst>
                                            <p:cond delay="0"/>
                                          </p:stCondLst>
                                        </p:cTn>
                                        <p:tgtEl>
                                          <p:spTgt spid="78"/>
                                        </p:tgtEl>
                                        <p:attrNameLst>
                                          <p:attrName>style.visibility</p:attrName>
                                        </p:attrNameLst>
                                      </p:cBhvr>
                                      <p:to>
                                        <p:strVal val="visible"/>
                                      </p:to>
                                    </p:set>
                                    <p:anim calcmode="lin" valueType="num">
                                      <p:cBhvr additive="base">
                                        <p:cTn id="32" dur="500"/>
                                        <p:tgtEl>
                                          <p:spTgt spid="78"/>
                                        </p:tgtEl>
                                        <p:attrNameLst>
                                          <p:attrName>ppt_y</p:attrName>
                                        </p:attrNameLst>
                                      </p:cBhvr>
                                      <p:tavLst>
                                        <p:tav tm="0">
                                          <p:val>
                                            <p:strVal val="#ppt_y+#ppt_h*1.125000"/>
                                          </p:val>
                                        </p:tav>
                                        <p:tav tm="100000">
                                          <p:val>
                                            <p:strVal val="#ppt_y"/>
                                          </p:val>
                                        </p:tav>
                                      </p:tavLst>
                                    </p:anim>
                                    <p:animEffect transition="in" filter="wipe(up)">
                                      <p:cBhvr>
                                        <p:cTn id="33" dur="500"/>
                                        <p:tgtEl>
                                          <p:spTgt spid="78"/>
                                        </p:tgtEl>
                                      </p:cBhvr>
                                    </p:animEffect>
                                  </p:childTnLst>
                                </p:cTn>
                              </p:par>
                            </p:childTnLst>
                          </p:cTn>
                        </p:par>
                        <p:par>
                          <p:cTn id="34" fill="hold">
                            <p:stCondLst>
                              <p:cond delay="3000"/>
                            </p:stCondLst>
                            <p:childTnLst>
                              <p:par>
                                <p:cTn id="35" presetID="10" presetClass="entr" presetSubtype="0" fill="hold" grpId="0" nodeType="afterEffect">
                                  <p:stCondLst>
                                    <p:cond delay="0"/>
                                  </p:stCondLst>
                                  <p:childTnLst>
                                    <p:set>
                                      <p:cBhvr>
                                        <p:cTn id="36" dur="1" fill="hold">
                                          <p:stCondLst>
                                            <p:cond delay="0"/>
                                          </p:stCondLst>
                                        </p:cTn>
                                        <p:tgtEl>
                                          <p:spTgt spid="90"/>
                                        </p:tgtEl>
                                        <p:attrNameLst>
                                          <p:attrName>style.visibility</p:attrName>
                                        </p:attrNameLst>
                                      </p:cBhvr>
                                      <p:to>
                                        <p:strVal val="visible"/>
                                      </p:to>
                                    </p:set>
                                    <p:animEffect transition="in" filter="fade">
                                      <p:cBhvr>
                                        <p:cTn id="37" dur="500"/>
                                        <p:tgtEl>
                                          <p:spTgt spid="90"/>
                                        </p:tgtEl>
                                      </p:cBhvr>
                                    </p:animEffect>
                                  </p:childTnLst>
                                </p:cTn>
                              </p:par>
                            </p:childTnLst>
                          </p:cTn>
                        </p:par>
                        <p:par>
                          <p:cTn id="38" fill="hold">
                            <p:stCondLst>
                              <p:cond delay="3500"/>
                            </p:stCondLst>
                            <p:childTnLst>
                              <p:par>
                                <p:cTn id="39" presetID="53" presetClass="entr" presetSubtype="16" fill="hold" nodeType="afterEffect">
                                  <p:stCondLst>
                                    <p:cond delay="0"/>
                                  </p:stCondLst>
                                  <p:childTnLst>
                                    <p:set>
                                      <p:cBhvr>
                                        <p:cTn id="40" dur="1" fill="hold">
                                          <p:stCondLst>
                                            <p:cond delay="0"/>
                                          </p:stCondLst>
                                        </p:cTn>
                                        <p:tgtEl>
                                          <p:spTgt spid="7"/>
                                        </p:tgtEl>
                                        <p:attrNameLst>
                                          <p:attrName>style.visibility</p:attrName>
                                        </p:attrNameLst>
                                      </p:cBhvr>
                                      <p:to>
                                        <p:strVal val="visible"/>
                                      </p:to>
                                    </p:set>
                                    <p:anim calcmode="lin" valueType="num">
                                      <p:cBhvr>
                                        <p:cTn id="41" dur="500" fill="hold"/>
                                        <p:tgtEl>
                                          <p:spTgt spid="7"/>
                                        </p:tgtEl>
                                        <p:attrNameLst>
                                          <p:attrName>ppt_w</p:attrName>
                                        </p:attrNameLst>
                                      </p:cBhvr>
                                      <p:tavLst>
                                        <p:tav tm="0">
                                          <p:val>
                                            <p:fltVal val="0"/>
                                          </p:val>
                                        </p:tav>
                                        <p:tav tm="100000">
                                          <p:val>
                                            <p:strVal val="#ppt_w"/>
                                          </p:val>
                                        </p:tav>
                                      </p:tavLst>
                                    </p:anim>
                                    <p:anim calcmode="lin" valueType="num">
                                      <p:cBhvr>
                                        <p:cTn id="42" dur="500" fill="hold"/>
                                        <p:tgtEl>
                                          <p:spTgt spid="7"/>
                                        </p:tgtEl>
                                        <p:attrNameLst>
                                          <p:attrName>ppt_h</p:attrName>
                                        </p:attrNameLst>
                                      </p:cBhvr>
                                      <p:tavLst>
                                        <p:tav tm="0">
                                          <p:val>
                                            <p:fltVal val="0"/>
                                          </p:val>
                                        </p:tav>
                                        <p:tav tm="100000">
                                          <p:val>
                                            <p:strVal val="#ppt_h"/>
                                          </p:val>
                                        </p:tav>
                                      </p:tavLst>
                                    </p:anim>
                                    <p:animEffect transition="in" filter="fade">
                                      <p:cBhvr>
                                        <p:cTn id="43" dur="500"/>
                                        <p:tgtEl>
                                          <p:spTgt spid="7"/>
                                        </p:tgtEl>
                                      </p:cBhvr>
                                    </p:animEffect>
                                  </p:childTnLst>
                                </p:cTn>
                              </p:par>
                            </p:childTnLst>
                          </p:cTn>
                        </p:par>
                        <p:par>
                          <p:cTn id="44" fill="hold">
                            <p:stCondLst>
                              <p:cond delay="4000"/>
                            </p:stCondLst>
                            <p:childTnLst>
                              <p:par>
                                <p:cTn id="45" presetID="12" presetClass="entr" presetSubtype="1" fill="hold" nodeType="afterEffect">
                                  <p:stCondLst>
                                    <p:cond delay="0"/>
                                  </p:stCondLst>
                                  <p:childTnLst>
                                    <p:set>
                                      <p:cBhvr>
                                        <p:cTn id="46" dur="1" fill="hold">
                                          <p:stCondLst>
                                            <p:cond delay="0"/>
                                          </p:stCondLst>
                                        </p:cTn>
                                        <p:tgtEl>
                                          <p:spTgt spid="70"/>
                                        </p:tgtEl>
                                        <p:attrNameLst>
                                          <p:attrName>style.visibility</p:attrName>
                                        </p:attrNameLst>
                                      </p:cBhvr>
                                      <p:to>
                                        <p:strVal val="visible"/>
                                      </p:to>
                                    </p:set>
                                    <p:anim calcmode="lin" valueType="num">
                                      <p:cBhvr additive="base">
                                        <p:cTn id="47" dur="500"/>
                                        <p:tgtEl>
                                          <p:spTgt spid="70"/>
                                        </p:tgtEl>
                                        <p:attrNameLst>
                                          <p:attrName>ppt_y</p:attrName>
                                        </p:attrNameLst>
                                      </p:cBhvr>
                                      <p:tavLst>
                                        <p:tav tm="0">
                                          <p:val>
                                            <p:strVal val="#ppt_y-#ppt_h*1.125000"/>
                                          </p:val>
                                        </p:tav>
                                        <p:tav tm="100000">
                                          <p:val>
                                            <p:strVal val="#ppt_y"/>
                                          </p:val>
                                        </p:tav>
                                      </p:tavLst>
                                    </p:anim>
                                    <p:animEffect transition="in" filter="wipe(down)">
                                      <p:cBhvr>
                                        <p:cTn id="48" dur="500"/>
                                        <p:tgtEl>
                                          <p:spTgt spid="70"/>
                                        </p:tgtEl>
                                      </p:cBhvr>
                                    </p:animEffect>
                                  </p:childTnLst>
                                </p:cTn>
                              </p:par>
                            </p:childTnLst>
                          </p:cTn>
                        </p:par>
                        <p:par>
                          <p:cTn id="49" fill="hold">
                            <p:stCondLst>
                              <p:cond delay="4500"/>
                            </p:stCondLst>
                            <p:childTnLst>
                              <p:par>
                                <p:cTn id="50" presetID="10" presetClass="entr" presetSubtype="0" fill="hold" grpId="0" nodeType="afterEffect">
                                  <p:stCondLst>
                                    <p:cond delay="0"/>
                                  </p:stCondLst>
                                  <p:childTnLst>
                                    <p:set>
                                      <p:cBhvr>
                                        <p:cTn id="51" dur="1" fill="hold">
                                          <p:stCondLst>
                                            <p:cond delay="0"/>
                                          </p:stCondLst>
                                        </p:cTn>
                                        <p:tgtEl>
                                          <p:spTgt spid="88"/>
                                        </p:tgtEl>
                                        <p:attrNameLst>
                                          <p:attrName>style.visibility</p:attrName>
                                        </p:attrNameLst>
                                      </p:cBhvr>
                                      <p:to>
                                        <p:strVal val="visible"/>
                                      </p:to>
                                    </p:set>
                                    <p:animEffect transition="in" filter="fade">
                                      <p:cBhvr>
                                        <p:cTn id="52" dur="500"/>
                                        <p:tgtEl>
                                          <p:spTgt spid="88"/>
                                        </p:tgtEl>
                                      </p:cBhvr>
                                    </p:animEffect>
                                  </p:childTnLst>
                                </p:cTn>
                              </p:par>
                            </p:childTnLst>
                          </p:cTn>
                        </p:par>
                        <p:par>
                          <p:cTn id="53" fill="hold">
                            <p:stCondLst>
                              <p:cond delay="5000"/>
                            </p:stCondLst>
                            <p:childTnLst>
                              <p:par>
                                <p:cTn id="54" presetID="53" presetClass="entr" presetSubtype="16" fill="hold" nodeType="afterEffect">
                                  <p:stCondLst>
                                    <p:cond delay="0"/>
                                  </p:stCondLst>
                                  <p:childTnLst>
                                    <p:set>
                                      <p:cBhvr>
                                        <p:cTn id="55" dur="1" fill="hold">
                                          <p:stCondLst>
                                            <p:cond delay="0"/>
                                          </p:stCondLst>
                                        </p:cTn>
                                        <p:tgtEl>
                                          <p:spTgt spid="8"/>
                                        </p:tgtEl>
                                        <p:attrNameLst>
                                          <p:attrName>style.visibility</p:attrName>
                                        </p:attrNameLst>
                                      </p:cBhvr>
                                      <p:to>
                                        <p:strVal val="visible"/>
                                      </p:to>
                                    </p:set>
                                    <p:anim calcmode="lin" valueType="num">
                                      <p:cBhvr>
                                        <p:cTn id="56" dur="500" fill="hold"/>
                                        <p:tgtEl>
                                          <p:spTgt spid="8"/>
                                        </p:tgtEl>
                                        <p:attrNameLst>
                                          <p:attrName>ppt_w</p:attrName>
                                        </p:attrNameLst>
                                      </p:cBhvr>
                                      <p:tavLst>
                                        <p:tav tm="0">
                                          <p:val>
                                            <p:fltVal val="0"/>
                                          </p:val>
                                        </p:tav>
                                        <p:tav tm="100000">
                                          <p:val>
                                            <p:strVal val="#ppt_w"/>
                                          </p:val>
                                        </p:tav>
                                      </p:tavLst>
                                    </p:anim>
                                    <p:anim calcmode="lin" valueType="num">
                                      <p:cBhvr>
                                        <p:cTn id="57" dur="500" fill="hold"/>
                                        <p:tgtEl>
                                          <p:spTgt spid="8"/>
                                        </p:tgtEl>
                                        <p:attrNameLst>
                                          <p:attrName>ppt_h</p:attrName>
                                        </p:attrNameLst>
                                      </p:cBhvr>
                                      <p:tavLst>
                                        <p:tav tm="0">
                                          <p:val>
                                            <p:fltVal val="0"/>
                                          </p:val>
                                        </p:tav>
                                        <p:tav tm="100000">
                                          <p:val>
                                            <p:strVal val="#ppt_h"/>
                                          </p:val>
                                        </p:tav>
                                      </p:tavLst>
                                    </p:anim>
                                    <p:animEffect transition="in" filter="fade">
                                      <p:cBhvr>
                                        <p:cTn id="58" dur="500"/>
                                        <p:tgtEl>
                                          <p:spTgt spid="8"/>
                                        </p:tgtEl>
                                      </p:cBhvr>
                                    </p:animEffect>
                                  </p:childTnLst>
                                </p:cTn>
                              </p:par>
                            </p:childTnLst>
                          </p:cTn>
                        </p:par>
                        <p:par>
                          <p:cTn id="59" fill="hold">
                            <p:stCondLst>
                              <p:cond delay="5500"/>
                            </p:stCondLst>
                            <p:childTnLst>
                              <p:par>
                                <p:cTn id="60" presetID="12" presetClass="entr" presetSubtype="4" fill="hold" nodeType="afterEffect">
                                  <p:stCondLst>
                                    <p:cond delay="0"/>
                                  </p:stCondLst>
                                  <p:childTnLst>
                                    <p:set>
                                      <p:cBhvr>
                                        <p:cTn id="61" dur="1" fill="hold">
                                          <p:stCondLst>
                                            <p:cond delay="0"/>
                                          </p:stCondLst>
                                        </p:cTn>
                                        <p:tgtEl>
                                          <p:spTgt spid="82"/>
                                        </p:tgtEl>
                                        <p:attrNameLst>
                                          <p:attrName>style.visibility</p:attrName>
                                        </p:attrNameLst>
                                      </p:cBhvr>
                                      <p:to>
                                        <p:strVal val="visible"/>
                                      </p:to>
                                    </p:set>
                                    <p:anim calcmode="lin" valueType="num">
                                      <p:cBhvr additive="base">
                                        <p:cTn id="62" dur="500"/>
                                        <p:tgtEl>
                                          <p:spTgt spid="82"/>
                                        </p:tgtEl>
                                        <p:attrNameLst>
                                          <p:attrName>ppt_y</p:attrName>
                                        </p:attrNameLst>
                                      </p:cBhvr>
                                      <p:tavLst>
                                        <p:tav tm="0">
                                          <p:val>
                                            <p:strVal val="#ppt_y+#ppt_h*1.125000"/>
                                          </p:val>
                                        </p:tav>
                                        <p:tav tm="100000">
                                          <p:val>
                                            <p:strVal val="#ppt_y"/>
                                          </p:val>
                                        </p:tav>
                                      </p:tavLst>
                                    </p:anim>
                                    <p:animEffect transition="in" filter="wipe(up)">
                                      <p:cBhvr>
                                        <p:cTn id="63" dur="500"/>
                                        <p:tgtEl>
                                          <p:spTgt spid="82"/>
                                        </p:tgtEl>
                                      </p:cBhvr>
                                    </p:animEffect>
                                  </p:childTnLst>
                                </p:cTn>
                              </p:par>
                            </p:childTnLst>
                          </p:cTn>
                        </p:par>
                        <p:par>
                          <p:cTn id="64" fill="hold">
                            <p:stCondLst>
                              <p:cond delay="6000"/>
                            </p:stCondLst>
                            <p:childTnLst>
                              <p:par>
                                <p:cTn id="65" presetID="10" presetClass="entr" presetSubtype="0" fill="hold" grpId="0" nodeType="afterEffect">
                                  <p:stCondLst>
                                    <p:cond delay="0"/>
                                  </p:stCondLst>
                                  <p:childTnLst>
                                    <p:set>
                                      <p:cBhvr>
                                        <p:cTn id="66" dur="1" fill="hold">
                                          <p:stCondLst>
                                            <p:cond delay="0"/>
                                          </p:stCondLst>
                                        </p:cTn>
                                        <p:tgtEl>
                                          <p:spTgt spid="89"/>
                                        </p:tgtEl>
                                        <p:attrNameLst>
                                          <p:attrName>style.visibility</p:attrName>
                                        </p:attrNameLst>
                                      </p:cBhvr>
                                      <p:to>
                                        <p:strVal val="visible"/>
                                      </p:to>
                                    </p:set>
                                    <p:animEffect transition="in" filter="fade">
                                      <p:cBhvr>
                                        <p:cTn id="67" dur="500"/>
                                        <p:tgtEl>
                                          <p:spTgt spid="89"/>
                                        </p:tgtEl>
                                      </p:cBhvr>
                                    </p:animEffect>
                                  </p:childTnLst>
                                </p:cTn>
                              </p:par>
                            </p:childTnLst>
                          </p:cTn>
                        </p:par>
                        <p:par>
                          <p:cTn id="68" fill="hold">
                            <p:stCondLst>
                              <p:cond delay="6500"/>
                            </p:stCondLst>
                            <p:childTnLst>
                              <p:par>
                                <p:cTn id="69" presetID="53" presetClass="entr" presetSubtype="16" fill="hold" nodeType="afterEffect">
                                  <p:stCondLst>
                                    <p:cond delay="0"/>
                                  </p:stCondLst>
                                  <p:childTnLst>
                                    <p:set>
                                      <p:cBhvr>
                                        <p:cTn id="70" dur="1" fill="hold">
                                          <p:stCondLst>
                                            <p:cond delay="0"/>
                                          </p:stCondLst>
                                        </p:cTn>
                                        <p:tgtEl>
                                          <p:spTgt spid="9"/>
                                        </p:tgtEl>
                                        <p:attrNameLst>
                                          <p:attrName>style.visibility</p:attrName>
                                        </p:attrNameLst>
                                      </p:cBhvr>
                                      <p:to>
                                        <p:strVal val="visible"/>
                                      </p:to>
                                    </p:set>
                                    <p:anim calcmode="lin" valueType="num">
                                      <p:cBhvr>
                                        <p:cTn id="71" dur="500" fill="hold"/>
                                        <p:tgtEl>
                                          <p:spTgt spid="9"/>
                                        </p:tgtEl>
                                        <p:attrNameLst>
                                          <p:attrName>ppt_w</p:attrName>
                                        </p:attrNameLst>
                                      </p:cBhvr>
                                      <p:tavLst>
                                        <p:tav tm="0">
                                          <p:val>
                                            <p:fltVal val="0"/>
                                          </p:val>
                                        </p:tav>
                                        <p:tav tm="100000">
                                          <p:val>
                                            <p:strVal val="#ppt_w"/>
                                          </p:val>
                                        </p:tav>
                                      </p:tavLst>
                                    </p:anim>
                                    <p:anim calcmode="lin" valueType="num">
                                      <p:cBhvr>
                                        <p:cTn id="72" dur="500" fill="hold"/>
                                        <p:tgtEl>
                                          <p:spTgt spid="9"/>
                                        </p:tgtEl>
                                        <p:attrNameLst>
                                          <p:attrName>ppt_h</p:attrName>
                                        </p:attrNameLst>
                                      </p:cBhvr>
                                      <p:tavLst>
                                        <p:tav tm="0">
                                          <p:val>
                                            <p:fltVal val="0"/>
                                          </p:val>
                                        </p:tav>
                                        <p:tav tm="100000">
                                          <p:val>
                                            <p:strVal val="#ppt_h"/>
                                          </p:val>
                                        </p:tav>
                                      </p:tavLst>
                                    </p:anim>
                                    <p:animEffect transition="in" filter="fade">
                                      <p:cBhvr>
                                        <p:cTn id="73" dur="500"/>
                                        <p:tgtEl>
                                          <p:spTgt spid="9"/>
                                        </p:tgtEl>
                                      </p:cBhvr>
                                    </p:animEffect>
                                  </p:childTnLst>
                                </p:cTn>
                              </p:par>
                            </p:childTnLst>
                          </p:cTn>
                        </p:par>
                        <p:par>
                          <p:cTn id="74" fill="hold">
                            <p:stCondLst>
                              <p:cond delay="7000"/>
                            </p:stCondLst>
                            <p:childTnLst>
                              <p:par>
                                <p:cTn id="75" presetID="12" presetClass="entr" presetSubtype="1" fill="hold" nodeType="afterEffect">
                                  <p:stCondLst>
                                    <p:cond delay="0"/>
                                  </p:stCondLst>
                                  <p:childTnLst>
                                    <p:set>
                                      <p:cBhvr>
                                        <p:cTn id="76" dur="1" fill="hold">
                                          <p:stCondLst>
                                            <p:cond delay="0"/>
                                          </p:stCondLst>
                                        </p:cTn>
                                        <p:tgtEl>
                                          <p:spTgt spid="74"/>
                                        </p:tgtEl>
                                        <p:attrNameLst>
                                          <p:attrName>style.visibility</p:attrName>
                                        </p:attrNameLst>
                                      </p:cBhvr>
                                      <p:to>
                                        <p:strVal val="visible"/>
                                      </p:to>
                                    </p:set>
                                    <p:anim calcmode="lin" valueType="num">
                                      <p:cBhvr additive="base">
                                        <p:cTn id="77" dur="500"/>
                                        <p:tgtEl>
                                          <p:spTgt spid="74"/>
                                        </p:tgtEl>
                                        <p:attrNameLst>
                                          <p:attrName>ppt_y</p:attrName>
                                        </p:attrNameLst>
                                      </p:cBhvr>
                                      <p:tavLst>
                                        <p:tav tm="0">
                                          <p:val>
                                            <p:strVal val="#ppt_y-#ppt_h*1.125000"/>
                                          </p:val>
                                        </p:tav>
                                        <p:tav tm="100000">
                                          <p:val>
                                            <p:strVal val="#ppt_y"/>
                                          </p:val>
                                        </p:tav>
                                      </p:tavLst>
                                    </p:anim>
                                    <p:animEffect transition="in" filter="wipe(down)">
                                      <p:cBhvr>
                                        <p:cTn id="78" dur="500"/>
                                        <p:tgtEl>
                                          <p:spTgt spid="74"/>
                                        </p:tgtEl>
                                      </p:cBhvr>
                                    </p:animEffect>
                                  </p:childTnLst>
                                </p:cTn>
                              </p:par>
                            </p:childTnLst>
                          </p:cTn>
                        </p:par>
                        <p:par>
                          <p:cTn id="79" fill="hold">
                            <p:stCondLst>
                              <p:cond delay="7500"/>
                            </p:stCondLst>
                            <p:childTnLst>
                              <p:par>
                                <p:cTn id="80" presetID="10" presetClass="entr" presetSubtype="0" fill="hold" grpId="0" nodeType="afterEffect">
                                  <p:stCondLst>
                                    <p:cond delay="0"/>
                                  </p:stCondLst>
                                  <p:childTnLst>
                                    <p:set>
                                      <p:cBhvr>
                                        <p:cTn id="81" dur="1" fill="hold">
                                          <p:stCondLst>
                                            <p:cond delay="0"/>
                                          </p:stCondLst>
                                        </p:cTn>
                                        <p:tgtEl>
                                          <p:spTgt spid="87"/>
                                        </p:tgtEl>
                                        <p:attrNameLst>
                                          <p:attrName>style.visibility</p:attrName>
                                        </p:attrNameLst>
                                      </p:cBhvr>
                                      <p:to>
                                        <p:strVal val="visible"/>
                                      </p:to>
                                    </p:set>
                                    <p:animEffect transition="in" filter="fade">
                                      <p:cBhvr>
                                        <p:cTn id="82"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p:bldP spid="87" grpId="0"/>
      <p:bldP spid="88" grpId="0"/>
      <p:bldP spid="89" grpId="0"/>
      <p:bldP spid="9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同心圆 34"/>
          <p:cNvSpPr/>
          <p:nvPr/>
        </p:nvSpPr>
        <p:spPr>
          <a:xfrm>
            <a:off x="959894" y="3286085"/>
            <a:ext cx="3671678" cy="3671678"/>
          </a:xfrm>
          <a:prstGeom prst="donut">
            <a:avLst>
              <a:gd name="adj" fmla="val 7852"/>
            </a:avLst>
          </a:prstGeom>
          <a:solidFill>
            <a:schemeClr val="accent1"/>
          </a:solidFill>
          <a:ln>
            <a:noFill/>
          </a:ln>
          <a:effectLst>
            <a:outerShdw blurRad="292100" dist="1943100" dir="5340000" algn="tl" rotWithShape="0">
              <a:prstClr val="black">
                <a:alpha val="13000"/>
              </a:prstClr>
            </a:outerShdw>
          </a:effectLst>
          <a:scene3d>
            <a:camera prst="perspectiveFront">
              <a:rot lat="17699970" lon="0" rev="0"/>
            </a:camera>
            <a:lightRig rig="flood" dir="t">
              <a:rot lat="0" lon="0" rev="7200000"/>
            </a:lightRig>
          </a:scene3d>
          <a:sp3d extrusionH="95250" prstMaterial="flat">
            <a:bevelT w="95250" h="69850"/>
            <a:bevelB w="95250" h="6985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6" name="同心圆 35"/>
          <p:cNvSpPr/>
          <p:nvPr/>
        </p:nvSpPr>
        <p:spPr>
          <a:xfrm>
            <a:off x="1428781" y="3437968"/>
            <a:ext cx="2733904" cy="2733904"/>
          </a:xfrm>
          <a:prstGeom prst="donut">
            <a:avLst>
              <a:gd name="adj" fmla="val 7852"/>
            </a:avLst>
          </a:prstGeom>
          <a:solidFill>
            <a:schemeClr val="accent2"/>
          </a:solidFill>
          <a:ln>
            <a:noFill/>
          </a:ln>
          <a:effectLst>
            <a:outerShdw blurRad="292100" dist="1943100" dir="5340000" algn="tl" rotWithShape="0">
              <a:prstClr val="black">
                <a:alpha val="13000"/>
              </a:prstClr>
            </a:outerShdw>
          </a:effectLst>
          <a:scene3d>
            <a:camera prst="perspectiveFront">
              <a:rot lat="17699970" lon="0" rev="0"/>
            </a:camera>
            <a:lightRig rig="flood" dir="t">
              <a:rot lat="0" lon="0" rev="7200000"/>
            </a:lightRig>
          </a:scene3d>
          <a:sp3d z="635000" extrusionH="95250" prstMaterial="flat">
            <a:bevelT h="57150"/>
            <a:bevelB h="5715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同心圆 36"/>
          <p:cNvSpPr/>
          <p:nvPr/>
        </p:nvSpPr>
        <p:spPr>
          <a:xfrm>
            <a:off x="1884432" y="3519627"/>
            <a:ext cx="1822602" cy="1822602"/>
          </a:xfrm>
          <a:prstGeom prst="donut">
            <a:avLst>
              <a:gd name="adj" fmla="val 7852"/>
            </a:avLst>
          </a:prstGeom>
          <a:solidFill>
            <a:schemeClr val="accent1"/>
          </a:solidFill>
          <a:ln>
            <a:noFill/>
          </a:ln>
          <a:effectLst>
            <a:outerShdw blurRad="292100" dist="1943100" dir="5340000" algn="tl" rotWithShape="0">
              <a:prstClr val="black">
                <a:alpha val="13000"/>
              </a:prstClr>
            </a:outerShdw>
          </a:effectLst>
          <a:scene3d>
            <a:camera prst="perspectiveFront">
              <a:rot lat="17699970" lon="0" rev="0"/>
            </a:camera>
            <a:lightRig rig="flood" dir="t">
              <a:rot lat="0" lon="0" rev="7200000"/>
            </a:lightRig>
          </a:scene3d>
          <a:sp3d z="1270000" extrusionH="95250" prstMaterial="flat">
            <a:bevelT w="44450" h="25400"/>
            <a:bevelB w="44450" h="254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 name="同心圆 37"/>
          <p:cNvSpPr/>
          <p:nvPr/>
        </p:nvSpPr>
        <p:spPr>
          <a:xfrm>
            <a:off x="2250904" y="3817677"/>
            <a:ext cx="1089658" cy="1089658"/>
          </a:xfrm>
          <a:prstGeom prst="donut">
            <a:avLst>
              <a:gd name="adj" fmla="val 12925"/>
            </a:avLst>
          </a:prstGeom>
          <a:solidFill>
            <a:schemeClr val="accent2"/>
          </a:solidFill>
          <a:ln>
            <a:noFill/>
          </a:ln>
          <a:effectLst>
            <a:outerShdw blurRad="292100" dist="1943100" dir="5340000" algn="tl" rotWithShape="0">
              <a:prstClr val="black">
                <a:alpha val="13000"/>
              </a:prstClr>
            </a:outerShdw>
          </a:effectLst>
          <a:scene3d>
            <a:camera prst="perspectiveFront">
              <a:rot lat="17699970" lon="0" rev="0"/>
            </a:camera>
            <a:lightRig rig="flood" dir="t">
              <a:rot lat="0" lon="0" rev="7200000"/>
            </a:lightRig>
          </a:scene3d>
          <a:sp3d z="1905000" extrusionH="95250" prstMaterial="flat">
            <a:bevelT w="38100" h="19050"/>
            <a:bevelB w="38100" h="1905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 name="椭圆 38"/>
          <p:cNvSpPr/>
          <p:nvPr/>
        </p:nvSpPr>
        <p:spPr>
          <a:xfrm flipV="1">
            <a:off x="2567908" y="3920093"/>
            <a:ext cx="455651" cy="455651"/>
          </a:xfrm>
          <a:prstGeom prst="ellipse">
            <a:avLst/>
          </a:prstGeom>
          <a:solidFill>
            <a:schemeClr val="accent1"/>
          </a:solidFill>
          <a:ln>
            <a:noFill/>
          </a:ln>
          <a:effectLst>
            <a:outerShdw blurRad="292100" dist="1943100" dir="5340000" algn="tl" rotWithShape="0">
              <a:prstClr val="black">
                <a:alpha val="13000"/>
              </a:prstClr>
            </a:outerShdw>
          </a:effectLst>
          <a:scene3d>
            <a:camera prst="perspectiveFront">
              <a:rot lat="17699970" lon="0" rev="0"/>
            </a:camera>
            <a:lightRig rig="flood" dir="t">
              <a:rot lat="0" lon="0" rev="7200000"/>
            </a:lightRig>
          </a:scene3d>
          <a:sp3d z="2374900" extrusionH="95250" prstMaterial="flat">
            <a:bevelT w="95250" h="69850"/>
            <a:bevelB w="95250" h="6985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40" name="直接连接符 39"/>
          <p:cNvCxnSpPr/>
          <p:nvPr/>
        </p:nvCxnSpPr>
        <p:spPr>
          <a:xfrm>
            <a:off x="3412571" y="2003527"/>
            <a:ext cx="4000114" cy="0"/>
          </a:xfrm>
          <a:prstGeom prst="line">
            <a:avLst/>
          </a:prstGeom>
          <a:noFill/>
          <a:ln w="9525">
            <a:solidFill>
              <a:srgbClr val="414455"/>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45" name="直接连接符 44"/>
          <p:cNvCxnSpPr/>
          <p:nvPr/>
        </p:nvCxnSpPr>
        <p:spPr>
          <a:xfrm>
            <a:off x="3613923" y="2670336"/>
            <a:ext cx="3798762" cy="0"/>
          </a:xfrm>
          <a:prstGeom prst="line">
            <a:avLst/>
          </a:prstGeom>
          <a:noFill/>
          <a:ln w="9525">
            <a:solidFill>
              <a:srgbClr val="414455"/>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46" name="直接连接符 45"/>
          <p:cNvCxnSpPr/>
          <p:nvPr/>
        </p:nvCxnSpPr>
        <p:spPr>
          <a:xfrm>
            <a:off x="3944163" y="3362153"/>
            <a:ext cx="3468522" cy="0"/>
          </a:xfrm>
          <a:prstGeom prst="line">
            <a:avLst/>
          </a:prstGeom>
          <a:noFill/>
          <a:ln w="9525">
            <a:solidFill>
              <a:srgbClr val="414455"/>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47" name="直接连接符 46"/>
          <p:cNvCxnSpPr/>
          <p:nvPr/>
        </p:nvCxnSpPr>
        <p:spPr>
          <a:xfrm>
            <a:off x="4475757" y="4374581"/>
            <a:ext cx="2936929" cy="0"/>
          </a:xfrm>
          <a:prstGeom prst="line">
            <a:avLst/>
          </a:prstGeom>
          <a:noFill/>
          <a:ln w="9525">
            <a:solidFill>
              <a:srgbClr val="414455"/>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48" name="直接连接符 47"/>
          <p:cNvCxnSpPr/>
          <p:nvPr/>
        </p:nvCxnSpPr>
        <p:spPr>
          <a:xfrm>
            <a:off x="4855465" y="5376923"/>
            <a:ext cx="2557221" cy="0"/>
          </a:xfrm>
          <a:prstGeom prst="line">
            <a:avLst/>
          </a:prstGeom>
          <a:noFill/>
          <a:ln w="9525">
            <a:solidFill>
              <a:srgbClr val="414455"/>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sp>
        <p:nvSpPr>
          <p:cNvPr id="80" name="TextBox 79"/>
          <p:cNvSpPr txBox="1"/>
          <p:nvPr/>
        </p:nvSpPr>
        <p:spPr>
          <a:xfrm>
            <a:off x="7653749" y="5083402"/>
            <a:ext cx="3240123" cy="461665"/>
          </a:xfrm>
          <a:prstGeom prst="rect">
            <a:avLst/>
          </a:prstGeom>
          <a:noFill/>
        </p:spPr>
        <p:txBody>
          <a:bodyPr wrap="square" rtlCol="0">
            <a:spAutoFit/>
          </a:bodyPr>
          <a:lstStyle/>
          <a:p>
            <a:pPr>
              <a:lnSpc>
                <a:spcPct val="150000"/>
              </a:lnSpc>
            </a:pP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点击添加相关标题文字，点击添加相关标题文字，点击添加相关标题文字，点击添加相关标题文字，点击添加相关标题文字。</a:t>
            </a:r>
            <a:endParaRPr lang="en-GB"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81" name="TextBox 80"/>
          <p:cNvSpPr txBox="1"/>
          <p:nvPr/>
        </p:nvSpPr>
        <p:spPr>
          <a:xfrm>
            <a:off x="5972761" y="4989422"/>
            <a:ext cx="1441420" cy="350865"/>
          </a:xfrm>
          <a:prstGeom prst="rect">
            <a:avLst/>
          </a:prstGeom>
          <a:noFill/>
        </p:spPr>
        <p:txBody>
          <a:bodyPr wrap="none" rtlCol="0">
            <a:spAutoFit/>
          </a:bodyPr>
          <a:lstStyle/>
          <a:p>
            <a:pPr algn="r">
              <a:lnSpc>
                <a:spcPct val="120000"/>
              </a:lnSpc>
            </a:pP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2" name="TextBox 81"/>
          <p:cNvSpPr txBox="1"/>
          <p:nvPr/>
        </p:nvSpPr>
        <p:spPr>
          <a:xfrm>
            <a:off x="7653749" y="4235066"/>
            <a:ext cx="3240123" cy="461665"/>
          </a:xfrm>
          <a:prstGeom prst="rect">
            <a:avLst/>
          </a:prstGeom>
          <a:noFill/>
        </p:spPr>
        <p:txBody>
          <a:bodyPr wrap="square" rtlCol="0">
            <a:spAutoFit/>
          </a:bodyPr>
          <a:lstStyle/>
          <a:p>
            <a:pPr>
              <a:lnSpc>
                <a:spcPct val="150000"/>
              </a:lnSpc>
            </a:pP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点击添加相关标题文字，点击添加相关标题文字，点击添加相关标题文字，点击添加相关标题文字，点击添加相关标题文字。</a:t>
            </a:r>
            <a:endParaRPr lang="en-GB"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83" name="TextBox 82"/>
          <p:cNvSpPr txBox="1"/>
          <p:nvPr/>
        </p:nvSpPr>
        <p:spPr>
          <a:xfrm>
            <a:off x="5972761" y="4002179"/>
            <a:ext cx="1441420" cy="350865"/>
          </a:xfrm>
          <a:prstGeom prst="rect">
            <a:avLst/>
          </a:prstGeom>
          <a:noFill/>
        </p:spPr>
        <p:txBody>
          <a:bodyPr wrap="none" rtlCol="0">
            <a:spAutoFit/>
          </a:bodyPr>
          <a:lstStyle/>
          <a:p>
            <a:pPr algn="r">
              <a:lnSpc>
                <a:spcPct val="120000"/>
              </a:lnSpc>
            </a:pP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4" name="TextBox 83"/>
          <p:cNvSpPr txBox="1"/>
          <p:nvPr/>
        </p:nvSpPr>
        <p:spPr>
          <a:xfrm>
            <a:off x="7653749" y="3386731"/>
            <a:ext cx="3240123" cy="461665"/>
          </a:xfrm>
          <a:prstGeom prst="rect">
            <a:avLst/>
          </a:prstGeom>
          <a:noFill/>
        </p:spPr>
        <p:txBody>
          <a:bodyPr wrap="square" rtlCol="0">
            <a:spAutoFit/>
          </a:bodyPr>
          <a:lstStyle/>
          <a:p>
            <a:pPr>
              <a:lnSpc>
                <a:spcPct val="150000"/>
              </a:lnSpc>
            </a:pP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点击添加相关标题文字，点击添加相关标题文字，点击添加相关标题文字，点击添加相关标题文字，点击添加相关标题文字。</a:t>
            </a:r>
            <a:endParaRPr lang="en-GB"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85" name="TextBox 84"/>
          <p:cNvSpPr txBox="1"/>
          <p:nvPr/>
        </p:nvSpPr>
        <p:spPr>
          <a:xfrm>
            <a:off x="5972761" y="2999683"/>
            <a:ext cx="1441420" cy="350865"/>
          </a:xfrm>
          <a:prstGeom prst="rect">
            <a:avLst/>
          </a:prstGeom>
          <a:noFill/>
        </p:spPr>
        <p:txBody>
          <a:bodyPr wrap="none" rtlCol="0">
            <a:spAutoFit/>
          </a:bodyPr>
          <a:lstStyle/>
          <a:p>
            <a:pPr algn="r">
              <a:lnSpc>
                <a:spcPct val="120000"/>
              </a:lnSpc>
            </a:pP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6" name="TextBox 85"/>
          <p:cNvSpPr txBox="1"/>
          <p:nvPr/>
        </p:nvSpPr>
        <p:spPr>
          <a:xfrm>
            <a:off x="7653749" y="2538396"/>
            <a:ext cx="3240123" cy="461665"/>
          </a:xfrm>
          <a:prstGeom prst="rect">
            <a:avLst/>
          </a:prstGeom>
          <a:noFill/>
        </p:spPr>
        <p:txBody>
          <a:bodyPr wrap="square" rtlCol="0">
            <a:spAutoFit/>
          </a:bodyPr>
          <a:lstStyle/>
          <a:p>
            <a:pPr>
              <a:lnSpc>
                <a:spcPct val="150000"/>
              </a:lnSpc>
            </a:pP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点击添加相关标题文字，点击添加相关标题文字，点击添加相关标题文字，点击添加相关标题文字，点击添加相关标题文字。</a:t>
            </a:r>
            <a:endParaRPr lang="en-GB"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87" name="TextBox 86"/>
          <p:cNvSpPr txBox="1"/>
          <p:nvPr/>
        </p:nvSpPr>
        <p:spPr>
          <a:xfrm>
            <a:off x="5972761" y="2318552"/>
            <a:ext cx="1441420" cy="350865"/>
          </a:xfrm>
          <a:prstGeom prst="rect">
            <a:avLst/>
          </a:prstGeom>
          <a:noFill/>
        </p:spPr>
        <p:txBody>
          <a:bodyPr wrap="none" rtlCol="0">
            <a:spAutoFit/>
          </a:bodyPr>
          <a:lstStyle/>
          <a:p>
            <a:pPr algn="r">
              <a:lnSpc>
                <a:spcPct val="120000"/>
              </a:lnSpc>
            </a:pP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8" name="TextBox 87"/>
          <p:cNvSpPr txBox="1"/>
          <p:nvPr/>
        </p:nvSpPr>
        <p:spPr>
          <a:xfrm>
            <a:off x="7653749" y="1690061"/>
            <a:ext cx="3240123" cy="461665"/>
          </a:xfrm>
          <a:prstGeom prst="rect">
            <a:avLst/>
          </a:prstGeom>
          <a:noFill/>
        </p:spPr>
        <p:txBody>
          <a:bodyPr wrap="square" rtlCol="0">
            <a:spAutoFit/>
          </a:bodyPr>
          <a:lstStyle/>
          <a:p>
            <a:pPr>
              <a:lnSpc>
                <a:spcPct val="150000"/>
              </a:lnSpc>
            </a:pP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点击添加相关标题文字，点击添加相关标题文字，点击添加相关标题文字，点击添加相关标题文字，点击添加相关标题文字。</a:t>
            </a:r>
            <a:endParaRPr lang="en-GB"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89" name="TextBox 88"/>
          <p:cNvSpPr txBox="1"/>
          <p:nvPr/>
        </p:nvSpPr>
        <p:spPr>
          <a:xfrm>
            <a:off x="5972761" y="1630421"/>
            <a:ext cx="1441420" cy="350865"/>
          </a:xfrm>
          <a:prstGeom prst="rect">
            <a:avLst/>
          </a:prstGeom>
          <a:noFill/>
        </p:spPr>
        <p:txBody>
          <a:bodyPr wrap="none" rtlCol="0">
            <a:spAutoFit/>
          </a:bodyPr>
          <a:lstStyle/>
          <a:p>
            <a:pPr algn="r">
              <a:lnSpc>
                <a:spcPct val="120000"/>
              </a:lnSpc>
            </a:pP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文本框 22"/>
          <p:cNvSpPr txBox="1"/>
          <p:nvPr/>
        </p:nvSpPr>
        <p:spPr>
          <a:xfrm>
            <a:off x="372973" y="266550"/>
            <a:ext cx="3272517" cy="466708"/>
          </a:xfrm>
          <a:prstGeom prst="rect">
            <a:avLst/>
          </a:prstGeom>
          <a:noFill/>
        </p:spPr>
        <p:txBody>
          <a:bodyPr wrap="none" lIns="96434" tIns="48217" rIns="96434" bIns="48217" rtlCol="0">
            <a:spAutoFit/>
          </a:bodyPr>
          <a:lstStyle/>
          <a:p>
            <a:pPr defTabSz="964278"/>
            <a:r>
              <a:rPr lang="zh-CN" altLang="en-US" sz="2400" dirty="0">
                <a:solidFill>
                  <a:srgbClr val="E7E6E6">
                    <a:lumMod val="25000"/>
                  </a:srgbClr>
                </a:solidFill>
                <a:latin typeface="微软雅黑" panose="020B0503020204020204" pitchFamily="34" charset="-122"/>
                <a:ea typeface="微软雅黑" panose="020B0503020204020204" pitchFamily="34" charset="-122"/>
                <a:cs typeface="+mn-ea"/>
                <a:sym typeface="+mn-lt"/>
              </a:rPr>
              <a:t>点击添加相关标题文字</a:t>
            </a:r>
          </a:p>
        </p:txBody>
      </p:sp>
      <p:sp>
        <p:nvSpPr>
          <p:cNvPr id="24" name="文本框 23"/>
          <p:cNvSpPr txBox="1"/>
          <p:nvPr/>
        </p:nvSpPr>
        <p:spPr>
          <a:xfrm>
            <a:off x="372973" y="654957"/>
            <a:ext cx="2809570" cy="374375"/>
          </a:xfrm>
          <a:prstGeom prst="rect">
            <a:avLst/>
          </a:prstGeom>
          <a:noFill/>
        </p:spPr>
        <p:txBody>
          <a:bodyPr wrap="none" lIns="96434" tIns="48217" rIns="96434" bIns="48217" rtlCol="0">
            <a:spAutoFit/>
          </a:bodyPr>
          <a:lstStyle/>
          <a:p>
            <a:pPr defTabSz="964278"/>
            <a:r>
              <a:rPr lang="en-US" altLang="zh-CN" dirty="0">
                <a:solidFill>
                  <a:srgbClr val="E7E6E6">
                    <a:lumMod val="25000"/>
                  </a:srgbClr>
                </a:solidFill>
                <a:cs typeface="+mn-ea"/>
                <a:sym typeface="+mn-lt"/>
              </a:rPr>
              <a:t>ADD RELATED TITLE WORDS</a:t>
            </a:r>
            <a:endParaRPr lang="zh-CN" altLang="en-US" dirty="0">
              <a:solidFill>
                <a:srgbClr val="E7E6E6">
                  <a:lumMod val="25000"/>
                </a:srgbClr>
              </a:solidFill>
              <a:cs typeface="+mn-ea"/>
              <a:sym typeface="+mn-lt"/>
            </a:endParaRPr>
          </a:p>
        </p:txBody>
      </p:sp>
    </p:spTree>
    <p:extLst>
      <p:ext uri="{BB962C8B-B14F-4D97-AF65-F5344CB8AC3E}">
        <p14:creationId xmlns:p14="http://schemas.microsoft.com/office/powerpoint/2010/main" val="2666324785"/>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50000">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14:bounceEnd="50000">
                                          <p:cBhvr additive="base">
                                            <p:cTn id="7" dur="1000" fill="hold"/>
                                            <p:tgtEl>
                                              <p:spTgt spid="35"/>
                                            </p:tgtEl>
                                            <p:attrNameLst>
                                              <p:attrName>ppt_x</p:attrName>
                                            </p:attrNameLst>
                                          </p:cBhvr>
                                          <p:tavLst>
                                            <p:tav tm="0">
                                              <p:val>
                                                <p:strVal val="#ppt_x"/>
                                              </p:val>
                                            </p:tav>
                                            <p:tav tm="100000">
                                              <p:val>
                                                <p:strVal val="#ppt_x"/>
                                              </p:val>
                                            </p:tav>
                                          </p:tavLst>
                                        </p:anim>
                                        <p:anim calcmode="lin" valueType="num" p14:bounceEnd="50000">
                                          <p:cBhvr additive="base">
                                            <p:cTn id="8" dur="1000" fill="hold"/>
                                            <p:tgtEl>
                                              <p:spTgt spid="35"/>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22" presetClass="entr" presetSubtype="8" fill="hold" nodeType="after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wipe(left)">
                                          <p:cBhvr>
                                            <p:cTn id="12" dur="500"/>
                                            <p:tgtEl>
                                              <p:spTgt spid="48"/>
                                            </p:tgtEl>
                                          </p:cBhvr>
                                        </p:animEffect>
                                      </p:childTnLst>
                                    </p:cTn>
                                  </p:par>
                                </p:childTnLst>
                              </p:cTn>
                            </p:par>
                            <p:par>
                              <p:cTn id="13" fill="hold">
                                <p:stCondLst>
                                  <p:cond delay="1500"/>
                                </p:stCondLst>
                                <p:childTnLst>
                                  <p:par>
                                    <p:cTn id="14" presetID="22" presetClass="entr" presetSubtype="8" fill="hold" grpId="0" nodeType="afterEffect">
                                      <p:stCondLst>
                                        <p:cond delay="0"/>
                                      </p:stCondLst>
                                      <p:childTnLst>
                                        <p:set>
                                          <p:cBhvr>
                                            <p:cTn id="15" dur="1" fill="hold">
                                              <p:stCondLst>
                                                <p:cond delay="0"/>
                                              </p:stCondLst>
                                            </p:cTn>
                                            <p:tgtEl>
                                              <p:spTgt spid="81"/>
                                            </p:tgtEl>
                                            <p:attrNameLst>
                                              <p:attrName>style.visibility</p:attrName>
                                            </p:attrNameLst>
                                          </p:cBhvr>
                                          <p:to>
                                            <p:strVal val="visible"/>
                                          </p:to>
                                        </p:set>
                                        <p:animEffect transition="in" filter="wipe(left)">
                                          <p:cBhvr>
                                            <p:cTn id="16" dur="500"/>
                                            <p:tgtEl>
                                              <p:spTgt spid="81"/>
                                            </p:tgtEl>
                                          </p:cBhvr>
                                        </p:animEffect>
                                      </p:childTnLst>
                                    </p:cTn>
                                  </p:par>
                                </p:childTnLst>
                              </p:cTn>
                            </p:par>
                            <p:par>
                              <p:cTn id="17" fill="hold">
                                <p:stCondLst>
                                  <p:cond delay="2000"/>
                                </p:stCondLst>
                                <p:childTnLst>
                                  <p:par>
                                    <p:cTn id="18" presetID="2" presetClass="entr" presetSubtype="2" fill="hold" grpId="0" nodeType="afterEffect">
                                      <p:stCondLst>
                                        <p:cond delay="0"/>
                                      </p:stCondLst>
                                      <p:childTnLst>
                                        <p:set>
                                          <p:cBhvr>
                                            <p:cTn id="19" dur="1" fill="hold">
                                              <p:stCondLst>
                                                <p:cond delay="0"/>
                                              </p:stCondLst>
                                            </p:cTn>
                                            <p:tgtEl>
                                              <p:spTgt spid="80"/>
                                            </p:tgtEl>
                                            <p:attrNameLst>
                                              <p:attrName>style.visibility</p:attrName>
                                            </p:attrNameLst>
                                          </p:cBhvr>
                                          <p:to>
                                            <p:strVal val="visible"/>
                                          </p:to>
                                        </p:set>
                                        <p:anim calcmode="lin" valueType="num">
                                          <p:cBhvr additive="base">
                                            <p:cTn id="20" dur="500" fill="hold"/>
                                            <p:tgtEl>
                                              <p:spTgt spid="80"/>
                                            </p:tgtEl>
                                            <p:attrNameLst>
                                              <p:attrName>ppt_x</p:attrName>
                                            </p:attrNameLst>
                                          </p:cBhvr>
                                          <p:tavLst>
                                            <p:tav tm="0">
                                              <p:val>
                                                <p:strVal val="1+#ppt_w/2"/>
                                              </p:val>
                                            </p:tav>
                                            <p:tav tm="100000">
                                              <p:val>
                                                <p:strVal val="#ppt_x"/>
                                              </p:val>
                                            </p:tav>
                                          </p:tavLst>
                                        </p:anim>
                                        <p:anim calcmode="lin" valueType="num">
                                          <p:cBhvr additive="base">
                                            <p:cTn id="21" dur="500" fill="hold"/>
                                            <p:tgtEl>
                                              <p:spTgt spid="80"/>
                                            </p:tgtEl>
                                            <p:attrNameLst>
                                              <p:attrName>ppt_y</p:attrName>
                                            </p:attrNameLst>
                                          </p:cBhvr>
                                          <p:tavLst>
                                            <p:tav tm="0">
                                              <p:val>
                                                <p:strVal val="#ppt_y"/>
                                              </p:val>
                                            </p:tav>
                                            <p:tav tm="100000">
                                              <p:val>
                                                <p:strVal val="#ppt_y"/>
                                              </p:val>
                                            </p:tav>
                                          </p:tavLst>
                                        </p:anim>
                                      </p:childTnLst>
                                    </p:cTn>
                                  </p:par>
                                </p:childTnLst>
                              </p:cTn>
                            </p:par>
                            <p:par>
                              <p:cTn id="22" fill="hold">
                                <p:stCondLst>
                                  <p:cond delay="2500"/>
                                </p:stCondLst>
                                <p:childTnLst>
                                  <p:par>
                                    <p:cTn id="23" presetID="2" presetClass="entr" presetSubtype="1" fill="hold" grpId="0" nodeType="afterEffect" p14:presetBounceEnd="50000">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14:bounceEnd="50000">
                                          <p:cBhvr additive="base">
                                            <p:cTn id="25" dur="1000" fill="hold"/>
                                            <p:tgtEl>
                                              <p:spTgt spid="36"/>
                                            </p:tgtEl>
                                            <p:attrNameLst>
                                              <p:attrName>ppt_x</p:attrName>
                                            </p:attrNameLst>
                                          </p:cBhvr>
                                          <p:tavLst>
                                            <p:tav tm="0">
                                              <p:val>
                                                <p:strVal val="#ppt_x"/>
                                              </p:val>
                                            </p:tav>
                                            <p:tav tm="100000">
                                              <p:val>
                                                <p:strVal val="#ppt_x"/>
                                              </p:val>
                                            </p:tav>
                                          </p:tavLst>
                                        </p:anim>
                                        <p:anim calcmode="lin" valueType="num" p14:bounceEnd="50000">
                                          <p:cBhvr additive="base">
                                            <p:cTn id="26" dur="1000" fill="hold"/>
                                            <p:tgtEl>
                                              <p:spTgt spid="36"/>
                                            </p:tgtEl>
                                            <p:attrNameLst>
                                              <p:attrName>ppt_y</p:attrName>
                                            </p:attrNameLst>
                                          </p:cBhvr>
                                          <p:tavLst>
                                            <p:tav tm="0">
                                              <p:val>
                                                <p:strVal val="0-#ppt_h/2"/>
                                              </p:val>
                                            </p:tav>
                                            <p:tav tm="100000">
                                              <p:val>
                                                <p:strVal val="#ppt_y"/>
                                              </p:val>
                                            </p:tav>
                                          </p:tavLst>
                                        </p:anim>
                                      </p:childTnLst>
                                    </p:cTn>
                                  </p:par>
                                </p:childTnLst>
                              </p:cTn>
                            </p:par>
                            <p:par>
                              <p:cTn id="27" fill="hold">
                                <p:stCondLst>
                                  <p:cond delay="3500"/>
                                </p:stCondLst>
                                <p:childTnLst>
                                  <p:par>
                                    <p:cTn id="28" presetID="22" presetClass="entr" presetSubtype="8" fill="hold" nodeType="afterEffect">
                                      <p:stCondLst>
                                        <p:cond delay="0"/>
                                      </p:stCondLst>
                                      <p:childTnLst>
                                        <p:set>
                                          <p:cBhvr>
                                            <p:cTn id="29" dur="1" fill="hold">
                                              <p:stCondLst>
                                                <p:cond delay="0"/>
                                              </p:stCondLst>
                                            </p:cTn>
                                            <p:tgtEl>
                                              <p:spTgt spid="47"/>
                                            </p:tgtEl>
                                            <p:attrNameLst>
                                              <p:attrName>style.visibility</p:attrName>
                                            </p:attrNameLst>
                                          </p:cBhvr>
                                          <p:to>
                                            <p:strVal val="visible"/>
                                          </p:to>
                                        </p:set>
                                        <p:animEffect transition="in" filter="wipe(left)">
                                          <p:cBhvr>
                                            <p:cTn id="30" dur="500"/>
                                            <p:tgtEl>
                                              <p:spTgt spid="47"/>
                                            </p:tgtEl>
                                          </p:cBhvr>
                                        </p:animEffect>
                                      </p:childTnLst>
                                    </p:cTn>
                                  </p:par>
                                </p:childTnLst>
                              </p:cTn>
                            </p:par>
                            <p:par>
                              <p:cTn id="31" fill="hold">
                                <p:stCondLst>
                                  <p:cond delay="4000"/>
                                </p:stCondLst>
                                <p:childTnLst>
                                  <p:par>
                                    <p:cTn id="32" presetID="22" presetClass="entr" presetSubtype="8" fill="hold" grpId="0" nodeType="afterEffect">
                                      <p:stCondLst>
                                        <p:cond delay="0"/>
                                      </p:stCondLst>
                                      <p:childTnLst>
                                        <p:set>
                                          <p:cBhvr>
                                            <p:cTn id="33" dur="1" fill="hold">
                                              <p:stCondLst>
                                                <p:cond delay="0"/>
                                              </p:stCondLst>
                                            </p:cTn>
                                            <p:tgtEl>
                                              <p:spTgt spid="83"/>
                                            </p:tgtEl>
                                            <p:attrNameLst>
                                              <p:attrName>style.visibility</p:attrName>
                                            </p:attrNameLst>
                                          </p:cBhvr>
                                          <p:to>
                                            <p:strVal val="visible"/>
                                          </p:to>
                                        </p:set>
                                        <p:animEffect transition="in" filter="wipe(left)">
                                          <p:cBhvr>
                                            <p:cTn id="34" dur="500"/>
                                            <p:tgtEl>
                                              <p:spTgt spid="83"/>
                                            </p:tgtEl>
                                          </p:cBhvr>
                                        </p:animEffect>
                                      </p:childTnLst>
                                    </p:cTn>
                                  </p:par>
                                </p:childTnLst>
                              </p:cTn>
                            </p:par>
                            <p:par>
                              <p:cTn id="35" fill="hold">
                                <p:stCondLst>
                                  <p:cond delay="4500"/>
                                </p:stCondLst>
                                <p:childTnLst>
                                  <p:par>
                                    <p:cTn id="36" presetID="2" presetClass="entr" presetSubtype="2" fill="hold" grpId="0" nodeType="afterEffect">
                                      <p:stCondLst>
                                        <p:cond delay="0"/>
                                      </p:stCondLst>
                                      <p:childTnLst>
                                        <p:set>
                                          <p:cBhvr>
                                            <p:cTn id="37" dur="1" fill="hold">
                                              <p:stCondLst>
                                                <p:cond delay="0"/>
                                              </p:stCondLst>
                                            </p:cTn>
                                            <p:tgtEl>
                                              <p:spTgt spid="82"/>
                                            </p:tgtEl>
                                            <p:attrNameLst>
                                              <p:attrName>style.visibility</p:attrName>
                                            </p:attrNameLst>
                                          </p:cBhvr>
                                          <p:to>
                                            <p:strVal val="visible"/>
                                          </p:to>
                                        </p:set>
                                        <p:anim calcmode="lin" valueType="num">
                                          <p:cBhvr additive="base">
                                            <p:cTn id="38" dur="500" fill="hold"/>
                                            <p:tgtEl>
                                              <p:spTgt spid="82"/>
                                            </p:tgtEl>
                                            <p:attrNameLst>
                                              <p:attrName>ppt_x</p:attrName>
                                            </p:attrNameLst>
                                          </p:cBhvr>
                                          <p:tavLst>
                                            <p:tav tm="0">
                                              <p:val>
                                                <p:strVal val="1+#ppt_w/2"/>
                                              </p:val>
                                            </p:tav>
                                            <p:tav tm="100000">
                                              <p:val>
                                                <p:strVal val="#ppt_x"/>
                                              </p:val>
                                            </p:tav>
                                          </p:tavLst>
                                        </p:anim>
                                        <p:anim calcmode="lin" valueType="num">
                                          <p:cBhvr additive="base">
                                            <p:cTn id="39" dur="500" fill="hold"/>
                                            <p:tgtEl>
                                              <p:spTgt spid="82"/>
                                            </p:tgtEl>
                                            <p:attrNameLst>
                                              <p:attrName>ppt_y</p:attrName>
                                            </p:attrNameLst>
                                          </p:cBhvr>
                                          <p:tavLst>
                                            <p:tav tm="0">
                                              <p:val>
                                                <p:strVal val="#ppt_y"/>
                                              </p:val>
                                            </p:tav>
                                            <p:tav tm="100000">
                                              <p:val>
                                                <p:strVal val="#ppt_y"/>
                                              </p:val>
                                            </p:tav>
                                          </p:tavLst>
                                        </p:anim>
                                      </p:childTnLst>
                                    </p:cTn>
                                  </p:par>
                                </p:childTnLst>
                              </p:cTn>
                            </p:par>
                            <p:par>
                              <p:cTn id="40" fill="hold">
                                <p:stCondLst>
                                  <p:cond delay="5000"/>
                                </p:stCondLst>
                                <p:childTnLst>
                                  <p:par>
                                    <p:cTn id="41" presetID="2" presetClass="entr" presetSubtype="1" fill="hold" grpId="0" nodeType="afterEffect" p14:presetBounceEnd="50000">
                                      <p:stCondLst>
                                        <p:cond delay="0"/>
                                      </p:stCondLst>
                                      <p:childTnLst>
                                        <p:set>
                                          <p:cBhvr>
                                            <p:cTn id="42" dur="1" fill="hold">
                                              <p:stCondLst>
                                                <p:cond delay="0"/>
                                              </p:stCondLst>
                                            </p:cTn>
                                            <p:tgtEl>
                                              <p:spTgt spid="37"/>
                                            </p:tgtEl>
                                            <p:attrNameLst>
                                              <p:attrName>style.visibility</p:attrName>
                                            </p:attrNameLst>
                                          </p:cBhvr>
                                          <p:to>
                                            <p:strVal val="visible"/>
                                          </p:to>
                                        </p:set>
                                        <p:anim calcmode="lin" valueType="num" p14:bounceEnd="50000">
                                          <p:cBhvr additive="base">
                                            <p:cTn id="43" dur="1000" fill="hold"/>
                                            <p:tgtEl>
                                              <p:spTgt spid="37"/>
                                            </p:tgtEl>
                                            <p:attrNameLst>
                                              <p:attrName>ppt_x</p:attrName>
                                            </p:attrNameLst>
                                          </p:cBhvr>
                                          <p:tavLst>
                                            <p:tav tm="0">
                                              <p:val>
                                                <p:strVal val="#ppt_x"/>
                                              </p:val>
                                            </p:tav>
                                            <p:tav tm="100000">
                                              <p:val>
                                                <p:strVal val="#ppt_x"/>
                                              </p:val>
                                            </p:tav>
                                          </p:tavLst>
                                        </p:anim>
                                        <p:anim calcmode="lin" valueType="num" p14:bounceEnd="50000">
                                          <p:cBhvr additive="base">
                                            <p:cTn id="44" dur="1000" fill="hold"/>
                                            <p:tgtEl>
                                              <p:spTgt spid="37"/>
                                            </p:tgtEl>
                                            <p:attrNameLst>
                                              <p:attrName>ppt_y</p:attrName>
                                            </p:attrNameLst>
                                          </p:cBhvr>
                                          <p:tavLst>
                                            <p:tav tm="0">
                                              <p:val>
                                                <p:strVal val="0-#ppt_h/2"/>
                                              </p:val>
                                            </p:tav>
                                            <p:tav tm="100000">
                                              <p:val>
                                                <p:strVal val="#ppt_y"/>
                                              </p:val>
                                            </p:tav>
                                          </p:tavLst>
                                        </p:anim>
                                      </p:childTnLst>
                                    </p:cTn>
                                  </p:par>
                                </p:childTnLst>
                              </p:cTn>
                            </p:par>
                            <p:par>
                              <p:cTn id="45" fill="hold">
                                <p:stCondLst>
                                  <p:cond delay="6000"/>
                                </p:stCondLst>
                                <p:childTnLst>
                                  <p:par>
                                    <p:cTn id="46" presetID="22" presetClass="entr" presetSubtype="8" fill="hold" nodeType="afterEffect">
                                      <p:stCondLst>
                                        <p:cond delay="0"/>
                                      </p:stCondLst>
                                      <p:childTnLst>
                                        <p:set>
                                          <p:cBhvr>
                                            <p:cTn id="47" dur="1" fill="hold">
                                              <p:stCondLst>
                                                <p:cond delay="0"/>
                                              </p:stCondLst>
                                            </p:cTn>
                                            <p:tgtEl>
                                              <p:spTgt spid="46"/>
                                            </p:tgtEl>
                                            <p:attrNameLst>
                                              <p:attrName>style.visibility</p:attrName>
                                            </p:attrNameLst>
                                          </p:cBhvr>
                                          <p:to>
                                            <p:strVal val="visible"/>
                                          </p:to>
                                        </p:set>
                                        <p:animEffect transition="in" filter="wipe(left)">
                                          <p:cBhvr>
                                            <p:cTn id="48" dur="500"/>
                                            <p:tgtEl>
                                              <p:spTgt spid="46"/>
                                            </p:tgtEl>
                                          </p:cBhvr>
                                        </p:animEffect>
                                      </p:childTnLst>
                                    </p:cTn>
                                  </p:par>
                                </p:childTnLst>
                              </p:cTn>
                            </p:par>
                            <p:par>
                              <p:cTn id="49" fill="hold">
                                <p:stCondLst>
                                  <p:cond delay="6500"/>
                                </p:stCondLst>
                                <p:childTnLst>
                                  <p:par>
                                    <p:cTn id="50" presetID="22" presetClass="entr" presetSubtype="8" fill="hold" grpId="0" nodeType="afterEffect">
                                      <p:stCondLst>
                                        <p:cond delay="0"/>
                                      </p:stCondLst>
                                      <p:childTnLst>
                                        <p:set>
                                          <p:cBhvr>
                                            <p:cTn id="51" dur="1" fill="hold">
                                              <p:stCondLst>
                                                <p:cond delay="0"/>
                                              </p:stCondLst>
                                            </p:cTn>
                                            <p:tgtEl>
                                              <p:spTgt spid="85"/>
                                            </p:tgtEl>
                                            <p:attrNameLst>
                                              <p:attrName>style.visibility</p:attrName>
                                            </p:attrNameLst>
                                          </p:cBhvr>
                                          <p:to>
                                            <p:strVal val="visible"/>
                                          </p:to>
                                        </p:set>
                                        <p:animEffect transition="in" filter="wipe(left)">
                                          <p:cBhvr>
                                            <p:cTn id="52" dur="500"/>
                                            <p:tgtEl>
                                              <p:spTgt spid="85"/>
                                            </p:tgtEl>
                                          </p:cBhvr>
                                        </p:animEffect>
                                      </p:childTnLst>
                                    </p:cTn>
                                  </p:par>
                                </p:childTnLst>
                              </p:cTn>
                            </p:par>
                            <p:par>
                              <p:cTn id="53" fill="hold">
                                <p:stCondLst>
                                  <p:cond delay="7000"/>
                                </p:stCondLst>
                                <p:childTnLst>
                                  <p:par>
                                    <p:cTn id="54" presetID="2" presetClass="entr" presetSubtype="2" fill="hold" grpId="0" nodeType="afterEffect">
                                      <p:stCondLst>
                                        <p:cond delay="0"/>
                                      </p:stCondLst>
                                      <p:childTnLst>
                                        <p:set>
                                          <p:cBhvr>
                                            <p:cTn id="55" dur="1" fill="hold">
                                              <p:stCondLst>
                                                <p:cond delay="0"/>
                                              </p:stCondLst>
                                            </p:cTn>
                                            <p:tgtEl>
                                              <p:spTgt spid="84"/>
                                            </p:tgtEl>
                                            <p:attrNameLst>
                                              <p:attrName>style.visibility</p:attrName>
                                            </p:attrNameLst>
                                          </p:cBhvr>
                                          <p:to>
                                            <p:strVal val="visible"/>
                                          </p:to>
                                        </p:set>
                                        <p:anim calcmode="lin" valueType="num">
                                          <p:cBhvr additive="base">
                                            <p:cTn id="56" dur="500" fill="hold"/>
                                            <p:tgtEl>
                                              <p:spTgt spid="84"/>
                                            </p:tgtEl>
                                            <p:attrNameLst>
                                              <p:attrName>ppt_x</p:attrName>
                                            </p:attrNameLst>
                                          </p:cBhvr>
                                          <p:tavLst>
                                            <p:tav tm="0">
                                              <p:val>
                                                <p:strVal val="1+#ppt_w/2"/>
                                              </p:val>
                                            </p:tav>
                                            <p:tav tm="100000">
                                              <p:val>
                                                <p:strVal val="#ppt_x"/>
                                              </p:val>
                                            </p:tav>
                                          </p:tavLst>
                                        </p:anim>
                                        <p:anim calcmode="lin" valueType="num">
                                          <p:cBhvr additive="base">
                                            <p:cTn id="57" dur="500" fill="hold"/>
                                            <p:tgtEl>
                                              <p:spTgt spid="84"/>
                                            </p:tgtEl>
                                            <p:attrNameLst>
                                              <p:attrName>ppt_y</p:attrName>
                                            </p:attrNameLst>
                                          </p:cBhvr>
                                          <p:tavLst>
                                            <p:tav tm="0">
                                              <p:val>
                                                <p:strVal val="#ppt_y"/>
                                              </p:val>
                                            </p:tav>
                                            <p:tav tm="100000">
                                              <p:val>
                                                <p:strVal val="#ppt_y"/>
                                              </p:val>
                                            </p:tav>
                                          </p:tavLst>
                                        </p:anim>
                                      </p:childTnLst>
                                    </p:cTn>
                                  </p:par>
                                </p:childTnLst>
                              </p:cTn>
                            </p:par>
                            <p:par>
                              <p:cTn id="58" fill="hold">
                                <p:stCondLst>
                                  <p:cond delay="7500"/>
                                </p:stCondLst>
                                <p:childTnLst>
                                  <p:par>
                                    <p:cTn id="59" presetID="2" presetClass="entr" presetSubtype="1" fill="hold" grpId="0" nodeType="afterEffect" p14:presetBounceEnd="50000">
                                      <p:stCondLst>
                                        <p:cond delay="0"/>
                                      </p:stCondLst>
                                      <p:childTnLst>
                                        <p:set>
                                          <p:cBhvr>
                                            <p:cTn id="60" dur="1" fill="hold">
                                              <p:stCondLst>
                                                <p:cond delay="0"/>
                                              </p:stCondLst>
                                            </p:cTn>
                                            <p:tgtEl>
                                              <p:spTgt spid="38"/>
                                            </p:tgtEl>
                                            <p:attrNameLst>
                                              <p:attrName>style.visibility</p:attrName>
                                            </p:attrNameLst>
                                          </p:cBhvr>
                                          <p:to>
                                            <p:strVal val="visible"/>
                                          </p:to>
                                        </p:set>
                                        <p:anim calcmode="lin" valueType="num" p14:bounceEnd="50000">
                                          <p:cBhvr additive="base">
                                            <p:cTn id="61" dur="1000" fill="hold"/>
                                            <p:tgtEl>
                                              <p:spTgt spid="38"/>
                                            </p:tgtEl>
                                            <p:attrNameLst>
                                              <p:attrName>ppt_x</p:attrName>
                                            </p:attrNameLst>
                                          </p:cBhvr>
                                          <p:tavLst>
                                            <p:tav tm="0">
                                              <p:val>
                                                <p:strVal val="#ppt_x"/>
                                              </p:val>
                                            </p:tav>
                                            <p:tav tm="100000">
                                              <p:val>
                                                <p:strVal val="#ppt_x"/>
                                              </p:val>
                                            </p:tav>
                                          </p:tavLst>
                                        </p:anim>
                                        <p:anim calcmode="lin" valueType="num" p14:bounceEnd="50000">
                                          <p:cBhvr additive="base">
                                            <p:cTn id="62" dur="1000" fill="hold"/>
                                            <p:tgtEl>
                                              <p:spTgt spid="38"/>
                                            </p:tgtEl>
                                            <p:attrNameLst>
                                              <p:attrName>ppt_y</p:attrName>
                                            </p:attrNameLst>
                                          </p:cBhvr>
                                          <p:tavLst>
                                            <p:tav tm="0">
                                              <p:val>
                                                <p:strVal val="0-#ppt_h/2"/>
                                              </p:val>
                                            </p:tav>
                                            <p:tav tm="100000">
                                              <p:val>
                                                <p:strVal val="#ppt_y"/>
                                              </p:val>
                                            </p:tav>
                                          </p:tavLst>
                                        </p:anim>
                                      </p:childTnLst>
                                    </p:cTn>
                                  </p:par>
                                </p:childTnLst>
                              </p:cTn>
                            </p:par>
                            <p:par>
                              <p:cTn id="63" fill="hold">
                                <p:stCondLst>
                                  <p:cond delay="8500"/>
                                </p:stCondLst>
                                <p:childTnLst>
                                  <p:par>
                                    <p:cTn id="64" presetID="22" presetClass="entr" presetSubtype="8" fill="hold" nodeType="afterEffect">
                                      <p:stCondLst>
                                        <p:cond delay="0"/>
                                      </p:stCondLst>
                                      <p:childTnLst>
                                        <p:set>
                                          <p:cBhvr>
                                            <p:cTn id="65" dur="1" fill="hold">
                                              <p:stCondLst>
                                                <p:cond delay="0"/>
                                              </p:stCondLst>
                                            </p:cTn>
                                            <p:tgtEl>
                                              <p:spTgt spid="45"/>
                                            </p:tgtEl>
                                            <p:attrNameLst>
                                              <p:attrName>style.visibility</p:attrName>
                                            </p:attrNameLst>
                                          </p:cBhvr>
                                          <p:to>
                                            <p:strVal val="visible"/>
                                          </p:to>
                                        </p:set>
                                        <p:animEffect transition="in" filter="wipe(left)">
                                          <p:cBhvr>
                                            <p:cTn id="66" dur="500"/>
                                            <p:tgtEl>
                                              <p:spTgt spid="45"/>
                                            </p:tgtEl>
                                          </p:cBhvr>
                                        </p:animEffect>
                                      </p:childTnLst>
                                    </p:cTn>
                                  </p:par>
                                </p:childTnLst>
                              </p:cTn>
                            </p:par>
                            <p:par>
                              <p:cTn id="67" fill="hold">
                                <p:stCondLst>
                                  <p:cond delay="9000"/>
                                </p:stCondLst>
                                <p:childTnLst>
                                  <p:par>
                                    <p:cTn id="68" presetID="22" presetClass="entr" presetSubtype="8" fill="hold" grpId="0" nodeType="afterEffect">
                                      <p:stCondLst>
                                        <p:cond delay="0"/>
                                      </p:stCondLst>
                                      <p:childTnLst>
                                        <p:set>
                                          <p:cBhvr>
                                            <p:cTn id="69" dur="1" fill="hold">
                                              <p:stCondLst>
                                                <p:cond delay="0"/>
                                              </p:stCondLst>
                                            </p:cTn>
                                            <p:tgtEl>
                                              <p:spTgt spid="87"/>
                                            </p:tgtEl>
                                            <p:attrNameLst>
                                              <p:attrName>style.visibility</p:attrName>
                                            </p:attrNameLst>
                                          </p:cBhvr>
                                          <p:to>
                                            <p:strVal val="visible"/>
                                          </p:to>
                                        </p:set>
                                        <p:animEffect transition="in" filter="wipe(left)">
                                          <p:cBhvr>
                                            <p:cTn id="70" dur="500"/>
                                            <p:tgtEl>
                                              <p:spTgt spid="87"/>
                                            </p:tgtEl>
                                          </p:cBhvr>
                                        </p:animEffect>
                                      </p:childTnLst>
                                    </p:cTn>
                                  </p:par>
                                </p:childTnLst>
                              </p:cTn>
                            </p:par>
                            <p:par>
                              <p:cTn id="71" fill="hold">
                                <p:stCondLst>
                                  <p:cond delay="9500"/>
                                </p:stCondLst>
                                <p:childTnLst>
                                  <p:par>
                                    <p:cTn id="72" presetID="2" presetClass="entr" presetSubtype="2" fill="hold" grpId="0" nodeType="afterEffect">
                                      <p:stCondLst>
                                        <p:cond delay="0"/>
                                      </p:stCondLst>
                                      <p:childTnLst>
                                        <p:set>
                                          <p:cBhvr>
                                            <p:cTn id="73" dur="1" fill="hold">
                                              <p:stCondLst>
                                                <p:cond delay="0"/>
                                              </p:stCondLst>
                                            </p:cTn>
                                            <p:tgtEl>
                                              <p:spTgt spid="86"/>
                                            </p:tgtEl>
                                            <p:attrNameLst>
                                              <p:attrName>style.visibility</p:attrName>
                                            </p:attrNameLst>
                                          </p:cBhvr>
                                          <p:to>
                                            <p:strVal val="visible"/>
                                          </p:to>
                                        </p:set>
                                        <p:anim calcmode="lin" valueType="num">
                                          <p:cBhvr additive="base">
                                            <p:cTn id="74" dur="500" fill="hold"/>
                                            <p:tgtEl>
                                              <p:spTgt spid="86"/>
                                            </p:tgtEl>
                                            <p:attrNameLst>
                                              <p:attrName>ppt_x</p:attrName>
                                            </p:attrNameLst>
                                          </p:cBhvr>
                                          <p:tavLst>
                                            <p:tav tm="0">
                                              <p:val>
                                                <p:strVal val="1+#ppt_w/2"/>
                                              </p:val>
                                            </p:tav>
                                            <p:tav tm="100000">
                                              <p:val>
                                                <p:strVal val="#ppt_x"/>
                                              </p:val>
                                            </p:tav>
                                          </p:tavLst>
                                        </p:anim>
                                        <p:anim calcmode="lin" valueType="num">
                                          <p:cBhvr additive="base">
                                            <p:cTn id="75" dur="500" fill="hold"/>
                                            <p:tgtEl>
                                              <p:spTgt spid="86"/>
                                            </p:tgtEl>
                                            <p:attrNameLst>
                                              <p:attrName>ppt_y</p:attrName>
                                            </p:attrNameLst>
                                          </p:cBhvr>
                                          <p:tavLst>
                                            <p:tav tm="0">
                                              <p:val>
                                                <p:strVal val="#ppt_y"/>
                                              </p:val>
                                            </p:tav>
                                            <p:tav tm="100000">
                                              <p:val>
                                                <p:strVal val="#ppt_y"/>
                                              </p:val>
                                            </p:tav>
                                          </p:tavLst>
                                        </p:anim>
                                      </p:childTnLst>
                                    </p:cTn>
                                  </p:par>
                                </p:childTnLst>
                              </p:cTn>
                            </p:par>
                            <p:par>
                              <p:cTn id="76" fill="hold">
                                <p:stCondLst>
                                  <p:cond delay="10000"/>
                                </p:stCondLst>
                                <p:childTnLst>
                                  <p:par>
                                    <p:cTn id="77" presetID="2" presetClass="entr" presetSubtype="1" fill="hold" grpId="0" nodeType="afterEffect" p14:presetBounceEnd="50000">
                                      <p:stCondLst>
                                        <p:cond delay="0"/>
                                      </p:stCondLst>
                                      <p:childTnLst>
                                        <p:set>
                                          <p:cBhvr>
                                            <p:cTn id="78" dur="1" fill="hold">
                                              <p:stCondLst>
                                                <p:cond delay="0"/>
                                              </p:stCondLst>
                                            </p:cTn>
                                            <p:tgtEl>
                                              <p:spTgt spid="39"/>
                                            </p:tgtEl>
                                            <p:attrNameLst>
                                              <p:attrName>style.visibility</p:attrName>
                                            </p:attrNameLst>
                                          </p:cBhvr>
                                          <p:to>
                                            <p:strVal val="visible"/>
                                          </p:to>
                                        </p:set>
                                        <p:anim calcmode="lin" valueType="num" p14:bounceEnd="50000">
                                          <p:cBhvr additive="base">
                                            <p:cTn id="79" dur="1000" fill="hold"/>
                                            <p:tgtEl>
                                              <p:spTgt spid="39"/>
                                            </p:tgtEl>
                                            <p:attrNameLst>
                                              <p:attrName>ppt_x</p:attrName>
                                            </p:attrNameLst>
                                          </p:cBhvr>
                                          <p:tavLst>
                                            <p:tav tm="0">
                                              <p:val>
                                                <p:strVal val="#ppt_x"/>
                                              </p:val>
                                            </p:tav>
                                            <p:tav tm="100000">
                                              <p:val>
                                                <p:strVal val="#ppt_x"/>
                                              </p:val>
                                            </p:tav>
                                          </p:tavLst>
                                        </p:anim>
                                        <p:anim calcmode="lin" valueType="num" p14:bounceEnd="50000">
                                          <p:cBhvr additive="base">
                                            <p:cTn id="80" dur="1000" fill="hold"/>
                                            <p:tgtEl>
                                              <p:spTgt spid="39"/>
                                            </p:tgtEl>
                                            <p:attrNameLst>
                                              <p:attrName>ppt_y</p:attrName>
                                            </p:attrNameLst>
                                          </p:cBhvr>
                                          <p:tavLst>
                                            <p:tav tm="0">
                                              <p:val>
                                                <p:strVal val="0-#ppt_h/2"/>
                                              </p:val>
                                            </p:tav>
                                            <p:tav tm="100000">
                                              <p:val>
                                                <p:strVal val="#ppt_y"/>
                                              </p:val>
                                            </p:tav>
                                          </p:tavLst>
                                        </p:anim>
                                      </p:childTnLst>
                                    </p:cTn>
                                  </p:par>
                                </p:childTnLst>
                              </p:cTn>
                            </p:par>
                            <p:par>
                              <p:cTn id="81" fill="hold">
                                <p:stCondLst>
                                  <p:cond delay="11000"/>
                                </p:stCondLst>
                                <p:childTnLst>
                                  <p:par>
                                    <p:cTn id="82" presetID="22" presetClass="entr" presetSubtype="8" fill="hold" nodeType="afterEffect">
                                      <p:stCondLst>
                                        <p:cond delay="0"/>
                                      </p:stCondLst>
                                      <p:childTnLst>
                                        <p:set>
                                          <p:cBhvr>
                                            <p:cTn id="83" dur="1" fill="hold">
                                              <p:stCondLst>
                                                <p:cond delay="0"/>
                                              </p:stCondLst>
                                            </p:cTn>
                                            <p:tgtEl>
                                              <p:spTgt spid="40"/>
                                            </p:tgtEl>
                                            <p:attrNameLst>
                                              <p:attrName>style.visibility</p:attrName>
                                            </p:attrNameLst>
                                          </p:cBhvr>
                                          <p:to>
                                            <p:strVal val="visible"/>
                                          </p:to>
                                        </p:set>
                                        <p:animEffect transition="in" filter="wipe(left)">
                                          <p:cBhvr>
                                            <p:cTn id="84" dur="500"/>
                                            <p:tgtEl>
                                              <p:spTgt spid="40"/>
                                            </p:tgtEl>
                                          </p:cBhvr>
                                        </p:animEffect>
                                      </p:childTnLst>
                                    </p:cTn>
                                  </p:par>
                                </p:childTnLst>
                              </p:cTn>
                            </p:par>
                            <p:par>
                              <p:cTn id="85" fill="hold">
                                <p:stCondLst>
                                  <p:cond delay="11500"/>
                                </p:stCondLst>
                                <p:childTnLst>
                                  <p:par>
                                    <p:cTn id="86" presetID="22" presetClass="entr" presetSubtype="8" fill="hold" grpId="0" nodeType="afterEffect">
                                      <p:stCondLst>
                                        <p:cond delay="0"/>
                                      </p:stCondLst>
                                      <p:childTnLst>
                                        <p:set>
                                          <p:cBhvr>
                                            <p:cTn id="87" dur="1" fill="hold">
                                              <p:stCondLst>
                                                <p:cond delay="0"/>
                                              </p:stCondLst>
                                            </p:cTn>
                                            <p:tgtEl>
                                              <p:spTgt spid="89"/>
                                            </p:tgtEl>
                                            <p:attrNameLst>
                                              <p:attrName>style.visibility</p:attrName>
                                            </p:attrNameLst>
                                          </p:cBhvr>
                                          <p:to>
                                            <p:strVal val="visible"/>
                                          </p:to>
                                        </p:set>
                                        <p:animEffect transition="in" filter="wipe(left)">
                                          <p:cBhvr>
                                            <p:cTn id="88" dur="500"/>
                                            <p:tgtEl>
                                              <p:spTgt spid="89"/>
                                            </p:tgtEl>
                                          </p:cBhvr>
                                        </p:animEffect>
                                      </p:childTnLst>
                                    </p:cTn>
                                  </p:par>
                                </p:childTnLst>
                              </p:cTn>
                            </p:par>
                            <p:par>
                              <p:cTn id="89" fill="hold">
                                <p:stCondLst>
                                  <p:cond delay="12000"/>
                                </p:stCondLst>
                                <p:childTnLst>
                                  <p:par>
                                    <p:cTn id="90" presetID="2" presetClass="entr" presetSubtype="2" fill="hold" grpId="0" nodeType="afterEffect">
                                      <p:stCondLst>
                                        <p:cond delay="0"/>
                                      </p:stCondLst>
                                      <p:childTnLst>
                                        <p:set>
                                          <p:cBhvr>
                                            <p:cTn id="91" dur="1" fill="hold">
                                              <p:stCondLst>
                                                <p:cond delay="0"/>
                                              </p:stCondLst>
                                            </p:cTn>
                                            <p:tgtEl>
                                              <p:spTgt spid="88"/>
                                            </p:tgtEl>
                                            <p:attrNameLst>
                                              <p:attrName>style.visibility</p:attrName>
                                            </p:attrNameLst>
                                          </p:cBhvr>
                                          <p:to>
                                            <p:strVal val="visible"/>
                                          </p:to>
                                        </p:set>
                                        <p:anim calcmode="lin" valueType="num">
                                          <p:cBhvr additive="base">
                                            <p:cTn id="92" dur="500" fill="hold"/>
                                            <p:tgtEl>
                                              <p:spTgt spid="88"/>
                                            </p:tgtEl>
                                            <p:attrNameLst>
                                              <p:attrName>ppt_x</p:attrName>
                                            </p:attrNameLst>
                                          </p:cBhvr>
                                          <p:tavLst>
                                            <p:tav tm="0">
                                              <p:val>
                                                <p:strVal val="1+#ppt_w/2"/>
                                              </p:val>
                                            </p:tav>
                                            <p:tav tm="100000">
                                              <p:val>
                                                <p:strVal val="#ppt_x"/>
                                              </p:val>
                                            </p:tav>
                                          </p:tavLst>
                                        </p:anim>
                                        <p:anim calcmode="lin" valueType="num">
                                          <p:cBhvr additive="base">
                                            <p:cTn id="93" dur="500" fill="hold"/>
                                            <p:tgtEl>
                                              <p:spTgt spid="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P spid="38" grpId="0" animBg="1"/>
          <p:bldP spid="39" grpId="0" animBg="1"/>
          <p:bldP spid="80" grpId="0"/>
          <p:bldP spid="81" grpId="0"/>
          <p:bldP spid="82" grpId="0"/>
          <p:bldP spid="83" grpId="0"/>
          <p:bldP spid="84" grpId="0"/>
          <p:bldP spid="85" grpId="0"/>
          <p:bldP spid="86" grpId="0"/>
          <p:bldP spid="87" grpId="0"/>
          <p:bldP spid="88" grpId="0"/>
          <p:bldP spid="8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1000" fill="hold"/>
                                            <p:tgtEl>
                                              <p:spTgt spid="35"/>
                                            </p:tgtEl>
                                            <p:attrNameLst>
                                              <p:attrName>ppt_x</p:attrName>
                                            </p:attrNameLst>
                                          </p:cBhvr>
                                          <p:tavLst>
                                            <p:tav tm="0">
                                              <p:val>
                                                <p:strVal val="#ppt_x"/>
                                              </p:val>
                                            </p:tav>
                                            <p:tav tm="100000">
                                              <p:val>
                                                <p:strVal val="#ppt_x"/>
                                              </p:val>
                                            </p:tav>
                                          </p:tavLst>
                                        </p:anim>
                                        <p:anim calcmode="lin" valueType="num">
                                          <p:cBhvr additive="base">
                                            <p:cTn id="8" dur="1000" fill="hold"/>
                                            <p:tgtEl>
                                              <p:spTgt spid="35"/>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22" presetClass="entr" presetSubtype="8" fill="hold" nodeType="after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wipe(left)">
                                          <p:cBhvr>
                                            <p:cTn id="12" dur="500"/>
                                            <p:tgtEl>
                                              <p:spTgt spid="48"/>
                                            </p:tgtEl>
                                          </p:cBhvr>
                                        </p:animEffect>
                                      </p:childTnLst>
                                    </p:cTn>
                                  </p:par>
                                </p:childTnLst>
                              </p:cTn>
                            </p:par>
                            <p:par>
                              <p:cTn id="13" fill="hold">
                                <p:stCondLst>
                                  <p:cond delay="1500"/>
                                </p:stCondLst>
                                <p:childTnLst>
                                  <p:par>
                                    <p:cTn id="14" presetID="22" presetClass="entr" presetSubtype="8" fill="hold" grpId="0" nodeType="afterEffect">
                                      <p:stCondLst>
                                        <p:cond delay="0"/>
                                      </p:stCondLst>
                                      <p:childTnLst>
                                        <p:set>
                                          <p:cBhvr>
                                            <p:cTn id="15" dur="1" fill="hold">
                                              <p:stCondLst>
                                                <p:cond delay="0"/>
                                              </p:stCondLst>
                                            </p:cTn>
                                            <p:tgtEl>
                                              <p:spTgt spid="81"/>
                                            </p:tgtEl>
                                            <p:attrNameLst>
                                              <p:attrName>style.visibility</p:attrName>
                                            </p:attrNameLst>
                                          </p:cBhvr>
                                          <p:to>
                                            <p:strVal val="visible"/>
                                          </p:to>
                                        </p:set>
                                        <p:animEffect transition="in" filter="wipe(left)">
                                          <p:cBhvr>
                                            <p:cTn id="16" dur="500"/>
                                            <p:tgtEl>
                                              <p:spTgt spid="81"/>
                                            </p:tgtEl>
                                          </p:cBhvr>
                                        </p:animEffect>
                                      </p:childTnLst>
                                    </p:cTn>
                                  </p:par>
                                </p:childTnLst>
                              </p:cTn>
                            </p:par>
                            <p:par>
                              <p:cTn id="17" fill="hold">
                                <p:stCondLst>
                                  <p:cond delay="2000"/>
                                </p:stCondLst>
                                <p:childTnLst>
                                  <p:par>
                                    <p:cTn id="18" presetID="2" presetClass="entr" presetSubtype="2" fill="hold" grpId="0" nodeType="afterEffect">
                                      <p:stCondLst>
                                        <p:cond delay="0"/>
                                      </p:stCondLst>
                                      <p:childTnLst>
                                        <p:set>
                                          <p:cBhvr>
                                            <p:cTn id="19" dur="1" fill="hold">
                                              <p:stCondLst>
                                                <p:cond delay="0"/>
                                              </p:stCondLst>
                                            </p:cTn>
                                            <p:tgtEl>
                                              <p:spTgt spid="80"/>
                                            </p:tgtEl>
                                            <p:attrNameLst>
                                              <p:attrName>style.visibility</p:attrName>
                                            </p:attrNameLst>
                                          </p:cBhvr>
                                          <p:to>
                                            <p:strVal val="visible"/>
                                          </p:to>
                                        </p:set>
                                        <p:anim calcmode="lin" valueType="num">
                                          <p:cBhvr additive="base">
                                            <p:cTn id="20" dur="500" fill="hold"/>
                                            <p:tgtEl>
                                              <p:spTgt spid="80"/>
                                            </p:tgtEl>
                                            <p:attrNameLst>
                                              <p:attrName>ppt_x</p:attrName>
                                            </p:attrNameLst>
                                          </p:cBhvr>
                                          <p:tavLst>
                                            <p:tav tm="0">
                                              <p:val>
                                                <p:strVal val="1+#ppt_w/2"/>
                                              </p:val>
                                            </p:tav>
                                            <p:tav tm="100000">
                                              <p:val>
                                                <p:strVal val="#ppt_x"/>
                                              </p:val>
                                            </p:tav>
                                          </p:tavLst>
                                        </p:anim>
                                        <p:anim calcmode="lin" valueType="num">
                                          <p:cBhvr additive="base">
                                            <p:cTn id="21" dur="500" fill="hold"/>
                                            <p:tgtEl>
                                              <p:spTgt spid="80"/>
                                            </p:tgtEl>
                                            <p:attrNameLst>
                                              <p:attrName>ppt_y</p:attrName>
                                            </p:attrNameLst>
                                          </p:cBhvr>
                                          <p:tavLst>
                                            <p:tav tm="0">
                                              <p:val>
                                                <p:strVal val="#ppt_y"/>
                                              </p:val>
                                            </p:tav>
                                            <p:tav tm="100000">
                                              <p:val>
                                                <p:strVal val="#ppt_y"/>
                                              </p:val>
                                            </p:tav>
                                          </p:tavLst>
                                        </p:anim>
                                      </p:childTnLst>
                                    </p:cTn>
                                  </p:par>
                                </p:childTnLst>
                              </p:cTn>
                            </p:par>
                            <p:par>
                              <p:cTn id="22" fill="hold">
                                <p:stCondLst>
                                  <p:cond delay="2500"/>
                                </p:stCondLst>
                                <p:childTnLst>
                                  <p:par>
                                    <p:cTn id="23" presetID="2" presetClass="entr" presetSubtype="1" fill="hold" grpId="0" nodeType="after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additive="base">
                                            <p:cTn id="25" dur="1000" fill="hold"/>
                                            <p:tgtEl>
                                              <p:spTgt spid="36"/>
                                            </p:tgtEl>
                                            <p:attrNameLst>
                                              <p:attrName>ppt_x</p:attrName>
                                            </p:attrNameLst>
                                          </p:cBhvr>
                                          <p:tavLst>
                                            <p:tav tm="0">
                                              <p:val>
                                                <p:strVal val="#ppt_x"/>
                                              </p:val>
                                            </p:tav>
                                            <p:tav tm="100000">
                                              <p:val>
                                                <p:strVal val="#ppt_x"/>
                                              </p:val>
                                            </p:tav>
                                          </p:tavLst>
                                        </p:anim>
                                        <p:anim calcmode="lin" valueType="num">
                                          <p:cBhvr additive="base">
                                            <p:cTn id="26" dur="1000" fill="hold"/>
                                            <p:tgtEl>
                                              <p:spTgt spid="36"/>
                                            </p:tgtEl>
                                            <p:attrNameLst>
                                              <p:attrName>ppt_y</p:attrName>
                                            </p:attrNameLst>
                                          </p:cBhvr>
                                          <p:tavLst>
                                            <p:tav tm="0">
                                              <p:val>
                                                <p:strVal val="0-#ppt_h/2"/>
                                              </p:val>
                                            </p:tav>
                                            <p:tav tm="100000">
                                              <p:val>
                                                <p:strVal val="#ppt_y"/>
                                              </p:val>
                                            </p:tav>
                                          </p:tavLst>
                                        </p:anim>
                                      </p:childTnLst>
                                    </p:cTn>
                                  </p:par>
                                </p:childTnLst>
                              </p:cTn>
                            </p:par>
                            <p:par>
                              <p:cTn id="27" fill="hold">
                                <p:stCondLst>
                                  <p:cond delay="3500"/>
                                </p:stCondLst>
                                <p:childTnLst>
                                  <p:par>
                                    <p:cTn id="28" presetID="22" presetClass="entr" presetSubtype="8" fill="hold" nodeType="afterEffect">
                                      <p:stCondLst>
                                        <p:cond delay="0"/>
                                      </p:stCondLst>
                                      <p:childTnLst>
                                        <p:set>
                                          <p:cBhvr>
                                            <p:cTn id="29" dur="1" fill="hold">
                                              <p:stCondLst>
                                                <p:cond delay="0"/>
                                              </p:stCondLst>
                                            </p:cTn>
                                            <p:tgtEl>
                                              <p:spTgt spid="47"/>
                                            </p:tgtEl>
                                            <p:attrNameLst>
                                              <p:attrName>style.visibility</p:attrName>
                                            </p:attrNameLst>
                                          </p:cBhvr>
                                          <p:to>
                                            <p:strVal val="visible"/>
                                          </p:to>
                                        </p:set>
                                        <p:animEffect transition="in" filter="wipe(left)">
                                          <p:cBhvr>
                                            <p:cTn id="30" dur="500"/>
                                            <p:tgtEl>
                                              <p:spTgt spid="47"/>
                                            </p:tgtEl>
                                          </p:cBhvr>
                                        </p:animEffect>
                                      </p:childTnLst>
                                    </p:cTn>
                                  </p:par>
                                </p:childTnLst>
                              </p:cTn>
                            </p:par>
                            <p:par>
                              <p:cTn id="31" fill="hold">
                                <p:stCondLst>
                                  <p:cond delay="4000"/>
                                </p:stCondLst>
                                <p:childTnLst>
                                  <p:par>
                                    <p:cTn id="32" presetID="22" presetClass="entr" presetSubtype="8" fill="hold" grpId="0" nodeType="afterEffect">
                                      <p:stCondLst>
                                        <p:cond delay="0"/>
                                      </p:stCondLst>
                                      <p:childTnLst>
                                        <p:set>
                                          <p:cBhvr>
                                            <p:cTn id="33" dur="1" fill="hold">
                                              <p:stCondLst>
                                                <p:cond delay="0"/>
                                              </p:stCondLst>
                                            </p:cTn>
                                            <p:tgtEl>
                                              <p:spTgt spid="83"/>
                                            </p:tgtEl>
                                            <p:attrNameLst>
                                              <p:attrName>style.visibility</p:attrName>
                                            </p:attrNameLst>
                                          </p:cBhvr>
                                          <p:to>
                                            <p:strVal val="visible"/>
                                          </p:to>
                                        </p:set>
                                        <p:animEffect transition="in" filter="wipe(left)">
                                          <p:cBhvr>
                                            <p:cTn id="34" dur="500"/>
                                            <p:tgtEl>
                                              <p:spTgt spid="83"/>
                                            </p:tgtEl>
                                          </p:cBhvr>
                                        </p:animEffect>
                                      </p:childTnLst>
                                    </p:cTn>
                                  </p:par>
                                </p:childTnLst>
                              </p:cTn>
                            </p:par>
                            <p:par>
                              <p:cTn id="35" fill="hold">
                                <p:stCondLst>
                                  <p:cond delay="4500"/>
                                </p:stCondLst>
                                <p:childTnLst>
                                  <p:par>
                                    <p:cTn id="36" presetID="2" presetClass="entr" presetSubtype="2" fill="hold" grpId="0" nodeType="afterEffect">
                                      <p:stCondLst>
                                        <p:cond delay="0"/>
                                      </p:stCondLst>
                                      <p:childTnLst>
                                        <p:set>
                                          <p:cBhvr>
                                            <p:cTn id="37" dur="1" fill="hold">
                                              <p:stCondLst>
                                                <p:cond delay="0"/>
                                              </p:stCondLst>
                                            </p:cTn>
                                            <p:tgtEl>
                                              <p:spTgt spid="82"/>
                                            </p:tgtEl>
                                            <p:attrNameLst>
                                              <p:attrName>style.visibility</p:attrName>
                                            </p:attrNameLst>
                                          </p:cBhvr>
                                          <p:to>
                                            <p:strVal val="visible"/>
                                          </p:to>
                                        </p:set>
                                        <p:anim calcmode="lin" valueType="num">
                                          <p:cBhvr additive="base">
                                            <p:cTn id="38" dur="500" fill="hold"/>
                                            <p:tgtEl>
                                              <p:spTgt spid="82"/>
                                            </p:tgtEl>
                                            <p:attrNameLst>
                                              <p:attrName>ppt_x</p:attrName>
                                            </p:attrNameLst>
                                          </p:cBhvr>
                                          <p:tavLst>
                                            <p:tav tm="0">
                                              <p:val>
                                                <p:strVal val="1+#ppt_w/2"/>
                                              </p:val>
                                            </p:tav>
                                            <p:tav tm="100000">
                                              <p:val>
                                                <p:strVal val="#ppt_x"/>
                                              </p:val>
                                            </p:tav>
                                          </p:tavLst>
                                        </p:anim>
                                        <p:anim calcmode="lin" valueType="num">
                                          <p:cBhvr additive="base">
                                            <p:cTn id="39" dur="500" fill="hold"/>
                                            <p:tgtEl>
                                              <p:spTgt spid="82"/>
                                            </p:tgtEl>
                                            <p:attrNameLst>
                                              <p:attrName>ppt_y</p:attrName>
                                            </p:attrNameLst>
                                          </p:cBhvr>
                                          <p:tavLst>
                                            <p:tav tm="0">
                                              <p:val>
                                                <p:strVal val="#ppt_y"/>
                                              </p:val>
                                            </p:tav>
                                            <p:tav tm="100000">
                                              <p:val>
                                                <p:strVal val="#ppt_y"/>
                                              </p:val>
                                            </p:tav>
                                          </p:tavLst>
                                        </p:anim>
                                      </p:childTnLst>
                                    </p:cTn>
                                  </p:par>
                                </p:childTnLst>
                              </p:cTn>
                            </p:par>
                            <p:par>
                              <p:cTn id="40" fill="hold">
                                <p:stCondLst>
                                  <p:cond delay="5000"/>
                                </p:stCondLst>
                                <p:childTnLst>
                                  <p:par>
                                    <p:cTn id="41" presetID="2" presetClass="entr" presetSubtype="1" fill="hold" grpId="0" nodeType="afterEffect">
                                      <p:stCondLst>
                                        <p:cond delay="0"/>
                                      </p:stCondLst>
                                      <p:childTnLst>
                                        <p:set>
                                          <p:cBhvr>
                                            <p:cTn id="42" dur="1" fill="hold">
                                              <p:stCondLst>
                                                <p:cond delay="0"/>
                                              </p:stCondLst>
                                            </p:cTn>
                                            <p:tgtEl>
                                              <p:spTgt spid="37"/>
                                            </p:tgtEl>
                                            <p:attrNameLst>
                                              <p:attrName>style.visibility</p:attrName>
                                            </p:attrNameLst>
                                          </p:cBhvr>
                                          <p:to>
                                            <p:strVal val="visible"/>
                                          </p:to>
                                        </p:set>
                                        <p:anim calcmode="lin" valueType="num">
                                          <p:cBhvr additive="base">
                                            <p:cTn id="43" dur="1000" fill="hold"/>
                                            <p:tgtEl>
                                              <p:spTgt spid="37"/>
                                            </p:tgtEl>
                                            <p:attrNameLst>
                                              <p:attrName>ppt_x</p:attrName>
                                            </p:attrNameLst>
                                          </p:cBhvr>
                                          <p:tavLst>
                                            <p:tav tm="0">
                                              <p:val>
                                                <p:strVal val="#ppt_x"/>
                                              </p:val>
                                            </p:tav>
                                            <p:tav tm="100000">
                                              <p:val>
                                                <p:strVal val="#ppt_x"/>
                                              </p:val>
                                            </p:tav>
                                          </p:tavLst>
                                        </p:anim>
                                        <p:anim calcmode="lin" valueType="num">
                                          <p:cBhvr additive="base">
                                            <p:cTn id="44" dur="1000" fill="hold"/>
                                            <p:tgtEl>
                                              <p:spTgt spid="37"/>
                                            </p:tgtEl>
                                            <p:attrNameLst>
                                              <p:attrName>ppt_y</p:attrName>
                                            </p:attrNameLst>
                                          </p:cBhvr>
                                          <p:tavLst>
                                            <p:tav tm="0">
                                              <p:val>
                                                <p:strVal val="0-#ppt_h/2"/>
                                              </p:val>
                                            </p:tav>
                                            <p:tav tm="100000">
                                              <p:val>
                                                <p:strVal val="#ppt_y"/>
                                              </p:val>
                                            </p:tav>
                                          </p:tavLst>
                                        </p:anim>
                                      </p:childTnLst>
                                    </p:cTn>
                                  </p:par>
                                </p:childTnLst>
                              </p:cTn>
                            </p:par>
                            <p:par>
                              <p:cTn id="45" fill="hold">
                                <p:stCondLst>
                                  <p:cond delay="6000"/>
                                </p:stCondLst>
                                <p:childTnLst>
                                  <p:par>
                                    <p:cTn id="46" presetID="22" presetClass="entr" presetSubtype="8" fill="hold" nodeType="afterEffect">
                                      <p:stCondLst>
                                        <p:cond delay="0"/>
                                      </p:stCondLst>
                                      <p:childTnLst>
                                        <p:set>
                                          <p:cBhvr>
                                            <p:cTn id="47" dur="1" fill="hold">
                                              <p:stCondLst>
                                                <p:cond delay="0"/>
                                              </p:stCondLst>
                                            </p:cTn>
                                            <p:tgtEl>
                                              <p:spTgt spid="46"/>
                                            </p:tgtEl>
                                            <p:attrNameLst>
                                              <p:attrName>style.visibility</p:attrName>
                                            </p:attrNameLst>
                                          </p:cBhvr>
                                          <p:to>
                                            <p:strVal val="visible"/>
                                          </p:to>
                                        </p:set>
                                        <p:animEffect transition="in" filter="wipe(left)">
                                          <p:cBhvr>
                                            <p:cTn id="48" dur="500"/>
                                            <p:tgtEl>
                                              <p:spTgt spid="46"/>
                                            </p:tgtEl>
                                          </p:cBhvr>
                                        </p:animEffect>
                                      </p:childTnLst>
                                    </p:cTn>
                                  </p:par>
                                </p:childTnLst>
                              </p:cTn>
                            </p:par>
                            <p:par>
                              <p:cTn id="49" fill="hold">
                                <p:stCondLst>
                                  <p:cond delay="6500"/>
                                </p:stCondLst>
                                <p:childTnLst>
                                  <p:par>
                                    <p:cTn id="50" presetID="22" presetClass="entr" presetSubtype="8" fill="hold" grpId="0" nodeType="afterEffect">
                                      <p:stCondLst>
                                        <p:cond delay="0"/>
                                      </p:stCondLst>
                                      <p:childTnLst>
                                        <p:set>
                                          <p:cBhvr>
                                            <p:cTn id="51" dur="1" fill="hold">
                                              <p:stCondLst>
                                                <p:cond delay="0"/>
                                              </p:stCondLst>
                                            </p:cTn>
                                            <p:tgtEl>
                                              <p:spTgt spid="85"/>
                                            </p:tgtEl>
                                            <p:attrNameLst>
                                              <p:attrName>style.visibility</p:attrName>
                                            </p:attrNameLst>
                                          </p:cBhvr>
                                          <p:to>
                                            <p:strVal val="visible"/>
                                          </p:to>
                                        </p:set>
                                        <p:animEffect transition="in" filter="wipe(left)">
                                          <p:cBhvr>
                                            <p:cTn id="52" dur="500"/>
                                            <p:tgtEl>
                                              <p:spTgt spid="85"/>
                                            </p:tgtEl>
                                          </p:cBhvr>
                                        </p:animEffect>
                                      </p:childTnLst>
                                    </p:cTn>
                                  </p:par>
                                </p:childTnLst>
                              </p:cTn>
                            </p:par>
                            <p:par>
                              <p:cTn id="53" fill="hold">
                                <p:stCondLst>
                                  <p:cond delay="7000"/>
                                </p:stCondLst>
                                <p:childTnLst>
                                  <p:par>
                                    <p:cTn id="54" presetID="2" presetClass="entr" presetSubtype="2" fill="hold" grpId="0" nodeType="afterEffect">
                                      <p:stCondLst>
                                        <p:cond delay="0"/>
                                      </p:stCondLst>
                                      <p:childTnLst>
                                        <p:set>
                                          <p:cBhvr>
                                            <p:cTn id="55" dur="1" fill="hold">
                                              <p:stCondLst>
                                                <p:cond delay="0"/>
                                              </p:stCondLst>
                                            </p:cTn>
                                            <p:tgtEl>
                                              <p:spTgt spid="84"/>
                                            </p:tgtEl>
                                            <p:attrNameLst>
                                              <p:attrName>style.visibility</p:attrName>
                                            </p:attrNameLst>
                                          </p:cBhvr>
                                          <p:to>
                                            <p:strVal val="visible"/>
                                          </p:to>
                                        </p:set>
                                        <p:anim calcmode="lin" valueType="num">
                                          <p:cBhvr additive="base">
                                            <p:cTn id="56" dur="500" fill="hold"/>
                                            <p:tgtEl>
                                              <p:spTgt spid="84"/>
                                            </p:tgtEl>
                                            <p:attrNameLst>
                                              <p:attrName>ppt_x</p:attrName>
                                            </p:attrNameLst>
                                          </p:cBhvr>
                                          <p:tavLst>
                                            <p:tav tm="0">
                                              <p:val>
                                                <p:strVal val="1+#ppt_w/2"/>
                                              </p:val>
                                            </p:tav>
                                            <p:tav tm="100000">
                                              <p:val>
                                                <p:strVal val="#ppt_x"/>
                                              </p:val>
                                            </p:tav>
                                          </p:tavLst>
                                        </p:anim>
                                        <p:anim calcmode="lin" valueType="num">
                                          <p:cBhvr additive="base">
                                            <p:cTn id="57" dur="500" fill="hold"/>
                                            <p:tgtEl>
                                              <p:spTgt spid="84"/>
                                            </p:tgtEl>
                                            <p:attrNameLst>
                                              <p:attrName>ppt_y</p:attrName>
                                            </p:attrNameLst>
                                          </p:cBhvr>
                                          <p:tavLst>
                                            <p:tav tm="0">
                                              <p:val>
                                                <p:strVal val="#ppt_y"/>
                                              </p:val>
                                            </p:tav>
                                            <p:tav tm="100000">
                                              <p:val>
                                                <p:strVal val="#ppt_y"/>
                                              </p:val>
                                            </p:tav>
                                          </p:tavLst>
                                        </p:anim>
                                      </p:childTnLst>
                                    </p:cTn>
                                  </p:par>
                                </p:childTnLst>
                              </p:cTn>
                            </p:par>
                            <p:par>
                              <p:cTn id="58" fill="hold">
                                <p:stCondLst>
                                  <p:cond delay="7500"/>
                                </p:stCondLst>
                                <p:childTnLst>
                                  <p:par>
                                    <p:cTn id="59" presetID="2" presetClass="entr" presetSubtype="1" fill="hold" grpId="0" nodeType="afterEffect">
                                      <p:stCondLst>
                                        <p:cond delay="0"/>
                                      </p:stCondLst>
                                      <p:childTnLst>
                                        <p:set>
                                          <p:cBhvr>
                                            <p:cTn id="60" dur="1" fill="hold">
                                              <p:stCondLst>
                                                <p:cond delay="0"/>
                                              </p:stCondLst>
                                            </p:cTn>
                                            <p:tgtEl>
                                              <p:spTgt spid="38"/>
                                            </p:tgtEl>
                                            <p:attrNameLst>
                                              <p:attrName>style.visibility</p:attrName>
                                            </p:attrNameLst>
                                          </p:cBhvr>
                                          <p:to>
                                            <p:strVal val="visible"/>
                                          </p:to>
                                        </p:set>
                                        <p:anim calcmode="lin" valueType="num">
                                          <p:cBhvr additive="base">
                                            <p:cTn id="61" dur="1000" fill="hold"/>
                                            <p:tgtEl>
                                              <p:spTgt spid="38"/>
                                            </p:tgtEl>
                                            <p:attrNameLst>
                                              <p:attrName>ppt_x</p:attrName>
                                            </p:attrNameLst>
                                          </p:cBhvr>
                                          <p:tavLst>
                                            <p:tav tm="0">
                                              <p:val>
                                                <p:strVal val="#ppt_x"/>
                                              </p:val>
                                            </p:tav>
                                            <p:tav tm="100000">
                                              <p:val>
                                                <p:strVal val="#ppt_x"/>
                                              </p:val>
                                            </p:tav>
                                          </p:tavLst>
                                        </p:anim>
                                        <p:anim calcmode="lin" valueType="num">
                                          <p:cBhvr additive="base">
                                            <p:cTn id="62" dur="1000" fill="hold"/>
                                            <p:tgtEl>
                                              <p:spTgt spid="38"/>
                                            </p:tgtEl>
                                            <p:attrNameLst>
                                              <p:attrName>ppt_y</p:attrName>
                                            </p:attrNameLst>
                                          </p:cBhvr>
                                          <p:tavLst>
                                            <p:tav tm="0">
                                              <p:val>
                                                <p:strVal val="0-#ppt_h/2"/>
                                              </p:val>
                                            </p:tav>
                                            <p:tav tm="100000">
                                              <p:val>
                                                <p:strVal val="#ppt_y"/>
                                              </p:val>
                                            </p:tav>
                                          </p:tavLst>
                                        </p:anim>
                                      </p:childTnLst>
                                    </p:cTn>
                                  </p:par>
                                </p:childTnLst>
                              </p:cTn>
                            </p:par>
                            <p:par>
                              <p:cTn id="63" fill="hold">
                                <p:stCondLst>
                                  <p:cond delay="8500"/>
                                </p:stCondLst>
                                <p:childTnLst>
                                  <p:par>
                                    <p:cTn id="64" presetID="22" presetClass="entr" presetSubtype="8" fill="hold" nodeType="afterEffect">
                                      <p:stCondLst>
                                        <p:cond delay="0"/>
                                      </p:stCondLst>
                                      <p:childTnLst>
                                        <p:set>
                                          <p:cBhvr>
                                            <p:cTn id="65" dur="1" fill="hold">
                                              <p:stCondLst>
                                                <p:cond delay="0"/>
                                              </p:stCondLst>
                                            </p:cTn>
                                            <p:tgtEl>
                                              <p:spTgt spid="45"/>
                                            </p:tgtEl>
                                            <p:attrNameLst>
                                              <p:attrName>style.visibility</p:attrName>
                                            </p:attrNameLst>
                                          </p:cBhvr>
                                          <p:to>
                                            <p:strVal val="visible"/>
                                          </p:to>
                                        </p:set>
                                        <p:animEffect transition="in" filter="wipe(left)">
                                          <p:cBhvr>
                                            <p:cTn id="66" dur="500"/>
                                            <p:tgtEl>
                                              <p:spTgt spid="45"/>
                                            </p:tgtEl>
                                          </p:cBhvr>
                                        </p:animEffect>
                                      </p:childTnLst>
                                    </p:cTn>
                                  </p:par>
                                </p:childTnLst>
                              </p:cTn>
                            </p:par>
                            <p:par>
                              <p:cTn id="67" fill="hold">
                                <p:stCondLst>
                                  <p:cond delay="9000"/>
                                </p:stCondLst>
                                <p:childTnLst>
                                  <p:par>
                                    <p:cTn id="68" presetID="22" presetClass="entr" presetSubtype="8" fill="hold" grpId="0" nodeType="afterEffect">
                                      <p:stCondLst>
                                        <p:cond delay="0"/>
                                      </p:stCondLst>
                                      <p:childTnLst>
                                        <p:set>
                                          <p:cBhvr>
                                            <p:cTn id="69" dur="1" fill="hold">
                                              <p:stCondLst>
                                                <p:cond delay="0"/>
                                              </p:stCondLst>
                                            </p:cTn>
                                            <p:tgtEl>
                                              <p:spTgt spid="87"/>
                                            </p:tgtEl>
                                            <p:attrNameLst>
                                              <p:attrName>style.visibility</p:attrName>
                                            </p:attrNameLst>
                                          </p:cBhvr>
                                          <p:to>
                                            <p:strVal val="visible"/>
                                          </p:to>
                                        </p:set>
                                        <p:animEffect transition="in" filter="wipe(left)">
                                          <p:cBhvr>
                                            <p:cTn id="70" dur="500"/>
                                            <p:tgtEl>
                                              <p:spTgt spid="87"/>
                                            </p:tgtEl>
                                          </p:cBhvr>
                                        </p:animEffect>
                                      </p:childTnLst>
                                    </p:cTn>
                                  </p:par>
                                </p:childTnLst>
                              </p:cTn>
                            </p:par>
                            <p:par>
                              <p:cTn id="71" fill="hold">
                                <p:stCondLst>
                                  <p:cond delay="9500"/>
                                </p:stCondLst>
                                <p:childTnLst>
                                  <p:par>
                                    <p:cTn id="72" presetID="2" presetClass="entr" presetSubtype="2" fill="hold" grpId="0" nodeType="afterEffect">
                                      <p:stCondLst>
                                        <p:cond delay="0"/>
                                      </p:stCondLst>
                                      <p:childTnLst>
                                        <p:set>
                                          <p:cBhvr>
                                            <p:cTn id="73" dur="1" fill="hold">
                                              <p:stCondLst>
                                                <p:cond delay="0"/>
                                              </p:stCondLst>
                                            </p:cTn>
                                            <p:tgtEl>
                                              <p:spTgt spid="86"/>
                                            </p:tgtEl>
                                            <p:attrNameLst>
                                              <p:attrName>style.visibility</p:attrName>
                                            </p:attrNameLst>
                                          </p:cBhvr>
                                          <p:to>
                                            <p:strVal val="visible"/>
                                          </p:to>
                                        </p:set>
                                        <p:anim calcmode="lin" valueType="num">
                                          <p:cBhvr additive="base">
                                            <p:cTn id="74" dur="500" fill="hold"/>
                                            <p:tgtEl>
                                              <p:spTgt spid="86"/>
                                            </p:tgtEl>
                                            <p:attrNameLst>
                                              <p:attrName>ppt_x</p:attrName>
                                            </p:attrNameLst>
                                          </p:cBhvr>
                                          <p:tavLst>
                                            <p:tav tm="0">
                                              <p:val>
                                                <p:strVal val="1+#ppt_w/2"/>
                                              </p:val>
                                            </p:tav>
                                            <p:tav tm="100000">
                                              <p:val>
                                                <p:strVal val="#ppt_x"/>
                                              </p:val>
                                            </p:tav>
                                          </p:tavLst>
                                        </p:anim>
                                        <p:anim calcmode="lin" valueType="num">
                                          <p:cBhvr additive="base">
                                            <p:cTn id="75" dur="500" fill="hold"/>
                                            <p:tgtEl>
                                              <p:spTgt spid="86"/>
                                            </p:tgtEl>
                                            <p:attrNameLst>
                                              <p:attrName>ppt_y</p:attrName>
                                            </p:attrNameLst>
                                          </p:cBhvr>
                                          <p:tavLst>
                                            <p:tav tm="0">
                                              <p:val>
                                                <p:strVal val="#ppt_y"/>
                                              </p:val>
                                            </p:tav>
                                            <p:tav tm="100000">
                                              <p:val>
                                                <p:strVal val="#ppt_y"/>
                                              </p:val>
                                            </p:tav>
                                          </p:tavLst>
                                        </p:anim>
                                      </p:childTnLst>
                                    </p:cTn>
                                  </p:par>
                                </p:childTnLst>
                              </p:cTn>
                            </p:par>
                            <p:par>
                              <p:cTn id="76" fill="hold">
                                <p:stCondLst>
                                  <p:cond delay="10000"/>
                                </p:stCondLst>
                                <p:childTnLst>
                                  <p:par>
                                    <p:cTn id="77" presetID="2" presetClass="entr" presetSubtype="1" fill="hold" grpId="0" nodeType="afterEffect">
                                      <p:stCondLst>
                                        <p:cond delay="0"/>
                                      </p:stCondLst>
                                      <p:childTnLst>
                                        <p:set>
                                          <p:cBhvr>
                                            <p:cTn id="78" dur="1" fill="hold">
                                              <p:stCondLst>
                                                <p:cond delay="0"/>
                                              </p:stCondLst>
                                            </p:cTn>
                                            <p:tgtEl>
                                              <p:spTgt spid="39"/>
                                            </p:tgtEl>
                                            <p:attrNameLst>
                                              <p:attrName>style.visibility</p:attrName>
                                            </p:attrNameLst>
                                          </p:cBhvr>
                                          <p:to>
                                            <p:strVal val="visible"/>
                                          </p:to>
                                        </p:set>
                                        <p:anim calcmode="lin" valueType="num">
                                          <p:cBhvr additive="base">
                                            <p:cTn id="79" dur="1000" fill="hold"/>
                                            <p:tgtEl>
                                              <p:spTgt spid="39"/>
                                            </p:tgtEl>
                                            <p:attrNameLst>
                                              <p:attrName>ppt_x</p:attrName>
                                            </p:attrNameLst>
                                          </p:cBhvr>
                                          <p:tavLst>
                                            <p:tav tm="0">
                                              <p:val>
                                                <p:strVal val="#ppt_x"/>
                                              </p:val>
                                            </p:tav>
                                            <p:tav tm="100000">
                                              <p:val>
                                                <p:strVal val="#ppt_x"/>
                                              </p:val>
                                            </p:tav>
                                          </p:tavLst>
                                        </p:anim>
                                        <p:anim calcmode="lin" valueType="num">
                                          <p:cBhvr additive="base">
                                            <p:cTn id="80" dur="1000" fill="hold"/>
                                            <p:tgtEl>
                                              <p:spTgt spid="39"/>
                                            </p:tgtEl>
                                            <p:attrNameLst>
                                              <p:attrName>ppt_y</p:attrName>
                                            </p:attrNameLst>
                                          </p:cBhvr>
                                          <p:tavLst>
                                            <p:tav tm="0">
                                              <p:val>
                                                <p:strVal val="0-#ppt_h/2"/>
                                              </p:val>
                                            </p:tav>
                                            <p:tav tm="100000">
                                              <p:val>
                                                <p:strVal val="#ppt_y"/>
                                              </p:val>
                                            </p:tav>
                                          </p:tavLst>
                                        </p:anim>
                                      </p:childTnLst>
                                    </p:cTn>
                                  </p:par>
                                </p:childTnLst>
                              </p:cTn>
                            </p:par>
                            <p:par>
                              <p:cTn id="81" fill="hold">
                                <p:stCondLst>
                                  <p:cond delay="11000"/>
                                </p:stCondLst>
                                <p:childTnLst>
                                  <p:par>
                                    <p:cTn id="82" presetID="22" presetClass="entr" presetSubtype="8" fill="hold" nodeType="afterEffect">
                                      <p:stCondLst>
                                        <p:cond delay="0"/>
                                      </p:stCondLst>
                                      <p:childTnLst>
                                        <p:set>
                                          <p:cBhvr>
                                            <p:cTn id="83" dur="1" fill="hold">
                                              <p:stCondLst>
                                                <p:cond delay="0"/>
                                              </p:stCondLst>
                                            </p:cTn>
                                            <p:tgtEl>
                                              <p:spTgt spid="40"/>
                                            </p:tgtEl>
                                            <p:attrNameLst>
                                              <p:attrName>style.visibility</p:attrName>
                                            </p:attrNameLst>
                                          </p:cBhvr>
                                          <p:to>
                                            <p:strVal val="visible"/>
                                          </p:to>
                                        </p:set>
                                        <p:animEffect transition="in" filter="wipe(left)">
                                          <p:cBhvr>
                                            <p:cTn id="84" dur="500"/>
                                            <p:tgtEl>
                                              <p:spTgt spid="40"/>
                                            </p:tgtEl>
                                          </p:cBhvr>
                                        </p:animEffect>
                                      </p:childTnLst>
                                    </p:cTn>
                                  </p:par>
                                </p:childTnLst>
                              </p:cTn>
                            </p:par>
                            <p:par>
                              <p:cTn id="85" fill="hold">
                                <p:stCondLst>
                                  <p:cond delay="11500"/>
                                </p:stCondLst>
                                <p:childTnLst>
                                  <p:par>
                                    <p:cTn id="86" presetID="22" presetClass="entr" presetSubtype="8" fill="hold" grpId="0" nodeType="afterEffect">
                                      <p:stCondLst>
                                        <p:cond delay="0"/>
                                      </p:stCondLst>
                                      <p:childTnLst>
                                        <p:set>
                                          <p:cBhvr>
                                            <p:cTn id="87" dur="1" fill="hold">
                                              <p:stCondLst>
                                                <p:cond delay="0"/>
                                              </p:stCondLst>
                                            </p:cTn>
                                            <p:tgtEl>
                                              <p:spTgt spid="89"/>
                                            </p:tgtEl>
                                            <p:attrNameLst>
                                              <p:attrName>style.visibility</p:attrName>
                                            </p:attrNameLst>
                                          </p:cBhvr>
                                          <p:to>
                                            <p:strVal val="visible"/>
                                          </p:to>
                                        </p:set>
                                        <p:animEffect transition="in" filter="wipe(left)">
                                          <p:cBhvr>
                                            <p:cTn id="88" dur="500"/>
                                            <p:tgtEl>
                                              <p:spTgt spid="89"/>
                                            </p:tgtEl>
                                          </p:cBhvr>
                                        </p:animEffect>
                                      </p:childTnLst>
                                    </p:cTn>
                                  </p:par>
                                </p:childTnLst>
                              </p:cTn>
                            </p:par>
                            <p:par>
                              <p:cTn id="89" fill="hold">
                                <p:stCondLst>
                                  <p:cond delay="12000"/>
                                </p:stCondLst>
                                <p:childTnLst>
                                  <p:par>
                                    <p:cTn id="90" presetID="2" presetClass="entr" presetSubtype="2" fill="hold" grpId="0" nodeType="afterEffect">
                                      <p:stCondLst>
                                        <p:cond delay="0"/>
                                      </p:stCondLst>
                                      <p:childTnLst>
                                        <p:set>
                                          <p:cBhvr>
                                            <p:cTn id="91" dur="1" fill="hold">
                                              <p:stCondLst>
                                                <p:cond delay="0"/>
                                              </p:stCondLst>
                                            </p:cTn>
                                            <p:tgtEl>
                                              <p:spTgt spid="88"/>
                                            </p:tgtEl>
                                            <p:attrNameLst>
                                              <p:attrName>style.visibility</p:attrName>
                                            </p:attrNameLst>
                                          </p:cBhvr>
                                          <p:to>
                                            <p:strVal val="visible"/>
                                          </p:to>
                                        </p:set>
                                        <p:anim calcmode="lin" valueType="num">
                                          <p:cBhvr additive="base">
                                            <p:cTn id="92" dur="500" fill="hold"/>
                                            <p:tgtEl>
                                              <p:spTgt spid="88"/>
                                            </p:tgtEl>
                                            <p:attrNameLst>
                                              <p:attrName>ppt_x</p:attrName>
                                            </p:attrNameLst>
                                          </p:cBhvr>
                                          <p:tavLst>
                                            <p:tav tm="0">
                                              <p:val>
                                                <p:strVal val="1+#ppt_w/2"/>
                                              </p:val>
                                            </p:tav>
                                            <p:tav tm="100000">
                                              <p:val>
                                                <p:strVal val="#ppt_x"/>
                                              </p:val>
                                            </p:tav>
                                          </p:tavLst>
                                        </p:anim>
                                        <p:anim calcmode="lin" valueType="num">
                                          <p:cBhvr additive="base">
                                            <p:cTn id="93" dur="500" fill="hold"/>
                                            <p:tgtEl>
                                              <p:spTgt spid="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P spid="38" grpId="0" animBg="1"/>
          <p:bldP spid="39" grpId="0" animBg="1"/>
          <p:bldP spid="80" grpId="0"/>
          <p:bldP spid="81" grpId="0"/>
          <p:bldP spid="82" grpId="0"/>
          <p:bldP spid="83" grpId="0"/>
          <p:bldP spid="84" grpId="0"/>
          <p:bldP spid="85" grpId="0"/>
          <p:bldP spid="86" grpId="0"/>
          <p:bldP spid="87" grpId="0"/>
          <p:bldP spid="88" grpId="0"/>
          <p:bldP spid="89" grpId="0"/>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任意多边形 31"/>
          <p:cNvSpPr/>
          <p:nvPr/>
        </p:nvSpPr>
        <p:spPr>
          <a:xfrm>
            <a:off x="4289107" y="1706544"/>
            <a:ext cx="4196749" cy="4197076"/>
          </a:xfrm>
          <a:custGeom>
            <a:avLst/>
            <a:gdLst>
              <a:gd name="connsiteX0" fmla="*/ 2727175 w 3979631"/>
              <a:gd name="connsiteY0" fmla="*/ 3336801 h 3979941"/>
              <a:gd name="connsiteX1" fmla="*/ 2956280 w 3979631"/>
              <a:gd name="connsiteY1" fmla="*/ 3733623 h 3979941"/>
              <a:gd name="connsiteX2" fmla="*/ 2846449 w 3979631"/>
              <a:gd name="connsiteY2" fmla="*/ 3791803 h 3979941"/>
              <a:gd name="connsiteX3" fmla="*/ 2181185 w 3979631"/>
              <a:gd name="connsiteY3" fmla="*/ 3975527 h 3979941"/>
              <a:gd name="connsiteX4" fmla="*/ 2087981 w 3979631"/>
              <a:gd name="connsiteY4" fmla="*/ 3979941 h 3979941"/>
              <a:gd name="connsiteX5" fmla="*/ 2087981 w 3979631"/>
              <a:gd name="connsiteY5" fmla="*/ 3521526 h 3979941"/>
              <a:gd name="connsiteX6" fmla="*/ 2146797 w 3979631"/>
              <a:gd name="connsiteY6" fmla="*/ 3518556 h 3979941"/>
              <a:gd name="connsiteX7" fmla="*/ 2655902 w 3979631"/>
              <a:gd name="connsiteY7" fmla="*/ 3374955 h 3979941"/>
              <a:gd name="connsiteX8" fmla="*/ 3302316 w 3979631"/>
              <a:gd name="connsiteY8" fmla="*/ 2787843 h 3979941"/>
              <a:gd name="connsiteX9" fmla="*/ 3699486 w 3979631"/>
              <a:gd name="connsiteY9" fmla="*/ 3017149 h 3979941"/>
              <a:gd name="connsiteX10" fmla="*/ 3613957 w 3979631"/>
              <a:gd name="connsiteY10" fmla="*/ 3148225 h 3979941"/>
              <a:gd name="connsiteX11" fmla="*/ 3138450 w 3979631"/>
              <a:gd name="connsiteY11" fmla="*/ 3620896 h 3979941"/>
              <a:gd name="connsiteX12" fmla="*/ 3016820 w 3979631"/>
              <a:gd name="connsiteY12" fmla="*/ 3699222 h 3979941"/>
              <a:gd name="connsiteX13" fmla="*/ 2787731 w 3979631"/>
              <a:gd name="connsiteY13" fmla="*/ 3302428 h 3979941"/>
              <a:gd name="connsiteX14" fmla="*/ 2879255 w 3979631"/>
              <a:gd name="connsiteY14" fmla="*/ 3242977 h 3979941"/>
              <a:gd name="connsiteX15" fmla="*/ 3242865 w 3979631"/>
              <a:gd name="connsiteY15" fmla="*/ 2879367 h 3979941"/>
              <a:gd name="connsiteX16" fmla="*/ 3521414 w 3979631"/>
              <a:gd name="connsiteY16" fmla="*/ 2088093 h 3979941"/>
              <a:gd name="connsiteX17" fmla="*/ 3979631 w 3979631"/>
              <a:gd name="connsiteY17" fmla="*/ 2088093 h 3979941"/>
              <a:gd name="connsiteX18" fmla="*/ 3974296 w 3979631"/>
              <a:gd name="connsiteY18" fmla="*/ 2193764 h 3979941"/>
              <a:gd name="connsiteX19" fmla="*/ 3786573 w 3979631"/>
              <a:gd name="connsiteY19" fmla="*/ 2857353 h 3979941"/>
              <a:gd name="connsiteX20" fmla="*/ 3733379 w 3979631"/>
              <a:gd name="connsiteY20" fmla="*/ 2956316 h 3979941"/>
              <a:gd name="connsiteX21" fmla="*/ 3336689 w 3979631"/>
              <a:gd name="connsiteY21" fmla="*/ 2727287 h 3979941"/>
              <a:gd name="connsiteX22" fmla="*/ 3374843 w 3979631"/>
              <a:gd name="connsiteY22" fmla="*/ 2656013 h 3979941"/>
              <a:gd name="connsiteX23" fmla="*/ 3518444 w 3979631"/>
              <a:gd name="connsiteY23" fmla="*/ 2146909 h 3979941"/>
              <a:gd name="connsiteX24" fmla="*/ 245506 w 3979631"/>
              <a:gd name="connsiteY24" fmla="*/ 1022993 h 3979941"/>
              <a:gd name="connsiteX25" fmla="*/ 641800 w 3979631"/>
              <a:gd name="connsiteY25" fmla="*/ 1251793 h 3979941"/>
              <a:gd name="connsiteX26" fmla="*/ 638450 w 3979631"/>
              <a:gd name="connsiteY26" fmla="*/ 1257308 h 3979941"/>
              <a:gd name="connsiteX27" fmla="*/ 460912 w 3979631"/>
              <a:gd name="connsiteY27" fmla="*/ 1832672 h 3979941"/>
              <a:gd name="connsiteX28" fmla="*/ 457942 w 3979631"/>
              <a:gd name="connsiteY28" fmla="*/ 1891487 h 3979941"/>
              <a:gd name="connsiteX29" fmla="*/ 0 w 3979631"/>
              <a:gd name="connsiteY29" fmla="*/ 1891488 h 3979941"/>
              <a:gd name="connsiteX30" fmla="*/ 5334 w 3979631"/>
              <a:gd name="connsiteY30" fmla="*/ 1785854 h 3979941"/>
              <a:gd name="connsiteX31" fmla="*/ 235794 w 3979631"/>
              <a:gd name="connsiteY31" fmla="*/ 1038978 h 3979941"/>
              <a:gd name="connsiteX32" fmla="*/ 963337 w 3979631"/>
              <a:gd name="connsiteY32" fmla="*/ 281745 h 3979941"/>
              <a:gd name="connsiteX33" fmla="*/ 1192157 w 3979631"/>
              <a:gd name="connsiteY33" fmla="*/ 678073 h 3979941"/>
              <a:gd name="connsiteX34" fmla="*/ 1130495 w 3979631"/>
              <a:gd name="connsiteY34" fmla="*/ 715534 h 3979941"/>
              <a:gd name="connsiteX35" fmla="*/ 715423 w 3979631"/>
              <a:gd name="connsiteY35" fmla="*/ 1130607 h 3979941"/>
              <a:gd name="connsiteX36" fmla="*/ 677962 w 3979631"/>
              <a:gd name="connsiteY36" fmla="*/ 1192269 h 3979941"/>
              <a:gd name="connsiteX37" fmla="*/ 281668 w 3979631"/>
              <a:gd name="connsiteY37" fmla="*/ 963469 h 3979941"/>
              <a:gd name="connsiteX38" fmla="*/ 335712 w 3979631"/>
              <a:gd name="connsiteY38" fmla="*/ 874509 h 3979941"/>
              <a:gd name="connsiteX39" fmla="*/ 874515 w 3979631"/>
              <a:gd name="connsiteY39" fmla="*/ 335706 h 3979941"/>
              <a:gd name="connsiteX40" fmla="*/ 2193445 w 3979631"/>
              <a:gd name="connsiteY40" fmla="*/ 5312 h 3979941"/>
              <a:gd name="connsiteX41" fmla="*/ 2193770 w 3979631"/>
              <a:gd name="connsiteY41" fmla="*/ 5328 h 3979941"/>
              <a:gd name="connsiteX42" fmla="*/ 2205740 w 3979631"/>
              <a:gd name="connsiteY42" fmla="*/ 7155 h 3979941"/>
              <a:gd name="connsiteX43" fmla="*/ 1891375 w 3979631"/>
              <a:gd name="connsiteY43" fmla="*/ 0 h 3979941"/>
              <a:gd name="connsiteX44" fmla="*/ 1891375 w 3979631"/>
              <a:gd name="connsiteY44" fmla="*/ 458054 h 3979941"/>
              <a:gd name="connsiteX45" fmla="*/ 1832560 w 3979631"/>
              <a:gd name="connsiteY45" fmla="*/ 461024 h 3979941"/>
              <a:gd name="connsiteX46" fmla="*/ 1257196 w 3979631"/>
              <a:gd name="connsiteY46" fmla="*/ 638562 h 3979941"/>
              <a:gd name="connsiteX47" fmla="*/ 1251681 w 3979631"/>
              <a:gd name="connsiteY47" fmla="*/ 641912 h 3979941"/>
              <a:gd name="connsiteX48" fmla="*/ 1022861 w 3979631"/>
              <a:gd name="connsiteY48" fmla="*/ 245584 h 3979941"/>
              <a:gd name="connsiteX49" fmla="*/ 1038985 w 3979631"/>
              <a:gd name="connsiteY49" fmla="*/ 235788 h 3979941"/>
              <a:gd name="connsiteX50" fmla="*/ 1785861 w 3979631"/>
              <a:gd name="connsiteY50" fmla="*/ 5328 h 3979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3979631" h="3979941">
                <a:moveTo>
                  <a:pt x="2727175" y="3336801"/>
                </a:moveTo>
                <a:lnTo>
                  <a:pt x="2956280" y="3733623"/>
                </a:lnTo>
                <a:lnTo>
                  <a:pt x="2846449" y="3791803"/>
                </a:lnTo>
                <a:cubicBezTo>
                  <a:pt x="2641543" y="3889385"/>
                  <a:pt x="2417368" y="3953047"/>
                  <a:pt x="2181185" y="3975527"/>
                </a:cubicBezTo>
                <a:lnTo>
                  <a:pt x="2087981" y="3979941"/>
                </a:lnTo>
                <a:lnTo>
                  <a:pt x="2087981" y="3521526"/>
                </a:lnTo>
                <a:lnTo>
                  <a:pt x="2146797" y="3518556"/>
                </a:lnTo>
                <a:cubicBezTo>
                  <a:pt x="2327605" y="3500194"/>
                  <a:pt x="2499146" y="3450487"/>
                  <a:pt x="2655902" y="3374955"/>
                </a:cubicBezTo>
                <a:close/>
                <a:moveTo>
                  <a:pt x="3302316" y="2787843"/>
                </a:moveTo>
                <a:lnTo>
                  <a:pt x="3699486" y="3017149"/>
                </a:lnTo>
                <a:lnTo>
                  <a:pt x="3613957" y="3148225"/>
                </a:lnTo>
                <a:cubicBezTo>
                  <a:pt x="3483195" y="3331231"/>
                  <a:pt x="3322272" y="3491209"/>
                  <a:pt x="3138450" y="3620896"/>
                </a:cubicBezTo>
                <a:lnTo>
                  <a:pt x="3016820" y="3699222"/>
                </a:lnTo>
                <a:lnTo>
                  <a:pt x="2787731" y="3302428"/>
                </a:lnTo>
                <a:lnTo>
                  <a:pt x="2879255" y="3242977"/>
                </a:lnTo>
                <a:cubicBezTo>
                  <a:pt x="3019844" y="3142999"/>
                  <a:pt x="3142887" y="3019956"/>
                  <a:pt x="3242865" y="2879367"/>
                </a:cubicBezTo>
                <a:close/>
                <a:moveTo>
                  <a:pt x="3521414" y="2088093"/>
                </a:moveTo>
                <a:lnTo>
                  <a:pt x="3979631" y="2088093"/>
                </a:lnTo>
                <a:lnTo>
                  <a:pt x="3974296" y="2193764"/>
                </a:lnTo>
                <a:cubicBezTo>
                  <a:pt x="3950354" y="2429517"/>
                  <a:pt x="3885359" y="2653134"/>
                  <a:pt x="3786573" y="2857353"/>
                </a:cubicBezTo>
                <a:lnTo>
                  <a:pt x="3733379" y="2956316"/>
                </a:lnTo>
                <a:lnTo>
                  <a:pt x="3336689" y="2727287"/>
                </a:lnTo>
                <a:lnTo>
                  <a:pt x="3374843" y="2656013"/>
                </a:lnTo>
                <a:cubicBezTo>
                  <a:pt x="3450375" y="2499258"/>
                  <a:pt x="3500082" y="2327717"/>
                  <a:pt x="3518444" y="2146909"/>
                </a:cubicBezTo>
                <a:close/>
                <a:moveTo>
                  <a:pt x="245506" y="1022993"/>
                </a:moveTo>
                <a:lnTo>
                  <a:pt x="641800" y="1251793"/>
                </a:lnTo>
                <a:lnTo>
                  <a:pt x="638450" y="1257308"/>
                </a:lnTo>
                <a:cubicBezTo>
                  <a:pt x="543823" y="1431500"/>
                  <a:pt x="481897" y="1626034"/>
                  <a:pt x="460912" y="1832672"/>
                </a:cubicBezTo>
                <a:lnTo>
                  <a:pt x="457942" y="1891487"/>
                </a:lnTo>
                <a:lnTo>
                  <a:pt x="0" y="1891488"/>
                </a:lnTo>
                <a:lnTo>
                  <a:pt x="5334" y="1785854"/>
                </a:lnTo>
                <a:cubicBezTo>
                  <a:pt x="32575" y="1517620"/>
                  <a:pt x="112960" y="1265096"/>
                  <a:pt x="235794" y="1038978"/>
                </a:cubicBezTo>
                <a:close/>
                <a:moveTo>
                  <a:pt x="963337" y="281745"/>
                </a:moveTo>
                <a:lnTo>
                  <a:pt x="1192157" y="678073"/>
                </a:lnTo>
                <a:lnTo>
                  <a:pt x="1130495" y="715534"/>
                </a:lnTo>
                <a:cubicBezTo>
                  <a:pt x="966989" y="825997"/>
                  <a:pt x="825885" y="967101"/>
                  <a:pt x="715423" y="1130607"/>
                </a:cubicBezTo>
                <a:lnTo>
                  <a:pt x="677962" y="1192269"/>
                </a:lnTo>
                <a:lnTo>
                  <a:pt x="281668" y="963469"/>
                </a:lnTo>
                <a:lnTo>
                  <a:pt x="335712" y="874509"/>
                </a:lnTo>
                <a:cubicBezTo>
                  <a:pt x="479103" y="662263"/>
                  <a:pt x="662269" y="479097"/>
                  <a:pt x="874515" y="335706"/>
                </a:cubicBezTo>
                <a:close/>
                <a:moveTo>
                  <a:pt x="2193445" y="5312"/>
                </a:moveTo>
                <a:lnTo>
                  <a:pt x="2193770" y="5328"/>
                </a:lnTo>
                <a:lnTo>
                  <a:pt x="2205740" y="7155"/>
                </a:lnTo>
                <a:close/>
                <a:moveTo>
                  <a:pt x="1891375" y="0"/>
                </a:moveTo>
                <a:lnTo>
                  <a:pt x="1891375" y="458054"/>
                </a:lnTo>
                <a:lnTo>
                  <a:pt x="1832560" y="461024"/>
                </a:lnTo>
                <a:cubicBezTo>
                  <a:pt x="1625922" y="482009"/>
                  <a:pt x="1431388" y="543935"/>
                  <a:pt x="1257196" y="638562"/>
                </a:cubicBezTo>
                <a:lnTo>
                  <a:pt x="1251681" y="641912"/>
                </a:lnTo>
                <a:lnTo>
                  <a:pt x="1022861" y="245584"/>
                </a:lnTo>
                <a:lnTo>
                  <a:pt x="1038985" y="235788"/>
                </a:lnTo>
                <a:cubicBezTo>
                  <a:pt x="1265102" y="112954"/>
                  <a:pt x="1517626" y="32569"/>
                  <a:pt x="1785861" y="532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82163"/>
            <a:endParaRPr lang="zh-CN" altLang="en-US">
              <a:solidFill>
                <a:prstClr val="white"/>
              </a:solidFill>
            </a:endParaRPr>
          </a:p>
        </p:txBody>
      </p:sp>
      <p:sp>
        <p:nvSpPr>
          <p:cNvPr id="33" name="任意多边形 32"/>
          <p:cNvSpPr/>
          <p:nvPr/>
        </p:nvSpPr>
        <p:spPr>
          <a:xfrm>
            <a:off x="4922009" y="2248174"/>
            <a:ext cx="3016321" cy="3016321"/>
          </a:xfrm>
          <a:custGeom>
            <a:avLst/>
            <a:gdLst>
              <a:gd name="connsiteX0" fmla="*/ 1939677 w 2860272"/>
              <a:gd name="connsiteY0" fmla="*/ 2382316 h 2860272"/>
              <a:gd name="connsiteX1" fmla="*/ 2117373 w 2860272"/>
              <a:gd name="connsiteY1" fmla="*/ 2690094 h 2860272"/>
              <a:gd name="connsiteX2" fmla="*/ 2114190 w 2860272"/>
              <a:gd name="connsiteY2" fmla="*/ 2692027 h 2860272"/>
              <a:gd name="connsiteX3" fmla="*/ 1576867 w 2860272"/>
              <a:gd name="connsiteY3" fmla="*/ 2857827 h 2860272"/>
              <a:gd name="connsiteX4" fmla="*/ 1528439 w 2860272"/>
              <a:gd name="connsiteY4" fmla="*/ 2860272 h 2860272"/>
              <a:gd name="connsiteX5" fmla="*/ 1528439 w 2860272"/>
              <a:gd name="connsiteY5" fmla="*/ 2505172 h 2860272"/>
              <a:gd name="connsiteX6" fmla="*/ 1540560 w 2860272"/>
              <a:gd name="connsiteY6" fmla="*/ 2504560 h 2860272"/>
              <a:gd name="connsiteX7" fmla="*/ 1850521 w 2860272"/>
              <a:gd name="connsiteY7" fmla="*/ 2425265 h 2860272"/>
              <a:gd name="connsiteX8" fmla="*/ 920596 w 2860272"/>
              <a:gd name="connsiteY8" fmla="*/ 2382316 h 2860272"/>
              <a:gd name="connsiteX9" fmla="*/ 1009751 w 2860272"/>
              <a:gd name="connsiteY9" fmla="*/ 2425265 h 2860272"/>
              <a:gd name="connsiteX10" fmla="*/ 1319712 w 2860272"/>
              <a:gd name="connsiteY10" fmla="*/ 2504560 h 2860272"/>
              <a:gd name="connsiteX11" fmla="*/ 1331833 w 2860272"/>
              <a:gd name="connsiteY11" fmla="*/ 2505172 h 2860272"/>
              <a:gd name="connsiteX12" fmla="*/ 1331833 w 2860272"/>
              <a:gd name="connsiteY12" fmla="*/ 2860272 h 2860272"/>
              <a:gd name="connsiteX13" fmla="*/ 1283406 w 2860272"/>
              <a:gd name="connsiteY13" fmla="*/ 2857827 h 2860272"/>
              <a:gd name="connsiteX14" fmla="*/ 746082 w 2860272"/>
              <a:gd name="connsiteY14" fmla="*/ 2692027 h 2860272"/>
              <a:gd name="connsiteX15" fmla="*/ 742900 w 2860272"/>
              <a:gd name="connsiteY15" fmla="*/ 2690094 h 2860272"/>
              <a:gd name="connsiteX16" fmla="*/ 513629 w 2860272"/>
              <a:gd name="connsiteY16" fmla="*/ 1999483 h 2860272"/>
              <a:gd name="connsiteX17" fmla="*/ 534583 w 2860272"/>
              <a:gd name="connsiteY17" fmla="*/ 2033975 h 2860272"/>
              <a:gd name="connsiteX18" fmla="*/ 826298 w 2860272"/>
              <a:gd name="connsiteY18" fmla="*/ 2325689 h 2860272"/>
              <a:gd name="connsiteX19" fmla="*/ 860790 w 2860272"/>
              <a:gd name="connsiteY19" fmla="*/ 2346644 h 2860272"/>
              <a:gd name="connsiteX20" fmla="*/ 683376 w 2860272"/>
              <a:gd name="connsiteY20" fmla="*/ 2653933 h 2860272"/>
              <a:gd name="connsiteX21" fmla="*/ 627758 w 2860272"/>
              <a:gd name="connsiteY21" fmla="*/ 2620144 h 2860272"/>
              <a:gd name="connsiteX22" fmla="*/ 240129 w 2860272"/>
              <a:gd name="connsiteY22" fmla="*/ 2232514 h 2860272"/>
              <a:gd name="connsiteX23" fmla="*/ 206340 w 2860272"/>
              <a:gd name="connsiteY23" fmla="*/ 2176896 h 2860272"/>
              <a:gd name="connsiteX24" fmla="*/ 2346643 w 2860272"/>
              <a:gd name="connsiteY24" fmla="*/ 1999483 h 2860272"/>
              <a:gd name="connsiteX25" fmla="*/ 2653932 w 2860272"/>
              <a:gd name="connsiteY25" fmla="*/ 2176896 h 2860272"/>
              <a:gd name="connsiteX26" fmla="*/ 2620144 w 2860272"/>
              <a:gd name="connsiteY26" fmla="*/ 2232514 h 2860272"/>
              <a:gd name="connsiteX27" fmla="*/ 2232514 w 2860272"/>
              <a:gd name="connsiteY27" fmla="*/ 2620144 h 2860272"/>
              <a:gd name="connsiteX28" fmla="*/ 2176896 w 2860272"/>
              <a:gd name="connsiteY28" fmla="*/ 2653933 h 2860272"/>
              <a:gd name="connsiteX29" fmla="*/ 1999483 w 2860272"/>
              <a:gd name="connsiteY29" fmla="*/ 2346644 h 2860272"/>
              <a:gd name="connsiteX30" fmla="*/ 2033975 w 2860272"/>
              <a:gd name="connsiteY30" fmla="*/ 2325689 h 2860272"/>
              <a:gd name="connsiteX31" fmla="*/ 2325689 w 2860272"/>
              <a:gd name="connsiteY31" fmla="*/ 2033975 h 2860272"/>
              <a:gd name="connsiteX32" fmla="*/ 2505172 w 2860272"/>
              <a:gd name="connsiteY32" fmla="*/ 1528439 h 2860272"/>
              <a:gd name="connsiteX33" fmla="*/ 2860272 w 2860272"/>
              <a:gd name="connsiteY33" fmla="*/ 1528439 h 2860272"/>
              <a:gd name="connsiteX34" fmla="*/ 2857827 w 2860272"/>
              <a:gd name="connsiteY34" fmla="*/ 1576867 h 2860272"/>
              <a:gd name="connsiteX35" fmla="*/ 2692027 w 2860272"/>
              <a:gd name="connsiteY35" fmla="*/ 2114190 h 2860272"/>
              <a:gd name="connsiteX36" fmla="*/ 2690094 w 2860272"/>
              <a:gd name="connsiteY36" fmla="*/ 2117373 h 2860272"/>
              <a:gd name="connsiteX37" fmla="*/ 2382316 w 2860272"/>
              <a:gd name="connsiteY37" fmla="*/ 1939677 h 2860272"/>
              <a:gd name="connsiteX38" fmla="*/ 2425265 w 2860272"/>
              <a:gd name="connsiteY38" fmla="*/ 1850521 h 2860272"/>
              <a:gd name="connsiteX39" fmla="*/ 2504560 w 2860272"/>
              <a:gd name="connsiteY39" fmla="*/ 1540560 h 2860272"/>
              <a:gd name="connsiteX40" fmla="*/ 355100 w 2860272"/>
              <a:gd name="connsiteY40" fmla="*/ 1528439 h 2860272"/>
              <a:gd name="connsiteX41" fmla="*/ 355712 w 2860272"/>
              <a:gd name="connsiteY41" fmla="*/ 1540560 h 2860272"/>
              <a:gd name="connsiteX42" fmla="*/ 435008 w 2860272"/>
              <a:gd name="connsiteY42" fmla="*/ 1850521 h 2860272"/>
              <a:gd name="connsiteX43" fmla="*/ 477956 w 2860272"/>
              <a:gd name="connsiteY43" fmla="*/ 1939677 h 2860272"/>
              <a:gd name="connsiteX44" fmla="*/ 170178 w 2860272"/>
              <a:gd name="connsiteY44" fmla="*/ 2117372 h 2860272"/>
              <a:gd name="connsiteX45" fmla="*/ 168245 w 2860272"/>
              <a:gd name="connsiteY45" fmla="*/ 2114190 h 2860272"/>
              <a:gd name="connsiteX46" fmla="*/ 2446 w 2860272"/>
              <a:gd name="connsiteY46" fmla="*/ 1576867 h 2860272"/>
              <a:gd name="connsiteX47" fmla="*/ 0 w 2860272"/>
              <a:gd name="connsiteY47" fmla="*/ 1528439 h 2860272"/>
              <a:gd name="connsiteX48" fmla="*/ 2690094 w 2860272"/>
              <a:gd name="connsiteY48" fmla="*/ 742900 h 2860272"/>
              <a:gd name="connsiteX49" fmla="*/ 2692027 w 2860272"/>
              <a:gd name="connsiteY49" fmla="*/ 746082 h 2860272"/>
              <a:gd name="connsiteX50" fmla="*/ 2857827 w 2860272"/>
              <a:gd name="connsiteY50" fmla="*/ 1283406 h 2860272"/>
              <a:gd name="connsiteX51" fmla="*/ 2860272 w 2860272"/>
              <a:gd name="connsiteY51" fmla="*/ 1331833 h 2860272"/>
              <a:gd name="connsiteX52" fmla="*/ 2505172 w 2860272"/>
              <a:gd name="connsiteY52" fmla="*/ 1331833 h 2860272"/>
              <a:gd name="connsiteX53" fmla="*/ 2504560 w 2860272"/>
              <a:gd name="connsiteY53" fmla="*/ 1319712 h 2860272"/>
              <a:gd name="connsiteX54" fmla="*/ 2425265 w 2860272"/>
              <a:gd name="connsiteY54" fmla="*/ 1009751 h 2860272"/>
              <a:gd name="connsiteX55" fmla="*/ 2382316 w 2860272"/>
              <a:gd name="connsiteY55" fmla="*/ 920596 h 2860272"/>
              <a:gd name="connsiteX56" fmla="*/ 170178 w 2860272"/>
              <a:gd name="connsiteY56" fmla="*/ 742900 h 2860272"/>
              <a:gd name="connsiteX57" fmla="*/ 477956 w 2860272"/>
              <a:gd name="connsiteY57" fmla="*/ 920596 h 2860272"/>
              <a:gd name="connsiteX58" fmla="*/ 435008 w 2860272"/>
              <a:gd name="connsiteY58" fmla="*/ 1009751 h 2860272"/>
              <a:gd name="connsiteX59" fmla="*/ 355712 w 2860272"/>
              <a:gd name="connsiteY59" fmla="*/ 1319712 h 2860272"/>
              <a:gd name="connsiteX60" fmla="*/ 355100 w 2860272"/>
              <a:gd name="connsiteY60" fmla="*/ 1331833 h 2860272"/>
              <a:gd name="connsiteX61" fmla="*/ 0 w 2860272"/>
              <a:gd name="connsiteY61" fmla="*/ 1331833 h 2860272"/>
              <a:gd name="connsiteX62" fmla="*/ 2446 w 2860272"/>
              <a:gd name="connsiteY62" fmla="*/ 1283406 h 2860272"/>
              <a:gd name="connsiteX63" fmla="*/ 168245 w 2860272"/>
              <a:gd name="connsiteY63" fmla="*/ 746082 h 2860272"/>
              <a:gd name="connsiteX64" fmla="*/ 683376 w 2860272"/>
              <a:gd name="connsiteY64" fmla="*/ 206340 h 2860272"/>
              <a:gd name="connsiteX65" fmla="*/ 860790 w 2860272"/>
              <a:gd name="connsiteY65" fmla="*/ 513629 h 2860272"/>
              <a:gd name="connsiteX66" fmla="*/ 826298 w 2860272"/>
              <a:gd name="connsiteY66" fmla="*/ 534583 h 2860272"/>
              <a:gd name="connsiteX67" fmla="*/ 534583 w 2860272"/>
              <a:gd name="connsiteY67" fmla="*/ 826298 h 2860272"/>
              <a:gd name="connsiteX68" fmla="*/ 513629 w 2860272"/>
              <a:gd name="connsiteY68" fmla="*/ 860790 h 2860272"/>
              <a:gd name="connsiteX69" fmla="*/ 206340 w 2860272"/>
              <a:gd name="connsiteY69" fmla="*/ 683376 h 2860272"/>
              <a:gd name="connsiteX70" fmla="*/ 240129 w 2860272"/>
              <a:gd name="connsiteY70" fmla="*/ 627758 h 2860272"/>
              <a:gd name="connsiteX71" fmla="*/ 627758 w 2860272"/>
              <a:gd name="connsiteY71" fmla="*/ 240129 h 2860272"/>
              <a:gd name="connsiteX72" fmla="*/ 2176896 w 2860272"/>
              <a:gd name="connsiteY72" fmla="*/ 206340 h 2860272"/>
              <a:gd name="connsiteX73" fmla="*/ 2232514 w 2860272"/>
              <a:gd name="connsiteY73" fmla="*/ 240129 h 2860272"/>
              <a:gd name="connsiteX74" fmla="*/ 2620144 w 2860272"/>
              <a:gd name="connsiteY74" fmla="*/ 627758 h 2860272"/>
              <a:gd name="connsiteX75" fmla="*/ 2653932 w 2860272"/>
              <a:gd name="connsiteY75" fmla="*/ 683376 h 2860272"/>
              <a:gd name="connsiteX76" fmla="*/ 2346644 w 2860272"/>
              <a:gd name="connsiteY76" fmla="*/ 860789 h 2860272"/>
              <a:gd name="connsiteX77" fmla="*/ 2325689 w 2860272"/>
              <a:gd name="connsiteY77" fmla="*/ 826298 h 2860272"/>
              <a:gd name="connsiteX78" fmla="*/ 2033975 w 2860272"/>
              <a:gd name="connsiteY78" fmla="*/ 534583 h 2860272"/>
              <a:gd name="connsiteX79" fmla="*/ 1999483 w 2860272"/>
              <a:gd name="connsiteY79" fmla="*/ 513629 h 2860272"/>
              <a:gd name="connsiteX80" fmla="*/ 1528439 w 2860272"/>
              <a:gd name="connsiteY80" fmla="*/ 0 h 2860272"/>
              <a:gd name="connsiteX81" fmla="*/ 1576867 w 2860272"/>
              <a:gd name="connsiteY81" fmla="*/ 2445 h 2860272"/>
              <a:gd name="connsiteX82" fmla="*/ 2114190 w 2860272"/>
              <a:gd name="connsiteY82" fmla="*/ 168245 h 2860272"/>
              <a:gd name="connsiteX83" fmla="*/ 2117373 w 2860272"/>
              <a:gd name="connsiteY83" fmla="*/ 170178 h 2860272"/>
              <a:gd name="connsiteX84" fmla="*/ 1939677 w 2860272"/>
              <a:gd name="connsiteY84" fmla="*/ 477956 h 2860272"/>
              <a:gd name="connsiteX85" fmla="*/ 1850521 w 2860272"/>
              <a:gd name="connsiteY85" fmla="*/ 435008 h 2860272"/>
              <a:gd name="connsiteX86" fmla="*/ 1540560 w 2860272"/>
              <a:gd name="connsiteY86" fmla="*/ 355712 h 2860272"/>
              <a:gd name="connsiteX87" fmla="*/ 1528440 w 2860272"/>
              <a:gd name="connsiteY87" fmla="*/ 355100 h 2860272"/>
              <a:gd name="connsiteX88" fmla="*/ 1331833 w 2860272"/>
              <a:gd name="connsiteY88" fmla="*/ 0 h 2860272"/>
              <a:gd name="connsiteX89" fmla="*/ 1331833 w 2860272"/>
              <a:gd name="connsiteY89" fmla="*/ 355100 h 2860272"/>
              <a:gd name="connsiteX90" fmla="*/ 1319712 w 2860272"/>
              <a:gd name="connsiteY90" fmla="*/ 355712 h 2860272"/>
              <a:gd name="connsiteX91" fmla="*/ 1009751 w 2860272"/>
              <a:gd name="connsiteY91" fmla="*/ 435008 h 2860272"/>
              <a:gd name="connsiteX92" fmla="*/ 920596 w 2860272"/>
              <a:gd name="connsiteY92" fmla="*/ 477956 h 2860272"/>
              <a:gd name="connsiteX93" fmla="*/ 742900 w 2860272"/>
              <a:gd name="connsiteY93" fmla="*/ 170178 h 2860272"/>
              <a:gd name="connsiteX94" fmla="*/ 746082 w 2860272"/>
              <a:gd name="connsiteY94" fmla="*/ 168245 h 2860272"/>
              <a:gd name="connsiteX95" fmla="*/ 1283406 w 2860272"/>
              <a:gd name="connsiteY95" fmla="*/ 2445 h 2860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2860272" h="2860272">
                <a:moveTo>
                  <a:pt x="1939677" y="2382316"/>
                </a:moveTo>
                <a:lnTo>
                  <a:pt x="2117373" y="2690094"/>
                </a:lnTo>
                <a:lnTo>
                  <a:pt x="2114190" y="2692027"/>
                </a:lnTo>
                <a:cubicBezTo>
                  <a:pt x="1951515" y="2780398"/>
                  <a:pt x="1769842" y="2838229"/>
                  <a:pt x="1576867" y="2857827"/>
                </a:cubicBezTo>
                <a:lnTo>
                  <a:pt x="1528439" y="2860272"/>
                </a:lnTo>
                <a:lnTo>
                  <a:pt x="1528439" y="2505172"/>
                </a:lnTo>
                <a:lnTo>
                  <a:pt x="1540560" y="2504560"/>
                </a:lnTo>
                <a:cubicBezTo>
                  <a:pt x="1649479" y="2493499"/>
                  <a:pt x="1753614" y="2466253"/>
                  <a:pt x="1850521" y="2425265"/>
                </a:cubicBezTo>
                <a:close/>
                <a:moveTo>
                  <a:pt x="920596" y="2382316"/>
                </a:moveTo>
                <a:lnTo>
                  <a:pt x="1009751" y="2425265"/>
                </a:lnTo>
                <a:cubicBezTo>
                  <a:pt x="1106658" y="2466253"/>
                  <a:pt x="1210793" y="2493499"/>
                  <a:pt x="1319712" y="2504560"/>
                </a:cubicBezTo>
                <a:lnTo>
                  <a:pt x="1331833" y="2505172"/>
                </a:lnTo>
                <a:lnTo>
                  <a:pt x="1331833" y="2860272"/>
                </a:lnTo>
                <a:lnTo>
                  <a:pt x="1283406" y="2857827"/>
                </a:lnTo>
                <a:cubicBezTo>
                  <a:pt x="1090430" y="2838229"/>
                  <a:pt x="908758" y="2780398"/>
                  <a:pt x="746082" y="2692027"/>
                </a:cubicBezTo>
                <a:lnTo>
                  <a:pt x="742900" y="2690094"/>
                </a:lnTo>
                <a:close/>
                <a:moveTo>
                  <a:pt x="513629" y="1999483"/>
                </a:moveTo>
                <a:lnTo>
                  <a:pt x="534583" y="2033975"/>
                </a:lnTo>
                <a:cubicBezTo>
                  <a:pt x="612217" y="2148887"/>
                  <a:pt x="711385" y="2248056"/>
                  <a:pt x="826298" y="2325689"/>
                </a:cubicBezTo>
                <a:lnTo>
                  <a:pt x="860790" y="2346644"/>
                </a:lnTo>
                <a:lnTo>
                  <a:pt x="683376" y="2653933"/>
                </a:lnTo>
                <a:lnTo>
                  <a:pt x="627758" y="2620144"/>
                </a:lnTo>
                <a:cubicBezTo>
                  <a:pt x="475063" y="2516985"/>
                  <a:pt x="343288" y="2385210"/>
                  <a:pt x="240129" y="2232514"/>
                </a:cubicBezTo>
                <a:lnTo>
                  <a:pt x="206340" y="2176896"/>
                </a:lnTo>
                <a:close/>
                <a:moveTo>
                  <a:pt x="2346643" y="1999483"/>
                </a:moveTo>
                <a:lnTo>
                  <a:pt x="2653932" y="2176896"/>
                </a:lnTo>
                <a:lnTo>
                  <a:pt x="2620144" y="2232514"/>
                </a:lnTo>
                <a:cubicBezTo>
                  <a:pt x="2516985" y="2385210"/>
                  <a:pt x="2385210" y="2516985"/>
                  <a:pt x="2232514" y="2620144"/>
                </a:cubicBezTo>
                <a:lnTo>
                  <a:pt x="2176896" y="2653933"/>
                </a:lnTo>
                <a:lnTo>
                  <a:pt x="1999483" y="2346644"/>
                </a:lnTo>
                <a:lnTo>
                  <a:pt x="2033975" y="2325689"/>
                </a:lnTo>
                <a:cubicBezTo>
                  <a:pt x="2148887" y="2248056"/>
                  <a:pt x="2248056" y="2148887"/>
                  <a:pt x="2325689" y="2033975"/>
                </a:cubicBezTo>
                <a:close/>
                <a:moveTo>
                  <a:pt x="2505172" y="1528439"/>
                </a:moveTo>
                <a:lnTo>
                  <a:pt x="2860272" y="1528439"/>
                </a:lnTo>
                <a:lnTo>
                  <a:pt x="2857827" y="1576867"/>
                </a:lnTo>
                <a:cubicBezTo>
                  <a:pt x="2838229" y="1769842"/>
                  <a:pt x="2780398" y="1951515"/>
                  <a:pt x="2692027" y="2114190"/>
                </a:cubicBezTo>
                <a:lnTo>
                  <a:pt x="2690094" y="2117373"/>
                </a:lnTo>
                <a:lnTo>
                  <a:pt x="2382316" y="1939677"/>
                </a:lnTo>
                <a:lnTo>
                  <a:pt x="2425265" y="1850521"/>
                </a:lnTo>
                <a:cubicBezTo>
                  <a:pt x="2466253" y="1753614"/>
                  <a:pt x="2493499" y="1649479"/>
                  <a:pt x="2504560" y="1540560"/>
                </a:cubicBezTo>
                <a:close/>
                <a:moveTo>
                  <a:pt x="355100" y="1528439"/>
                </a:moveTo>
                <a:lnTo>
                  <a:pt x="355712" y="1540560"/>
                </a:lnTo>
                <a:cubicBezTo>
                  <a:pt x="366774" y="1649479"/>
                  <a:pt x="394020" y="1753614"/>
                  <a:pt x="435008" y="1850521"/>
                </a:cubicBezTo>
                <a:lnTo>
                  <a:pt x="477956" y="1939677"/>
                </a:lnTo>
                <a:lnTo>
                  <a:pt x="170178" y="2117372"/>
                </a:lnTo>
                <a:lnTo>
                  <a:pt x="168245" y="2114190"/>
                </a:lnTo>
                <a:cubicBezTo>
                  <a:pt x="79875" y="1951515"/>
                  <a:pt x="22043" y="1769842"/>
                  <a:pt x="2446" y="1576867"/>
                </a:cubicBezTo>
                <a:lnTo>
                  <a:pt x="0" y="1528439"/>
                </a:lnTo>
                <a:close/>
                <a:moveTo>
                  <a:pt x="2690094" y="742900"/>
                </a:moveTo>
                <a:lnTo>
                  <a:pt x="2692027" y="746082"/>
                </a:lnTo>
                <a:cubicBezTo>
                  <a:pt x="2780398" y="908757"/>
                  <a:pt x="2838229" y="1090430"/>
                  <a:pt x="2857827" y="1283406"/>
                </a:cubicBezTo>
                <a:lnTo>
                  <a:pt x="2860272" y="1331833"/>
                </a:lnTo>
                <a:lnTo>
                  <a:pt x="2505172" y="1331833"/>
                </a:lnTo>
                <a:lnTo>
                  <a:pt x="2504560" y="1319712"/>
                </a:lnTo>
                <a:cubicBezTo>
                  <a:pt x="2493499" y="1210793"/>
                  <a:pt x="2466253" y="1106658"/>
                  <a:pt x="2425265" y="1009751"/>
                </a:cubicBezTo>
                <a:lnTo>
                  <a:pt x="2382316" y="920596"/>
                </a:lnTo>
                <a:close/>
                <a:moveTo>
                  <a:pt x="170178" y="742900"/>
                </a:moveTo>
                <a:lnTo>
                  <a:pt x="477956" y="920596"/>
                </a:lnTo>
                <a:lnTo>
                  <a:pt x="435008" y="1009751"/>
                </a:lnTo>
                <a:cubicBezTo>
                  <a:pt x="394020" y="1106658"/>
                  <a:pt x="366774" y="1210793"/>
                  <a:pt x="355712" y="1319712"/>
                </a:cubicBezTo>
                <a:lnTo>
                  <a:pt x="355100" y="1331833"/>
                </a:lnTo>
                <a:lnTo>
                  <a:pt x="0" y="1331833"/>
                </a:lnTo>
                <a:lnTo>
                  <a:pt x="2446" y="1283406"/>
                </a:lnTo>
                <a:cubicBezTo>
                  <a:pt x="22043" y="1090430"/>
                  <a:pt x="79875" y="908757"/>
                  <a:pt x="168245" y="746082"/>
                </a:cubicBezTo>
                <a:close/>
                <a:moveTo>
                  <a:pt x="683376" y="206340"/>
                </a:moveTo>
                <a:lnTo>
                  <a:pt x="860790" y="513629"/>
                </a:lnTo>
                <a:lnTo>
                  <a:pt x="826298" y="534583"/>
                </a:lnTo>
                <a:cubicBezTo>
                  <a:pt x="711385" y="612217"/>
                  <a:pt x="612217" y="711385"/>
                  <a:pt x="534583" y="826298"/>
                </a:cubicBezTo>
                <a:lnTo>
                  <a:pt x="513629" y="860790"/>
                </a:lnTo>
                <a:lnTo>
                  <a:pt x="206340" y="683376"/>
                </a:lnTo>
                <a:lnTo>
                  <a:pt x="240129" y="627758"/>
                </a:lnTo>
                <a:cubicBezTo>
                  <a:pt x="343288" y="475062"/>
                  <a:pt x="475063" y="343288"/>
                  <a:pt x="627758" y="240129"/>
                </a:cubicBezTo>
                <a:close/>
                <a:moveTo>
                  <a:pt x="2176896" y="206340"/>
                </a:moveTo>
                <a:lnTo>
                  <a:pt x="2232514" y="240129"/>
                </a:lnTo>
                <a:cubicBezTo>
                  <a:pt x="2385210" y="343288"/>
                  <a:pt x="2516985" y="475062"/>
                  <a:pt x="2620144" y="627758"/>
                </a:cubicBezTo>
                <a:lnTo>
                  <a:pt x="2653932" y="683376"/>
                </a:lnTo>
                <a:lnTo>
                  <a:pt x="2346644" y="860789"/>
                </a:lnTo>
                <a:lnTo>
                  <a:pt x="2325689" y="826298"/>
                </a:lnTo>
                <a:cubicBezTo>
                  <a:pt x="2248056" y="711385"/>
                  <a:pt x="2148887" y="612217"/>
                  <a:pt x="2033975" y="534583"/>
                </a:cubicBezTo>
                <a:lnTo>
                  <a:pt x="1999483" y="513629"/>
                </a:lnTo>
                <a:close/>
                <a:moveTo>
                  <a:pt x="1528439" y="0"/>
                </a:moveTo>
                <a:lnTo>
                  <a:pt x="1576867" y="2445"/>
                </a:lnTo>
                <a:cubicBezTo>
                  <a:pt x="1769842" y="22043"/>
                  <a:pt x="1951515" y="79874"/>
                  <a:pt x="2114190" y="168245"/>
                </a:cubicBezTo>
                <a:lnTo>
                  <a:pt x="2117373" y="170178"/>
                </a:lnTo>
                <a:lnTo>
                  <a:pt x="1939677" y="477956"/>
                </a:lnTo>
                <a:lnTo>
                  <a:pt x="1850521" y="435008"/>
                </a:lnTo>
                <a:cubicBezTo>
                  <a:pt x="1753614" y="394020"/>
                  <a:pt x="1649479" y="366773"/>
                  <a:pt x="1540560" y="355712"/>
                </a:cubicBezTo>
                <a:lnTo>
                  <a:pt x="1528440" y="355100"/>
                </a:lnTo>
                <a:close/>
                <a:moveTo>
                  <a:pt x="1331833" y="0"/>
                </a:moveTo>
                <a:lnTo>
                  <a:pt x="1331833" y="355100"/>
                </a:lnTo>
                <a:lnTo>
                  <a:pt x="1319712" y="355712"/>
                </a:lnTo>
                <a:cubicBezTo>
                  <a:pt x="1210793" y="366773"/>
                  <a:pt x="1106658" y="394020"/>
                  <a:pt x="1009751" y="435008"/>
                </a:cubicBezTo>
                <a:lnTo>
                  <a:pt x="920596" y="477956"/>
                </a:lnTo>
                <a:lnTo>
                  <a:pt x="742900" y="170178"/>
                </a:lnTo>
                <a:lnTo>
                  <a:pt x="746082" y="168245"/>
                </a:lnTo>
                <a:cubicBezTo>
                  <a:pt x="908758" y="79874"/>
                  <a:pt x="1090430" y="22043"/>
                  <a:pt x="1283406" y="244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82163"/>
            <a:endParaRPr lang="zh-CN" altLang="en-US">
              <a:solidFill>
                <a:prstClr val="white"/>
              </a:solidFill>
            </a:endParaRPr>
          </a:p>
        </p:txBody>
      </p:sp>
      <p:sp>
        <p:nvSpPr>
          <p:cNvPr id="34" name="任意多边形 33"/>
          <p:cNvSpPr/>
          <p:nvPr/>
        </p:nvSpPr>
        <p:spPr>
          <a:xfrm>
            <a:off x="5431039" y="2757204"/>
            <a:ext cx="1998265" cy="1998265"/>
          </a:xfrm>
          <a:custGeom>
            <a:avLst/>
            <a:gdLst>
              <a:gd name="connsiteX0" fmla="*/ 1045745 w 1894885"/>
              <a:gd name="connsiteY0" fmla="*/ 1187338 h 1894885"/>
              <a:gd name="connsiteX1" fmla="*/ 1393115 w 1894885"/>
              <a:gd name="connsiteY1" fmla="*/ 1789001 h 1894885"/>
              <a:gd name="connsiteX2" fmla="*/ 1318198 w 1894885"/>
              <a:gd name="connsiteY2" fmla="*/ 1825090 h 1894885"/>
              <a:gd name="connsiteX3" fmla="*/ 1139404 w 1894885"/>
              <a:gd name="connsiteY3" fmla="*/ 1880591 h 1894885"/>
              <a:gd name="connsiteX4" fmla="*/ 1045745 w 1894885"/>
              <a:gd name="connsiteY4" fmla="*/ 1894885 h 1894885"/>
              <a:gd name="connsiteX5" fmla="*/ 849139 w 1894885"/>
              <a:gd name="connsiteY5" fmla="*/ 1187338 h 1894885"/>
              <a:gd name="connsiteX6" fmla="*/ 849139 w 1894885"/>
              <a:gd name="connsiteY6" fmla="*/ 1894885 h 1894885"/>
              <a:gd name="connsiteX7" fmla="*/ 755480 w 1894885"/>
              <a:gd name="connsiteY7" fmla="*/ 1880591 h 1894885"/>
              <a:gd name="connsiteX8" fmla="*/ 576686 w 1894885"/>
              <a:gd name="connsiteY8" fmla="*/ 1825090 h 1894885"/>
              <a:gd name="connsiteX9" fmla="*/ 501769 w 1894885"/>
              <a:gd name="connsiteY9" fmla="*/ 1789000 h 1894885"/>
              <a:gd name="connsiteX10" fmla="*/ 1048078 w 1894885"/>
              <a:gd name="connsiteY10" fmla="*/ 1045746 h 1894885"/>
              <a:gd name="connsiteX11" fmla="*/ 1753616 w 1894885"/>
              <a:gd name="connsiteY11" fmla="*/ 1453088 h 1894885"/>
              <a:gd name="connsiteX12" fmla="*/ 1737270 w 1894885"/>
              <a:gd name="connsiteY12" fmla="*/ 1479994 h 1894885"/>
              <a:gd name="connsiteX13" fmla="*/ 1479994 w 1894885"/>
              <a:gd name="connsiteY13" fmla="*/ 1737270 h 1894885"/>
              <a:gd name="connsiteX14" fmla="*/ 1453088 w 1894885"/>
              <a:gd name="connsiteY14" fmla="*/ 1753616 h 1894885"/>
              <a:gd name="connsiteX15" fmla="*/ 1045745 w 1894885"/>
              <a:gd name="connsiteY15" fmla="*/ 1048078 h 1894885"/>
              <a:gd name="connsiteX16" fmla="*/ 1045745 w 1894885"/>
              <a:gd name="connsiteY16" fmla="*/ 1045746 h 1894885"/>
              <a:gd name="connsiteX17" fmla="*/ 846808 w 1894885"/>
              <a:gd name="connsiteY17" fmla="*/ 1045746 h 1894885"/>
              <a:gd name="connsiteX18" fmla="*/ 849139 w 1894885"/>
              <a:gd name="connsiteY18" fmla="*/ 1045746 h 1894885"/>
              <a:gd name="connsiteX19" fmla="*/ 849139 w 1894885"/>
              <a:gd name="connsiteY19" fmla="*/ 1048078 h 1894885"/>
              <a:gd name="connsiteX20" fmla="*/ 441797 w 1894885"/>
              <a:gd name="connsiteY20" fmla="*/ 1753616 h 1894885"/>
              <a:gd name="connsiteX21" fmla="*/ 414891 w 1894885"/>
              <a:gd name="connsiteY21" fmla="*/ 1737270 h 1894885"/>
              <a:gd name="connsiteX22" fmla="*/ 157614 w 1894885"/>
              <a:gd name="connsiteY22" fmla="*/ 1479994 h 1894885"/>
              <a:gd name="connsiteX23" fmla="*/ 141269 w 1894885"/>
              <a:gd name="connsiteY23" fmla="*/ 1453088 h 1894885"/>
              <a:gd name="connsiteX24" fmla="*/ 1187338 w 1894885"/>
              <a:gd name="connsiteY24" fmla="*/ 1045745 h 1894885"/>
              <a:gd name="connsiteX25" fmla="*/ 1894885 w 1894885"/>
              <a:gd name="connsiteY25" fmla="*/ 1045745 h 1894885"/>
              <a:gd name="connsiteX26" fmla="*/ 1880591 w 1894885"/>
              <a:gd name="connsiteY26" fmla="*/ 1139404 h 1894885"/>
              <a:gd name="connsiteX27" fmla="*/ 1825090 w 1894885"/>
              <a:gd name="connsiteY27" fmla="*/ 1318198 h 1894885"/>
              <a:gd name="connsiteX28" fmla="*/ 1789000 w 1894885"/>
              <a:gd name="connsiteY28" fmla="*/ 1393116 h 1894885"/>
              <a:gd name="connsiteX29" fmla="*/ 707547 w 1894885"/>
              <a:gd name="connsiteY29" fmla="*/ 1045745 h 1894885"/>
              <a:gd name="connsiteX30" fmla="*/ 105884 w 1894885"/>
              <a:gd name="connsiteY30" fmla="*/ 1393115 h 1894885"/>
              <a:gd name="connsiteX31" fmla="*/ 69795 w 1894885"/>
              <a:gd name="connsiteY31" fmla="*/ 1318198 h 1894885"/>
              <a:gd name="connsiteX32" fmla="*/ 14294 w 1894885"/>
              <a:gd name="connsiteY32" fmla="*/ 1139404 h 1894885"/>
              <a:gd name="connsiteX33" fmla="*/ 0 w 1894885"/>
              <a:gd name="connsiteY33" fmla="*/ 1045745 h 1894885"/>
              <a:gd name="connsiteX34" fmla="*/ 1789001 w 1894885"/>
              <a:gd name="connsiteY34" fmla="*/ 501769 h 1894885"/>
              <a:gd name="connsiteX35" fmla="*/ 1825090 w 1894885"/>
              <a:gd name="connsiteY35" fmla="*/ 576686 h 1894885"/>
              <a:gd name="connsiteX36" fmla="*/ 1880591 w 1894885"/>
              <a:gd name="connsiteY36" fmla="*/ 755480 h 1894885"/>
              <a:gd name="connsiteX37" fmla="*/ 1894885 w 1894885"/>
              <a:gd name="connsiteY37" fmla="*/ 849139 h 1894885"/>
              <a:gd name="connsiteX38" fmla="*/ 1187338 w 1894885"/>
              <a:gd name="connsiteY38" fmla="*/ 849139 h 1894885"/>
              <a:gd name="connsiteX39" fmla="*/ 105884 w 1894885"/>
              <a:gd name="connsiteY39" fmla="*/ 501769 h 1894885"/>
              <a:gd name="connsiteX40" fmla="*/ 707547 w 1894885"/>
              <a:gd name="connsiteY40" fmla="*/ 849139 h 1894885"/>
              <a:gd name="connsiteX41" fmla="*/ 0 w 1894885"/>
              <a:gd name="connsiteY41" fmla="*/ 849139 h 1894885"/>
              <a:gd name="connsiteX42" fmla="*/ 14294 w 1894885"/>
              <a:gd name="connsiteY42" fmla="*/ 755480 h 1894885"/>
              <a:gd name="connsiteX43" fmla="*/ 69795 w 1894885"/>
              <a:gd name="connsiteY43" fmla="*/ 576686 h 1894885"/>
              <a:gd name="connsiteX44" fmla="*/ 441797 w 1894885"/>
              <a:gd name="connsiteY44" fmla="*/ 141268 h 1894885"/>
              <a:gd name="connsiteX45" fmla="*/ 849139 w 1894885"/>
              <a:gd name="connsiteY45" fmla="*/ 846806 h 1894885"/>
              <a:gd name="connsiteX46" fmla="*/ 849139 w 1894885"/>
              <a:gd name="connsiteY46" fmla="*/ 849140 h 1894885"/>
              <a:gd name="connsiteX47" fmla="*/ 846806 w 1894885"/>
              <a:gd name="connsiteY47" fmla="*/ 849139 h 1894885"/>
              <a:gd name="connsiteX48" fmla="*/ 141268 w 1894885"/>
              <a:gd name="connsiteY48" fmla="*/ 441797 h 1894885"/>
              <a:gd name="connsiteX49" fmla="*/ 157614 w 1894885"/>
              <a:gd name="connsiteY49" fmla="*/ 414890 h 1894885"/>
              <a:gd name="connsiteX50" fmla="*/ 414891 w 1894885"/>
              <a:gd name="connsiteY50" fmla="*/ 157614 h 1894885"/>
              <a:gd name="connsiteX51" fmla="*/ 1453088 w 1894885"/>
              <a:gd name="connsiteY51" fmla="*/ 141268 h 1894885"/>
              <a:gd name="connsiteX52" fmla="*/ 1479994 w 1894885"/>
              <a:gd name="connsiteY52" fmla="*/ 157614 h 1894885"/>
              <a:gd name="connsiteX53" fmla="*/ 1737270 w 1894885"/>
              <a:gd name="connsiteY53" fmla="*/ 414890 h 1894885"/>
              <a:gd name="connsiteX54" fmla="*/ 1753616 w 1894885"/>
              <a:gd name="connsiteY54" fmla="*/ 441797 h 1894885"/>
              <a:gd name="connsiteX55" fmla="*/ 1048077 w 1894885"/>
              <a:gd name="connsiteY55" fmla="*/ 849139 h 1894885"/>
              <a:gd name="connsiteX56" fmla="*/ 1045745 w 1894885"/>
              <a:gd name="connsiteY56" fmla="*/ 849140 h 1894885"/>
              <a:gd name="connsiteX57" fmla="*/ 1045745 w 1894885"/>
              <a:gd name="connsiteY57" fmla="*/ 846806 h 1894885"/>
              <a:gd name="connsiteX58" fmla="*/ 1045746 w 1894885"/>
              <a:gd name="connsiteY58" fmla="*/ 0 h 1894885"/>
              <a:gd name="connsiteX59" fmla="*/ 1139404 w 1894885"/>
              <a:gd name="connsiteY59" fmla="*/ 14294 h 1894885"/>
              <a:gd name="connsiteX60" fmla="*/ 1318198 w 1894885"/>
              <a:gd name="connsiteY60" fmla="*/ 69794 h 1894885"/>
              <a:gd name="connsiteX61" fmla="*/ 1393116 w 1894885"/>
              <a:gd name="connsiteY61" fmla="*/ 105884 h 1894885"/>
              <a:gd name="connsiteX62" fmla="*/ 1045746 w 1894885"/>
              <a:gd name="connsiteY62" fmla="*/ 707547 h 1894885"/>
              <a:gd name="connsiteX63" fmla="*/ 849139 w 1894885"/>
              <a:gd name="connsiteY63" fmla="*/ 0 h 1894885"/>
              <a:gd name="connsiteX64" fmla="*/ 849139 w 1894885"/>
              <a:gd name="connsiteY64" fmla="*/ 707547 h 1894885"/>
              <a:gd name="connsiteX65" fmla="*/ 501769 w 1894885"/>
              <a:gd name="connsiteY65" fmla="*/ 105884 h 1894885"/>
              <a:gd name="connsiteX66" fmla="*/ 576686 w 1894885"/>
              <a:gd name="connsiteY66" fmla="*/ 69794 h 1894885"/>
              <a:gd name="connsiteX67" fmla="*/ 755480 w 1894885"/>
              <a:gd name="connsiteY67" fmla="*/ 14294 h 1894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894885" h="1894885">
                <a:moveTo>
                  <a:pt x="1045745" y="1187338"/>
                </a:moveTo>
                <a:lnTo>
                  <a:pt x="1393115" y="1789001"/>
                </a:lnTo>
                <a:lnTo>
                  <a:pt x="1318198" y="1825090"/>
                </a:lnTo>
                <a:cubicBezTo>
                  <a:pt x="1261220" y="1849190"/>
                  <a:pt x="1201410" y="1867903"/>
                  <a:pt x="1139404" y="1880591"/>
                </a:cubicBezTo>
                <a:lnTo>
                  <a:pt x="1045745" y="1894885"/>
                </a:lnTo>
                <a:close/>
                <a:moveTo>
                  <a:pt x="849139" y="1187338"/>
                </a:moveTo>
                <a:lnTo>
                  <a:pt x="849139" y="1894885"/>
                </a:lnTo>
                <a:lnTo>
                  <a:pt x="755480" y="1880591"/>
                </a:lnTo>
                <a:cubicBezTo>
                  <a:pt x="693475" y="1867903"/>
                  <a:pt x="633664" y="1849190"/>
                  <a:pt x="576686" y="1825090"/>
                </a:cubicBezTo>
                <a:lnTo>
                  <a:pt x="501769" y="1789000"/>
                </a:lnTo>
                <a:close/>
                <a:moveTo>
                  <a:pt x="1048078" y="1045746"/>
                </a:moveTo>
                <a:lnTo>
                  <a:pt x="1753616" y="1453088"/>
                </a:lnTo>
                <a:lnTo>
                  <a:pt x="1737270" y="1479994"/>
                </a:lnTo>
                <a:cubicBezTo>
                  <a:pt x="1668802" y="1581341"/>
                  <a:pt x="1581341" y="1668802"/>
                  <a:pt x="1479994" y="1737270"/>
                </a:cubicBezTo>
                <a:lnTo>
                  <a:pt x="1453088" y="1753616"/>
                </a:lnTo>
                <a:lnTo>
                  <a:pt x="1045745" y="1048078"/>
                </a:lnTo>
                <a:lnTo>
                  <a:pt x="1045745" y="1045746"/>
                </a:lnTo>
                <a:close/>
                <a:moveTo>
                  <a:pt x="846808" y="1045746"/>
                </a:moveTo>
                <a:lnTo>
                  <a:pt x="849139" y="1045746"/>
                </a:lnTo>
                <a:lnTo>
                  <a:pt x="849139" y="1048078"/>
                </a:lnTo>
                <a:lnTo>
                  <a:pt x="441797" y="1753616"/>
                </a:lnTo>
                <a:lnTo>
                  <a:pt x="414891" y="1737270"/>
                </a:lnTo>
                <a:cubicBezTo>
                  <a:pt x="313544" y="1668802"/>
                  <a:pt x="226083" y="1581341"/>
                  <a:pt x="157614" y="1479994"/>
                </a:cubicBezTo>
                <a:lnTo>
                  <a:pt x="141269" y="1453088"/>
                </a:lnTo>
                <a:close/>
                <a:moveTo>
                  <a:pt x="1187338" y="1045745"/>
                </a:moveTo>
                <a:lnTo>
                  <a:pt x="1894885" y="1045745"/>
                </a:lnTo>
                <a:lnTo>
                  <a:pt x="1880591" y="1139404"/>
                </a:lnTo>
                <a:cubicBezTo>
                  <a:pt x="1867903" y="1201409"/>
                  <a:pt x="1849190" y="1261220"/>
                  <a:pt x="1825090" y="1318198"/>
                </a:cubicBezTo>
                <a:lnTo>
                  <a:pt x="1789000" y="1393116"/>
                </a:lnTo>
                <a:close/>
                <a:moveTo>
                  <a:pt x="707547" y="1045745"/>
                </a:moveTo>
                <a:lnTo>
                  <a:pt x="105884" y="1393115"/>
                </a:lnTo>
                <a:lnTo>
                  <a:pt x="69795" y="1318198"/>
                </a:lnTo>
                <a:cubicBezTo>
                  <a:pt x="45695" y="1261220"/>
                  <a:pt x="26982" y="1201409"/>
                  <a:pt x="14294" y="1139404"/>
                </a:cubicBezTo>
                <a:lnTo>
                  <a:pt x="0" y="1045745"/>
                </a:lnTo>
                <a:close/>
                <a:moveTo>
                  <a:pt x="1789001" y="501769"/>
                </a:moveTo>
                <a:lnTo>
                  <a:pt x="1825090" y="576686"/>
                </a:lnTo>
                <a:cubicBezTo>
                  <a:pt x="1849190" y="633664"/>
                  <a:pt x="1867903" y="693475"/>
                  <a:pt x="1880591" y="755480"/>
                </a:cubicBezTo>
                <a:lnTo>
                  <a:pt x="1894885" y="849139"/>
                </a:lnTo>
                <a:lnTo>
                  <a:pt x="1187338" y="849139"/>
                </a:lnTo>
                <a:close/>
                <a:moveTo>
                  <a:pt x="105884" y="501769"/>
                </a:moveTo>
                <a:lnTo>
                  <a:pt x="707547" y="849139"/>
                </a:lnTo>
                <a:lnTo>
                  <a:pt x="0" y="849139"/>
                </a:lnTo>
                <a:lnTo>
                  <a:pt x="14294" y="755480"/>
                </a:lnTo>
                <a:cubicBezTo>
                  <a:pt x="26982" y="693475"/>
                  <a:pt x="45695" y="633664"/>
                  <a:pt x="69795" y="576686"/>
                </a:cubicBezTo>
                <a:close/>
                <a:moveTo>
                  <a:pt x="441797" y="141268"/>
                </a:moveTo>
                <a:lnTo>
                  <a:pt x="849139" y="846806"/>
                </a:lnTo>
                <a:lnTo>
                  <a:pt x="849139" y="849140"/>
                </a:lnTo>
                <a:lnTo>
                  <a:pt x="846806" y="849139"/>
                </a:lnTo>
                <a:lnTo>
                  <a:pt x="141268" y="441797"/>
                </a:lnTo>
                <a:lnTo>
                  <a:pt x="157614" y="414890"/>
                </a:lnTo>
                <a:cubicBezTo>
                  <a:pt x="226083" y="313544"/>
                  <a:pt x="313544" y="226083"/>
                  <a:pt x="414891" y="157614"/>
                </a:cubicBezTo>
                <a:close/>
                <a:moveTo>
                  <a:pt x="1453088" y="141268"/>
                </a:moveTo>
                <a:lnTo>
                  <a:pt x="1479994" y="157614"/>
                </a:lnTo>
                <a:cubicBezTo>
                  <a:pt x="1581341" y="226083"/>
                  <a:pt x="1668802" y="313544"/>
                  <a:pt x="1737270" y="414890"/>
                </a:cubicBezTo>
                <a:lnTo>
                  <a:pt x="1753616" y="441797"/>
                </a:lnTo>
                <a:lnTo>
                  <a:pt x="1048077" y="849139"/>
                </a:lnTo>
                <a:lnTo>
                  <a:pt x="1045745" y="849140"/>
                </a:lnTo>
                <a:lnTo>
                  <a:pt x="1045745" y="846806"/>
                </a:lnTo>
                <a:close/>
                <a:moveTo>
                  <a:pt x="1045746" y="0"/>
                </a:moveTo>
                <a:lnTo>
                  <a:pt x="1139404" y="14294"/>
                </a:lnTo>
                <a:cubicBezTo>
                  <a:pt x="1201410" y="26982"/>
                  <a:pt x="1261220" y="45695"/>
                  <a:pt x="1318198" y="69794"/>
                </a:cubicBezTo>
                <a:lnTo>
                  <a:pt x="1393116" y="105884"/>
                </a:lnTo>
                <a:lnTo>
                  <a:pt x="1045746" y="707547"/>
                </a:lnTo>
                <a:close/>
                <a:moveTo>
                  <a:pt x="849139" y="0"/>
                </a:moveTo>
                <a:lnTo>
                  <a:pt x="849139" y="707547"/>
                </a:lnTo>
                <a:lnTo>
                  <a:pt x="501769" y="105884"/>
                </a:lnTo>
                <a:lnTo>
                  <a:pt x="576686" y="69794"/>
                </a:lnTo>
                <a:cubicBezTo>
                  <a:pt x="633664" y="45695"/>
                  <a:pt x="693475" y="26982"/>
                  <a:pt x="755480" y="14294"/>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82163"/>
            <a:endParaRPr lang="zh-CN" altLang="en-US">
              <a:solidFill>
                <a:prstClr val="white"/>
              </a:solidFill>
            </a:endParaRPr>
          </a:p>
        </p:txBody>
      </p:sp>
      <p:sp>
        <p:nvSpPr>
          <p:cNvPr id="13" name="TextBox 41"/>
          <p:cNvSpPr txBox="1"/>
          <p:nvPr/>
        </p:nvSpPr>
        <p:spPr>
          <a:xfrm>
            <a:off x="1536416" y="2436952"/>
            <a:ext cx="2651792" cy="640502"/>
          </a:xfrm>
          <a:prstGeom prst="rect">
            <a:avLst/>
          </a:prstGeom>
          <a:noFill/>
        </p:spPr>
        <p:txBody>
          <a:bodyPr wrap="square" lIns="85667" tIns="42834" rIns="85667" bIns="42834" rtlCol="0">
            <a:spAutoFit/>
          </a:bodyPr>
          <a:lstStyle/>
          <a:p>
            <a:pPr>
              <a:lnSpc>
                <a:spcPct val="150000"/>
              </a:lnSpc>
            </a:pP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点击添加相关标题文字，点击添加相关标题文字，点击添加相关标题文字，点击添加相关标题文字，点击添加相关标题文字，点击添加相关标题文字。</a:t>
            </a:r>
            <a:endParaRPr lang="en-GB"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14" name="TextBox 170"/>
          <p:cNvSpPr txBox="1"/>
          <p:nvPr/>
        </p:nvSpPr>
        <p:spPr>
          <a:xfrm>
            <a:off x="1536416" y="2103328"/>
            <a:ext cx="2430227" cy="355904"/>
          </a:xfrm>
          <a:prstGeom prst="rect">
            <a:avLst/>
          </a:prstGeom>
          <a:noFill/>
        </p:spPr>
        <p:txBody>
          <a:bodyPr wrap="square" lIns="96431" tIns="48215" rIns="96431" bIns="48215" rtlCol="0">
            <a:spAutoFit/>
          </a:bodyPr>
          <a:lstStyle/>
          <a:p>
            <a:pPr>
              <a:lnSpc>
                <a:spcPct val="120000"/>
              </a:lnSpc>
            </a:pP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 name="TextBox 41"/>
          <p:cNvSpPr txBox="1"/>
          <p:nvPr/>
        </p:nvSpPr>
        <p:spPr>
          <a:xfrm>
            <a:off x="2374616" y="4799152"/>
            <a:ext cx="2651792" cy="640502"/>
          </a:xfrm>
          <a:prstGeom prst="rect">
            <a:avLst/>
          </a:prstGeom>
          <a:noFill/>
        </p:spPr>
        <p:txBody>
          <a:bodyPr wrap="square" lIns="85667" tIns="42834" rIns="85667" bIns="42834" rtlCol="0">
            <a:spAutoFit/>
          </a:bodyPr>
          <a:lstStyle/>
          <a:p>
            <a:pPr>
              <a:lnSpc>
                <a:spcPct val="150000"/>
              </a:lnSpc>
            </a:pP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点击添加相关标题文字，点击添加相关标题文字，点击添加相关标题文字，点击添加相关标题文字，点击添加相关标题文字，点击添加相关标题文字。</a:t>
            </a:r>
            <a:endParaRPr lang="en-GB"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16" name="TextBox 170"/>
          <p:cNvSpPr txBox="1"/>
          <p:nvPr/>
        </p:nvSpPr>
        <p:spPr>
          <a:xfrm>
            <a:off x="2374616" y="4465528"/>
            <a:ext cx="2430227" cy="355904"/>
          </a:xfrm>
          <a:prstGeom prst="rect">
            <a:avLst/>
          </a:prstGeom>
          <a:noFill/>
        </p:spPr>
        <p:txBody>
          <a:bodyPr wrap="square" lIns="96431" tIns="48215" rIns="96431" bIns="48215" rtlCol="0">
            <a:spAutoFit/>
          </a:bodyPr>
          <a:lstStyle/>
          <a:p>
            <a:pPr>
              <a:lnSpc>
                <a:spcPct val="120000"/>
              </a:lnSpc>
            </a:pP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TextBox 41"/>
          <p:cNvSpPr txBox="1"/>
          <p:nvPr/>
        </p:nvSpPr>
        <p:spPr>
          <a:xfrm>
            <a:off x="8074376" y="2208352"/>
            <a:ext cx="2651792" cy="640502"/>
          </a:xfrm>
          <a:prstGeom prst="rect">
            <a:avLst/>
          </a:prstGeom>
          <a:noFill/>
        </p:spPr>
        <p:txBody>
          <a:bodyPr wrap="square" lIns="85667" tIns="42834" rIns="85667" bIns="42834" rtlCol="0">
            <a:spAutoFit/>
          </a:bodyPr>
          <a:lstStyle/>
          <a:p>
            <a:pPr>
              <a:lnSpc>
                <a:spcPct val="150000"/>
              </a:lnSpc>
            </a:pP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点击添加相关标题文字，点击添加相关标题文字，点击添加相关标题文字，点击添加相关标题文字，点击添加相关标题文字，点击添加相关标题文字。</a:t>
            </a:r>
            <a:endParaRPr lang="en-GB"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18" name="TextBox 170"/>
          <p:cNvSpPr txBox="1"/>
          <p:nvPr/>
        </p:nvSpPr>
        <p:spPr>
          <a:xfrm>
            <a:off x="8074376" y="1874728"/>
            <a:ext cx="2430227" cy="355904"/>
          </a:xfrm>
          <a:prstGeom prst="rect">
            <a:avLst/>
          </a:prstGeom>
          <a:noFill/>
        </p:spPr>
        <p:txBody>
          <a:bodyPr wrap="square" lIns="96431" tIns="48215" rIns="96431" bIns="48215" rtlCol="0">
            <a:spAutoFit/>
          </a:bodyPr>
          <a:lstStyle/>
          <a:p>
            <a:pPr>
              <a:lnSpc>
                <a:spcPct val="120000"/>
              </a:lnSpc>
            </a:pP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TextBox 41"/>
          <p:cNvSpPr txBox="1"/>
          <p:nvPr/>
        </p:nvSpPr>
        <p:spPr>
          <a:xfrm>
            <a:off x="8485856" y="5134432"/>
            <a:ext cx="2651792" cy="640502"/>
          </a:xfrm>
          <a:prstGeom prst="rect">
            <a:avLst/>
          </a:prstGeom>
          <a:noFill/>
        </p:spPr>
        <p:txBody>
          <a:bodyPr wrap="square" lIns="85667" tIns="42834" rIns="85667" bIns="42834" rtlCol="0">
            <a:spAutoFit/>
          </a:bodyPr>
          <a:lstStyle/>
          <a:p>
            <a:pPr>
              <a:lnSpc>
                <a:spcPct val="150000"/>
              </a:lnSpc>
            </a:pPr>
            <a:r>
              <a:rPr lang="zh-CN" altLang="en-US" sz="800" dirty="0">
                <a:solidFill>
                  <a:schemeClr val="bg1">
                    <a:lumMod val="65000"/>
                  </a:schemeClr>
                </a:solidFill>
                <a:latin typeface="微软雅黑" panose="020B0503020204020204" pitchFamily="34" charset="-122"/>
                <a:ea typeface="微软雅黑" panose="020B0503020204020204" pitchFamily="34" charset="-122"/>
                <a:cs typeface="+mn-ea"/>
                <a:sym typeface="+mn-lt"/>
              </a:rPr>
              <a:t>点击添加相关标题文字，点击添加相关标题文字，点击添加相关标题文字，点击添加相关标题文字，点击添加相关标题文字，点击添加相关标题文字。</a:t>
            </a:r>
            <a:endParaRPr lang="en-GB" altLang="zh-CN" sz="800" dirty="0">
              <a:solidFill>
                <a:schemeClr val="bg1">
                  <a:lumMod val="65000"/>
                </a:schemeClr>
              </a:solidFill>
              <a:latin typeface="微软雅黑" panose="020B0503020204020204" pitchFamily="34" charset="-122"/>
              <a:ea typeface="微软雅黑" panose="020B0503020204020204" pitchFamily="34" charset="-122"/>
              <a:cs typeface="+mn-ea"/>
              <a:sym typeface="+mn-lt"/>
            </a:endParaRPr>
          </a:p>
        </p:txBody>
      </p:sp>
      <p:sp>
        <p:nvSpPr>
          <p:cNvPr id="20" name="TextBox 170"/>
          <p:cNvSpPr txBox="1"/>
          <p:nvPr/>
        </p:nvSpPr>
        <p:spPr>
          <a:xfrm>
            <a:off x="8485856" y="4800808"/>
            <a:ext cx="2430227" cy="355904"/>
          </a:xfrm>
          <a:prstGeom prst="rect">
            <a:avLst/>
          </a:prstGeom>
          <a:noFill/>
        </p:spPr>
        <p:txBody>
          <a:bodyPr wrap="square" lIns="96431" tIns="48215" rIns="96431" bIns="48215" rtlCol="0">
            <a:spAutoFit/>
          </a:bodyPr>
          <a:lstStyle/>
          <a:p>
            <a:pPr>
              <a:lnSpc>
                <a:spcPct val="120000"/>
              </a:lnSpc>
            </a:pP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文本框 21"/>
          <p:cNvSpPr txBox="1"/>
          <p:nvPr/>
        </p:nvSpPr>
        <p:spPr>
          <a:xfrm>
            <a:off x="372973" y="266550"/>
            <a:ext cx="3272517" cy="466708"/>
          </a:xfrm>
          <a:prstGeom prst="rect">
            <a:avLst/>
          </a:prstGeom>
          <a:noFill/>
        </p:spPr>
        <p:txBody>
          <a:bodyPr wrap="none" lIns="96434" tIns="48217" rIns="96434" bIns="48217" rtlCol="0">
            <a:spAutoFit/>
          </a:bodyPr>
          <a:lstStyle/>
          <a:p>
            <a:pPr defTabSz="964278"/>
            <a:r>
              <a:rPr lang="zh-CN" altLang="en-US" sz="2400" dirty="0">
                <a:solidFill>
                  <a:srgbClr val="E7E6E6">
                    <a:lumMod val="25000"/>
                  </a:srgbClr>
                </a:solidFill>
                <a:latin typeface="微软雅黑" panose="020B0503020204020204" pitchFamily="34" charset="-122"/>
                <a:ea typeface="微软雅黑" panose="020B0503020204020204" pitchFamily="34" charset="-122"/>
                <a:cs typeface="+mn-ea"/>
                <a:sym typeface="+mn-lt"/>
              </a:rPr>
              <a:t>点击添加相关标题文字</a:t>
            </a:r>
          </a:p>
        </p:txBody>
      </p:sp>
      <p:sp>
        <p:nvSpPr>
          <p:cNvPr id="23" name="文本框 22"/>
          <p:cNvSpPr txBox="1"/>
          <p:nvPr/>
        </p:nvSpPr>
        <p:spPr>
          <a:xfrm>
            <a:off x="372973" y="654957"/>
            <a:ext cx="2809570" cy="374375"/>
          </a:xfrm>
          <a:prstGeom prst="rect">
            <a:avLst/>
          </a:prstGeom>
          <a:noFill/>
        </p:spPr>
        <p:txBody>
          <a:bodyPr wrap="none" lIns="96434" tIns="48217" rIns="96434" bIns="48217" rtlCol="0">
            <a:spAutoFit/>
          </a:bodyPr>
          <a:lstStyle/>
          <a:p>
            <a:pPr defTabSz="964278"/>
            <a:r>
              <a:rPr lang="en-US" altLang="zh-CN" dirty="0">
                <a:solidFill>
                  <a:srgbClr val="E7E6E6">
                    <a:lumMod val="25000"/>
                  </a:srgbClr>
                </a:solidFill>
                <a:cs typeface="+mn-ea"/>
                <a:sym typeface="+mn-lt"/>
              </a:rPr>
              <a:t>ADD RELATED TITLE WORDS</a:t>
            </a:r>
            <a:endParaRPr lang="zh-CN" altLang="en-US" dirty="0">
              <a:solidFill>
                <a:srgbClr val="E7E6E6">
                  <a:lumMod val="25000"/>
                </a:srgbClr>
              </a:solidFill>
              <a:cs typeface="+mn-ea"/>
              <a:sym typeface="+mn-lt"/>
            </a:endParaRPr>
          </a:p>
        </p:txBody>
      </p:sp>
    </p:spTree>
    <p:extLst>
      <p:ext uri="{BB962C8B-B14F-4D97-AF65-F5344CB8AC3E}">
        <p14:creationId xmlns:p14="http://schemas.microsoft.com/office/powerpoint/2010/main" val="987086140"/>
      </p:ext>
    </p:extLst>
  </p:cSld>
  <p:clrMapOvr>
    <a:masterClrMapping/>
  </p:clrMapOvr>
  <mc:AlternateContent xmlns:mc="http://schemas.openxmlformats.org/markup-compatibility/2006" xmlns:p14="http://schemas.microsoft.com/office/powerpoint/2010/main">
    <mc:Choice Requires="p14">
      <p:transition spd="slow" p14:dur="1600" advTm="0">
        <p14:gallery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heel(1)">
                                      <p:cBhvr>
                                        <p:cTn id="7" dur="500"/>
                                        <p:tgtEl>
                                          <p:spTgt spid="34"/>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circle(in)">
                                      <p:cBhvr>
                                        <p:cTn id="10" dur="500"/>
                                        <p:tgtEl>
                                          <p:spTgt spid="33"/>
                                        </p:tgtEl>
                                      </p:cBhvr>
                                    </p:animEffect>
                                  </p:childTnLst>
                                </p:cTn>
                              </p:par>
                              <p:par>
                                <p:cTn id="11" presetID="42"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500"/>
                                        <p:tgtEl>
                                          <p:spTgt spid="32"/>
                                        </p:tgtEl>
                                      </p:cBhvr>
                                    </p:animEffect>
                                    <p:anim calcmode="lin" valueType="num">
                                      <p:cBhvr>
                                        <p:cTn id="14" dur="500" fill="hold"/>
                                        <p:tgtEl>
                                          <p:spTgt spid="32"/>
                                        </p:tgtEl>
                                        <p:attrNameLst>
                                          <p:attrName>ppt_x</p:attrName>
                                        </p:attrNameLst>
                                      </p:cBhvr>
                                      <p:tavLst>
                                        <p:tav tm="0">
                                          <p:val>
                                            <p:strVal val="#ppt_x"/>
                                          </p:val>
                                        </p:tav>
                                        <p:tav tm="100000">
                                          <p:val>
                                            <p:strVal val="#ppt_x"/>
                                          </p:val>
                                        </p:tav>
                                      </p:tavLst>
                                    </p:anim>
                                    <p:anim calcmode="lin" valueType="num">
                                      <p:cBhvr>
                                        <p:cTn id="15" dur="500" fill="hold"/>
                                        <p:tgtEl>
                                          <p:spTgt spid="32"/>
                                        </p:tgtEl>
                                        <p:attrNameLst>
                                          <p:attrName>ppt_y</p:attrName>
                                        </p:attrNameLst>
                                      </p:cBhvr>
                                      <p:tavLst>
                                        <p:tav tm="0">
                                          <p:val>
                                            <p:strVal val="#ppt_y+.1"/>
                                          </p:val>
                                        </p:tav>
                                        <p:tav tm="100000">
                                          <p:val>
                                            <p:strVal val="#ppt_y"/>
                                          </p:val>
                                        </p:tav>
                                      </p:tavLst>
                                    </p:anim>
                                  </p:childTnLst>
                                </p:cTn>
                              </p:par>
                            </p:childTnLst>
                          </p:cTn>
                        </p:par>
                        <p:par>
                          <p:cTn id="16" fill="hold">
                            <p:stCondLst>
                              <p:cond delay="500"/>
                            </p:stCondLst>
                            <p:childTnLst>
                              <p:par>
                                <p:cTn id="17" presetID="47" presetClass="entr" presetSubtype="0"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anim calcmode="lin" valueType="num">
                                      <p:cBhvr>
                                        <p:cTn id="20" dur="500" fill="hold"/>
                                        <p:tgtEl>
                                          <p:spTgt spid="14"/>
                                        </p:tgtEl>
                                        <p:attrNameLst>
                                          <p:attrName>ppt_x</p:attrName>
                                        </p:attrNameLst>
                                      </p:cBhvr>
                                      <p:tavLst>
                                        <p:tav tm="0">
                                          <p:val>
                                            <p:strVal val="#ppt_x"/>
                                          </p:val>
                                        </p:tav>
                                        <p:tav tm="100000">
                                          <p:val>
                                            <p:strVal val="#ppt_x"/>
                                          </p:val>
                                        </p:tav>
                                      </p:tavLst>
                                    </p:anim>
                                    <p:anim calcmode="lin" valueType="num">
                                      <p:cBhvr>
                                        <p:cTn id="21" dur="500" fill="hold"/>
                                        <p:tgtEl>
                                          <p:spTgt spid="14"/>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anim calcmode="lin" valueType="num">
                                      <p:cBhvr>
                                        <p:cTn id="25" dur="500" fill="hold"/>
                                        <p:tgtEl>
                                          <p:spTgt spid="13"/>
                                        </p:tgtEl>
                                        <p:attrNameLst>
                                          <p:attrName>ppt_x</p:attrName>
                                        </p:attrNameLst>
                                      </p:cBhvr>
                                      <p:tavLst>
                                        <p:tav tm="0">
                                          <p:val>
                                            <p:strVal val="#ppt_x"/>
                                          </p:val>
                                        </p:tav>
                                        <p:tav tm="100000">
                                          <p:val>
                                            <p:strVal val="#ppt_x"/>
                                          </p:val>
                                        </p:tav>
                                      </p:tavLst>
                                    </p:anim>
                                    <p:anim calcmode="lin" valueType="num">
                                      <p:cBhvr>
                                        <p:cTn id="26" dur="500" fill="hold"/>
                                        <p:tgtEl>
                                          <p:spTgt spid="13"/>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47" presetClass="entr" presetSubtype="0" fill="hold" grpId="0"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anim calcmode="lin" valueType="num">
                                      <p:cBhvr>
                                        <p:cTn id="31" dur="500" fill="hold"/>
                                        <p:tgtEl>
                                          <p:spTgt spid="16"/>
                                        </p:tgtEl>
                                        <p:attrNameLst>
                                          <p:attrName>ppt_x</p:attrName>
                                        </p:attrNameLst>
                                      </p:cBhvr>
                                      <p:tavLst>
                                        <p:tav tm="0">
                                          <p:val>
                                            <p:strVal val="#ppt_x"/>
                                          </p:val>
                                        </p:tav>
                                        <p:tav tm="100000">
                                          <p:val>
                                            <p:strVal val="#ppt_x"/>
                                          </p:val>
                                        </p:tav>
                                      </p:tavLst>
                                    </p:anim>
                                    <p:anim calcmode="lin" valueType="num">
                                      <p:cBhvr>
                                        <p:cTn id="32" dur="500" fill="hold"/>
                                        <p:tgtEl>
                                          <p:spTgt spid="16"/>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anim calcmode="lin" valueType="num">
                                      <p:cBhvr>
                                        <p:cTn id="36" dur="500" fill="hold"/>
                                        <p:tgtEl>
                                          <p:spTgt spid="15"/>
                                        </p:tgtEl>
                                        <p:attrNameLst>
                                          <p:attrName>ppt_x</p:attrName>
                                        </p:attrNameLst>
                                      </p:cBhvr>
                                      <p:tavLst>
                                        <p:tav tm="0">
                                          <p:val>
                                            <p:strVal val="#ppt_x"/>
                                          </p:val>
                                        </p:tav>
                                        <p:tav tm="100000">
                                          <p:val>
                                            <p:strVal val="#ppt_x"/>
                                          </p:val>
                                        </p:tav>
                                      </p:tavLst>
                                    </p:anim>
                                    <p:anim calcmode="lin" valueType="num">
                                      <p:cBhvr>
                                        <p:cTn id="37" dur="500" fill="hold"/>
                                        <p:tgtEl>
                                          <p:spTgt spid="15"/>
                                        </p:tgtEl>
                                        <p:attrNameLst>
                                          <p:attrName>ppt_y</p:attrName>
                                        </p:attrNameLst>
                                      </p:cBhvr>
                                      <p:tavLst>
                                        <p:tav tm="0">
                                          <p:val>
                                            <p:strVal val="#ppt_y+.1"/>
                                          </p:val>
                                        </p:tav>
                                        <p:tav tm="100000">
                                          <p:val>
                                            <p:strVal val="#ppt_y"/>
                                          </p:val>
                                        </p:tav>
                                      </p:tavLst>
                                    </p:anim>
                                  </p:childTnLst>
                                </p:cTn>
                              </p:par>
                            </p:childTnLst>
                          </p:cTn>
                        </p:par>
                        <p:par>
                          <p:cTn id="38" fill="hold">
                            <p:stCondLst>
                              <p:cond delay="1500"/>
                            </p:stCondLst>
                            <p:childTnLst>
                              <p:par>
                                <p:cTn id="39" presetID="47" presetClass="entr" presetSubtype="0" fill="hold" grpId="0" nodeType="after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anim calcmode="lin" valueType="num">
                                      <p:cBhvr>
                                        <p:cTn id="42" dur="500" fill="hold"/>
                                        <p:tgtEl>
                                          <p:spTgt spid="18"/>
                                        </p:tgtEl>
                                        <p:attrNameLst>
                                          <p:attrName>ppt_x</p:attrName>
                                        </p:attrNameLst>
                                      </p:cBhvr>
                                      <p:tavLst>
                                        <p:tav tm="0">
                                          <p:val>
                                            <p:strVal val="#ppt_x"/>
                                          </p:val>
                                        </p:tav>
                                        <p:tav tm="100000">
                                          <p:val>
                                            <p:strVal val="#ppt_x"/>
                                          </p:val>
                                        </p:tav>
                                      </p:tavLst>
                                    </p:anim>
                                    <p:anim calcmode="lin" valueType="num">
                                      <p:cBhvr>
                                        <p:cTn id="43" dur="500" fill="hold"/>
                                        <p:tgtEl>
                                          <p:spTgt spid="18"/>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anim calcmode="lin" valueType="num">
                                      <p:cBhvr>
                                        <p:cTn id="47" dur="500" fill="hold"/>
                                        <p:tgtEl>
                                          <p:spTgt spid="17"/>
                                        </p:tgtEl>
                                        <p:attrNameLst>
                                          <p:attrName>ppt_x</p:attrName>
                                        </p:attrNameLst>
                                      </p:cBhvr>
                                      <p:tavLst>
                                        <p:tav tm="0">
                                          <p:val>
                                            <p:strVal val="#ppt_x"/>
                                          </p:val>
                                        </p:tav>
                                        <p:tav tm="100000">
                                          <p:val>
                                            <p:strVal val="#ppt_x"/>
                                          </p:val>
                                        </p:tav>
                                      </p:tavLst>
                                    </p:anim>
                                    <p:anim calcmode="lin" valueType="num">
                                      <p:cBhvr>
                                        <p:cTn id="48" dur="500" fill="hold"/>
                                        <p:tgtEl>
                                          <p:spTgt spid="17"/>
                                        </p:tgtEl>
                                        <p:attrNameLst>
                                          <p:attrName>ppt_y</p:attrName>
                                        </p:attrNameLst>
                                      </p:cBhvr>
                                      <p:tavLst>
                                        <p:tav tm="0">
                                          <p:val>
                                            <p:strVal val="#ppt_y+.1"/>
                                          </p:val>
                                        </p:tav>
                                        <p:tav tm="100000">
                                          <p:val>
                                            <p:strVal val="#ppt_y"/>
                                          </p:val>
                                        </p:tav>
                                      </p:tavLst>
                                    </p:anim>
                                  </p:childTnLst>
                                </p:cTn>
                              </p:par>
                            </p:childTnLst>
                          </p:cTn>
                        </p:par>
                        <p:par>
                          <p:cTn id="49" fill="hold">
                            <p:stCondLst>
                              <p:cond delay="2000"/>
                            </p:stCondLst>
                            <p:childTnLst>
                              <p:par>
                                <p:cTn id="50" presetID="47" presetClass="entr" presetSubtype="0" fill="hold" grpId="0" nodeType="after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fade">
                                      <p:cBhvr>
                                        <p:cTn id="52" dur="500"/>
                                        <p:tgtEl>
                                          <p:spTgt spid="20"/>
                                        </p:tgtEl>
                                      </p:cBhvr>
                                    </p:animEffect>
                                    <p:anim calcmode="lin" valueType="num">
                                      <p:cBhvr>
                                        <p:cTn id="53" dur="500" fill="hold"/>
                                        <p:tgtEl>
                                          <p:spTgt spid="20"/>
                                        </p:tgtEl>
                                        <p:attrNameLst>
                                          <p:attrName>ppt_x</p:attrName>
                                        </p:attrNameLst>
                                      </p:cBhvr>
                                      <p:tavLst>
                                        <p:tav tm="0">
                                          <p:val>
                                            <p:strVal val="#ppt_x"/>
                                          </p:val>
                                        </p:tav>
                                        <p:tav tm="100000">
                                          <p:val>
                                            <p:strVal val="#ppt_x"/>
                                          </p:val>
                                        </p:tav>
                                      </p:tavLst>
                                    </p:anim>
                                    <p:anim calcmode="lin" valueType="num">
                                      <p:cBhvr>
                                        <p:cTn id="54" dur="500" fill="hold"/>
                                        <p:tgtEl>
                                          <p:spTgt spid="20"/>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fade">
                                      <p:cBhvr>
                                        <p:cTn id="57" dur="500"/>
                                        <p:tgtEl>
                                          <p:spTgt spid="19"/>
                                        </p:tgtEl>
                                      </p:cBhvr>
                                    </p:animEffect>
                                    <p:anim calcmode="lin" valueType="num">
                                      <p:cBhvr>
                                        <p:cTn id="58" dur="500" fill="hold"/>
                                        <p:tgtEl>
                                          <p:spTgt spid="19"/>
                                        </p:tgtEl>
                                        <p:attrNameLst>
                                          <p:attrName>ppt_x</p:attrName>
                                        </p:attrNameLst>
                                      </p:cBhvr>
                                      <p:tavLst>
                                        <p:tav tm="0">
                                          <p:val>
                                            <p:strVal val="#ppt_x"/>
                                          </p:val>
                                        </p:tav>
                                        <p:tav tm="100000">
                                          <p:val>
                                            <p:strVal val="#ppt_x"/>
                                          </p:val>
                                        </p:tav>
                                      </p:tavLst>
                                    </p:anim>
                                    <p:anim calcmode="lin" valueType="num">
                                      <p:cBhvr>
                                        <p:cTn id="59" dur="5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13" grpId="0"/>
      <p:bldP spid="14" grpId="0"/>
      <p:bldP spid="15" grpId="0"/>
      <p:bldP spid="16" grpId="0"/>
      <p:bldP spid="17" grpId="0"/>
      <p:bldP spid="18" grpId="0"/>
      <p:bldP spid="19" grpId="0"/>
      <p:bldP spid="20"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351BF856-231C-4C9A-8DDA-FB8B33B9E22B"/>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OUTPUT_FOLDER" val="C:\Users\Administrator\Desktop"/>
  <p:tag name="ISPRING_PRESENTATION_TITLE" val="bt884.pptx"/>
</p:tagLst>
</file>

<file path=ppt/theme/theme1.xml><?xml version="1.0" encoding="utf-8"?>
<a:theme xmlns:a="http://schemas.openxmlformats.org/drawingml/2006/main" name="第一PPT，www.1ppt.com">
  <a:themeElements>
    <a:clrScheme name="自定义 404">
      <a:dk1>
        <a:sysClr val="windowText" lastClr="000000"/>
      </a:dk1>
      <a:lt1>
        <a:sysClr val="window" lastClr="FFFFFF"/>
      </a:lt1>
      <a:dk2>
        <a:srgbClr val="44546A"/>
      </a:dk2>
      <a:lt2>
        <a:srgbClr val="E7E6E6"/>
      </a:lt2>
      <a:accent1>
        <a:srgbClr val="9B491A"/>
      </a:accent1>
      <a:accent2>
        <a:srgbClr val="0B0B0B"/>
      </a:accent2>
      <a:accent3>
        <a:srgbClr val="9B491A"/>
      </a:accent3>
      <a:accent4>
        <a:srgbClr val="0B0B0B"/>
      </a:accent4>
      <a:accent5>
        <a:srgbClr val="9B491A"/>
      </a:accent5>
      <a:accent6>
        <a:srgbClr val="0B0B0B"/>
      </a:accent6>
      <a:hlink>
        <a:srgbClr val="9B491A"/>
      </a:hlink>
      <a:folHlink>
        <a:srgbClr val="0B0B0B"/>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4705</Words>
  <Application>Microsoft Office PowerPoint</Application>
  <PresentationFormat>自定义</PresentationFormat>
  <Paragraphs>197</Paragraphs>
  <Slides>20</Slides>
  <Notes>19</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20</vt:i4>
      </vt:variant>
    </vt:vector>
  </HeadingPairs>
  <TitlesOfParts>
    <vt:vector size="35" baseType="lpstr">
      <vt:lpstr>Gill Sans</vt:lpstr>
      <vt:lpstr>HelveticaNeueLT Pro 35 Th</vt:lpstr>
      <vt:lpstr>맑은 고딕</vt:lpstr>
      <vt:lpstr>汉仪细圆简</vt:lpstr>
      <vt:lpstr>宋体</vt:lpstr>
      <vt:lpstr>微软雅黑</vt:lpstr>
      <vt:lpstr>Agency FB</vt:lpstr>
      <vt:lpstr>Arial</vt:lpstr>
      <vt:lpstr>Calibri</vt:lpstr>
      <vt:lpstr>Calibri Light</vt:lpstr>
      <vt:lpstr>Franklin Gothic Medium</vt:lpstr>
      <vt:lpstr>Impact</vt:lpstr>
      <vt:lpstr>Times New Roman</vt:lpstr>
      <vt:lpstr>Wingdings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咖啡</dc:title>
  <dc:creator/>
  <cp:keywords>user</cp:keywords>
  <cp:lastModifiedBy/>
  <cp:revision>1</cp:revision>
  <dcterms:created xsi:type="dcterms:W3CDTF">2016-10-17T14:00:15Z</dcterms:created>
  <dcterms:modified xsi:type="dcterms:W3CDTF">2018-11-21T15:12:26Z</dcterms:modified>
</cp:coreProperties>
</file>