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385" r:id="rId4"/>
    <p:sldId id="364" r:id="rId5"/>
    <p:sldId id="362" r:id="rId6"/>
    <p:sldId id="383" r:id="rId7"/>
    <p:sldId id="371" r:id="rId8"/>
    <p:sldId id="372" r:id="rId9"/>
    <p:sldId id="365" r:id="rId10"/>
    <p:sldId id="369" r:id="rId11"/>
    <p:sldId id="376" r:id="rId12"/>
    <p:sldId id="373" r:id="rId13"/>
    <p:sldId id="384" r:id="rId14"/>
    <p:sldId id="374" r:id="rId15"/>
    <p:sldId id="366" r:id="rId16"/>
    <p:sldId id="370" r:id="rId17"/>
    <p:sldId id="377" r:id="rId18"/>
    <p:sldId id="379" r:id="rId19"/>
    <p:sldId id="378" r:id="rId20"/>
    <p:sldId id="367" r:id="rId21"/>
    <p:sldId id="381" r:id="rId22"/>
    <p:sldId id="375" r:id="rId23"/>
    <p:sldId id="382" r:id="rId24"/>
    <p:sldId id="380" r:id="rId25"/>
    <p:sldId id="386" r:id="rId26"/>
    <p:sldId id="38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70" userDrawn="1">
          <p15:clr>
            <a:srgbClr val="A4A3A4"/>
          </p15:clr>
        </p15:guide>
        <p15:guide id="4" pos="7310"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2505"/>
    <a:srgbClr val="D28244"/>
    <a:srgbClr val="024061"/>
    <a:srgbClr val="00B9BC"/>
    <a:srgbClr val="87845A"/>
    <a:srgbClr val="38475D"/>
    <a:srgbClr val="41535A"/>
    <a:srgbClr val="090906"/>
    <a:srgbClr val="BEC5B0"/>
    <a:srgbClr val="5E63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8" autoAdjust="0"/>
    <p:restoredTop sz="96314" autoAdjust="0"/>
  </p:normalViewPr>
  <p:slideViewPr>
    <p:cSldViewPr snapToGrid="0" showGuides="1">
      <p:cViewPr varScale="1">
        <p:scale>
          <a:sx n="108" d="100"/>
          <a:sy n="108" d="100"/>
        </p:scale>
        <p:origin x="702" y="114"/>
      </p:cViewPr>
      <p:guideLst>
        <p:guide orient="horz" pos="2160"/>
        <p:guide pos="370"/>
        <p:guide pos="73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317455488064746E-2"/>
          <c:y val="7.8832656619631389E-2"/>
          <c:w val="0.84119649482469894"/>
          <c:h val="0.85311261773104186"/>
        </c:manualLayout>
      </c:layout>
      <c:doughnutChart>
        <c:varyColors val="1"/>
        <c:dLbls>
          <c:showLegendKey val="0"/>
          <c:showVal val="0"/>
          <c:showCatName val="0"/>
          <c:showSerName val="0"/>
          <c:showPercent val="0"/>
          <c:showBubbleSize val="0"/>
          <c:showLeaderLines val="0"/>
        </c:dLbls>
        <c:firstSliceAng val="0"/>
        <c:holeSize val="65"/>
      </c:doughnutChart>
    </c:plotArea>
    <c:plotVisOnly val="1"/>
    <c:dispBlanksAs val="gap"/>
    <c:showDLblsOverMax val="0"/>
  </c:chart>
  <c:spPr>
    <a:scene3d>
      <a:camera prst="orthographicFront"/>
      <a:lightRig rig="threePt" dir="t"/>
    </a:scene3d>
    <a:sp3d prstMaterial="softEdge"/>
  </c:spPr>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317455488064746E-2"/>
          <c:y val="7.8832656619631389E-2"/>
          <c:w val="0.84119649482469894"/>
          <c:h val="0.85311261773104186"/>
        </c:manualLayout>
      </c:layout>
      <c:doughnutChart>
        <c:varyColors val="1"/>
        <c:ser>
          <c:idx val="0"/>
          <c:order val="0"/>
          <c:tx>
            <c:strRef>
              <c:f>Sheet1!$B$1</c:f>
              <c:strCache>
                <c:ptCount val="1"/>
                <c:pt idx="0">
                  <c:v>판매</c:v>
                </c:pt>
              </c:strCache>
            </c:strRef>
          </c:tx>
          <c:spPr>
            <a:solidFill>
              <a:srgbClr val="0070C0"/>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dPt>
            <c:idx val="0"/>
            <c:bubble3D val="0"/>
            <c:spPr>
              <a:solidFill>
                <a:srgbClr val="822505"/>
              </a:solidFill>
              <a:ln w="6350">
                <a:solidFill>
                  <a:schemeClr val="bg1">
                    <a:lumMod val="85000"/>
                  </a:schemeClr>
                </a:solidFill>
              </a:ln>
              <a:effectLst>
                <a:outerShdw blurRad="127000" dist="762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1-E430-4090-B37D-CEB61AB6898B}"/>
              </c:ext>
            </c:extLst>
          </c:dPt>
          <c:dPt>
            <c:idx val="1"/>
            <c:bubble3D val="0"/>
            <c:spPr>
              <a:solidFill>
                <a:srgbClr val="38475D"/>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3-E430-4090-B37D-CEB61AB6898B}"/>
              </c:ext>
            </c:extLst>
          </c:dPt>
          <c:dPt>
            <c:idx val="2"/>
            <c:bubble3D val="0"/>
            <c:spPr>
              <a:solidFill>
                <a:srgbClr val="87845A"/>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5-E430-4090-B37D-CEB61AB6898B}"/>
              </c:ext>
            </c:extLst>
          </c:dPt>
          <c:dPt>
            <c:idx val="3"/>
            <c:bubble3D val="0"/>
            <c:spPr>
              <a:solidFill>
                <a:srgbClr val="822505"/>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7-E430-4090-B37D-CEB61AB6898B}"/>
              </c:ext>
            </c:extLst>
          </c:dPt>
          <c:dPt>
            <c:idx val="4"/>
            <c:bubble3D val="0"/>
            <c:spPr>
              <a:solidFill>
                <a:srgbClr val="38475D"/>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9-E430-4090-B37D-CEB61AB6898B}"/>
              </c:ext>
            </c:extLst>
          </c:dPt>
          <c:dPt>
            <c:idx val="5"/>
            <c:bubble3D val="0"/>
            <c:explosion val="24"/>
            <c:spPr>
              <a:solidFill>
                <a:srgbClr val="38475D"/>
              </a:solidFill>
              <a:ln w="6350">
                <a:solidFill>
                  <a:schemeClr val="bg1">
                    <a:lumMod val="85000"/>
                  </a:schemeClr>
                </a:solidFill>
              </a:ln>
              <a:effectLst>
                <a:outerShdw blurRad="101600" dist="63500" dir="2700000" algn="tl" rotWithShape="0">
                  <a:prstClr val="black">
                    <a:alpha val="30000"/>
                  </a:prstClr>
                </a:outerShdw>
              </a:effectLst>
              <a:scene3d>
                <a:camera prst="orthographicFront"/>
                <a:lightRig rig="threePt" dir="t"/>
              </a:scene3d>
              <a:sp3d prstMaterial="softEdge">
                <a:bevelT w="0" h="0"/>
              </a:sp3d>
            </c:spPr>
            <c:extLst xmlns:c16r2="http://schemas.microsoft.com/office/drawing/2015/06/chart">
              <c:ext xmlns:c16="http://schemas.microsoft.com/office/drawing/2014/chart" uri="{C3380CC4-5D6E-409C-BE32-E72D297353CC}">
                <c16:uniqueId val="{0000000B-E430-4090-B37D-CEB61AB6898B}"/>
              </c:ext>
            </c:extLst>
          </c:dPt>
          <c:cat>
            <c:strRef>
              <c:f>Sheet1!$A$2:$A$7</c:f>
              <c:strCache>
                <c:ptCount val="2"/>
                <c:pt idx="0">
                  <c:v>value01</c:v>
                </c:pt>
                <c:pt idx="1">
                  <c:v>value02</c:v>
                </c:pt>
              </c:strCache>
            </c:strRef>
          </c:cat>
          <c:val>
            <c:numRef>
              <c:f>Sheet1!$B$2:$B$7</c:f>
              <c:numCache>
                <c:formatCode>General</c:formatCode>
                <c:ptCount val="6"/>
                <c:pt idx="0">
                  <c:v>15</c:v>
                </c:pt>
                <c:pt idx="1">
                  <c:v>15</c:v>
                </c:pt>
                <c:pt idx="2">
                  <c:v>15</c:v>
                </c:pt>
                <c:pt idx="3">
                  <c:v>15</c:v>
                </c:pt>
                <c:pt idx="4">
                  <c:v>15</c:v>
                </c:pt>
                <c:pt idx="5">
                  <c:v>25</c:v>
                </c:pt>
              </c:numCache>
            </c:numRef>
          </c:val>
          <c:extLst xmlns:c16r2="http://schemas.microsoft.com/office/drawing/2015/06/chart">
            <c:ext xmlns:c16="http://schemas.microsoft.com/office/drawing/2014/chart" uri="{C3380CC4-5D6E-409C-BE32-E72D297353CC}">
              <c16:uniqueId val="{0000000C-E430-4090-B37D-CEB61AB6898B}"/>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spPr>
    <a:scene3d>
      <a:camera prst="orthographicFront"/>
      <a:lightRig rig="threePt" dir="t"/>
    </a:scene3d>
    <a:sp3d prstMaterial="softEdge"/>
  </c:spPr>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64093-72B5-465B-B085-D00E52002C6C}" type="datetimeFigureOut">
              <a:rPr lang="zh-CN" altLang="en-US" smtClean="0"/>
              <a:t>2020/10/23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6156E-1281-4D27-902A-CCA44FB6022A}" type="slidenum">
              <a:rPr lang="zh-CN" altLang="en-US" smtClean="0"/>
              <a:t>‹#›</a:t>
            </a:fld>
            <a:endParaRPr lang="zh-CN" altLang="en-US"/>
          </a:p>
        </p:txBody>
      </p:sp>
    </p:spTree>
    <p:extLst>
      <p:ext uri="{BB962C8B-B14F-4D97-AF65-F5344CB8AC3E}">
        <p14:creationId xmlns:p14="http://schemas.microsoft.com/office/powerpoint/2010/main" val="103308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326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81DA60-5FCD-453E-B366-E6FF2FC512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C61E325-A0B1-4CBA-A118-636C4A659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B8FC60BD-C6C0-481F-AD49-5E01170A3608}"/>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CDD22BFB-9541-4CB2-87AB-A84A1F2BC4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C001020-BA7D-49CF-B7C9-B9D2CEF0544F}"/>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128376740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27DAA8-C748-47A0-AD45-C8EF738979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F748FF65-8225-444D-B491-216A3D6E4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D49B29C-2F0C-488D-9533-0CE6C334B13F}"/>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DF11E647-6F94-43C2-AAAE-8969D193C1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D3EF37D-B0C2-4FA2-8720-C2CE21EC1D8D}"/>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2528924668"/>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843652FC-58D8-4040-ACF9-3021162E4F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7D33DEA-3F3E-4221-839C-0A046116FD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7581936-0E03-434D-8A7F-961C836BD758}"/>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F5D12A4C-1C21-4E30-A96C-7A79E303B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E843020-04A9-41F3-9CEC-589CC981AEE0}"/>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1541533643"/>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298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5978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140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428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1064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794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4936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15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EEFFF0-86BD-4A60-8987-3605B072A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BA7049B8-2D4F-4A3F-BA2C-249C319615F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2F943CD-2A31-42DA-8417-EFAC27F8129F}"/>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CFE55FDD-AB5E-44C8-8714-62E4F7AD9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0C0452B-F2BD-4F7F-8050-7103F6917C27}"/>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1648068871"/>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199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93447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960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7B8EDBA-B71F-4BB9-A140-1C46D04BBD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891A4089-FC1F-49C4-9F0A-F4EC7CDF2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CA5B341-E6D7-4CBC-8838-218E32DB01F9}"/>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A30332D7-F9C2-4C66-AD7C-B96D7EABB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2B04F-4E87-4574-A5F1-EE4E9C671CB2}"/>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347149107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2A6C3C-835E-4DA1-B346-37CA3F061F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14FCFE7-9355-48A6-ADD8-B4D94F7C0E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3BD08F98-4235-4227-A1C1-DEC58A82DF2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54A5F43-A9F1-4005-A56C-D082FC8BD377}"/>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6" name="页脚占位符 5">
            <a:extLst>
              <a:ext uri="{FF2B5EF4-FFF2-40B4-BE49-F238E27FC236}">
                <a16:creationId xmlns="" xmlns:a16="http://schemas.microsoft.com/office/drawing/2014/main" id="{BA24CAA6-098E-4273-BB07-FD2AF50A4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837EC72-F162-466B-96B1-8EB94812D587}"/>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328682084"/>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4D8C9EE-39B7-43D2-8A4B-AAB195A48C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1BC8B4E5-6D36-4F93-9102-85B3B6592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72418D81-4F45-4F6E-A93D-8A2FA1489FF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70B30D0-D2F5-4B8B-988F-ECD492681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BBCFD769-9A99-4033-A53E-D40389914B0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15FCC23D-5B22-46FA-A8F5-B619C62FA4E8}"/>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8" name="页脚占位符 7">
            <a:extLst>
              <a:ext uri="{FF2B5EF4-FFF2-40B4-BE49-F238E27FC236}">
                <a16:creationId xmlns="" xmlns:a16="http://schemas.microsoft.com/office/drawing/2014/main" id="{95A2F24F-5A18-48B0-A1F9-5C4344573E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D560B239-37F3-466E-9A5C-A799DEFCC6DB}"/>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314624495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F13E48-9F22-4D6D-ADD1-BBA352FA20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03B9DBD3-EAAB-4F27-82F3-7750EDE08DFC}"/>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4" name="页脚占位符 3">
            <a:extLst>
              <a:ext uri="{FF2B5EF4-FFF2-40B4-BE49-F238E27FC236}">
                <a16:creationId xmlns="" xmlns:a16="http://schemas.microsoft.com/office/drawing/2014/main" id="{AC49451E-D12F-4737-8B2F-C7DC3209D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E88A71F2-7524-4E8D-BEAF-536B48083CFC}"/>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2286762415"/>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8265F9B-9C49-48FB-8CF3-BADBB3DAB237}"/>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3" name="页脚占位符 2">
            <a:extLst>
              <a:ext uri="{FF2B5EF4-FFF2-40B4-BE49-F238E27FC236}">
                <a16:creationId xmlns="" xmlns:a16="http://schemas.microsoft.com/office/drawing/2014/main" id="{28DDA68F-5906-4DBA-811A-39AD0EADAA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C0B7723E-CCF1-44DC-AC7D-10C4286CB8A7}"/>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652938807"/>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487522-02BF-4A1B-885C-43B95D952E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1DFC308F-DBC2-4A76-B799-AAD28C3FA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2DDB717-F211-4C32-B154-72780E6AF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59809AA-EA9B-45C4-A739-5CE5196F320D}"/>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6" name="页脚占位符 5">
            <a:extLst>
              <a:ext uri="{FF2B5EF4-FFF2-40B4-BE49-F238E27FC236}">
                <a16:creationId xmlns="" xmlns:a16="http://schemas.microsoft.com/office/drawing/2014/main" id="{0E18BF9F-C25A-4EC1-806F-78955BEB32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CE38B2C-38AE-4032-80F5-8FDCDD86C23D}"/>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857714892"/>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4DCD58-5604-4558-A942-1469BC0C36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26EBE6B3-72BD-4398-B38E-44AB03E2E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61FC397-04C5-4C1A-9A19-1F368BD9E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43F2E4C-AC8A-4430-9624-CA30C6D6197A}"/>
              </a:ext>
            </a:extLst>
          </p:cNvPr>
          <p:cNvSpPr>
            <a:spLocks noGrp="1"/>
          </p:cNvSpPr>
          <p:nvPr>
            <p:ph type="dt" sz="half" idx="10"/>
          </p:nvPr>
        </p:nvSpPr>
        <p:spPr/>
        <p:txBody>
          <a:bodyPr/>
          <a:lstStyle/>
          <a:p>
            <a:fld id="{AE6F2530-73E8-405C-8133-413C386E1D6F}" type="datetimeFigureOut">
              <a:rPr lang="zh-CN" altLang="en-US" smtClean="0"/>
              <a:t>2020/10/23</a:t>
            </a:fld>
            <a:endParaRPr lang="zh-CN" altLang="en-US"/>
          </a:p>
        </p:txBody>
      </p:sp>
      <p:sp>
        <p:nvSpPr>
          <p:cNvPr id="6" name="页脚占位符 5">
            <a:extLst>
              <a:ext uri="{FF2B5EF4-FFF2-40B4-BE49-F238E27FC236}">
                <a16:creationId xmlns="" xmlns:a16="http://schemas.microsoft.com/office/drawing/2014/main" id="{2DCFD727-541B-4401-B89F-28F0F61230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9FFCE1A-4826-48A8-B534-C6EE1044EACC}"/>
              </a:ext>
            </a:extLst>
          </p:cNvPr>
          <p:cNvSpPr>
            <a:spLocks noGrp="1"/>
          </p:cNvSpPr>
          <p:nvPr>
            <p:ph type="sldNum" sz="quarter" idx="12"/>
          </p:nvPr>
        </p:nvSpPr>
        <p:spPr/>
        <p:txBody>
          <a:body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646552664"/>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E90B80A-A828-43B3-AE39-97CDB4445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F3BE08C-8C80-45BE-990B-4760D750B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3BD78BCE-AF99-491A-BC9C-9CC942CD5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F2530-73E8-405C-8133-413C386E1D6F}" type="datetimeFigureOut">
              <a:rPr lang="zh-CN" altLang="en-US" smtClean="0"/>
              <a:t>2020/10/23</a:t>
            </a:fld>
            <a:endParaRPr lang="zh-CN" altLang="en-US"/>
          </a:p>
        </p:txBody>
      </p:sp>
      <p:sp>
        <p:nvSpPr>
          <p:cNvPr id="5" name="页脚占位符 4">
            <a:extLst>
              <a:ext uri="{FF2B5EF4-FFF2-40B4-BE49-F238E27FC236}">
                <a16:creationId xmlns="" xmlns:a16="http://schemas.microsoft.com/office/drawing/2014/main" id="{4DD65398-1DDA-490C-B143-34CE88838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12086155-E62D-44F0-80C7-306AAE380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B4726-1D18-4557-9205-C21BAB9689EC}" type="slidenum">
              <a:rPr lang="zh-CN" altLang="en-US" smtClean="0"/>
              <a:t>‹#›</a:t>
            </a:fld>
            <a:endParaRPr lang="zh-CN" altLang="en-US"/>
          </a:p>
        </p:txBody>
      </p:sp>
    </p:spTree>
    <p:extLst>
      <p:ext uri="{BB962C8B-B14F-4D97-AF65-F5344CB8AC3E}">
        <p14:creationId xmlns:p14="http://schemas.microsoft.com/office/powerpoint/2010/main" val="69618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2020/10/23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186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217A0B39-2805-401A-BDAE-6CD9A8E17DF4}"/>
              </a:ext>
            </a:extLst>
          </p:cNvPr>
          <p:cNvPicPr>
            <a:picLocks noChangeAspect="1"/>
          </p:cNvPicPr>
          <p:nvPr/>
        </p:nvPicPr>
        <p:blipFill rotWithShape="1">
          <a:blip r:embed="rId2">
            <a:extLst>
              <a:ext uri="{28A0092B-C50C-407E-A947-70E740481C1C}">
                <a14:useLocalDpi xmlns:a14="http://schemas.microsoft.com/office/drawing/2010/main" val="0"/>
              </a:ext>
            </a:extLst>
          </a:blip>
          <a:srcRect l="3125" r="3125"/>
          <a:stretch/>
        </p:blipFill>
        <p:spPr>
          <a:xfrm>
            <a:off x="0" y="0"/>
            <a:ext cx="12192000" cy="6858000"/>
          </a:xfrm>
          <a:prstGeom prst="rect">
            <a:avLst/>
          </a:prstGeom>
        </p:spPr>
      </p:pic>
      <p:grpSp>
        <p:nvGrpSpPr>
          <p:cNvPr id="39" name="组合 38">
            <a:extLst>
              <a:ext uri="{FF2B5EF4-FFF2-40B4-BE49-F238E27FC236}">
                <a16:creationId xmlns="" xmlns:a16="http://schemas.microsoft.com/office/drawing/2014/main" id="{D1E37DE6-525B-4037-9F47-279CFA0F7510}"/>
              </a:ext>
            </a:extLst>
          </p:cNvPr>
          <p:cNvGrpSpPr/>
          <p:nvPr/>
        </p:nvGrpSpPr>
        <p:grpSpPr>
          <a:xfrm>
            <a:off x="7226300" y="1041400"/>
            <a:ext cx="2844799" cy="4299969"/>
            <a:chOff x="7150100" y="1041400"/>
            <a:chExt cx="2844799" cy="4299969"/>
          </a:xfrm>
        </p:grpSpPr>
        <p:grpSp>
          <p:nvGrpSpPr>
            <p:cNvPr id="15" name="组合 14">
              <a:extLst>
                <a:ext uri="{FF2B5EF4-FFF2-40B4-BE49-F238E27FC236}">
                  <a16:creationId xmlns="" xmlns:a16="http://schemas.microsoft.com/office/drawing/2014/main" id="{124D0EB3-EB4B-4132-A391-FB7E0C547C7E}"/>
                </a:ext>
              </a:extLst>
            </p:cNvPr>
            <p:cNvGrpSpPr/>
            <p:nvPr/>
          </p:nvGrpSpPr>
          <p:grpSpPr>
            <a:xfrm>
              <a:off x="7200900" y="1104900"/>
              <a:ext cx="1246584" cy="1246584"/>
              <a:chOff x="6273800" y="469900"/>
              <a:chExt cx="1246584" cy="1246584"/>
            </a:xfrm>
          </p:grpSpPr>
          <p:grpSp>
            <p:nvGrpSpPr>
              <p:cNvPr id="14" name="组合 13">
                <a:extLst>
                  <a:ext uri="{FF2B5EF4-FFF2-40B4-BE49-F238E27FC236}">
                    <a16:creationId xmlns="" xmlns:a16="http://schemas.microsoft.com/office/drawing/2014/main" id="{C155A6EE-6C21-4AA2-AD7A-11801452E40C}"/>
                  </a:ext>
                </a:extLst>
              </p:cNvPr>
              <p:cNvGrpSpPr/>
              <p:nvPr/>
            </p:nvGrpSpPr>
            <p:grpSpPr>
              <a:xfrm>
                <a:off x="6273800" y="469900"/>
                <a:ext cx="1246584" cy="1246584"/>
                <a:chOff x="6273800" y="469900"/>
                <a:chExt cx="1246584" cy="1246584"/>
              </a:xfrm>
            </p:grpSpPr>
            <p:sp>
              <p:nvSpPr>
                <p:cNvPr id="8" name="矩形 7">
                  <a:extLst>
                    <a:ext uri="{FF2B5EF4-FFF2-40B4-BE49-F238E27FC236}">
                      <a16:creationId xmlns="" xmlns:a16="http://schemas.microsoft.com/office/drawing/2014/main" id="{526AB9A9-1C29-44F7-9759-08CD325EB9EE}"/>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 xmlns:a16="http://schemas.microsoft.com/office/drawing/2014/main" id="{B84E6DED-F84F-42B8-BB53-E2A86F516C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317DE7D8-81A4-4C55-96EB-6ED05D167FE9}"/>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 xmlns:a16="http://schemas.microsoft.com/office/drawing/2014/main" id="{1817B02B-7B4D-4A3B-8A22-030E8495C2C1}"/>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奇</a:t>
                </a:r>
                <a:endParaRPr lang="zh-CN" altLang="en-US" sz="2400" dirty="0"/>
              </a:p>
            </p:txBody>
          </p:sp>
        </p:grpSp>
        <p:grpSp>
          <p:nvGrpSpPr>
            <p:cNvPr id="16" name="组合 15">
              <a:extLst>
                <a:ext uri="{FF2B5EF4-FFF2-40B4-BE49-F238E27FC236}">
                  <a16:creationId xmlns="" xmlns:a16="http://schemas.microsoft.com/office/drawing/2014/main" id="{726AA5CD-9D2A-421E-B1C1-D4EBB75E0F21}"/>
                </a:ext>
              </a:extLst>
            </p:cNvPr>
            <p:cNvGrpSpPr/>
            <p:nvPr/>
          </p:nvGrpSpPr>
          <p:grpSpPr>
            <a:xfrm>
              <a:off x="7200900" y="2535767"/>
              <a:ext cx="1246584" cy="1246584"/>
              <a:chOff x="6273800" y="469900"/>
              <a:chExt cx="1246584" cy="1246584"/>
            </a:xfrm>
          </p:grpSpPr>
          <p:grpSp>
            <p:nvGrpSpPr>
              <p:cNvPr id="17" name="组合 16">
                <a:extLst>
                  <a:ext uri="{FF2B5EF4-FFF2-40B4-BE49-F238E27FC236}">
                    <a16:creationId xmlns="" xmlns:a16="http://schemas.microsoft.com/office/drawing/2014/main" id="{6DD59D88-FEE7-4D15-98F4-3BE249637E4D}"/>
                  </a:ext>
                </a:extLst>
              </p:cNvPr>
              <p:cNvGrpSpPr/>
              <p:nvPr/>
            </p:nvGrpSpPr>
            <p:grpSpPr>
              <a:xfrm>
                <a:off x="6273800" y="469900"/>
                <a:ext cx="1246584" cy="1246584"/>
                <a:chOff x="6273800" y="469900"/>
                <a:chExt cx="1246584" cy="1246584"/>
              </a:xfrm>
            </p:grpSpPr>
            <p:sp>
              <p:nvSpPr>
                <p:cNvPr id="19" name="矩形 18">
                  <a:extLst>
                    <a:ext uri="{FF2B5EF4-FFF2-40B4-BE49-F238E27FC236}">
                      <a16:creationId xmlns="" xmlns:a16="http://schemas.microsoft.com/office/drawing/2014/main" id="{F2D2E719-15F0-4061-92FB-3BCC5FE6F388}"/>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 xmlns:a16="http://schemas.microsoft.com/office/drawing/2014/main" id="{A6F62BDB-6529-4696-B496-CAC70D802030}"/>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11F5967D-AF20-406A-BA58-3E7DE8DC132F}"/>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ECCDFDCE-C085-4487-A090-C430FB56B2AA}"/>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妙</a:t>
                </a:r>
                <a:endParaRPr lang="zh-CN" altLang="en-US" sz="2400" dirty="0"/>
              </a:p>
            </p:txBody>
          </p:sp>
        </p:grpSp>
        <p:grpSp>
          <p:nvGrpSpPr>
            <p:cNvPr id="22" name="组合 21">
              <a:extLst>
                <a:ext uri="{FF2B5EF4-FFF2-40B4-BE49-F238E27FC236}">
                  <a16:creationId xmlns="" xmlns:a16="http://schemas.microsoft.com/office/drawing/2014/main" id="{ADBE55C4-8D95-42DB-8F91-0F9DF2331318}"/>
                </a:ext>
              </a:extLst>
            </p:cNvPr>
            <p:cNvGrpSpPr/>
            <p:nvPr/>
          </p:nvGrpSpPr>
          <p:grpSpPr>
            <a:xfrm>
              <a:off x="8623300" y="2537751"/>
              <a:ext cx="1246584" cy="1246584"/>
              <a:chOff x="6273800" y="469900"/>
              <a:chExt cx="1246584" cy="1246584"/>
            </a:xfrm>
          </p:grpSpPr>
          <p:grpSp>
            <p:nvGrpSpPr>
              <p:cNvPr id="23" name="组合 22">
                <a:extLst>
                  <a:ext uri="{FF2B5EF4-FFF2-40B4-BE49-F238E27FC236}">
                    <a16:creationId xmlns="" xmlns:a16="http://schemas.microsoft.com/office/drawing/2014/main" id="{5FFA2856-FCC9-4C9D-BB48-AF4D9EBF9D65}"/>
                  </a:ext>
                </a:extLst>
              </p:cNvPr>
              <p:cNvGrpSpPr/>
              <p:nvPr/>
            </p:nvGrpSpPr>
            <p:grpSpPr>
              <a:xfrm>
                <a:off x="6273800" y="469900"/>
                <a:ext cx="1246584" cy="1246584"/>
                <a:chOff x="6273800" y="469900"/>
                <a:chExt cx="1246584" cy="1246584"/>
              </a:xfrm>
            </p:grpSpPr>
            <p:sp>
              <p:nvSpPr>
                <p:cNvPr id="25" name="矩形 24">
                  <a:extLst>
                    <a:ext uri="{FF2B5EF4-FFF2-40B4-BE49-F238E27FC236}">
                      <a16:creationId xmlns="" xmlns:a16="http://schemas.microsoft.com/office/drawing/2014/main" id="{9E5755FB-4284-491E-8C33-01F49DBDB6D5}"/>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 xmlns:a16="http://schemas.microsoft.com/office/drawing/2014/main" id="{59A969F6-C6EA-402C-A1A5-817460158610}"/>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A23150B-6982-4FCA-A4D0-9EA25590EE28}"/>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 xmlns:a16="http://schemas.microsoft.com/office/drawing/2014/main" id="{D1A8FC9D-E1A5-4D8E-A814-63175E8E4103}"/>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旅</a:t>
                </a:r>
                <a:endParaRPr lang="zh-CN" altLang="en-US" sz="2400" dirty="0"/>
              </a:p>
            </p:txBody>
          </p:sp>
        </p:grpSp>
        <p:grpSp>
          <p:nvGrpSpPr>
            <p:cNvPr id="28" name="组合 27">
              <a:extLst>
                <a:ext uri="{FF2B5EF4-FFF2-40B4-BE49-F238E27FC236}">
                  <a16:creationId xmlns="" xmlns:a16="http://schemas.microsoft.com/office/drawing/2014/main" id="{44FF37D9-C4F2-4D8F-B4B9-1EF17DD7392E}"/>
                </a:ext>
              </a:extLst>
            </p:cNvPr>
            <p:cNvGrpSpPr/>
            <p:nvPr/>
          </p:nvGrpSpPr>
          <p:grpSpPr>
            <a:xfrm>
              <a:off x="8623300" y="3968617"/>
              <a:ext cx="1246584" cy="1246584"/>
              <a:chOff x="6273800" y="469900"/>
              <a:chExt cx="1246584" cy="1246584"/>
            </a:xfrm>
          </p:grpSpPr>
          <p:grpSp>
            <p:nvGrpSpPr>
              <p:cNvPr id="29" name="组合 28">
                <a:extLst>
                  <a:ext uri="{FF2B5EF4-FFF2-40B4-BE49-F238E27FC236}">
                    <a16:creationId xmlns="" xmlns:a16="http://schemas.microsoft.com/office/drawing/2014/main" id="{F83BF0F8-E886-44C9-9619-EAB4D8FE22AF}"/>
                  </a:ext>
                </a:extLst>
              </p:cNvPr>
              <p:cNvGrpSpPr/>
              <p:nvPr/>
            </p:nvGrpSpPr>
            <p:grpSpPr>
              <a:xfrm>
                <a:off x="6273800" y="469900"/>
                <a:ext cx="1246584" cy="1246584"/>
                <a:chOff x="6273800" y="469900"/>
                <a:chExt cx="1246584" cy="1246584"/>
              </a:xfrm>
            </p:grpSpPr>
            <p:sp>
              <p:nvSpPr>
                <p:cNvPr id="31" name="矩形 30">
                  <a:extLst>
                    <a:ext uri="{FF2B5EF4-FFF2-40B4-BE49-F238E27FC236}">
                      <a16:creationId xmlns="" xmlns:a16="http://schemas.microsoft.com/office/drawing/2014/main" id="{EB7F0D7B-6A3D-4D46-A098-B8CB6125699F}"/>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 xmlns:a16="http://schemas.microsoft.com/office/drawing/2014/main" id="{DBF0F0D8-3A69-4071-9351-4B50F2B91EDE}"/>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555857AF-8051-4C02-95A3-1CD66F02FFF3}"/>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 xmlns:a16="http://schemas.microsoft.com/office/drawing/2014/main" id="{38B0DE06-61C4-4B28-9F35-A75981A8C0A0}"/>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行</a:t>
                </a:r>
                <a:endParaRPr lang="zh-CN" altLang="en-US" sz="2400" dirty="0"/>
              </a:p>
            </p:txBody>
          </p:sp>
        </p:grpSp>
        <p:sp>
          <p:nvSpPr>
            <p:cNvPr id="34" name="文本框 33">
              <a:extLst>
                <a:ext uri="{FF2B5EF4-FFF2-40B4-BE49-F238E27FC236}">
                  <a16:creationId xmlns="" xmlns:a16="http://schemas.microsoft.com/office/drawing/2014/main" id="{53496030-F9DD-4691-BD3E-126CC4FF8309}"/>
                </a:ext>
              </a:extLst>
            </p:cNvPr>
            <p:cNvSpPr txBox="1"/>
            <p:nvPr/>
          </p:nvSpPr>
          <p:spPr>
            <a:xfrm>
              <a:off x="8623300" y="1041400"/>
              <a:ext cx="1210588" cy="400110"/>
            </a:xfrm>
            <a:prstGeom prst="rect">
              <a:avLst/>
            </a:prstGeom>
            <a:noFill/>
          </p:spPr>
          <p:txBody>
            <a:bodyPr wrap="none" rtlCol="0">
              <a:spAutoFit/>
            </a:bodyPr>
            <a:lstStyle/>
            <a:p>
              <a:r>
                <a:rPr lang="zh-CN" altLang="en-US" sz="2000" dirty="0">
                  <a:solidFill>
                    <a:schemeClr val="bg1">
                      <a:alpha val="68000"/>
                    </a:schemeClr>
                  </a:solidFill>
                </a:rPr>
                <a:t>旅行记忆</a:t>
              </a:r>
            </a:p>
          </p:txBody>
        </p:sp>
        <p:sp>
          <p:nvSpPr>
            <p:cNvPr id="35" name="文本框 34">
              <a:extLst>
                <a:ext uri="{FF2B5EF4-FFF2-40B4-BE49-F238E27FC236}">
                  <a16:creationId xmlns="" xmlns:a16="http://schemas.microsoft.com/office/drawing/2014/main" id="{FC0932DF-ABFE-44A9-B800-67C872FE2646}"/>
                </a:ext>
              </a:extLst>
            </p:cNvPr>
            <p:cNvSpPr txBox="1"/>
            <p:nvPr/>
          </p:nvSpPr>
          <p:spPr>
            <a:xfrm>
              <a:off x="8623298" y="1431321"/>
              <a:ext cx="1371601" cy="955326"/>
            </a:xfrm>
            <a:prstGeom prst="rect">
              <a:avLst/>
            </a:prstGeom>
            <a:noFill/>
          </p:spPr>
          <p:txBody>
            <a:bodyPr wrap="square" rtlCol="0">
              <a:spAutoFit/>
            </a:bodyPr>
            <a:lstStyle/>
            <a:p>
              <a:pPr algn="just">
                <a:lnSpc>
                  <a:spcPct val="120000"/>
                </a:lnSpc>
              </a:pPr>
              <a:r>
                <a:rPr lang="zh-CN" altLang="en-US" sz="1600" dirty="0">
                  <a:solidFill>
                    <a:schemeClr val="bg1">
                      <a:alpha val="57000"/>
                    </a:schemeClr>
                  </a:solidFill>
                </a:rPr>
                <a:t>来一次说走就走的旅行，放飞心灵</a:t>
              </a:r>
            </a:p>
          </p:txBody>
        </p:sp>
        <p:sp>
          <p:nvSpPr>
            <p:cNvPr id="36" name="文本框 35">
              <a:extLst>
                <a:ext uri="{FF2B5EF4-FFF2-40B4-BE49-F238E27FC236}">
                  <a16:creationId xmlns="" xmlns:a16="http://schemas.microsoft.com/office/drawing/2014/main" id="{5912B58B-F06B-48E0-90B5-43BBC7068B06}"/>
                </a:ext>
              </a:extLst>
            </p:cNvPr>
            <p:cNvSpPr txBox="1"/>
            <p:nvPr/>
          </p:nvSpPr>
          <p:spPr>
            <a:xfrm>
              <a:off x="8050036" y="3966634"/>
              <a:ext cx="492443" cy="1374735"/>
            </a:xfrm>
            <a:prstGeom prst="rect">
              <a:avLst/>
            </a:prstGeom>
            <a:noFill/>
          </p:spPr>
          <p:txBody>
            <a:bodyPr vert="eaVert" wrap="none" rtlCol="0">
              <a:spAutoFit/>
            </a:bodyPr>
            <a:lstStyle/>
            <a:p>
              <a:r>
                <a:rPr lang="zh-CN" altLang="en-US" sz="2000" dirty="0">
                  <a:solidFill>
                    <a:schemeClr val="bg1">
                      <a:alpha val="83000"/>
                    </a:schemeClr>
                  </a:solidFill>
                </a:rPr>
                <a:t>什么是旅行</a:t>
              </a:r>
            </a:p>
          </p:txBody>
        </p:sp>
        <p:sp>
          <p:nvSpPr>
            <p:cNvPr id="37" name="文本框 36">
              <a:extLst>
                <a:ext uri="{FF2B5EF4-FFF2-40B4-BE49-F238E27FC236}">
                  <a16:creationId xmlns="" xmlns:a16="http://schemas.microsoft.com/office/drawing/2014/main" id="{CAF0519E-DCA5-4F3C-884C-E00AA9EF7FE2}"/>
                </a:ext>
              </a:extLst>
            </p:cNvPr>
            <p:cNvSpPr txBox="1"/>
            <p:nvPr/>
          </p:nvSpPr>
          <p:spPr>
            <a:xfrm>
              <a:off x="7150100" y="3983801"/>
              <a:ext cx="1015663" cy="1336374"/>
            </a:xfrm>
            <a:prstGeom prst="rect">
              <a:avLst/>
            </a:prstGeom>
            <a:noFill/>
          </p:spPr>
          <p:txBody>
            <a:bodyPr vert="eaVert" wrap="square" rtlCol="0">
              <a:spAutoFit/>
            </a:bodyPr>
            <a:lstStyle/>
            <a:p>
              <a:pPr algn="just"/>
              <a:r>
                <a:rPr lang="zh-CN" altLang="en-US" dirty="0">
                  <a:solidFill>
                    <a:schemeClr val="bg1">
                      <a:alpha val="83000"/>
                    </a:schemeClr>
                  </a:solidFill>
                </a:rPr>
                <a:t>旅行就是多年后的</a:t>
              </a:r>
              <a:endParaRPr lang="en-US" altLang="zh-CN" dirty="0">
                <a:solidFill>
                  <a:schemeClr val="bg1">
                    <a:alpha val="83000"/>
                  </a:schemeClr>
                </a:solidFill>
              </a:endParaRPr>
            </a:p>
            <a:p>
              <a:pPr algn="just"/>
              <a:r>
                <a:rPr lang="zh-CN" altLang="en-US" dirty="0">
                  <a:solidFill>
                    <a:schemeClr val="bg1">
                      <a:alpha val="83000"/>
                    </a:schemeClr>
                  </a:solidFill>
                </a:rPr>
                <a:t>不期而遇</a:t>
              </a:r>
            </a:p>
          </p:txBody>
        </p:sp>
      </p:grpSp>
      <p:sp>
        <p:nvSpPr>
          <p:cNvPr id="3" name="矩形 2">
            <a:extLst>
              <a:ext uri="{FF2B5EF4-FFF2-40B4-BE49-F238E27FC236}">
                <a16:creationId xmlns="" xmlns:a16="http://schemas.microsoft.com/office/drawing/2014/main" id="{0039D9F0-94F8-457E-85DB-1996ACC9E9A4}"/>
              </a:ext>
            </a:extLst>
          </p:cNvPr>
          <p:cNvSpPr/>
          <p:nvPr/>
        </p:nvSpPr>
        <p:spPr>
          <a:xfrm>
            <a:off x="7272750" y="6105106"/>
            <a:ext cx="1970411" cy="369332"/>
          </a:xfrm>
          <a:prstGeom prst="rect">
            <a:avLst/>
          </a:prstGeom>
        </p:spPr>
        <p:txBody>
          <a:bodyPr wrap="none">
            <a:spAutoFit/>
          </a:bodyPr>
          <a:lstStyle/>
          <a:p>
            <a:r>
              <a:rPr lang="zh-CN" altLang="en-US" dirty="0">
                <a:solidFill>
                  <a:schemeClr val="bg1"/>
                </a:solidFill>
              </a:rPr>
              <a:t>汇报人</a:t>
            </a:r>
            <a:r>
              <a:rPr lang="zh-CN" altLang="en-US" dirty="0" smtClean="0">
                <a:solidFill>
                  <a:schemeClr val="bg1"/>
                </a:solidFill>
              </a:rPr>
              <a:t>：</a:t>
            </a:r>
            <a:r>
              <a:rPr lang="zh-CN" altLang="en-US" dirty="0">
                <a:solidFill>
                  <a:schemeClr val="bg1"/>
                </a:solidFill>
              </a:rPr>
              <a:t>优</a:t>
            </a:r>
            <a:r>
              <a:rPr lang="zh-CN" altLang="en-US" dirty="0" smtClean="0">
                <a:solidFill>
                  <a:schemeClr val="bg1"/>
                </a:solidFill>
              </a:rPr>
              <a:t>品</a:t>
            </a:r>
            <a:r>
              <a:rPr lang="en-US" altLang="zh-CN" dirty="0" smtClean="0">
                <a:solidFill>
                  <a:schemeClr val="bg1"/>
                </a:solidFill>
              </a:rPr>
              <a:t>PPT</a:t>
            </a:r>
            <a:endParaRPr lang="zh-CN" altLang="en-US" dirty="0">
              <a:solidFill>
                <a:schemeClr val="bg1"/>
              </a:solidFill>
            </a:endParaRPr>
          </a:p>
        </p:txBody>
      </p:sp>
    </p:spTree>
    <p:extLst>
      <p:ext uri="{BB962C8B-B14F-4D97-AF65-F5344CB8AC3E}">
        <p14:creationId xmlns:p14="http://schemas.microsoft.com/office/powerpoint/2010/main" val="930451940"/>
      </p:ext>
    </p:extLst>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0C975959-55DB-494E-992E-3FE35FBCF5EF}"/>
              </a:ext>
            </a:extLst>
          </p:cNvPr>
          <p:cNvPicPr>
            <a:picLocks noChangeAspect="1"/>
          </p:cNvPicPr>
          <p:nvPr/>
        </p:nvPicPr>
        <p:blipFill rotWithShape="1">
          <a:blip r:embed="rId2">
            <a:extLst>
              <a:ext uri="{28A0092B-C50C-407E-A947-70E740481C1C}">
                <a14:useLocalDpi xmlns:a14="http://schemas.microsoft.com/office/drawing/2010/main" val="0"/>
              </a:ext>
            </a:extLst>
          </a:blip>
          <a:srcRect t="7796" b="7796"/>
          <a:stretch/>
        </p:blipFill>
        <p:spPr>
          <a:xfrm>
            <a:off x="0" y="0"/>
            <a:ext cx="12192000" cy="6858000"/>
          </a:xfrm>
          <a:prstGeom prst="rect">
            <a:avLst/>
          </a:prstGeom>
        </p:spPr>
      </p:pic>
      <p:grpSp>
        <p:nvGrpSpPr>
          <p:cNvPr id="5" name="组合 4">
            <a:extLst>
              <a:ext uri="{FF2B5EF4-FFF2-40B4-BE49-F238E27FC236}">
                <a16:creationId xmlns="" xmlns:a16="http://schemas.microsoft.com/office/drawing/2014/main" id="{EC3FB402-0309-4B76-B03B-6CC3103EE540}"/>
              </a:ext>
            </a:extLst>
          </p:cNvPr>
          <p:cNvGrpSpPr/>
          <p:nvPr/>
        </p:nvGrpSpPr>
        <p:grpSpPr>
          <a:xfrm>
            <a:off x="2334796" y="452833"/>
            <a:ext cx="1511300" cy="1511300"/>
            <a:chOff x="2334796" y="452833"/>
            <a:chExt cx="1511300" cy="1511300"/>
          </a:xfrm>
        </p:grpSpPr>
        <p:sp>
          <p:nvSpPr>
            <p:cNvPr id="3" name="泪滴形 2">
              <a:extLst>
                <a:ext uri="{FF2B5EF4-FFF2-40B4-BE49-F238E27FC236}">
                  <a16:creationId xmlns="" xmlns:a16="http://schemas.microsoft.com/office/drawing/2014/main" id="{F2DAC1D2-46A9-493D-85D9-239C3C609CF4}"/>
                </a:ext>
              </a:extLst>
            </p:cNvPr>
            <p:cNvSpPr/>
            <p:nvPr/>
          </p:nvSpPr>
          <p:spPr>
            <a:xfrm rot="8140429">
              <a:off x="2334796" y="452833"/>
              <a:ext cx="1511300" cy="1511300"/>
            </a:xfrm>
            <a:prstGeom prst="teardrop">
              <a:avLst/>
            </a:prstGeom>
            <a:solidFill>
              <a:srgbClr val="87845A"/>
            </a:solidFill>
            <a:ln w="19050">
              <a:noFill/>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泪滴形 3">
              <a:extLst>
                <a:ext uri="{FF2B5EF4-FFF2-40B4-BE49-F238E27FC236}">
                  <a16:creationId xmlns="" xmlns:a16="http://schemas.microsoft.com/office/drawing/2014/main" id="{6E550A19-C256-4C30-B05D-0503F70CD08F}"/>
                </a:ext>
              </a:extLst>
            </p:cNvPr>
            <p:cNvSpPr/>
            <p:nvPr/>
          </p:nvSpPr>
          <p:spPr>
            <a:xfrm rot="8140429">
              <a:off x="2434682" y="552719"/>
              <a:ext cx="1311528" cy="1311528"/>
            </a:xfrm>
            <a:prstGeom prst="teardrop">
              <a:avLst/>
            </a:prstGeom>
            <a:noFill/>
            <a:ln w="19050">
              <a:solidFill>
                <a:schemeClr val="bg1"/>
              </a:solidFill>
              <a:prstDash val="dash"/>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文本框 20">
              <a:extLst>
                <a:ext uri="{FF2B5EF4-FFF2-40B4-BE49-F238E27FC236}">
                  <a16:creationId xmlns="" xmlns:a16="http://schemas.microsoft.com/office/drawing/2014/main" id="{4F10D34D-D584-4418-816F-C47E50325DC6}"/>
                </a:ext>
              </a:extLst>
            </p:cNvPr>
            <p:cNvSpPr txBox="1"/>
            <p:nvPr/>
          </p:nvSpPr>
          <p:spPr>
            <a:xfrm>
              <a:off x="2536448" y="780048"/>
              <a:ext cx="1107996"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地点</a:t>
              </a:r>
            </a:p>
          </p:txBody>
        </p:sp>
      </p:grpSp>
      <p:grpSp>
        <p:nvGrpSpPr>
          <p:cNvPr id="6" name="组合 5">
            <a:extLst>
              <a:ext uri="{FF2B5EF4-FFF2-40B4-BE49-F238E27FC236}">
                <a16:creationId xmlns="" xmlns:a16="http://schemas.microsoft.com/office/drawing/2014/main" id="{2A0E54B1-CA60-4A6B-AA1E-D64C24F80421}"/>
              </a:ext>
            </a:extLst>
          </p:cNvPr>
          <p:cNvGrpSpPr/>
          <p:nvPr/>
        </p:nvGrpSpPr>
        <p:grpSpPr>
          <a:xfrm>
            <a:off x="8174227" y="452833"/>
            <a:ext cx="1511300" cy="1511300"/>
            <a:chOff x="8174227" y="452833"/>
            <a:chExt cx="1511300" cy="1511300"/>
          </a:xfrm>
        </p:grpSpPr>
        <p:sp>
          <p:nvSpPr>
            <p:cNvPr id="13" name="泪滴形 12">
              <a:extLst>
                <a:ext uri="{FF2B5EF4-FFF2-40B4-BE49-F238E27FC236}">
                  <a16:creationId xmlns="" xmlns:a16="http://schemas.microsoft.com/office/drawing/2014/main" id="{BDF6FA45-DAA9-4320-AD35-5FB0E2F2A634}"/>
                </a:ext>
              </a:extLst>
            </p:cNvPr>
            <p:cNvSpPr/>
            <p:nvPr/>
          </p:nvSpPr>
          <p:spPr>
            <a:xfrm rot="8140429">
              <a:off x="8174227" y="452833"/>
              <a:ext cx="1511300" cy="1511300"/>
            </a:xfrm>
            <a:prstGeom prst="teardrop">
              <a:avLst/>
            </a:prstGeom>
            <a:solidFill>
              <a:srgbClr val="D28244"/>
            </a:solidFill>
            <a:ln w="19050">
              <a:noFill/>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泪滴形 13">
              <a:extLst>
                <a:ext uri="{FF2B5EF4-FFF2-40B4-BE49-F238E27FC236}">
                  <a16:creationId xmlns="" xmlns:a16="http://schemas.microsoft.com/office/drawing/2014/main" id="{0791B282-E408-4E3E-8EF3-AA2B8AEA1CE8}"/>
                </a:ext>
              </a:extLst>
            </p:cNvPr>
            <p:cNvSpPr/>
            <p:nvPr/>
          </p:nvSpPr>
          <p:spPr>
            <a:xfrm rot="8140429">
              <a:off x="8274113" y="552719"/>
              <a:ext cx="1311528" cy="1311528"/>
            </a:xfrm>
            <a:prstGeom prst="teardrop">
              <a:avLst/>
            </a:prstGeom>
            <a:noFill/>
            <a:ln w="19050">
              <a:solidFill>
                <a:schemeClr val="bg1"/>
              </a:solidFill>
              <a:prstDash val="dash"/>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文本框 21">
              <a:extLst>
                <a:ext uri="{FF2B5EF4-FFF2-40B4-BE49-F238E27FC236}">
                  <a16:creationId xmlns="" xmlns:a16="http://schemas.microsoft.com/office/drawing/2014/main" id="{16AC328B-BEA8-4172-9DE1-DBB8E0633F44}"/>
                </a:ext>
              </a:extLst>
            </p:cNvPr>
            <p:cNvSpPr txBox="1"/>
            <p:nvPr/>
          </p:nvSpPr>
          <p:spPr>
            <a:xfrm>
              <a:off x="8375879" y="780048"/>
              <a:ext cx="1107996"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地点</a:t>
              </a:r>
            </a:p>
          </p:txBody>
        </p:sp>
      </p:grpSp>
      <p:grpSp>
        <p:nvGrpSpPr>
          <p:cNvPr id="7" name="组合 6">
            <a:extLst>
              <a:ext uri="{FF2B5EF4-FFF2-40B4-BE49-F238E27FC236}">
                <a16:creationId xmlns="" xmlns:a16="http://schemas.microsoft.com/office/drawing/2014/main" id="{2EBAEABA-ACED-47BF-A8A1-262BAE459FC9}"/>
              </a:ext>
            </a:extLst>
          </p:cNvPr>
          <p:cNvGrpSpPr/>
          <p:nvPr/>
        </p:nvGrpSpPr>
        <p:grpSpPr>
          <a:xfrm>
            <a:off x="8174227" y="4394975"/>
            <a:ext cx="1511300" cy="1511300"/>
            <a:chOff x="8174227" y="4394975"/>
            <a:chExt cx="1511300" cy="1511300"/>
          </a:xfrm>
        </p:grpSpPr>
        <p:sp>
          <p:nvSpPr>
            <p:cNvPr id="16" name="泪滴形 15">
              <a:extLst>
                <a:ext uri="{FF2B5EF4-FFF2-40B4-BE49-F238E27FC236}">
                  <a16:creationId xmlns="" xmlns:a16="http://schemas.microsoft.com/office/drawing/2014/main" id="{9BFA5E33-1DC8-4A3C-A616-BA8B11F3D846}"/>
                </a:ext>
              </a:extLst>
            </p:cNvPr>
            <p:cNvSpPr/>
            <p:nvPr/>
          </p:nvSpPr>
          <p:spPr>
            <a:xfrm rot="8140429">
              <a:off x="8174227" y="4394975"/>
              <a:ext cx="1511300" cy="1511300"/>
            </a:xfrm>
            <a:prstGeom prst="teardrop">
              <a:avLst/>
            </a:prstGeom>
            <a:solidFill>
              <a:srgbClr val="87845A"/>
            </a:solidFill>
            <a:ln w="19050">
              <a:noFill/>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7" name="泪滴形 16">
              <a:extLst>
                <a:ext uri="{FF2B5EF4-FFF2-40B4-BE49-F238E27FC236}">
                  <a16:creationId xmlns="" xmlns:a16="http://schemas.microsoft.com/office/drawing/2014/main" id="{979AE588-BA6B-49A7-ADE0-A16FD0ECF8A6}"/>
                </a:ext>
              </a:extLst>
            </p:cNvPr>
            <p:cNvSpPr/>
            <p:nvPr/>
          </p:nvSpPr>
          <p:spPr>
            <a:xfrm rot="8140429">
              <a:off x="8274113" y="4494861"/>
              <a:ext cx="1311528" cy="1311528"/>
            </a:xfrm>
            <a:prstGeom prst="teardrop">
              <a:avLst/>
            </a:prstGeom>
            <a:noFill/>
            <a:ln w="19050">
              <a:solidFill>
                <a:schemeClr val="bg1"/>
              </a:solidFill>
              <a:prstDash val="dash"/>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a:extLst>
                <a:ext uri="{FF2B5EF4-FFF2-40B4-BE49-F238E27FC236}">
                  <a16:creationId xmlns="" xmlns:a16="http://schemas.microsoft.com/office/drawing/2014/main" id="{09B7C563-AE11-4802-817D-44BFA16CF956}"/>
                </a:ext>
              </a:extLst>
            </p:cNvPr>
            <p:cNvSpPr txBox="1"/>
            <p:nvPr/>
          </p:nvSpPr>
          <p:spPr>
            <a:xfrm>
              <a:off x="8375879" y="4777638"/>
              <a:ext cx="1107996"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地点</a:t>
              </a:r>
            </a:p>
          </p:txBody>
        </p:sp>
      </p:grpSp>
      <p:grpSp>
        <p:nvGrpSpPr>
          <p:cNvPr id="12" name="组合 11">
            <a:extLst>
              <a:ext uri="{FF2B5EF4-FFF2-40B4-BE49-F238E27FC236}">
                <a16:creationId xmlns="" xmlns:a16="http://schemas.microsoft.com/office/drawing/2014/main" id="{8166A4AD-63CE-427B-9BCD-1B6F4E1F7450}"/>
              </a:ext>
            </a:extLst>
          </p:cNvPr>
          <p:cNvGrpSpPr/>
          <p:nvPr/>
        </p:nvGrpSpPr>
        <p:grpSpPr>
          <a:xfrm>
            <a:off x="2334796" y="4394975"/>
            <a:ext cx="1511300" cy="1511300"/>
            <a:chOff x="2334796" y="4394975"/>
            <a:chExt cx="1511300" cy="1511300"/>
          </a:xfrm>
        </p:grpSpPr>
        <p:sp>
          <p:nvSpPr>
            <p:cNvPr id="19" name="泪滴形 18">
              <a:extLst>
                <a:ext uri="{FF2B5EF4-FFF2-40B4-BE49-F238E27FC236}">
                  <a16:creationId xmlns="" xmlns:a16="http://schemas.microsoft.com/office/drawing/2014/main" id="{E9D5749E-04A0-4489-B785-ADE3BCBA3A97}"/>
                </a:ext>
              </a:extLst>
            </p:cNvPr>
            <p:cNvSpPr/>
            <p:nvPr/>
          </p:nvSpPr>
          <p:spPr>
            <a:xfrm rot="8140429">
              <a:off x="2334796" y="4394975"/>
              <a:ext cx="1511300" cy="1511300"/>
            </a:xfrm>
            <a:prstGeom prst="teardrop">
              <a:avLst/>
            </a:prstGeom>
            <a:solidFill>
              <a:srgbClr val="D28244"/>
            </a:solidFill>
            <a:ln w="19050">
              <a:noFill/>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泪滴形 19">
              <a:extLst>
                <a:ext uri="{FF2B5EF4-FFF2-40B4-BE49-F238E27FC236}">
                  <a16:creationId xmlns="" xmlns:a16="http://schemas.microsoft.com/office/drawing/2014/main" id="{135401D1-F980-4C3C-9877-69544BB66EE7}"/>
                </a:ext>
              </a:extLst>
            </p:cNvPr>
            <p:cNvSpPr/>
            <p:nvPr/>
          </p:nvSpPr>
          <p:spPr>
            <a:xfrm rot="8140429">
              <a:off x="2434682" y="4494861"/>
              <a:ext cx="1311528" cy="1311528"/>
            </a:xfrm>
            <a:prstGeom prst="teardrop">
              <a:avLst/>
            </a:prstGeom>
            <a:noFill/>
            <a:ln w="19050">
              <a:solidFill>
                <a:schemeClr val="bg1"/>
              </a:solidFill>
              <a:prstDash val="dash"/>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文本框 23">
              <a:extLst>
                <a:ext uri="{FF2B5EF4-FFF2-40B4-BE49-F238E27FC236}">
                  <a16:creationId xmlns="" xmlns:a16="http://schemas.microsoft.com/office/drawing/2014/main" id="{826C737F-D7EB-4D63-B84D-0BCC1F7F9040}"/>
                </a:ext>
              </a:extLst>
            </p:cNvPr>
            <p:cNvSpPr txBox="1"/>
            <p:nvPr/>
          </p:nvSpPr>
          <p:spPr>
            <a:xfrm>
              <a:off x="2536448" y="4777638"/>
              <a:ext cx="1107996"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地点</a:t>
              </a:r>
            </a:p>
          </p:txBody>
        </p:sp>
      </p:grpSp>
      <p:grpSp>
        <p:nvGrpSpPr>
          <p:cNvPr id="8" name="组合 7">
            <a:extLst>
              <a:ext uri="{FF2B5EF4-FFF2-40B4-BE49-F238E27FC236}">
                <a16:creationId xmlns="" xmlns:a16="http://schemas.microsoft.com/office/drawing/2014/main" id="{7DDC604A-5894-46C6-831B-6564E9970F04}"/>
              </a:ext>
            </a:extLst>
          </p:cNvPr>
          <p:cNvGrpSpPr/>
          <p:nvPr/>
        </p:nvGrpSpPr>
        <p:grpSpPr>
          <a:xfrm>
            <a:off x="5340350" y="2234973"/>
            <a:ext cx="1511300" cy="1511300"/>
            <a:chOff x="5340350" y="2234973"/>
            <a:chExt cx="1511300" cy="1511300"/>
          </a:xfrm>
        </p:grpSpPr>
        <p:grpSp>
          <p:nvGrpSpPr>
            <p:cNvPr id="9" name="组合 8">
              <a:extLst>
                <a:ext uri="{FF2B5EF4-FFF2-40B4-BE49-F238E27FC236}">
                  <a16:creationId xmlns="" xmlns:a16="http://schemas.microsoft.com/office/drawing/2014/main" id="{432F13E5-4165-4FFC-A586-ED45345B4F56}"/>
                </a:ext>
              </a:extLst>
            </p:cNvPr>
            <p:cNvGrpSpPr/>
            <p:nvPr/>
          </p:nvGrpSpPr>
          <p:grpSpPr>
            <a:xfrm>
              <a:off x="5340350" y="2234973"/>
              <a:ext cx="1511300" cy="1511300"/>
              <a:chOff x="2819400" y="1231900"/>
              <a:chExt cx="1511300" cy="1511300"/>
            </a:xfrm>
          </p:grpSpPr>
          <p:sp>
            <p:nvSpPr>
              <p:cNvPr id="10" name="泪滴形 9">
                <a:extLst>
                  <a:ext uri="{FF2B5EF4-FFF2-40B4-BE49-F238E27FC236}">
                    <a16:creationId xmlns="" xmlns:a16="http://schemas.microsoft.com/office/drawing/2014/main" id="{99F96BDE-C1FC-438C-93E2-118701C98E89}"/>
                  </a:ext>
                </a:extLst>
              </p:cNvPr>
              <p:cNvSpPr/>
              <p:nvPr/>
            </p:nvSpPr>
            <p:spPr>
              <a:xfrm rot="8140429">
                <a:off x="2819400" y="1231900"/>
                <a:ext cx="1511300" cy="1511300"/>
              </a:xfrm>
              <a:prstGeom prst="teardrop">
                <a:avLst/>
              </a:prstGeom>
              <a:solidFill>
                <a:srgbClr val="822505"/>
              </a:solidFill>
              <a:ln w="19050">
                <a:noFill/>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泪滴形 10">
                <a:extLst>
                  <a:ext uri="{FF2B5EF4-FFF2-40B4-BE49-F238E27FC236}">
                    <a16:creationId xmlns="" xmlns:a16="http://schemas.microsoft.com/office/drawing/2014/main" id="{9C27CED2-3978-4841-83EC-F67C69652081}"/>
                  </a:ext>
                </a:extLst>
              </p:cNvPr>
              <p:cNvSpPr/>
              <p:nvPr/>
            </p:nvSpPr>
            <p:spPr>
              <a:xfrm rot="8140429">
                <a:off x="2919286" y="1331786"/>
                <a:ext cx="1311528" cy="1311528"/>
              </a:xfrm>
              <a:prstGeom prst="teardrop">
                <a:avLst/>
              </a:prstGeom>
              <a:noFill/>
              <a:ln w="19050">
                <a:solidFill>
                  <a:schemeClr val="bg1"/>
                </a:solidFill>
                <a:prstDash val="dash"/>
              </a:ln>
              <a:effectLst>
                <a:outerShdw blurRad="190500" dist="76200" dir="5400000" algn="ctr" rotWithShape="0">
                  <a:schemeClr val="tx1">
                    <a:lumMod val="75000"/>
                    <a:lumOff val="2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5" name="文本框 24">
              <a:extLst>
                <a:ext uri="{FF2B5EF4-FFF2-40B4-BE49-F238E27FC236}">
                  <a16:creationId xmlns="" xmlns:a16="http://schemas.microsoft.com/office/drawing/2014/main" id="{2D8404B9-04E1-4540-B105-1D6EE786672D}"/>
                </a:ext>
              </a:extLst>
            </p:cNvPr>
            <p:cNvSpPr txBox="1"/>
            <p:nvPr/>
          </p:nvSpPr>
          <p:spPr>
            <a:xfrm>
              <a:off x="5542002" y="2617636"/>
              <a:ext cx="1107996"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地点</a:t>
              </a:r>
            </a:p>
          </p:txBody>
        </p:sp>
      </p:grpSp>
    </p:spTree>
    <p:extLst>
      <p:ext uri="{BB962C8B-B14F-4D97-AF65-F5344CB8AC3E}">
        <p14:creationId xmlns:p14="http://schemas.microsoft.com/office/powerpoint/2010/main" val="267645304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211317B-AF81-4678-9A0E-DB111314C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804" y="0"/>
            <a:ext cx="9721196" cy="6858000"/>
          </a:xfrm>
          <a:prstGeom prst="rect">
            <a:avLst/>
          </a:prstGeom>
        </p:spPr>
      </p:pic>
      <p:sp>
        <p:nvSpPr>
          <p:cNvPr id="3" name="矩形 2">
            <a:extLst>
              <a:ext uri="{FF2B5EF4-FFF2-40B4-BE49-F238E27FC236}">
                <a16:creationId xmlns="" xmlns:a16="http://schemas.microsoft.com/office/drawing/2014/main" id="{BE60CAF2-DDE1-4799-AE02-598E6C8CD5E8}"/>
              </a:ext>
            </a:extLst>
          </p:cNvPr>
          <p:cNvSpPr/>
          <p:nvPr/>
        </p:nvSpPr>
        <p:spPr>
          <a:xfrm>
            <a:off x="0" y="0"/>
            <a:ext cx="6096000" cy="6858000"/>
          </a:xfrm>
          <a:prstGeom prst="rect">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 xmlns:a16="http://schemas.microsoft.com/office/drawing/2014/main" id="{6801890C-5F21-468A-835F-DD580A79E34D}"/>
              </a:ext>
            </a:extLst>
          </p:cNvPr>
          <p:cNvSpPr txBox="1"/>
          <p:nvPr/>
        </p:nvSpPr>
        <p:spPr>
          <a:xfrm>
            <a:off x="933708" y="1663700"/>
            <a:ext cx="3467616" cy="584775"/>
          </a:xfrm>
          <a:prstGeom prst="rect">
            <a:avLst/>
          </a:prstGeom>
          <a:noFill/>
        </p:spPr>
        <p:txBody>
          <a:bodyPr wrap="none" rtlCol="0">
            <a:spAutoFit/>
          </a:bodyPr>
          <a:lstStyle/>
          <a:p>
            <a:r>
              <a:rPr lang="zh-CN" altLang="en-US" sz="3200" b="1" dirty="0">
                <a:solidFill>
                  <a:schemeClr val="bg1"/>
                </a:solidFill>
                <a:effectLst>
                  <a:outerShdw blurRad="38100" dist="38100" dir="2700000" algn="tl">
                    <a:srgbClr val="000000">
                      <a:alpha val="43137"/>
                    </a:srgbClr>
                  </a:outerShdw>
                </a:effectLst>
              </a:rPr>
              <a:t>点击此处更换文本</a:t>
            </a:r>
          </a:p>
        </p:txBody>
      </p:sp>
      <p:sp>
        <p:nvSpPr>
          <p:cNvPr id="7" name="矩形 6">
            <a:extLst>
              <a:ext uri="{FF2B5EF4-FFF2-40B4-BE49-F238E27FC236}">
                <a16:creationId xmlns="" xmlns:a16="http://schemas.microsoft.com/office/drawing/2014/main" id="{4AFD4133-EF9E-4A8E-9174-F8075F997E3D}"/>
              </a:ext>
            </a:extLst>
          </p:cNvPr>
          <p:cNvSpPr/>
          <p:nvPr/>
        </p:nvSpPr>
        <p:spPr>
          <a:xfrm>
            <a:off x="819407" y="2324947"/>
            <a:ext cx="4127349" cy="4571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 xmlns:a16="http://schemas.microsoft.com/office/drawing/2014/main" id="{7DA5E1BA-023F-4A20-8F8E-690C3AB3D4E0}"/>
              </a:ext>
            </a:extLst>
          </p:cNvPr>
          <p:cNvSpPr/>
          <p:nvPr/>
        </p:nvSpPr>
        <p:spPr>
          <a:xfrm>
            <a:off x="4901036" y="1976967"/>
            <a:ext cx="45719" cy="39369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 xmlns:a16="http://schemas.microsoft.com/office/drawing/2014/main" id="{C5AA8966-15AB-40BB-B708-A3EC2F98E5A2}"/>
              </a:ext>
            </a:extLst>
          </p:cNvPr>
          <p:cNvSpPr/>
          <p:nvPr/>
        </p:nvSpPr>
        <p:spPr>
          <a:xfrm rot="16200000">
            <a:off x="4597029" y="1627240"/>
            <a:ext cx="45719" cy="65373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 xmlns:a16="http://schemas.microsoft.com/office/drawing/2014/main" id="{DD98E3E9-1635-4FDA-BA02-5140F0DC07E3}"/>
              </a:ext>
            </a:extLst>
          </p:cNvPr>
          <p:cNvSpPr/>
          <p:nvPr/>
        </p:nvSpPr>
        <p:spPr>
          <a:xfrm>
            <a:off x="773688" y="1976967"/>
            <a:ext cx="45719" cy="39369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 xmlns:a16="http://schemas.microsoft.com/office/drawing/2014/main" id="{A1A4738F-556E-484F-86B1-70D749351D80}"/>
              </a:ext>
            </a:extLst>
          </p:cNvPr>
          <p:cNvSpPr/>
          <p:nvPr/>
        </p:nvSpPr>
        <p:spPr>
          <a:xfrm rot="16200000">
            <a:off x="878335" y="1826600"/>
            <a:ext cx="45719" cy="25501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a:extLst>
              <a:ext uri="{FF2B5EF4-FFF2-40B4-BE49-F238E27FC236}">
                <a16:creationId xmlns="" xmlns:a16="http://schemas.microsoft.com/office/drawing/2014/main" id="{080F223F-8397-46A5-A77F-DAF3150CD028}"/>
              </a:ext>
            </a:extLst>
          </p:cNvPr>
          <p:cNvSpPr txBox="1"/>
          <p:nvPr/>
        </p:nvSpPr>
        <p:spPr>
          <a:xfrm>
            <a:off x="882906" y="2452521"/>
            <a:ext cx="3587585" cy="369332"/>
          </a:xfrm>
          <a:prstGeom prst="rect">
            <a:avLst/>
          </a:prstGeom>
          <a:noFill/>
        </p:spPr>
        <p:txBody>
          <a:bodyPr wrap="none" rtlCol="0">
            <a:spAutoFit/>
          </a:bodyPr>
          <a:lstStyle/>
          <a:p>
            <a:r>
              <a:rPr lang="en-US" altLang="zh-CN" dirty="0">
                <a:solidFill>
                  <a:schemeClr val="bg1"/>
                </a:solidFill>
              </a:rPr>
              <a:t>Click here and change the words</a:t>
            </a:r>
            <a:endParaRPr lang="zh-CN" altLang="en-US" dirty="0">
              <a:solidFill>
                <a:schemeClr val="bg1"/>
              </a:solidFill>
            </a:endParaRPr>
          </a:p>
        </p:txBody>
      </p:sp>
      <p:sp>
        <p:nvSpPr>
          <p:cNvPr id="13" name="文本框 12">
            <a:extLst>
              <a:ext uri="{FF2B5EF4-FFF2-40B4-BE49-F238E27FC236}">
                <a16:creationId xmlns="" xmlns:a16="http://schemas.microsoft.com/office/drawing/2014/main" id="{8A8F2D29-E619-41D9-B3D4-3D80E097AD16}"/>
              </a:ext>
            </a:extLst>
          </p:cNvPr>
          <p:cNvSpPr txBox="1"/>
          <p:nvPr/>
        </p:nvSpPr>
        <p:spPr>
          <a:xfrm>
            <a:off x="819406" y="3190432"/>
            <a:ext cx="4717793" cy="1499449"/>
          </a:xfrm>
          <a:prstGeom prst="rect">
            <a:avLst/>
          </a:prstGeom>
          <a:noFill/>
        </p:spPr>
        <p:txBody>
          <a:bodyPr wrap="square" rtlCol="0">
            <a:spAutoFit/>
          </a:bodyPr>
          <a:lstStyle/>
          <a:p>
            <a:pPr algn="just">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点击此处更换文本点击此处更换文本点击此处更换文本点击此处更换文本点击此处更换文本点击此处更换文本点击此处更换文本点击此处更换文本</a:t>
            </a:r>
            <a:endParaRPr lang="zh-CN" altLang="en-US" dirty="0"/>
          </a:p>
        </p:txBody>
      </p:sp>
      <p:sp>
        <p:nvSpPr>
          <p:cNvPr id="14" name="矩形 13">
            <a:extLst>
              <a:ext uri="{FF2B5EF4-FFF2-40B4-BE49-F238E27FC236}">
                <a16:creationId xmlns="" xmlns:a16="http://schemas.microsoft.com/office/drawing/2014/main" id="{3D328C57-DC04-4AB3-87E8-2BA0E3D68C33}"/>
              </a:ext>
            </a:extLst>
          </p:cNvPr>
          <p:cNvSpPr/>
          <p:nvPr/>
        </p:nvSpPr>
        <p:spPr>
          <a:xfrm>
            <a:off x="982982" y="2987193"/>
            <a:ext cx="1010809" cy="9219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858171964"/>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17F43226-D695-4821-8D13-1B308B405351}"/>
              </a:ext>
            </a:extLst>
          </p:cNvPr>
          <p:cNvPicPr>
            <a:picLocks noChangeAspect="1"/>
          </p:cNvPicPr>
          <p:nvPr/>
        </p:nvPicPr>
        <p:blipFill>
          <a:blip r:embed="rId2">
            <a:extLst>
              <a:ext uri="{28A0092B-C50C-407E-A947-70E740481C1C}">
                <a14:useLocalDpi xmlns:a14="http://schemas.microsoft.com/office/drawing/2010/main" val="0"/>
              </a:ext>
            </a:extLst>
          </a:blip>
          <a:srcRect l="12601" r="16252"/>
          <a:stretch>
            <a:fillRect/>
          </a:stretch>
        </p:blipFill>
        <p:spPr>
          <a:xfrm>
            <a:off x="3424136" y="-1734071"/>
            <a:ext cx="10326142" cy="10318310"/>
          </a:xfrm>
          <a:custGeom>
            <a:avLst/>
            <a:gdLst>
              <a:gd name="connsiteX0" fmla="*/ 5163071 w 10326142"/>
              <a:gd name="connsiteY0" fmla="*/ 0 h 10318310"/>
              <a:gd name="connsiteX1" fmla="*/ 10326142 w 10326142"/>
              <a:gd name="connsiteY1" fmla="*/ 5163071 h 10318310"/>
              <a:gd name="connsiteX2" fmla="*/ 5690965 w 10326142"/>
              <a:gd name="connsiteY2" fmla="*/ 10299486 h 10318310"/>
              <a:gd name="connsiteX3" fmla="*/ 5443410 w 10326142"/>
              <a:gd name="connsiteY3" fmla="*/ 10318310 h 10318310"/>
              <a:gd name="connsiteX4" fmla="*/ 4882732 w 10326142"/>
              <a:gd name="connsiteY4" fmla="*/ 10318310 h 10318310"/>
              <a:gd name="connsiteX5" fmla="*/ 4635177 w 10326142"/>
              <a:gd name="connsiteY5" fmla="*/ 10299486 h 10318310"/>
              <a:gd name="connsiteX6" fmla="*/ 0 w 10326142"/>
              <a:gd name="connsiteY6" fmla="*/ 5163071 h 10318310"/>
              <a:gd name="connsiteX7" fmla="*/ 5163071 w 10326142"/>
              <a:gd name="connsiteY7" fmla="*/ 0 h 1031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6142" h="10318310">
                <a:moveTo>
                  <a:pt x="5163071" y="0"/>
                </a:moveTo>
                <a:cubicBezTo>
                  <a:pt x="8014556" y="0"/>
                  <a:pt x="10326142" y="2311586"/>
                  <a:pt x="10326142" y="5163071"/>
                </a:cubicBezTo>
                <a:cubicBezTo>
                  <a:pt x="10326142" y="7836338"/>
                  <a:pt x="8294475" y="10035085"/>
                  <a:pt x="5690965" y="10299486"/>
                </a:cubicBezTo>
                <a:lnTo>
                  <a:pt x="5443410" y="10318310"/>
                </a:lnTo>
                <a:lnTo>
                  <a:pt x="4882732" y="10318310"/>
                </a:lnTo>
                <a:lnTo>
                  <a:pt x="4635177" y="10299486"/>
                </a:lnTo>
                <a:cubicBezTo>
                  <a:pt x="2031668" y="10035085"/>
                  <a:pt x="0" y="7836338"/>
                  <a:pt x="0" y="5163071"/>
                </a:cubicBezTo>
                <a:cubicBezTo>
                  <a:pt x="0" y="2311586"/>
                  <a:pt x="2311586" y="0"/>
                  <a:pt x="5163071" y="0"/>
                </a:cubicBezTo>
                <a:close/>
              </a:path>
            </a:pathLst>
          </a:custGeom>
        </p:spPr>
      </p:pic>
      <p:grpSp>
        <p:nvGrpSpPr>
          <p:cNvPr id="5" name="组合 4">
            <a:extLst>
              <a:ext uri="{FF2B5EF4-FFF2-40B4-BE49-F238E27FC236}">
                <a16:creationId xmlns="" xmlns:a16="http://schemas.microsoft.com/office/drawing/2014/main" id="{134559E4-9E07-4BA3-9C65-B7463989E768}"/>
              </a:ext>
            </a:extLst>
          </p:cNvPr>
          <p:cNvGrpSpPr/>
          <p:nvPr/>
        </p:nvGrpSpPr>
        <p:grpSpPr>
          <a:xfrm>
            <a:off x="587375" y="2440403"/>
            <a:ext cx="3079932" cy="1977194"/>
            <a:chOff x="697675" y="1799266"/>
            <a:chExt cx="3079932" cy="1977194"/>
          </a:xfrm>
        </p:grpSpPr>
        <p:grpSp>
          <p:nvGrpSpPr>
            <p:cNvPr id="6" name="组合 5">
              <a:extLst>
                <a:ext uri="{FF2B5EF4-FFF2-40B4-BE49-F238E27FC236}">
                  <a16:creationId xmlns="" xmlns:a16="http://schemas.microsoft.com/office/drawing/2014/main" id="{77092321-C8DA-4B88-B921-2BD7D448246E}"/>
                </a:ext>
              </a:extLst>
            </p:cNvPr>
            <p:cNvGrpSpPr/>
            <p:nvPr/>
          </p:nvGrpSpPr>
          <p:grpSpPr>
            <a:xfrm>
              <a:off x="697675" y="2305350"/>
              <a:ext cx="379306" cy="379306"/>
              <a:chOff x="1841319" y="1815919"/>
              <a:chExt cx="203562" cy="203562"/>
            </a:xfrm>
          </p:grpSpPr>
          <p:sp>
            <p:nvSpPr>
              <p:cNvPr id="11" name="椭圆 10">
                <a:extLst>
                  <a:ext uri="{FF2B5EF4-FFF2-40B4-BE49-F238E27FC236}">
                    <a16:creationId xmlns="" xmlns:a16="http://schemas.microsoft.com/office/drawing/2014/main" id="{5440EA13-D475-48DE-B0E1-E13E71FFBFB1}"/>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a:extLst>
                  <a:ext uri="{FF2B5EF4-FFF2-40B4-BE49-F238E27FC236}">
                    <a16:creationId xmlns="" xmlns:a16="http://schemas.microsoft.com/office/drawing/2014/main" id="{4B5B6BA1-5F1B-4719-ABD0-5CE8AF3A1DAD}"/>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 name="直接连接符 6">
              <a:extLst>
                <a:ext uri="{FF2B5EF4-FFF2-40B4-BE49-F238E27FC236}">
                  <a16:creationId xmlns="" xmlns:a16="http://schemas.microsoft.com/office/drawing/2014/main" id="{53FC957C-B509-49A0-9306-AC697603616D}"/>
                </a:ext>
              </a:extLst>
            </p:cNvPr>
            <p:cNvCxnSpPr>
              <a:stCxn id="12"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 xmlns:a16="http://schemas.microsoft.com/office/drawing/2014/main" id="{43249EA4-81BF-42AC-8571-BE11206A0CD5}"/>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 xmlns:a16="http://schemas.microsoft.com/office/drawing/2014/main" id="{35CC9E85-AE50-4034-9B16-7EAB8E884D25}"/>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10" name="文本框 9">
              <a:extLst>
                <a:ext uri="{FF2B5EF4-FFF2-40B4-BE49-F238E27FC236}">
                  <a16:creationId xmlns="" xmlns:a16="http://schemas.microsoft.com/office/drawing/2014/main" id="{4F41D658-8830-427C-86C3-9CD16965B85E}"/>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191003751"/>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5343C569-A786-4409-BAAB-3A8A50473223}"/>
              </a:ext>
            </a:extLst>
          </p:cNvPr>
          <p:cNvPicPr>
            <a:picLocks noChangeAspect="1"/>
          </p:cNvPicPr>
          <p:nvPr/>
        </p:nvPicPr>
        <p:blipFill>
          <a:blip r:embed="rId2">
            <a:extLst>
              <a:ext uri="{28A0092B-C50C-407E-A947-70E740481C1C}">
                <a14:useLocalDpi xmlns:a14="http://schemas.microsoft.com/office/drawing/2010/main" val="0"/>
              </a:ext>
            </a:extLst>
          </a:blip>
          <a:srcRect l="272" r="272"/>
          <a:stretch>
            <a:fillRect/>
          </a:stretch>
        </p:blipFill>
        <p:spPr>
          <a:xfrm>
            <a:off x="-2212889" y="0"/>
            <a:ext cx="8803694" cy="5788291"/>
          </a:xfrm>
          <a:custGeom>
            <a:avLst/>
            <a:gdLst>
              <a:gd name="connsiteX0" fmla="*/ 4401847 w 8803694"/>
              <a:gd name="connsiteY0" fmla="*/ 980086 h 5788291"/>
              <a:gd name="connsiteX1" fmla="*/ 4808207 w 8803694"/>
              <a:gd name="connsiteY1" fmla="*/ 1386444 h 5788291"/>
              <a:gd name="connsiteX2" fmla="*/ 4401847 w 8803694"/>
              <a:gd name="connsiteY2" fmla="*/ 1792802 h 5788291"/>
              <a:gd name="connsiteX3" fmla="*/ 3995488 w 8803694"/>
              <a:gd name="connsiteY3" fmla="*/ 1386444 h 5788291"/>
              <a:gd name="connsiteX4" fmla="*/ 4401847 w 8803694"/>
              <a:gd name="connsiteY4" fmla="*/ 980086 h 5788291"/>
              <a:gd name="connsiteX5" fmla="*/ 4401847 w 8803694"/>
              <a:gd name="connsiteY5" fmla="*/ 874274 h 5788291"/>
              <a:gd name="connsiteX6" fmla="*/ 3889677 w 8803694"/>
              <a:gd name="connsiteY6" fmla="*/ 1386444 h 5788291"/>
              <a:gd name="connsiteX7" fmla="*/ 4401847 w 8803694"/>
              <a:gd name="connsiteY7" fmla="*/ 1898615 h 5788291"/>
              <a:gd name="connsiteX8" fmla="*/ 4914018 w 8803694"/>
              <a:gd name="connsiteY8" fmla="*/ 1386444 h 5788291"/>
              <a:gd name="connsiteX9" fmla="*/ 4401847 w 8803694"/>
              <a:gd name="connsiteY9" fmla="*/ 874274 h 5788291"/>
              <a:gd name="connsiteX10" fmla="*/ 4401847 w 8803694"/>
              <a:gd name="connsiteY10" fmla="*/ 427863 h 5788291"/>
              <a:gd name="connsiteX11" fmla="*/ 5360429 w 8803694"/>
              <a:gd name="connsiteY11" fmla="*/ 1386444 h 5788291"/>
              <a:gd name="connsiteX12" fmla="*/ 4401847 w 8803694"/>
              <a:gd name="connsiteY12" fmla="*/ 2345026 h 5788291"/>
              <a:gd name="connsiteX13" fmla="*/ 3443266 w 8803694"/>
              <a:gd name="connsiteY13" fmla="*/ 1386444 h 5788291"/>
              <a:gd name="connsiteX14" fmla="*/ 4401847 w 8803694"/>
              <a:gd name="connsiteY14" fmla="*/ 427863 h 5788291"/>
              <a:gd name="connsiteX15" fmla="*/ 4401847 w 8803694"/>
              <a:gd name="connsiteY15" fmla="*/ 311666 h 5788291"/>
              <a:gd name="connsiteX16" fmla="*/ 3327070 w 8803694"/>
              <a:gd name="connsiteY16" fmla="*/ 1386444 h 5788291"/>
              <a:gd name="connsiteX17" fmla="*/ 4401847 w 8803694"/>
              <a:gd name="connsiteY17" fmla="*/ 2461222 h 5788291"/>
              <a:gd name="connsiteX18" fmla="*/ 5476625 w 8803694"/>
              <a:gd name="connsiteY18" fmla="*/ 1386444 h 5788291"/>
              <a:gd name="connsiteX19" fmla="*/ 4401847 w 8803694"/>
              <a:gd name="connsiteY19" fmla="*/ 311666 h 5788291"/>
              <a:gd name="connsiteX20" fmla="*/ 3279038 w 8803694"/>
              <a:gd name="connsiteY20" fmla="*/ 0 h 5788291"/>
              <a:gd name="connsiteX21" fmla="*/ 5524656 w 8803694"/>
              <a:gd name="connsiteY21" fmla="*/ 0 h 5788291"/>
              <a:gd name="connsiteX22" fmla="*/ 5537077 w 8803694"/>
              <a:gd name="connsiteY22" fmla="*/ 9289 h 5788291"/>
              <a:gd name="connsiteX23" fmla="*/ 6186540 w 8803694"/>
              <a:gd name="connsiteY23" fmla="*/ 1386444 h 5788291"/>
              <a:gd name="connsiteX24" fmla="*/ 4401847 w 8803694"/>
              <a:gd name="connsiteY24" fmla="*/ 3171137 h 5788291"/>
              <a:gd name="connsiteX25" fmla="*/ 2617155 w 8803694"/>
              <a:gd name="connsiteY25" fmla="*/ 1386444 h 5788291"/>
              <a:gd name="connsiteX26" fmla="*/ 3266617 w 8803694"/>
              <a:gd name="connsiteY26" fmla="*/ 9289 h 5788291"/>
              <a:gd name="connsiteX27" fmla="*/ 2147243 w 8803694"/>
              <a:gd name="connsiteY27" fmla="*/ 0 h 5788291"/>
              <a:gd name="connsiteX28" fmla="*/ 3103040 w 8803694"/>
              <a:gd name="connsiteY28" fmla="*/ 0 h 5788291"/>
              <a:gd name="connsiteX29" fmla="*/ 3057130 w 8803694"/>
              <a:gd name="connsiteY29" fmla="*/ 41727 h 5788291"/>
              <a:gd name="connsiteX30" fmla="*/ 2500129 w 8803694"/>
              <a:gd name="connsiteY30" fmla="*/ 1386444 h 5788291"/>
              <a:gd name="connsiteX31" fmla="*/ 4401847 w 8803694"/>
              <a:gd name="connsiteY31" fmla="*/ 3288162 h 5788291"/>
              <a:gd name="connsiteX32" fmla="*/ 6303565 w 8803694"/>
              <a:gd name="connsiteY32" fmla="*/ 1386444 h 5788291"/>
              <a:gd name="connsiteX33" fmla="*/ 5746565 w 8803694"/>
              <a:gd name="connsiteY33" fmla="*/ 41727 h 5788291"/>
              <a:gd name="connsiteX34" fmla="*/ 5700654 w 8803694"/>
              <a:gd name="connsiteY34" fmla="*/ 0 h 5788291"/>
              <a:gd name="connsiteX35" fmla="*/ 6656451 w 8803694"/>
              <a:gd name="connsiteY35" fmla="*/ 0 h 5788291"/>
              <a:gd name="connsiteX36" fmla="*/ 6731517 w 8803694"/>
              <a:gd name="connsiteY36" fmla="*/ 123562 h 5788291"/>
              <a:gd name="connsiteX37" fmla="*/ 7051291 w 8803694"/>
              <a:gd name="connsiteY37" fmla="*/ 1386444 h 5788291"/>
              <a:gd name="connsiteX38" fmla="*/ 4401847 w 8803694"/>
              <a:gd name="connsiteY38" fmla="*/ 4035888 h 5788291"/>
              <a:gd name="connsiteX39" fmla="*/ 1752403 w 8803694"/>
              <a:gd name="connsiteY39" fmla="*/ 1386444 h 5788291"/>
              <a:gd name="connsiteX40" fmla="*/ 2072177 w 8803694"/>
              <a:gd name="connsiteY40" fmla="*/ 123562 h 5788291"/>
              <a:gd name="connsiteX41" fmla="*/ 1149001 w 8803694"/>
              <a:gd name="connsiteY41" fmla="*/ 0 h 5788291"/>
              <a:gd name="connsiteX42" fmla="*/ 1984075 w 8803694"/>
              <a:gd name="connsiteY42" fmla="*/ 0 h 5788291"/>
              <a:gd name="connsiteX43" fmla="*/ 1949432 w 8803694"/>
              <a:gd name="connsiteY43" fmla="*/ 57023 h 5788291"/>
              <a:gd name="connsiteX44" fmla="*/ 1612811 w 8803694"/>
              <a:gd name="connsiteY44" fmla="*/ 1386444 h 5788291"/>
              <a:gd name="connsiteX45" fmla="*/ 4401847 w 8803694"/>
              <a:gd name="connsiteY45" fmla="*/ 4175481 h 5788291"/>
              <a:gd name="connsiteX46" fmla="*/ 7190884 w 8803694"/>
              <a:gd name="connsiteY46" fmla="*/ 1386444 h 5788291"/>
              <a:gd name="connsiteX47" fmla="*/ 6854262 w 8803694"/>
              <a:gd name="connsiteY47" fmla="*/ 57023 h 5788291"/>
              <a:gd name="connsiteX48" fmla="*/ 6819620 w 8803694"/>
              <a:gd name="connsiteY48" fmla="*/ 0 h 5788291"/>
              <a:gd name="connsiteX49" fmla="*/ 7654694 w 8803694"/>
              <a:gd name="connsiteY49" fmla="*/ 0 h 5788291"/>
              <a:gd name="connsiteX50" fmla="*/ 7659618 w 8803694"/>
              <a:gd name="connsiteY50" fmla="*/ 10222 h 5788291"/>
              <a:gd name="connsiteX51" fmla="*/ 7937464 w 8803694"/>
              <a:gd name="connsiteY51" fmla="*/ 1386444 h 5788291"/>
              <a:gd name="connsiteX52" fmla="*/ 4401847 w 8803694"/>
              <a:gd name="connsiteY52" fmla="*/ 4922061 h 5788291"/>
              <a:gd name="connsiteX53" fmla="*/ 866230 w 8803694"/>
              <a:gd name="connsiteY53" fmla="*/ 1386444 h 5788291"/>
              <a:gd name="connsiteX54" fmla="*/ 1144077 w 8803694"/>
              <a:gd name="connsiteY54" fmla="*/ 10222 h 5788291"/>
              <a:gd name="connsiteX55" fmla="*/ 224111 w 8803694"/>
              <a:gd name="connsiteY55" fmla="*/ 0 h 5788291"/>
              <a:gd name="connsiteX56" fmla="*/ 1014265 w 8803694"/>
              <a:gd name="connsiteY56" fmla="*/ 0 h 5788291"/>
              <a:gd name="connsiteX57" fmla="*/ 963809 w 8803694"/>
              <a:gd name="connsiteY57" fmla="*/ 127967 h 5788291"/>
              <a:gd name="connsiteX58" fmla="*/ 741714 w 8803694"/>
              <a:gd name="connsiteY58" fmla="*/ 1386444 h 5788291"/>
              <a:gd name="connsiteX59" fmla="*/ 4401847 w 8803694"/>
              <a:gd name="connsiteY59" fmla="*/ 5046580 h 5788291"/>
              <a:gd name="connsiteX60" fmla="*/ 8061983 w 8803694"/>
              <a:gd name="connsiteY60" fmla="*/ 1386444 h 5788291"/>
              <a:gd name="connsiteX61" fmla="*/ 7839887 w 8803694"/>
              <a:gd name="connsiteY61" fmla="*/ 127967 h 5788291"/>
              <a:gd name="connsiteX62" fmla="*/ 7789431 w 8803694"/>
              <a:gd name="connsiteY62" fmla="*/ 0 h 5788291"/>
              <a:gd name="connsiteX63" fmla="*/ 8579583 w 8803694"/>
              <a:gd name="connsiteY63" fmla="*/ 0 h 5788291"/>
              <a:gd name="connsiteX64" fmla="*/ 8605796 w 8803694"/>
              <a:gd name="connsiteY64" fmla="*/ 77469 h 5788291"/>
              <a:gd name="connsiteX65" fmla="*/ 8803694 w 8803694"/>
              <a:gd name="connsiteY65" fmla="*/ 1386444 h 5788291"/>
              <a:gd name="connsiteX66" fmla="*/ 4401847 w 8803694"/>
              <a:gd name="connsiteY66" fmla="*/ 5788291 h 5788291"/>
              <a:gd name="connsiteX67" fmla="*/ 0 w 8803694"/>
              <a:gd name="connsiteY67" fmla="*/ 1386444 h 5788291"/>
              <a:gd name="connsiteX68" fmla="*/ 197899 w 8803694"/>
              <a:gd name="connsiteY68" fmla="*/ 77469 h 578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803694" h="5788291">
                <a:moveTo>
                  <a:pt x="4401847" y="980086"/>
                </a:moveTo>
                <a:cubicBezTo>
                  <a:pt x="4626273" y="980086"/>
                  <a:pt x="4808207" y="1162019"/>
                  <a:pt x="4808207" y="1386444"/>
                </a:cubicBezTo>
                <a:cubicBezTo>
                  <a:pt x="4808207" y="1610870"/>
                  <a:pt x="4626273" y="1792802"/>
                  <a:pt x="4401847" y="1792802"/>
                </a:cubicBezTo>
                <a:cubicBezTo>
                  <a:pt x="4177422" y="1792802"/>
                  <a:pt x="3995488" y="1610870"/>
                  <a:pt x="3995488" y="1386444"/>
                </a:cubicBezTo>
                <a:cubicBezTo>
                  <a:pt x="3995488" y="1162019"/>
                  <a:pt x="4177422" y="980086"/>
                  <a:pt x="4401847" y="980086"/>
                </a:cubicBezTo>
                <a:close/>
                <a:moveTo>
                  <a:pt x="4401847" y="874274"/>
                </a:moveTo>
                <a:cubicBezTo>
                  <a:pt x="4118982" y="874274"/>
                  <a:pt x="3889677" y="1103579"/>
                  <a:pt x="3889677" y="1386444"/>
                </a:cubicBezTo>
                <a:cubicBezTo>
                  <a:pt x="3889677" y="1669309"/>
                  <a:pt x="4118982" y="1898615"/>
                  <a:pt x="4401847" y="1898615"/>
                </a:cubicBezTo>
                <a:cubicBezTo>
                  <a:pt x="4684712" y="1898615"/>
                  <a:pt x="4914018" y="1669309"/>
                  <a:pt x="4914018" y="1386444"/>
                </a:cubicBezTo>
                <a:cubicBezTo>
                  <a:pt x="4914018" y="1103579"/>
                  <a:pt x="4684712" y="874274"/>
                  <a:pt x="4401847" y="874274"/>
                </a:cubicBezTo>
                <a:close/>
                <a:moveTo>
                  <a:pt x="4401847" y="427863"/>
                </a:moveTo>
                <a:cubicBezTo>
                  <a:pt x="4931256" y="427863"/>
                  <a:pt x="5360429" y="857035"/>
                  <a:pt x="5360429" y="1386444"/>
                </a:cubicBezTo>
                <a:cubicBezTo>
                  <a:pt x="5360429" y="1915853"/>
                  <a:pt x="4931256" y="2345026"/>
                  <a:pt x="4401847" y="2345026"/>
                </a:cubicBezTo>
                <a:cubicBezTo>
                  <a:pt x="3872438" y="2345026"/>
                  <a:pt x="3443266" y="1915853"/>
                  <a:pt x="3443266" y="1386444"/>
                </a:cubicBezTo>
                <a:cubicBezTo>
                  <a:pt x="3443266" y="857035"/>
                  <a:pt x="3872438" y="427863"/>
                  <a:pt x="4401847" y="427863"/>
                </a:cubicBezTo>
                <a:close/>
                <a:moveTo>
                  <a:pt x="4401847" y="311666"/>
                </a:moveTo>
                <a:cubicBezTo>
                  <a:pt x="3808264" y="311666"/>
                  <a:pt x="3327070" y="792861"/>
                  <a:pt x="3327070" y="1386444"/>
                </a:cubicBezTo>
                <a:cubicBezTo>
                  <a:pt x="3327070" y="1980027"/>
                  <a:pt x="3808264" y="2461222"/>
                  <a:pt x="4401847" y="2461222"/>
                </a:cubicBezTo>
                <a:cubicBezTo>
                  <a:pt x="4995430" y="2461222"/>
                  <a:pt x="5476625" y="1980027"/>
                  <a:pt x="5476625" y="1386444"/>
                </a:cubicBezTo>
                <a:cubicBezTo>
                  <a:pt x="5476625" y="792861"/>
                  <a:pt x="4995430" y="311666"/>
                  <a:pt x="4401847" y="311666"/>
                </a:cubicBezTo>
                <a:close/>
                <a:moveTo>
                  <a:pt x="3279038" y="0"/>
                </a:moveTo>
                <a:lnTo>
                  <a:pt x="5524656" y="0"/>
                </a:lnTo>
                <a:lnTo>
                  <a:pt x="5537077" y="9289"/>
                </a:lnTo>
                <a:cubicBezTo>
                  <a:pt x="5933720" y="336627"/>
                  <a:pt x="6186540" y="832011"/>
                  <a:pt x="6186540" y="1386444"/>
                </a:cubicBezTo>
                <a:cubicBezTo>
                  <a:pt x="6186540" y="2372103"/>
                  <a:pt x="5387506" y="3171137"/>
                  <a:pt x="4401847" y="3171137"/>
                </a:cubicBezTo>
                <a:cubicBezTo>
                  <a:pt x="3416189" y="3171137"/>
                  <a:pt x="2617155" y="2372103"/>
                  <a:pt x="2617155" y="1386444"/>
                </a:cubicBezTo>
                <a:cubicBezTo>
                  <a:pt x="2617155" y="832011"/>
                  <a:pt x="2869974" y="336627"/>
                  <a:pt x="3266617" y="9289"/>
                </a:cubicBezTo>
                <a:close/>
                <a:moveTo>
                  <a:pt x="2147243" y="0"/>
                </a:moveTo>
                <a:lnTo>
                  <a:pt x="3103040" y="0"/>
                </a:lnTo>
                <a:lnTo>
                  <a:pt x="3057130" y="41727"/>
                </a:lnTo>
                <a:cubicBezTo>
                  <a:pt x="2712986" y="385870"/>
                  <a:pt x="2500129" y="861299"/>
                  <a:pt x="2500129" y="1386444"/>
                </a:cubicBezTo>
                <a:cubicBezTo>
                  <a:pt x="2500129" y="2436734"/>
                  <a:pt x="3351558" y="3288162"/>
                  <a:pt x="4401847" y="3288162"/>
                </a:cubicBezTo>
                <a:cubicBezTo>
                  <a:pt x="5452137" y="3288162"/>
                  <a:pt x="6303565" y="2436734"/>
                  <a:pt x="6303565" y="1386444"/>
                </a:cubicBezTo>
                <a:cubicBezTo>
                  <a:pt x="6303565" y="861299"/>
                  <a:pt x="6090708" y="385870"/>
                  <a:pt x="5746565" y="41727"/>
                </a:cubicBezTo>
                <a:lnTo>
                  <a:pt x="5700654" y="0"/>
                </a:lnTo>
                <a:lnTo>
                  <a:pt x="6656451" y="0"/>
                </a:lnTo>
                <a:lnTo>
                  <a:pt x="6731517" y="123562"/>
                </a:lnTo>
                <a:cubicBezTo>
                  <a:pt x="6935451" y="498970"/>
                  <a:pt x="7051291" y="929179"/>
                  <a:pt x="7051291" y="1386444"/>
                </a:cubicBezTo>
                <a:cubicBezTo>
                  <a:pt x="7051291" y="2849691"/>
                  <a:pt x="5865094" y="4035888"/>
                  <a:pt x="4401847" y="4035888"/>
                </a:cubicBezTo>
                <a:cubicBezTo>
                  <a:pt x="2938600" y="4035888"/>
                  <a:pt x="1752403" y="2849691"/>
                  <a:pt x="1752403" y="1386444"/>
                </a:cubicBezTo>
                <a:cubicBezTo>
                  <a:pt x="1752403" y="929179"/>
                  <a:pt x="1868243" y="498970"/>
                  <a:pt x="2072177" y="123562"/>
                </a:cubicBezTo>
                <a:close/>
                <a:moveTo>
                  <a:pt x="1149001" y="0"/>
                </a:moveTo>
                <a:lnTo>
                  <a:pt x="1984075" y="0"/>
                </a:lnTo>
                <a:lnTo>
                  <a:pt x="1949432" y="57023"/>
                </a:lnTo>
                <a:cubicBezTo>
                  <a:pt x="1734753" y="452211"/>
                  <a:pt x="1612811" y="905087"/>
                  <a:pt x="1612811" y="1386444"/>
                </a:cubicBezTo>
                <a:cubicBezTo>
                  <a:pt x="1612811" y="2926787"/>
                  <a:pt x="2861504" y="4175481"/>
                  <a:pt x="4401847" y="4175481"/>
                </a:cubicBezTo>
                <a:cubicBezTo>
                  <a:pt x="5942190" y="4175481"/>
                  <a:pt x="7190884" y="2926787"/>
                  <a:pt x="7190884" y="1386444"/>
                </a:cubicBezTo>
                <a:cubicBezTo>
                  <a:pt x="7190884" y="905087"/>
                  <a:pt x="7068941" y="452211"/>
                  <a:pt x="6854262" y="57023"/>
                </a:cubicBezTo>
                <a:lnTo>
                  <a:pt x="6819620" y="0"/>
                </a:lnTo>
                <a:lnTo>
                  <a:pt x="7654694" y="0"/>
                </a:lnTo>
                <a:lnTo>
                  <a:pt x="7659618" y="10222"/>
                </a:lnTo>
                <a:cubicBezTo>
                  <a:pt x="7838530" y="433218"/>
                  <a:pt x="7937464" y="898277"/>
                  <a:pt x="7937464" y="1386444"/>
                </a:cubicBezTo>
                <a:cubicBezTo>
                  <a:pt x="7937464" y="3339112"/>
                  <a:pt x="6354515" y="4922061"/>
                  <a:pt x="4401847" y="4922061"/>
                </a:cubicBezTo>
                <a:cubicBezTo>
                  <a:pt x="2449180" y="4922061"/>
                  <a:pt x="866230" y="3339112"/>
                  <a:pt x="866230" y="1386444"/>
                </a:cubicBezTo>
                <a:cubicBezTo>
                  <a:pt x="866230" y="898277"/>
                  <a:pt x="965165" y="433218"/>
                  <a:pt x="1144077" y="10222"/>
                </a:cubicBezTo>
                <a:close/>
                <a:moveTo>
                  <a:pt x="224111" y="0"/>
                </a:moveTo>
                <a:lnTo>
                  <a:pt x="1014265" y="0"/>
                </a:lnTo>
                <a:lnTo>
                  <a:pt x="963809" y="127967"/>
                </a:lnTo>
                <a:cubicBezTo>
                  <a:pt x="820128" y="520380"/>
                  <a:pt x="741714" y="944255"/>
                  <a:pt x="741714" y="1386444"/>
                </a:cubicBezTo>
                <a:cubicBezTo>
                  <a:pt x="741714" y="3407882"/>
                  <a:pt x="2380410" y="5046580"/>
                  <a:pt x="4401847" y="5046580"/>
                </a:cubicBezTo>
                <a:cubicBezTo>
                  <a:pt x="6423285" y="5046580"/>
                  <a:pt x="8061983" y="3407882"/>
                  <a:pt x="8061983" y="1386444"/>
                </a:cubicBezTo>
                <a:cubicBezTo>
                  <a:pt x="8061983" y="944255"/>
                  <a:pt x="7983569" y="520380"/>
                  <a:pt x="7839887" y="127967"/>
                </a:cubicBezTo>
                <a:lnTo>
                  <a:pt x="7789431" y="0"/>
                </a:lnTo>
                <a:lnTo>
                  <a:pt x="8579583" y="0"/>
                </a:lnTo>
                <a:lnTo>
                  <a:pt x="8605796" y="77469"/>
                </a:lnTo>
                <a:cubicBezTo>
                  <a:pt x="8734409" y="490974"/>
                  <a:pt x="8803694" y="930618"/>
                  <a:pt x="8803694" y="1386444"/>
                </a:cubicBezTo>
                <a:cubicBezTo>
                  <a:pt x="8803694" y="3817517"/>
                  <a:pt x="6832920" y="5788291"/>
                  <a:pt x="4401847" y="5788291"/>
                </a:cubicBezTo>
                <a:cubicBezTo>
                  <a:pt x="1970776" y="5788291"/>
                  <a:pt x="0" y="3817517"/>
                  <a:pt x="0" y="1386444"/>
                </a:cubicBezTo>
                <a:cubicBezTo>
                  <a:pt x="0" y="930618"/>
                  <a:pt x="69285" y="490974"/>
                  <a:pt x="197899" y="77469"/>
                </a:cubicBezTo>
                <a:close/>
              </a:path>
            </a:pathLst>
          </a:custGeom>
        </p:spPr>
      </p:pic>
      <p:grpSp>
        <p:nvGrpSpPr>
          <p:cNvPr id="24" name="组合 23">
            <a:extLst>
              <a:ext uri="{FF2B5EF4-FFF2-40B4-BE49-F238E27FC236}">
                <a16:creationId xmlns="" xmlns:a16="http://schemas.microsoft.com/office/drawing/2014/main" id="{642F4110-A488-41C7-BA8D-669E7233D2A0}"/>
              </a:ext>
            </a:extLst>
          </p:cNvPr>
          <p:cNvGrpSpPr/>
          <p:nvPr/>
        </p:nvGrpSpPr>
        <p:grpSpPr>
          <a:xfrm>
            <a:off x="6616205" y="1386443"/>
            <a:ext cx="3962895" cy="1435344"/>
            <a:chOff x="6590805" y="1386443"/>
            <a:chExt cx="3962895" cy="1435344"/>
          </a:xfrm>
        </p:grpSpPr>
        <p:grpSp>
          <p:nvGrpSpPr>
            <p:cNvPr id="21" name="组合 20">
              <a:extLst>
                <a:ext uri="{FF2B5EF4-FFF2-40B4-BE49-F238E27FC236}">
                  <a16:creationId xmlns="" xmlns:a16="http://schemas.microsoft.com/office/drawing/2014/main" id="{FBF618FA-84FF-4D8C-9E35-6B3E8D7A3EBC}"/>
                </a:ext>
              </a:extLst>
            </p:cNvPr>
            <p:cNvGrpSpPr/>
            <p:nvPr/>
          </p:nvGrpSpPr>
          <p:grpSpPr>
            <a:xfrm>
              <a:off x="6590805" y="1386444"/>
              <a:ext cx="2121395" cy="658256"/>
              <a:chOff x="6590805" y="1386444"/>
              <a:chExt cx="2121395" cy="658256"/>
            </a:xfrm>
          </p:grpSpPr>
          <p:cxnSp>
            <p:nvCxnSpPr>
              <p:cNvPr id="15" name="直接连接符 14">
                <a:extLst>
                  <a:ext uri="{FF2B5EF4-FFF2-40B4-BE49-F238E27FC236}">
                    <a16:creationId xmlns="" xmlns:a16="http://schemas.microsoft.com/office/drawing/2014/main" id="{B8953B94-609D-4D5E-AA5E-6E51A4ED68E8}"/>
                  </a:ext>
                </a:extLst>
              </p:cNvPr>
              <p:cNvCxnSpPr>
                <a:cxnSpLocks/>
                <a:stCxn id="13" idx="65"/>
              </p:cNvCxnSpPr>
              <p:nvPr/>
            </p:nvCxnSpPr>
            <p:spPr>
              <a:xfrm>
                <a:off x="6590805" y="1386444"/>
                <a:ext cx="521195" cy="658256"/>
              </a:xfrm>
              <a:prstGeom prst="line">
                <a:avLst/>
              </a:prstGeom>
              <a:ln w="19050">
                <a:solidFill>
                  <a:srgbClr val="82250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A22CB069-E3F2-465B-9690-D1ACF1A83739}"/>
                  </a:ext>
                </a:extLst>
              </p:cNvPr>
              <p:cNvCxnSpPr/>
              <p:nvPr/>
            </p:nvCxnSpPr>
            <p:spPr>
              <a:xfrm>
                <a:off x="7112000" y="2044700"/>
                <a:ext cx="1600200" cy="0"/>
              </a:xfrm>
              <a:prstGeom prst="line">
                <a:avLst/>
              </a:prstGeom>
              <a:ln w="19050">
                <a:solidFill>
                  <a:srgbClr val="822505"/>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 xmlns:a16="http://schemas.microsoft.com/office/drawing/2014/main" id="{836B6655-2EA8-4E91-BAA3-C9EFA8FEBC08}"/>
                </a:ext>
              </a:extLst>
            </p:cNvPr>
            <p:cNvSpPr txBox="1"/>
            <p:nvPr/>
          </p:nvSpPr>
          <p:spPr>
            <a:xfrm>
              <a:off x="7112000" y="1386443"/>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23" name="文本框 22">
              <a:extLst>
                <a:ext uri="{FF2B5EF4-FFF2-40B4-BE49-F238E27FC236}">
                  <a16:creationId xmlns="" xmlns:a16="http://schemas.microsoft.com/office/drawing/2014/main" id="{DA3A9880-74D8-4FC1-AAC2-11FCCB2033C8}"/>
                </a:ext>
              </a:extLst>
            </p:cNvPr>
            <p:cNvSpPr txBox="1"/>
            <p:nvPr/>
          </p:nvSpPr>
          <p:spPr>
            <a:xfrm>
              <a:off x="7112000" y="2118838"/>
              <a:ext cx="3441700" cy="702949"/>
            </a:xfrm>
            <a:prstGeom prst="rect">
              <a:avLst/>
            </a:prstGeom>
            <a:noFill/>
          </p:spPr>
          <p:txBody>
            <a:bodyPr wrap="square" rtlCol="0">
              <a:spAutoFit/>
            </a:bodyPr>
            <a:lstStyle/>
            <a:p>
              <a:pPr algn="just">
                <a:lnSpc>
                  <a:spcPct val="130000"/>
                </a:lnSpc>
              </a:pPr>
              <a:r>
                <a:rPr lang="zh-CN" altLang="en-US" sz="1600" dirty="0">
                  <a:solidFill>
                    <a:schemeClr val="tx1">
                      <a:lumMod val="85000"/>
                      <a:lumOff val="15000"/>
                    </a:schemeClr>
                  </a:solidFill>
                </a:rPr>
                <a:t>点击此处更换文本点击此处更换文本点击此处更换文本</a:t>
              </a:r>
              <a:endParaRPr lang="zh-CN" altLang="en-US" sz="1600" b="1" dirty="0">
                <a:solidFill>
                  <a:schemeClr val="bg1"/>
                </a:solidFill>
                <a:effectLst>
                  <a:outerShdw blurRad="38100" dist="38100" dir="2700000" algn="tl">
                    <a:srgbClr val="000000">
                      <a:alpha val="43137"/>
                    </a:srgbClr>
                  </a:outerShdw>
                </a:effectLst>
              </a:endParaRPr>
            </a:p>
          </p:txBody>
        </p:sp>
      </p:grpSp>
      <p:grpSp>
        <p:nvGrpSpPr>
          <p:cNvPr id="25" name="组合 24">
            <a:extLst>
              <a:ext uri="{FF2B5EF4-FFF2-40B4-BE49-F238E27FC236}">
                <a16:creationId xmlns="" xmlns:a16="http://schemas.microsoft.com/office/drawing/2014/main" id="{78BB8DCD-5580-46A5-A16F-C9AFF6786AAE}"/>
              </a:ext>
            </a:extLst>
          </p:cNvPr>
          <p:cNvGrpSpPr/>
          <p:nvPr/>
        </p:nvGrpSpPr>
        <p:grpSpPr>
          <a:xfrm>
            <a:off x="6324105" y="2986643"/>
            <a:ext cx="3962895" cy="1435344"/>
            <a:chOff x="6590805" y="1386443"/>
            <a:chExt cx="3962895" cy="1435344"/>
          </a:xfrm>
        </p:grpSpPr>
        <p:grpSp>
          <p:nvGrpSpPr>
            <p:cNvPr id="26" name="组合 25">
              <a:extLst>
                <a:ext uri="{FF2B5EF4-FFF2-40B4-BE49-F238E27FC236}">
                  <a16:creationId xmlns="" xmlns:a16="http://schemas.microsoft.com/office/drawing/2014/main" id="{8F001E5B-8BF5-4BD5-A1A9-4A7219E9D35F}"/>
                </a:ext>
              </a:extLst>
            </p:cNvPr>
            <p:cNvGrpSpPr/>
            <p:nvPr/>
          </p:nvGrpSpPr>
          <p:grpSpPr>
            <a:xfrm>
              <a:off x="6590805" y="1386444"/>
              <a:ext cx="2121395" cy="658256"/>
              <a:chOff x="6590805" y="1386444"/>
              <a:chExt cx="2121395" cy="658256"/>
            </a:xfrm>
          </p:grpSpPr>
          <p:cxnSp>
            <p:nvCxnSpPr>
              <p:cNvPr id="29" name="直接连接符 28">
                <a:extLst>
                  <a:ext uri="{FF2B5EF4-FFF2-40B4-BE49-F238E27FC236}">
                    <a16:creationId xmlns="" xmlns:a16="http://schemas.microsoft.com/office/drawing/2014/main" id="{BAFCB24A-CCCE-4C68-949E-E2E17ACBE1A2}"/>
                  </a:ext>
                </a:extLst>
              </p:cNvPr>
              <p:cNvCxnSpPr>
                <a:cxnSpLocks/>
              </p:cNvCxnSpPr>
              <p:nvPr/>
            </p:nvCxnSpPr>
            <p:spPr>
              <a:xfrm>
                <a:off x="6590805" y="1386444"/>
                <a:ext cx="521195" cy="658256"/>
              </a:xfrm>
              <a:prstGeom prst="line">
                <a:avLst/>
              </a:prstGeom>
              <a:ln w="19050">
                <a:solidFill>
                  <a:srgbClr val="D2824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6="http://schemas.microsoft.com/office/drawing/2014/main" id="{45C3B045-0CC2-44DC-9770-9C1AE8770136}"/>
                  </a:ext>
                </a:extLst>
              </p:cNvPr>
              <p:cNvCxnSpPr/>
              <p:nvPr/>
            </p:nvCxnSpPr>
            <p:spPr>
              <a:xfrm>
                <a:off x="7112000" y="2044700"/>
                <a:ext cx="1600200" cy="0"/>
              </a:xfrm>
              <a:prstGeom prst="line">
                <a:avLst/>
              </a:prstGeom>
              <a:ln w="19050">
                <a:solidFill>
                  <a:srgbClr val="D28244"/>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 xmlns:a16="http://schemas.microsoft.com/office/drawing/2014/main" id="{52589094-91ED-4FD0-B789-8AA2638F350D}"/>
                </a:ext>
              </a:extLst>
            </p:cNvPr>
            <p:cNvSpPr txBox="1"/>
            <p:nvPr/>
          </p:nvSpPr>
          <p:spPr>
            <a:xfrm>
              <a:off x="7112000" y="1386443"/>
              <a:ext cx="1620957" cy="600742"/>
            </a:xfrm>
            <a:prstGeom prst="rect">
              <a:avLst/>
            </a:prstGeom>
            <a:noFill/>
          </p:spPr>
          <p:txBody>
            <a:bodyPr wrap="none" rtlCol="0">
              <a:spAutoFit/>
            </a:bodyPr>
            <a:lstStyle/>
            <a:p>
              <a:pPr algn="just">
                <a:lnSpc>
                  <a:spcPct val="130000"/>
                </a:lnSpc>
              </a:pPr>
              <a:r>
                <a:rPr lang="zh-CN" altLang="en-US" sz="2800" b="1" dirty="0">
                  <a:solidFill>
                    <a:srgbClr val="D28244"/>
                  </a:solidFill>
                  <a:effectLst>
                    <a:outerShdw blurRad="38100" dist="38100" dir="2700000" algn="tl">
                      <a:srgbClr val="000000">
                        <a:alpha val="43137"/>
                      </a:srgbClr>
                    </a:outerShdw>
                  </a:effectLst>
                </a:rPr>
                <a:t>更换文本</a:t>
              </a:r>
            </a:p>
          </p:txBody>
        </p:sp>
        <p:sp>
          <p:nvSpPr>
            <p:cNvPr id="28" name="文本框 27">
              <a:extLst>
                <a:ext uri="{FF2B5EF4-FFF2-40B4-BE49-F238E27FC236}">
                  <a16:creationId xmlns="" xmlns:a16="http://schemas.microsoft.com/office/drawing/2014/main" id="{3CA865E7-729A-4065-8CB4-8F2DE9B0C797}"/>
                </a:ext>
              </a:extLst>
            </p:cNvPr>
            <p:cNvSpPr txBox="1"/>
            <p:nvPr/>
          </p:nvSpPr>
          <p:spPr>
            <a:xfrm>
              <a:off x="7112000" y="2118838"/>
              <a:ext cx="3441700" cy="702949"/>
            </a:xfrm>
            <a:prstGeom prst="rect">
              <a:avLst/>
            </a:prstGeom>
            <a:noFill/>
          </p:spPr>
          <p:txBody>
            <a:bodyPr wrap="square" rtlCol="0">
              <a:spAutoFit/>
            </a:bodyPr>
            <a:lstStyle/>
            <a:p>
              <a:pPr algn="just">
                <a:lnSpc>
                  <a:spcPct val="130000"/>
                </a:lnSpc>
              </a:pPr>
              <a:r>
                <a:rPr lang="zh-CN" altLang="en-US" sz="1600" dirty="0">
                  <a:solidFill>
                    <a:schemeClr val="tx1">
                      <a:lumMod val="85000"/>
                      <a:lumOff val="15000"/>
                    </a:schemeClr>
                  </a:solidFill>
                </a:rPr>
                <a:t>点击此处更换文本点击此处更换文本点击此处更换文本</a:t>
              </a:r>
              <a:endParaRPr lang="zh-CN" altLang="en-US" sz="1600" b="1" dirty="0">
                <a:solidFill>
                  <a:schemeClr val="bg1"/>
                </a:solidFill>
                <a:effectLst>
                  <a:outerShdw blurRad="38100" dist="38100" dir="2700000" algn="tl">
                    <a:srgbClr val="000000">
                      <a:alpha val="43137"/>
                    </a:srgbClr>
                  </a:outerShdw>
                </a:effectLst>
              </a:endParaRPr>
            </a:p>
          </p:txBody>
        </p:sp>
      </p:grpSp>
      <p:grpSp>
        <p:nvGrpSpPr>
          <p:cNvPr id="31" name="组合 30">
            <a:extLst>
              <a:ext uri="{FF2B5EF4-FFF2-40B4-BE49-F238E27FC236}">
                <a16:creationId xmlns="" xmlns:a16="http://schemas.microsoft.com/office/drawing/2014/main" id="{C3AD24C4-2905-4416-9A99-05F053A00A4C}"/>
              </a:ext>
            </a:extLst>
          </p:cNvPr>
          <p:cNvGrpSpPr/>
          <p:nvPr/>
        </p:nvGrpSpPr>
        <p:grpSpPr>
          <a:xfrm>
            <a:off x="5257305" y="4586843"/>
            <a:ext cx="3962895" cy="1435344"/>
            <a:chOff x="6590805" y="1386443"/>
            <a:chExt cx="3962895" cy="1435344"/>
          </a:xfrm>
        </p:grpSpPr>
        <p:grpSp>
          <p:nvGrpSpPr>
            <p:cNvPr id="32" name="组合 31">
              <a:extLst>
                <a:ext uri="{FF2B5EF4-FFF2-40B4-BE49-F238E27FC236}">
                  <a16:creationId xmlns="" xmlns:a16="http://schemas.microsoft.com/office/drawing/2014/main" id="{C123A780-C240-465F-8042-3A116825B21E}"/>
                </a:ext>
              </a:extLst>
            </p:cNvPr>
            <p:cNvGrpSpPr/>
            <p:nvPr/>
          </p:nvGrpSpPr>
          <p:grpSpPr>
            <a:xfrm>
              <a:off x="6590805" y="1386444"/>
              <a:ext cx="2121395" cy="658256"/>
              <a:chOff x="6590805" y="1386444"/>
              <a:chExt cx="2121395" cy="658256"/>
            </a:xfrm>
          </p:grpSpPr>
          <p:cxnSp>
            <p:nvCxnSpPr>
              <p:cNvPr id="35" name="直接连接符 34">
                <a:extLst>
                  <a:ext uri="{FF2B5EF4-FFF2-40B4-BE49-F238E27FC236}">
                    <a16:creationId xmlns="" xmlns:a16="http://schemas.microsoft.com/office/drawing/2014/main" id="{8617544C-4B0B-4480-B8F7-0EDF067EB0A3}"/>
                  </a:ext>
                </a:extLst>
              </p:cNvPr>
              <p:cNvCxnSpPr>
                <a:cxnSpLocks/>
              </p:cNvCxnSpPr>
              <p:nvPr/>
            </p:nvCxnSpPr>
            <p:spPr>
              <a:xfrm>
                <a:off x="6590805" y="1386444"/>
                <a:ext cx="521195" cy="658256"/>
              </a:xfrm>
              <a:prstGeom prst="line">
                <a:avLst/>
              </a:prstGeom>
              <a:ln w="19050">
                <a:solidFill>
                  <a:srgbClr val="87845A"/>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 xmlns:a16="http://schemas.microsoft.com/office/drawing/2014/main" id="{2BCDECD4-00A2-49BF-B1ED-24330263F8A7}"/>
                  </a:ext>
                </a:extLst>
              </p:cNvPr>
              <p:cNvCxnSpPr/>
              <p:nvPr/>
            </p:nvCxnSpPr>
            <p:spPr>
              <a:xfrm>
                <a:off x="7112000" y="2044700"/>
                <a:ext cx="1600200" cy="0"/>
              </a:xfrm>
              <a:prstGeom prst="line">
                <a:avLst/>
              </a:prstGeom>
              <a:ln w="19050">
                <a:solidFill>
                  <a:srgbClr val="87845A"/>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 xmlns:a16="http://schemas.microsoft.com/office/drawing/2014/main" id="{91E15F00-C943-40E3-9D2D-1CE14351CF98}"/>
                </a:ext>
              </a:extLst>
            </p:cNvPr>
            <p:cNvSpPr txBox="1"/>
            <p:nvPr/>
          </p:nvSpPr>
          <p:spPr>
            <a:xfrm>
              <a:off x="7112000" y="1386443"/>
              <a:ext cx="1620957" cy="600742"/>
            </a:xfrm>
            <a:prstGeom prst="rect">
              <a:avLst/>
            </a:prstGeom>
            <a:noFill/>
          </p:spPr>
          <p:txBody>
            <a:bodyPr wrap="none" rtlCol="0">
              <a:spAutoFit/>
            </a:bodyPr>
            <a:lstStyle/>
            <a:p>
              <a:pPr algn="just">
                <a:lnSpc>
                  <a:spcPct val="130000"/>
                </a:lnSpc>
              </a:pPr>
              <a:r>
                <a:rPr lang="zh-CN" altLang="en-US" sz="2800" b="1" dirty="0">
                  <a:solidFill>
                    <a:srgbClr val="87845A"/>
                  </a:solidFill>
                  <a:effectLst>
                    <a:outerShdw blurRad="38100" dist="38100" dir="2700000" algn="tl">
                      <a:srgbClr val="000000">
                        <a:alpha val="43137"/>
                      </a:srgbClr>
                    </a:outerShdw>
                  </a:effectLst>
                </a:rPr>
                <a:t>更换文本</a:t>
              </a:r>
            </a:p>
          </p:txBody>
        </p:sp>
        <p:sp>
          <p:nvSpPr>
            <p:cNvPr id="34" name="文本框 33">
              <a:extLst>
                <a:ext uri="{FF2B5EF4-FFF2-40B4-BE49-F238E27FC236}">
                  <a16:creationId xmlns="" xmlns:a16="http://schemas.microsoft.com/office/drawing/2014/main" id="{5C66915A-5490-418E-8A35-19438656BBD1}"/>
                </a:ext>
              </a:extLst>
            </p:cNvPr>
            <p:cNvSpPr txBox="1"/>
            <p:nvPr/>
          </p:nvSpPr>
          <p:spPr>
            <a:xfrm>
              <a:off x="7112000" y="2118838"/>
              <a:ext cx="3441700" cy="702949"/>
            </a:xfrm>
            <a:prstGeom prst="rect">
              <a:avLst/>
            </a:prstGeom>
            <a:noFill/>
          </p:spPr>
          <p:txBody>
            <a:bodyPr wrap="square" rtlCol="0">
              <a:spAutoFit/>
            </a:bodyPr>
            <a:lstStyle/>
            <a:p>
              <a:pPr algn="just">
                <a:lnSpc>
                  <a:spcPct val="130000"/>
                </a:lnSpc>
              </a:pPr>
              <a:r>
                <a:rPr lang="zh-CN" altLang="en-US" sz="1600" dirty="0">
                  <a:solidFill>
                    <a:schemeClr val="tx1">
                      <a:lumMod val="85000"/>
                      <a:lumOff val="15000"/>
                    </a:schemeClr>
                  </a:solidFill>
                </a:rPr>
                <a:t>点击此处更换文本点击此处更换文本点击此处更换文本</a:t>
              </a:r>
              <a:endParaRPr lang="zh-CN" altLang="en-US" sz="16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20187882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B9AEC7A4-D50F-4575-B1CE-B65635ED90F8}"/>
              </a:ext>
            </a:extLst>
          </p:cNvPr>
          <p:cNvPicPr>
            <a:picLocks noChangeAspect="1"/>
          </p:cNvPicPr>
          <p:nvPr/>
        </p:nvPicPr>
        <p:blipFill rotWithShape="1">
          <a:blip r:embed="rId2">
            <a:extLst>
              <a:ext uri="{28A0092B-C50C-407E-A947-70E740481C1C}">
                <a14:useLocalDpi xmlns:a14="http://schemas.microsoft.com/office/drawing/2010/main" val="0"/>
              </a:ext>
            </a:extLst>
          </a:blip>
          <a:srcRect t="4492" b="11100"/>
          <a:stretch/>
        </p:blipFill>
        <p:spPr>
          <a:xfrm>
            <a:off x="0" y="0"/>
            <a:ext cx="12192000" cy="6858000"/>
          </a:xfrm>
          <a:prstGeom prst="rect">
            <a:avLst/>
          </a:prstGeom>
        </p:spPr>
      </p:pic>
      <p:sp>
        <p:nvSpPr>
          <p:cNvPr id="10" name="矩形 9">
            <a:extLst>
              <a:ext uri="{FF2B5EF4-FFF2-40B4-BE49-F238E27FC236}">
                <a16:creationId xmlns="" xmlns:a16="http://schemas.microsoft.com/office/drawing/2014/main" id="{30B57A4D-8680-4694-9A66-C7C697703237}"/>
              </a:ext>
            </a:extLst>
          </p:cNvPr>
          <p:cNvSpPr/>
          <p:nvPr/>
        </p:nvSpPr>
        <p:spPr>
          <a:xfrm>
            <a:off x="0" y="0"/>
            <a:ext cx="12192000" cy="6858000"/>
          </a:xfrm>
          <a:prstGeom prst="rect">
            <a:avLst/>
          </a:prstGeom>
          <a:solidFill>
            <a:schemeClr val="tx1">
              <a:alpha val="3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a:extLst>
              <a:ext uri="{FF2B5EF4-FFF2-40B4-BE49-F238E27FC236}">
                <a16:creationId xmlns="" xmlns:a16="http://schemas.microsoft.com/office/drawing/2014/main" id="{E2BE5E41-8BF9-4410-BB69-5CD709B41D3D}"/>
              </a:ext>
            </a:extLst>
          </p:cNvPr>
          <p:cNvGrpSpPr/>
          <p:nvPr/>
        </p:nvGrpSpPr>
        <p:grpSpPr>
          <a:xfrm>
            <a:off x="5460504" y="1079500"/>
            <a:ext cx="1258292" cy="1246584"/>
            <a:chOff x="5472708" y="774700"/>
            <a:chExt cx="1258292" cy="1246584"/>
          </a:xfrm>
        </p:grpSpPr>
        <p:grpSp>
          <p:nvGrpSpPr>
            <p:cNvPr id="5" name="组合 4">
              <a:extLst>
                <a:ext uri="{FF2B5EF4-FFF2-40B4-BE49-F238E27FC236}">
                  <a16:creationId xmlns="" xmlns:a16="http://schemas.microsoft.com/office/drawing/2014/main" id="{2E0CAA13-5F90-41A2-AAC2-AFCB0C689F8D}"/>
                </a:ext>
              </a:extLst>
            </p:cNvPr>
            <p:cNvGrpSpPr/>
            <p:nvPr/>
          </p:nvGrpSpPr>
          <p:grpSpPr>
            <a:xfrm>
              <a:off x="5472708" y="774700"/>
              <a:ext cx="1246584" cy="1246584"/>
              <a:chOff x="6273800" y="469900"/>
              <a:chExt cx="1246584" cy="1246584"/>
            </a:xfrm>
          </p:grpSpPr>
          <p:sp>
            <p:nvSpPr>
              <p:cNvPr id="7" name="矩形 6">
                <a:extLst>
                  <a:ext uri="{FF2B5EF4-FFF2-40B4-BE49-F238E27FC236}">
                    <a16:creationId xmlns="" xmlns:a16="http://schemas.microsoft.com/office/drawing/2014/main" id="{33539370-0F8F-4EEA-828E-1C7EEA710732}"/>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FF0A420C-53F6-411A-A79A-C93615F313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3237A0C2-F7BD-4AE4-B0A0-99BB6CE445B7}"/>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 xmlns:a16="http://schemas.microsoft.com/office/drawing/2014/main" id="{2A549B88-A534-4061-80DB-A59397525B96}"/>
                </a:ext>
              </a:extLst>
            </p:cNvPr>
            <p:cNvSpPr txBox="1"/>
            <p:nvPr/>
          </p:nvSpPr>
          <p:spPr>
            <a:xfrm>
              <a:off x="5494764" y="843994"/>
              <a:ext cx="1236236" cy="1107996"/>
            </a:xfrm>
            <a:prstGeom prst="rect">
              <a:avLst/>
            </a:prstGeom>
            <a:noFill/>
          </p:spPr>
          <p:txBody>
            <a:bodyPr wrap="none" rtlCol="0">
              <a:spAutoFit/>
            </a:bodyPr>
            <a:lstStyle/>
            <a:p>
              <a:r>
                <a:rPr lang="en-US" altLang="zh-CN" sz="6600" b="1" dirty="0">
                  <a:solidFill>
                    <a:prstClr val="white"/>
                  </a:solidFill>
                  <a:latin typeface="华文中宋" panose="02010600040101010101" pitchFamily="2" charset="-122"/>
                  <a:ea typeface="华文中宋" panose="02010600040101010101" pitchFamily="2" charset="-122"/>
                </a:rPr>
                <a:t>03</a:t>
              </a:r>
              <a:endParaRPr lang="zh-CN" altLang="en-US" sz="2000" dirty="0"/>
            </a:p>
          </p:txBody>
        </p:sp>
      </p:grpSp>
      <p:grpSp>
        <p:nvGrpSpPr>
          <p:cNvPr id="3" name="组合 2">
            <a:extLst>
              <a:ext uri="{FF2B5EF4-FFF2-40B4-BE49-F238E27FC236}">
                <a16:creationId xmlns="" xmlns:a16="http://schemas.microsoft.com/office/drawing/2014/main" id="{500B2065-391C-4C56-855F-58EA91320562}"/>
              </a:ext>
            </a:extLst>
          </p:cNvPr>
          <p:cNvGrpSpPr/>
          <p:nvPr/>
        </p:nvGrpSpPr>
        <p:grpSpPr>
          <a:xfrm>
            <a:off x="2893153" y="3278583"/>
            <a:ext cx="6405695" cy="1107995"/>
            <a:chOff x="3441024" y="4582486"/>
            <a:chExt cx="5181600" cy="762000"/>
          </a:xfrm>
        </p:grpSpPr>
        <p:cxnSp>
          <p:nvCxnSpPr>
            <p:cNvPr id="25" name="直接连接符 24">
              <a:extLst>
                <a:ext uri="{FF2B5EF4-FFF2-40B4-BE49-F238E27FC236}">
                  <a16:creationId xmlns="" xmlns:a16="http://schemas.microsoft.com/office/drawing/2014/main" id="{CB9148E2-F715-4433-88FB-CDD8DA55C61E}"/>
                </a:ext>
              </a:extLst>
            </p:cNvPr>
            <p:cNvCxnSpPr/>
            <p:nvPr/>
          </p:nvCxnSpPr>
          <p:spPr>
            <a:xfrm>
              <a:off x="3441024" y="4582486"/>
              <a:ext cx="5144174"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FCE5552E-3ABB-4D20-A5B6-1A5A07120E99}"/>
                </a:ext>
              </a:extLst>
            </p:cNvPr>
            <p:cNvCxnSpPr/>
            <p:nvPr/>
          </p:nvCxnSpPr>
          <p:spPr>
            <a:xfrm flipV="1">
              <a:off x="3441024" y="4582486"/>
              <a:ext cx="5181600"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 xmlns:a16="http://schemas.microsoft.com/office/drawing/2014/main" id="{E5375748-06E5-48D7-9C94-43CFB67E85B9}"/>
                </a:ext>
              </a:extLst>
            </p:cNvPr>
            <p:cNvSpPr/>
            <p:nvPr/>
          </p:nvSpPr>
          <p:spPr>
            <a:xfrm>
              <a:off x="3441024" y="4582486"/>
              <a:ext cx="5181600" cy="7620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29" name="文本框 28">
            <a:extLst>
              <a:ext uri="{FF2B5EF4-FFF2-40B4-BE49-F238E27FC236}">
                <a16:creationId xmlns="" xmlns:a16="http://schemas.microsoft.com/office/drawing/2014/main" id="{C0FEF0EF-D2CC-4A72-B801-955E76A43E0C}"/>
              </a:ext>
            </a:extLst>
          </p:cNvPr>
          <p:cNvSpPr txBox="1"/>
          <p:nvPr/>
        </p:nvSpPr>
        <p:spPr>
          <a:xfrm>
            <a:off x="3541455" y="3405584"/>
            <a:ext cx="5109091" cy="830997"/>
          </a:xfrm>
          <a:prstGeom prst="rect">
            <a:avLst/>
          </a:prstGeom>
          <a:noFill/>
        </p:spPr>
        <p:txBody>
          <a:bodyPr wrap="none" rtlCol="0">
            <a:spAutoFit/>
          </a:bodyPr>
          <a:lstStyle/>
          <a:p>
            <a:r>
              <a:rPr lang="zh-CN" altLang="en-US" sz="4800" dirty="0">
                <a:solidFill>
                  <a:schemeClr val="bg1"/>
                </a:solidFill>
              </a:rPr>
              <a:t>点击此处更换文本</a:t>
            </a:r>
          </a:p>
        </p:txBody>
      </p:sp>
    </p:spTree>
    <p:extLst>
      <p:ext uri="{BB962C8B-B14F-4D97-AF65-F5344CB8AC3E}">
        <p14:creationId xmlns:p14="http://schemas.microsoft.com/office/powerpoint/2010/main" val="2338403118"/>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8">
            <a:extLst>
              <a:ext uri="{FF2B5EF4-FFF2-40B4-BE49-F238E27FC236}">
                <a16:creationId xmlns="" xmlns:a16="http://schemas.microsoft.com/office/drawing/2014/main" id="{635F0A60-6A5D-48CD-B382-6C38329D6EE0}"/>
              </a:ext>
            </a:extLst>
          </p:cNvPr>
          <p:cNvSpPr>
            <a:spLocks/>
          </p:cNvSpPr>
          <p:nvPr/>
        </p:nvSpPr>
        <p:spPr bwMode="auto">
          <a:xfrm>
            <a:off x="4639333" y="1401281"/>
            <a:ext cx="1417593" cy="1934803"/>
          </a:xfrm>
          <a:custGeom>
            <a:avLst/>
            <a:gdLst>
              <a:gd name="T0" fmla="*/ 2230 w 2390"/>
              <a:gd name="T1" fmla="*/ 595 h 3262"/>
              <a:gd name="T2" fmla="*/ 2164 w 2390"/>
              <a:gd name="T3" fmla="*/ 493 h 3262"/>
              <a:gd name="T4" fmla="*/ 2090 w 2390"/>
              <a:gd name="T5" fmla="*/ 399 h 3262"/>
              <a:gd name="T6" fmla="*/ 2006 w 2390"/>
              <a:gd name="T7" fmla="*/ 316 h 3262"/>
              <a:gd name="T8" fmla="*/ 1916 w 2390"/>
              <a:gd name="T9" fmla="*/ 241 h 3262"/>
              <a:gd name="T10" fmla="*/ 1820 w 2390"/>
              <a:gd name="T11" fmla="*/ 175 h 3262"/>
              <a:gd name="T12" fmla="*/ 1720 w 2390"/>
              <a:gd name="T13" fmla="*/ 120 h 3262"/>
              <a:gd name="T14" fmla="*/ 1614 w 2390"/>
              <a:gd name="T15" fmla="*/ 74 h 3262"/>
              <a:gd name="T16" fmla="*/ 1504 w 2390"/>
              <a:gd name="T17" fmla="*/ 40 h 3262"/>
              <a:gd name="T18" fmla="*/ 1393 w 2390"/>
              <a:gd name="T19" fmla="*/ 15 h 3262"/>
              <a:gd name="T20" fmla="*/ 1279 w 2390"/>
              <a:gd name="T21" fmla="*/ 1 h 3262"/>
              <a:gd name="T22" fmla="*/ 1164 w 2390"/>
              <a:gd name="T23" fmla="*/ 0 h 3262"/>
              <a:gd name="T24" fmla="*/ 1048 w 2390"/>
              <a:gd name="T25" fmla="*/ 8 h 3262"/>
              <a:gd name="T26" fmla="*/ 933 w 2390"/>
              <a:gd name="T27" fmla="*/ 28 h 3262"/>
              <a:gd name="T28" fmla="*/ 818 w 2390"/>
              <a:gd name="T29" fmla="*/ 59 h 3262"/>
              <a:gd name="T30" fmla="*/ 707 w 2390"/>
              <a:gd name="T31" fmla="*/ 104 h 3262"/>
              <a:gd name="T32" fmla="*/ 598 w 2390"/>
              <a:gd name="T33" fmla="*/ 159 h 3262"/>
              <a:gd name="T34" fmla="*/ 546 w 2390"/>
              <a:gd name="T35" fmla="*/ 191 h 3262"/>
              <a:gd name="T36" fmla="*/ 448 w 2390"/>
              <a:gd name="T37" fmla="*/ 262 h 3262"/>
              <a:gd name="T38" fmla="*/ 358 w 2390"/>
              <a:gd name="T39" fmla="*/ 340 h 3262"/>
              <a:gd name="T40" fmla="*/ 278 w 2390"/>
              <a:gd name="T41" fmla="*/ 427 h 3262"/>
              <a:gd name="T42" fmla="*/ 209 w 2390"/>
              <a:gd name="T43" fmla="*/ 521 h 3262"/>
              <a:gd name="T44" fmla="*/ 148 w 2390"/>
              <a:gd name="T45" fmla="*/ 618 h 3262"/>
              <a:gd name="T46" fmla="*/ 97 w 2390"/>
              <a:gd name="T47" fmla="*/ 722 h 3262"/>
              <a:gd name="T48" fmla="*/ 58 w 2390"/>
              <a:gd name="T49" fmla="*/ 830 h 3262"/>
              <a:gd name="T50" fmla="*/ 28 w 2390"/>
              <a:gd name="T51" fmla="*/ 939 h 3262"/>
              <a:gd name="T52" fmla="*/ 9 w 2390"/>
              <a:gd name="T53" fmla="*/ 1054 h 3262"/>
              <a:gd name="T54" fmla="*/ 0 w 2390"/>
              <a:gd name="T55" fmla="*/ 1168 h 3262"/>
              <a:gd name="T56" fmla="*/ 4 w 2390"/>
              <a:gd name="T57" fmla="*/ 1283 h 3262"/>
              <a:gd name="T58" fmla="*/ 18 w 2390"/>
              <a:gd name="T59" fmla="*/ 1399 h 3262"/>
              <a:gd name="T60" fmla="*/ 44 w 2390"/>
              <a:gd name="T61" fmla="*/ 1514 h 3262"/>
              <a:gd name="T62" fmla="*/ 82 w 2390"/>
              <a:gd name="T63" fmla="*/ 1627 h 3262"/>
              <a:gd name="T64" fmla="*/ 132 w 2390"/>
              <a:gd name="T65" fmla="*/ 1736 h 3262"/>
              <a:gd name="T66" fmla="*/ 162 w 2390"/>
              <a:gd name="T67" fmla="*/ 1790 h 3262"/>
              <a:gd name="T68" fmla="*/ 205 w 2390"/>
              <a:gd name="T69" fmla="*/ 1859 h 3262"/>
              <a:gd name="T70" fmla="*/ 252 w 2390"/>
              <a:gd name="T71" fmla="*/ 1925 h 3262"/>
              <a:gd name="T72" fmla="*/ 302 w 2390"/>
              <a:gd name="T73" fmla="*/ 1988 h 3262"/>
              <a:gd name="T74" fmla="*/ 358 w 2390"/>
              <a:gd name="T75" fmla="*/ 2045 h 3262"/>
              <a:gd name="T76" fmla="*/ 415 w 2390"/>
              <a:gd name="T77" fmla="*/ 2097 h 3262"/>
              <a:gd name="T78" fmla="*/ 476 w 2390"/>
              <a:gd name="T79" fmla="*/ 2147 h 3262"/>
              <a:gd name="T80" fmla="*/ 540 w 2390"/>
              <a:gd name="T81" fmla="*/ 2191 h 3262"/>
              <a:gd name="T82" fmla="*/ 606 w 2390"/>
              <a:gd name="T83" fmla="*/ 2232 h 3262"/>
              <a:gd name="T84" fmla="*/ 2390 w 2390"/>
              <a:gd name="T85" fmla="*/ 3262 h 3262"/>
              <a:gd name="T86" fmla="*/ 2390 w 2390"/>
              <a:gd name="T87" fmla="*/ 1201 h 3262"/>
              <a:gd name="T88" fmla="*/ 2390 w 2390"/>
              <a:gd name="T89" fmla="*/ 1163 h 3262"/>
              <a:gd name="T90" fmla="*/ 2387 w 2390"/>
              <a:gd name="T91" fmla="*/ 1087 h 3262"/>
              <a:gd name="T92" fmla="*/ 2376 w 2390"/>
              <a:gd name="T93" fmla="*/ 1008 h 3262"/>
              <a:gd name="T94" fmla="*/ 2362 w 2390"/>
              <a:gd name="T95" fmla="*/ 932 h 3262"/>
              <a:gd name="T96" fmla="*/ 2341 w 2390"/>
              <a:gd name="T97" fmla="*/ 856 h 3262"/>
              <a:gd name="T98" fmla="*/ 2317 w 2390"/>
              <a:gd name="T99" fmla="*/ 779 h 3262"/>
              <a:gd name="T100" fmla="*/ 2286 w 2390"/>
              <a:gd name="T101" fmla="*/ 705 h 3262"/>
              <a:gd name="T102" fmla="*/ 2251 w 2390"/>
              <a:gd name="T103" fmla="*/ 632 h 3262"/>
              <a:gd name="T104" fmla="*/ 2230 w 2390"/>
              <a:gd name="T105" fmla="*/ 595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2230" y="595"/>
                </a:moveTo>
                <a:lnTo>
                  <a:pt x="2230" y="595"/>
                </a:lnTo>
                <a:lnTo>
                  <a:pt x="2199" y="543"/>
                </a:lnTo>
                <a:lnTo>
                  <a:pt x="2164" y="493"/>
                </a:lnTo>
                <a:lnTo>
                  <a:pt x="2128" y="446"/>
                </a:lnTo>
                <a:lnTo>
                  <a:pt x="2090" y="399"/>
                </a:lnTo>
                <a:lnTo>
                  <a:pt x="2048" y="356"/>
                </a:lnTo>
                <a:lnTo>
                  <a:pt x="2006" y="316"/>
                </a:lnTo>
                <a:lnTo>
                  <a:pt x="1963" y="276"/>
                </a:lnTo>
                <a:lnTo>
                  <a:pt x="1916" y="241"/>
                </a:lnTo>
                <a:lnTo>
                  <a:pt x="1869" y="206"/>
                </a:lnTo>
                <a:lnTo>
                  <a:pt x="1820" y="175"/>
                </a:lnTo>
                <a:lnTo>
                  <a:pt x="1770" y="146"/>
                </a:lnTo>
                <a:lnTo>
                  <a:pt x="1720" y="120"/>
                </a:lnTo>
                <a:lnTo>
                  <a:pt x="1668" y="95"/>
                </a:lnTo>
                <a:lnTo>
                  <a:pt x="1614" y="74"/>
                </a:lnTo>
                <a:lnTo>
                  <a:pt x="1560" y="55"/>
                </a:lnTo>
                <a:lnTo>
                  <a:pt x="1504" y="40"/>
                </a:lnTo>
                <a:lnTo>
                  <a:pt x="1449" y="26"/>
                </a:lnTo>
                <a:lnTo>
                  <a:pt x="1393" y="15"/>
                </a:lnTo>
                <a:lnTo>
                  <a:pt x="1336" y="7"/>
                </a:lnTo>
                <a:lnTo>
                  <a:pt x="1279" y="1"/>
                </a:lnTo>
                <a:lnTo>
                  <a:pt x="1221" y="0"/>
                </a:lnTo>
                <a:lnTo>
                  <a:pt x="1164" y="0"/>
                </a:lnTo>
                <a:lnTo>
                  <a:pt x="1107" y="1"/>
                </a:lnTo>
                <a:lnTo>
                  <a:pt x="1048" y="8"/>
                </a:lnTo>
                <a:lnTo>
                  <a:pt x="990" y="17"/>
                </a:lnTo>
                <a:lnTo>
                  <a:pt x="933" y="28"/>
                </a:lnTo>
                <a:lnTo>
                  <a:pt x="876" y="41"/>
                </a:lnTo>
                <a:lnTo>
                  <a:pt x="818" y="59"/>
                </a:lnTo>
                <a:lnTo>
                  <a:pt x="763" y="80"/>
                </a:lnTo>
                <a:lnTo>
                  <a:pt x="707" y="104"/>
                </a:lnTo>
                <a:lnTo>
                  <a:pt x="652" y="130"/>
                </a:lnTo>
                <a:lnTo>
                  <a:pt x="598" y="159"/>
                </a:lnTo>
                <a:lnTo>
                  <a:pt x="598" y="159"/>
                </a:lnTo>
                <a:lnTo>
                  <a:pt x="546" y="191"/>
                </a:lnTo>
                <a:lnTo>
                  <a:pt x="495" y="225"/>
                </a:lnTo>
                <a:lnTo>
                  <a:pt x="448" y="262"/>
                </a:lnTo>
                <a:lnTo>
                  <a:pt x="401" y="300"/>
                </a:lnTo>
                <a:lnTo>
                  <a:pt x="358" y="340"/>
                </a:lnTo>
                <a:lnTo>
                  <a:pt x="318" y="383"/>
                </a:lnTo>
                <a:lnTo>
                  <a:pt x="278" y="427"/>
                </a:lnTo>
                <a:lnTo>
                  <a:pt x="242" y="472"/>
                </a:lnTo>
                <a:lnTo>
                  <a:pt x="209" y="521"/>
                </a:lnTo>
                <a:lnTo>
                  <a:pt x="177" y="567"/>
                </a:lnTo>
                <a:lnTo>
                  <a:pt x="148" y="618"/>
                </a:lnTo>
                <a:lnTo>
                  <a:pt x="122" y="670"/>
                </a:lnTo>
                <a:lnTo>
                  <a:pt x="97" y="722"/>
                </a:lnTo>
                <a:lnTo>
                  <a:pt x="77" y="774"/>
                </a:lnTo>
                <a:lnTo>
                  <a:pt x="58" y="830"/>
                </a:lnTo>
                <a:lnTo>
                  <a:pt x="42" y="883"/>
                </a:lnTo>
                <a:lnTo>
                  <a:pt x="28" y="939"/>
                </a:lnTo>
                <a:lnTo>
                  <a:pt x="18" y="996"/>
                </a:lnTo>
                <a:lnTo>
                  <a:pt x="9" y="1054"/>
                </a:lnTo>
                <a:lnTo>
                  <a:pt x="4" y="1111"/>
                </a:lnTo>
                <a:lnTo>
                  <a:pt x="0" y="1168"/>
                </a:lnTo>
                <a:lnTo>
                  <a:pt x="2" y="1225"/>
                </a:lnTo>
                <a:lnTo>
                  <a:pt x="4" y="1283"/>
                </a:lnTo>
                <a:lnTo>
                  <a:pt x="11" y="1340"/>
                </a:lnTo>
                <a:lnTo>
                  <a:pt x="18" y="1399"/>
                </a:lnTo>
                <a:lnTo>
                  <a:pt x="30" y="1456"/>
                </a:lnTo>
                <a:lnTo>
                  <a:pt x="44" y="1514"/>
                </a:lnTo>
                <a:lnTo>
                  <a:pt x="61" y="1569"/>
                </a:lnTo>
                <a:lnTo>
                  <a:pt x="82" y="1627"/>
                </a:lnTo>
                <a:lnTo>
                  <a:pt x="106" y="1682"/>
                </a:lnTo>
                <a:lnTo>
                  <a:pt x="132" y="1736"/>
                </a:lnTo>
                <a:lnTo>
                  <a:pt x="162" y="1790"/>
                </a:lnTo>
                <a:lnTo>
                  <a:pt x="162" y="1790"/>
                </a:lnTo>
                <a:lnTo>
                  <a:pt x="183" y="1826"/>
                </a:lnTo>
                <a:lnTo>
                  <a:pt x="205" y="1859"/>
                </a:lnTo>
                <a:lnTo>
                  <a:pt x="228" y="1894"/>
                </a:lnTo>
                <a:lnTo>
                  <a:pt x="252" y="1925"/>
                </a:lnTo>
                <a:lnTo>
                  <a:pt x="276" y="1956"/>
                </a:lnTo>
                <a:lnTo>
                  <a:pt x="302" y="1988"/>
                </a:lnTo>
                <a:lnTo>
                  <a:pt x="330" y="2018"/>
                </a:lnTo>
                <a:lnTo>
                  <a:pt x="358" y="2045"/>
                </a:lnTo>
                <a:lnTo>
                  <a:pt x="386" y="2071"/>
                </a:lnTo>
                <a:lnTo>
                  <a:pt x="415" y="2097"/>
                </a:lnTo>
                <a:lnTo>
                  <a:pt x="445" y="2123"/>
                </a:lnTo>
                <a:lnTo>
                  <a:pt x="476" y="2147"/>
                </a:lnTo>
                <a:lnTo>
                  <a:pt x="507" y="2170"/>
                </a:lnTo>
                <a:lnTo>
                  <a:pt x="540" y="2191"/>
                </a:lnTo>
                <a:lnTo>
                  <a:pt x="572" y="2212"/>
                </a:lnTo>
                <a:lnTo>
                  <a:pt x="606" y="2232"/>
                </a:lnTo>
                <a:lnTo>
                  <a:pt x="606" y="2232"/>
                </a:lnTo>
                <a:lnTo>
                  <a:pt x="2390" y="3262"/>
                </a:lnTo>
                <a:lnTo>
                  <a:pt x="2390" y="1201"/>
                </a:lnTo>
                <a:lnTo>
                  <a:pt x="2390" y="1201"/>
                </a:lnTo>
                <a:lnTo>
                  <a:pt x="2390" y="1201"/>
                </a:lnTo>
                <a:lnTo>
                  <a:pt x="2390" y="1163"/>
                </a:lnTo>
                <a:lnTo>
                  <a:pt x="2388" y="1125"/>
                </a:lnTo>
                <a:lnTo>
                  <a:pt x="2387" y="1087"/>
                </a:lnTo>
                <a:lnTo>
                  <a:pt x="2381" y="1047"/>
                </a:lnTo>
                <a:lnTo>
                  <a:pt x="2376" y="1008"/>
                </a:lnTo>
                <a:lnTo>
                  <a:pt x="2369" y="970"/>
                </a:lnTo>
                <a:lnTo>
                  <a:pt x="2362" y="932"/>
                </a:lnTo>
                <a:lnTo>
                  <a:pt x="2352" y="894"/>
                </a:lnTo>
                <a:lnTo>
                  <a:pt x="2341" y="856"/>
                </a:lnTo>
                <a:lnTo>
                  <a:pt x="2329" y="817"/>
                </a:lnTo>
                <a:lnTo>
                  <a:pt x="2317" y="779"/>
                </a:lnTo>
                <a:lnTo>
                  <a:pt x="2302" y="743"/>
                </a:lnTo>
                <a:lnTo>
                  <a:pt x="2286" y="705"/>
                </a:lnTo>
                <a:lnTo>
                  <a:pt x="2269" y="668"/>
                </a:lnTo>
                <a:lnTo>
                  <a:pt x="2251" y="632"/>
                </a:lnTo>
                <a:lnTo>
                  <a:pt x="2230" y="595"/>
                </a:lnTo>
                <a:lnTo>
                  <a:pt x="2230" y="595"/>
                </a:lnTo>
                <a:close/>
              </a:path>
            </a:pathLst>
          </a:custGeom>
          <a:solidFill>
            <a:srgbClr val="822505">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a:solidFill>
                <a:schemeClr val="lt1"/>
              </a:solidFill>
            </a:endParaRPr>
          </a:p>
        </p:txBody>
      </p:sp>
      <p:sp>
        <p:nvSpPr>
          <p:cNvPr id="22" name="Freeform 11">
            <a:extLst>
              <a:ext uri="{FF2B5EF4-FFF2-40B4-BE49-F238E27FC236}">
                <a16:creationId xmlns="" xmlns:a16="http://schemas.microsoft.com/office/drawing/2014/main" id="{215AD379-811E-43F3-BFF4-85D7A2759241}"/>
              </a:ext>
            </a:extLst>
          </p:cNvPr>
          <p:cNvSpPr>
            <a:spLocks/>
          </p:cNvSpPr>
          <p:nvPr/>
        </p:nvSpPr>
        <p:spPr bwMode="auto">
          <a:xfrm>
            <a:off x="6134872" y="1401281"/>
            <a:ext cx="1417593" cy="1934803"/>
          </a:xfrm>
          <a:custGeom>
            <a:avLst/>
            <a:gdLst>
              <a:gd name="T0" fmla="*/ 2230 w 2390"/>
              <a:gd name="T1" fmla="*/ 1790 h 3262"/>
              <a:gd name="T2" fmla="*/ 2286 w 2390"/>
              <a:gd name="T3" fmla="*/ 1682 h 3262"/>
              <a:gd name="T4" fmla="*/ 2329 w 2390"/>
              <a:gd name="T5" fmla="*/ 1569 h 3262"/>
              <a:gd name="T6" fmla="*/ 2362 w 2390"/>
              <a:gd name="T7" fmla="*/ 1456 h 3262"/>
              <a:gd name="T8" fmla="*/ 2381 w 2390"/>
              <a:gd name="T9" fmla="*/ 1340 h 3262"/>
              <a:gd name="T10" fmla="*/ 2390 w 2390"/>
              <a:gd name="T11" fmla="*/ 1225 h 3262"/>
              <a:gd name="T12" fmla="*/ 2388 w 2390"/>
              <a:gd name="T13" fmla="*/ 1111 h 3262"/>
              <a:gd name="T14" fmla="*/ 2374 w 2390"/>
              <a:gd name="T15" fmla="*/ 996 h 3262"/>
              <a:gd name="T16" fmla="*/ 2350 w 2390"/>
              <a:gd name="T17" fmla="*/ 883 h 3262"/>
              <a:gd name="T18" fmla="*/ 2315 w 2390"/>
              <a:gd name="T19" fmla="*/ 774 h 3262"/>
              <a:gd name="T20" fmla="*/ 2270 w 2390"/>
              <a:gd name="T21" fmla="*/ 670 h 3262"/>
              <a:gd name="T22" fmla="*/ 2215 w 2390"/>
              <a:gd name="T23" fmla="*/ 567 h 3262"/>
              <a:gd name="T24" fmla="*/ 2149 w 2390"/>
              <a:gd name="T25" fmla="*/ 472 h 3262"/>
              <a:gd name="T26" fmla="*/ 2074 w 2390"/>
              <a:gd name="T27" fmla="*/ 383 h 3262"/>
              <a:gd name="T28" fmla="*/ 1989 w 2390"/>
              <a:gd name="T29" fmla="*/ 300 h 3262"/>
              <a:gd name="T30" fmla="*/ 1895 w 2390"/>
              <a:gd name="T31" fmla="*/ 225 h 3262"/>
              <a:gd name="T32" fmla="*/ 1793 w 2390"/>
              <a:gd name="T33" fmla="*/ 159 h 3262"/>
              <a:gd name="T34" fmla="*/ 1739 w 2390"/>
              <a:gd name="T35" fmla="*/ 130 h 3262"/>
              <a:gd name="T36" fmla="*/ 1629 w 2390"/>
              <a:gd name="T37" fmla="*/ 80 h 3262"/>
              <a:gd name="T38" fmla="*/ 1516 w 2390"/>
              <a:gd name="T39" fmla="*/ 41 h 3262"/>
              <a:gd name="T40" fmla="*/ 1402 w 2390"/>
              <a:gd name="T41" fmla="*/ 17 h 3262"/>
              <a:gd name="T42" fmla="*/ 1285 w 2390"/>
              <a:gd name="T43" fmla="*/ 1 h 3262"/>
              <a:gd name="T44" fmla="*/ 1171 w 2390"/>
              <a:gd name="T45" fmla="*/ 0 h 3262"/>
              <a:gd name="T46" fmla="*/ 1054 w 2390"/>
              <a:gd name="T47" fmla="*/ 7 h 3262"/>
              <a:gd name="T48" fmla="*/ 942 w 2390"/>
              <a:gd name="T49" fmla="*/ 26 h 3262"/>
              <a:gd name="T50" fmla="*/ 832 w 2390"/>
              <a:gd name="T51" fmla="*/ 55 h 3262"/>
              <a:gd name="T52" fmla="*/ 724 w 2390"/>
              <a:gd name="T53" fmla="*/ 95 h 3262"/>
              <a:gd name="T54" fmla="*/ 620 w 2390"/>
              <a:gd name="T55" fmla="*/ 146 h 3262"/>
              <a:gd name="T56" fmla="*/ 521 w 2390"/>
              <a:gd name="T57" fmla="*/ 206 h 3262"/>
              <a:gd name="T58" fmla="*/ 429 w 2390"/>
              <a:gd name="T59" fmla="*/ 276 h 3262"/>
              <a:gd name="T60" fmla="*/ 342 w 2390"/>
              <a:gd name="T61" fmla="*/ 356 h 3262"/>
              <a:gd name="T62" fmla="*/ 264 w 2390"/>
              <a:gd name="T63" fmla="*/ 446 h 3262"/>
              <a:gd name="T64" fmla="*/ 193 w 2390"/>
              <a:gd name="T65" fmla="*/ 543 h 3262"/>
              <a:gd name="T66" fmla="*/ 162 w 2390"/>
              <a:gd name="T67" fmla="*/ 595 h 3262"/>
              <a:gd name="T68" fmla="*/ 122 w 2390"/>
              <a:gd name="T69" fmla="*/ 668 h 3262"/>
              <a:gd name="T70" fmla="*/ 89 w 2390"/>
              <a:gd name="T71" fmla="*/ 743 h 3262"/>
              <a:gd name="T72" fmla="*/ 61 w 2390"/>
              <a:gd name="T73" fmla="*/ 817 h 3262"/>
              <a:gd name="T74" fmla="*/ 38 w 2390"/>
              <a:gd name="T75" fmla="*/ 894 h 3262"/>
              <a:gd name="T76" fmla="*/ 21 w 2390"/>
              <a:gd name="T77" fmla="*/ 970 h 3262"/>
              <a:gd name="T78" fmla="*/ 9 w 2390"/>
              <a:gd name="T79" fmla="*/ 1047 h 3262"/>
              <a:gd name="T80" fmla="*/ 2 w 2390"/>
              <a:gd name="T81" fmla="*/ 1125 h 3262"/>
              <a:gd name="T82" fmla="*/ 0 w 2390"/>
              <a:gd name="T83" fmla="*/ 1201 h 3262"/>
              <a:gd name="T84" fmla="*/ 0 w 2390"/>
              <a:gd name="T85" fmla="*/ 3262 h 3262"/>
              <a:gd name="T86" fmla="*/ 1786 w 2390"/>
              <a:gd name="T87" fmla="*/ 2232 h 3262"/>
              <a:gd name="T88" fmla="*/ 1819 w 2390"/>
              <a:gd name="T89" fmla="*/ 2212 h 3262"/>
              <a:gd name="T90" fmla="*/ 1883 w 2390"/>
              <a:gd name="T91" fmla="*/ 2170 h 3262"/>
              <a:gd name="T92" fmla="*/ 1945 w 2390"/>
              <a:gd name="T93" fmla="*/ 2123 h 3262"/>
              <a:gd name="T94" fmla="*/ 2004 w 2390"/>
              <a:gd name="T95" fmla="*/ 2071 h 3262"/>
              <a:gd name="T96" fmla="*/ 2062 w 2390"/>
              <a:gd name="T97" fmla="*/ 2018 h 3262"/>
              <a:gd name="T98" fmla="*/ 2114 w 2390"/>
              <a:gd name="T99" fmla="*/ 1956 h 3262"/>
              <a:gd name="T100" fmla="*/ 2164 w 2390"/>
              <a:gd name="T101" fmla="*/ 1894 h 3262"/>
              <a:gd name="T102" fmla="*/ 2209 w 2390"/>
              <a:gd name="T103" fmla="*/ 1826 h 3262"/>
              <a:gd name="T104" fmla="*/ 2230 w 2390"/>
              <a:gd name="T105" fmla="*/ 179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2230" y="1790"/>
                </a:moveTo>
                <a:lnTo>
                  <a:pt x="2230" y="1790"/>
                </a:lnTo>
                <a:lnTo>
                  <a:pt x="2260" y="1736"/>
                </a:lnTo>
                <a:lnTo>
                  <a:pt x="2286" y="1682"/>
                </a:lnTo>
                <a:lnTo>
                  <a:pt x="2310" y="1627"/>
                </a:lnTo>
                <a:lnTo>
                  <a:pt x="2329" y="1569"/>
                </a:lnTo>
                <a:lnTo>
                  <a:pt x="2347" y="1514"/>
                </a:lnTo>
                <a:lnTo>
                  <a:pt x="2362" y="1456"/>
                </a:lnTo>
                <a:lnTo>
                  <a:pt x="2373" y="1399"/>
                </a:lnTo>
                <a:lnTo>
                  <a:pt x="2381" y="1340"/>
                </a:lnTo>
                <a:lnTo>
                  <a:pt x="2387" y="1283"/>
                </a:lnTo>
                <a:lnTo>
                  <a:pt x="2390" y="1225"/>
                </a:lnTo>
                <a:lnTo>
                  <a:pt x="2390" y="1168"/>
                </a:lnTo>
                <a:lnTo>
                  <a:pt x="2388" y="1111"/>
                </a:lnTo>
                <a:lnTo>
                  <a:pt x="2381" y="1054"/>
                </a:lnTo>
                <a:lnTo>
                  <a:pt x="2374" y="996"/>
                </a:lnTo>
                <a:lnTo>
                  <a:pt x="2364" y="939"/>
                </a:lnTo>
                <a:lnTo>
                  <a:pt x="2350" y="883"/>
                </a:lnTo>
                <a:lnTo>
                  <a:pt x="2333" y="830"/>
                </a:lnTo>
                <a:lnTo>
                  <a:pt x="2315" y="774"/>
                </a:lnTo>
                <a:lnTo>
                  <a:pt x="2293" y="722"/>
                </a:lnTo>
                <a:lnTo>
                  <a:pt x="2270" y="670"/>
                </a:lnTo>
                <a:lnTo>
                  <a:pt x="2242" y="618"/>
                </a:lnTo>
                <a:lnTo>
                  <a:pt x="2215" y="567"/>
                </a:lnTo>
                <a:lnTo>
                  <a:pt x="2183" y="521"/>
                </a:lnTo>
                <a:lnTo>
                  <a:pt x="2149" y="472"/>
                </a:lnTo>
                <a:lnTo>
                  <a:pt x="2112" y="427"/>
                </a:lnTo>
                <a:lnTo>
                  <a:pt x="2074" y="383"/>
                </a:lnTo>
                <a:lnTo>
                  <a:pt x="2032" y="340"/>
                </a:lnTo>
                <a:lnTo>
                  <a:pt x="1989" y="300"/>
                </a:lnTo>
                <a:lnTo>
                  <a:pt x="1944" y="262"/>
                </a:lnTo>
                <a:lnTo>
                  <a:pt x="1895" y="225"/>
                </a:lnTo>
                <a:lnTo>
                  <a:pt x="1846" y="191"/>
                </a:lnTo>
                <a:lnTo>
                  <a:pt x="1793" y="159"/>
                </a:lnTo>
                <a:lnTo>
                  <a:pt x="1793" y="159"/>
                </a:lnTo>
                <a:lnTo>
                  <a:pt x="1739" y="130"/>
                </a:lnTo>
                <a:lnTo>
                  <a:pt x="1685" y="104"/>
                </a:lnTo>
                <a:lnTo>
                  <a:pt x="1629" y="80"/>
                </a:lnTo>
                <a:lnTo>
                  <a:pt x="1572" y="59"/>
                </a:lnTo>
                <a:lnTo>
                  <a:pt x="1516" y="41"/>
                </a:lnTo>
                <a:lnTo>
                  <a:pt x="1459" y="28"/>
                </a:lnTo>
                <a:lnTo>
                  <a:pt x="1402" y="17"/>
                </a:lnTo>
                <a:lnTo>
                  <a:pt x="1343" y="8"/>
                </a:lnTo>
                <a:lnTo>
                  <a:pt x="1285" y="1"/>
                </a:lnTo>
                <a:lnTo>
                  <a:pt x="1228" y="0"/>
                </a:lnTo>
                <a:lnTo>
                  <a:pt x="1171" y="0"/>
                </a:lnTo>
                <a:lnTo>
                  <a:pt x="1112" y="1"/>
                </a:lnTo>
                <a:lnTo>
                  <a:pt x="1054" y="7"/>
                </a:lnTo>
                <a:lnTo>
                  <a:pt x="999" y="15"/>
                </a:lnTo>
                <a:lnTo>
                  <a:pt x="942" y="26"/>
                </a:lnTo>
                <a:lnTo>
                  <a:pt x="886" y="40"/>
                </a:lnTo>
                <a:lnTo>
                  <a:pt x="832" y="55"/>
                </a:lnTo>
                <a:lnTo>
                  <a:pt x="777" y="74"/>
                </a:lnTo>
                <a:lnTo>
                  <a:pt x="724" y="95"/>
                </a:lnTo>
                <a:lnTo>
                  <a:pt x="672" y="120"/>
                </a:lnTo>
                <a:lnTo>
                  <a:pt x="620" y="146"/>
                </a:lnTo>
                <a:lnTo>
                  <a:pt x="570" y="175"/>
                </a:lnTo>
                <a:lnTo>
                  <a:pt x="521" y="206"/>
                </a:lnTo>
                <a:lnTo>
                  <a:pt x="474" y="241"/>
                </a:lnTo>
                <a:lnTo>
                  <a:pt x="429" y="276"/>
                </a:lnTo>
                <a:lnTo>
                  <a:pt x="386" y="316"/>
                </a:lnTo>
                <a:lnTo>
                  <a:pt x="342" y="356"/>
                </a:lnTo>
                <a:lnTo>
                  <a:pt x="302" y="399"/>
                </a:lnTo>
                <a:lnTo>
                  <a:pt x="264" y="446"/>
                </a:lnTo>
                <a:lnTo>
                  <a:pt x="228" y="493"/>
                </a:lnTo>
                <a:lnTo>
                  <a:pt x="193" y="543"/>
                </a:lnTo>
                <a:lnTo>
                  <a:pt x="162" y="595"/>
                </a:lnTo>
                <a:lnTo>
                  <a:pt x="162" y="595"/>
                </a:lnTo>
                <a:lnTo>
                  <a:pt x="141" y="632"/>
                </a:lnTo>
                <a:lnTo>
                  <a:pt x="122" y="668"/>
                </a:lnTo>
                <a:lnTo>
                  <a:pt x="104" y="705"/>
                </a:lnTo>
                <a:lnTo>
                  <a:pt x="89" y="743"/>
                </a:lnTo>
                <a:lnTo>
                  <a:pt x="75" y="779"/>
                </a:lnTo>
                <a:lnTo>
                  <a:pt x="61" y="817"/>
                </a:lnTo>
                <a:lnTo>
                  <a:pt x="49" y="856"/>
                </a:lnTo>
                <a:lnTo>
                  <a:pt x="38" y="894"/>
                </a:lnTo>
                <a:lnTo>
                  <a:pt x="30" y="932"/>
                </a:lnTo>
                <a:lnTo>
                  <a:pt x="21" y="970"/>
                </a:lnTo>
                <a:lnTo>
                  <a:pt x="14" y="1008"/>
                </a:lnTo>
                <a:lnTo>
                  <a:pt x="9" y="1047"/>
                </a:lnTo>
                <a:lnTo>
                  <a:pt x="5" y="1087"/>
                </a:lnTo>
                <a:lnTo>
                  <a:pt x="2" y="1125"/>
                </a:lnTo>
                <a:lnTo>
                  <a:pt x="0" y="1163"/>
                </a:lnTo>
                <a:lnTo>
                  <a:pt x="0" y="1201"/>
                </a:lnTo>
                <a:lnTo>
                  <a:pt x="0" y="1201"/>
                </a:lnTo>
                <a:lnTo>
                  <a:pt x="0" y="3262"/>
                </a:lnTo>
                <a:lnTo>
                  <a:pt x="1786" y="2232"/>
                </a:lnTo>
                <a:lnTo>
                  <a:pt x="1786" y="2232"/>
                </a:lnTo>
                <a:lnTo>
                  <a:pt x="1786" y="2232"/>
                </a:lnTo>
                <a:lnTo>
                  <a:pt x="1819" y="2212"/>
                </a:lnTo>
                <a:lnTo>
                  <a:pt x="1852" y="2191"/>
                </a:lnTo>
                <a:lnTo>
                  <a:pt x="1883" y="2170"/>
                </a:lnTo>
                <a:lnTo>
                  <a:pt x="1916" y="2147"/>
                </a:lnTo>
                <a:lnTo>
                  <a:pt x="1945" y="2123"/>
                </a:lnTo>
                <a:lnTo>
                  <a:pt x="1977" y="2097"/>
                </a:lnTo>
                <a:lnTo>
                  <a:pt x="2004" y="2071"/>
                </a:lnTo>
                <a:lnTo>
                  <a:pt x="2034" y="2045"/>
                </a:lnTo>
                <a:lnTo>
                  <a:pt x="2062" y="2018"/>
                </a:lnTo>
                <a:lnTo>
                  <a:pt x="2088" y="1988"/>
                </a:lnTo>
                <a:lnTo>
                  <a:pt x="2114" y="1956"/>
                </a:lnTo>
                <a:lnTo>
                  <a:pt x="2140" y="1925"/>
                </a:lnTo>
                <a:lnTo>
                  <a:pt x="2164" y="1894"/>
                </a:lnTo>
                <a:lnTo>
                  <a:pt x="2187" y="1859"/>
                </a:lnTo>
                <a:lnTo>
                  <a:pt x="2209" y="1826"/>
                </a:lnTo>
                <a:lnTo>
                  <a:pt x="2230" y="1790"/>
                </a:lnTo>
                <a:lnTo>
                  <a:pt x="2230" y="1790"/>
                </a:lnTo>
                <a:close/>
              </a:path>
            </a:pathLst>
          </a:custGeom>
          <a:solidFill>
            <a:srgbClr val="38475D">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a:solidFill>
                <a:schemeClr val="lt1"/>
              </a:solidFill>
            </a:endParaRPr>
          </a:p>
        </p:txBody>
      </p:sp>
      <p:sp>
        <p:nvSpPr>
          <p:cNvPr id="23" name="Freeform 10">
            <a:extLst>
              <a:ext uri="{FF2B5EF4-FFF2-40B4-BE49-F238E27FC236}">
                <a16:creationId xmlns="" xmlns:a16="http://schemas.microsoft.com/office/drawing/2014/main" id="{0EA8E204-22D6-435F-8565-757BA50E6F1F}"/>
              </a:ext>
            </a:extLst>
          </p:cNvPr>
          <p:cNvSpPr>
            <a:spLocks/>
          </p:cNvSpPr>
          <p:nvPr/>
        </p:nvSpPr>
        <p:spPr bwMode="auto">
          <a:xfrm>
            <a:off x="4639333" y="3430610"/>
            <a:ext cx="1417593" cy="1934803"/>
          </a:xfrm>
          <a:custGeom>
            <a:avLst/>
            <a:gdLst>
              <a:gd name="T0" fmla="*/ 162 w 2390"/>
              <a:gd name="T1" fmla="*/ 1472 h 3262"/>
              <a:gd name="T2" fmla="*/ 106 w 2390"/>
              <a:gd name="T3" fmla="*/ 1580 h 3262"/>
              <a:gd name="T4" fmla="*/ 61 w 2390"/>
              <a:gd name="T5" fmla="*/ 1693 h 3262"/>
              <a:gd name="T6" fmla="*/ 30 w 2390"/>
              <a:gd name="T7" fmla="*/ 1806 h 3262"/>
              <a:gd name="T8" fmla="*/ 11 w 2390"/>
              <a:gd name="T9" fmla="*/ 1922 h 3262"/>
              <a:gd name="T10" fmla="*/ 2 w 2390"/>
              <a:gd name="T11" fmla="*/ 2037 h 3262"/>
              <a:gd name="T12" fmla="*/ 4 w 2390"/>
              <a:gd name="T13" fmla="*/ 2153 h 3262"/>
              <a:gd name="T14" fmla="*/ 18 w 2390"/>
              <a:gd name="T15" fmla="*/ 2266 h 3262"/>
              <a:gd name="T16" fmla="*/ 42 w 2390"/>
              <a:gd name="T17" fmla="*/ 2379 h 3262"/>
              <a:gd name="T18" fmla="*/ 77 w 2390"/>
              <a:gd name="T19" fmla="*/ 2488 h 3262"/>
              <a:gd name="T20" fmla="*/ 122 w 2390"/>
              <a:gd name="T21" fmla="*/ 2592 h 3262"/>
              <a:gd name="T22" fmla="*/ 177 w 2390"/>
              <a:gd name="T23" fmla="*/ 2695 h 3262"/>
              <a:gd name="T24" fmla="*/ 242 w 2390"/>
              <a:gd name="T25" fmla="*/ 2790 h 3262"/>
              <a:gd name="T26" fmla="*/ 318 w 2390"/>
              <a:gd name="T27" fmla="*/ 2879 h 3262"/>
              <a:gd name="T28" fmla="*/ 401 w 2390"/>
              <a:gd name="T29" fmla="*/ 2962 h 3262"/>
              <a:gd name="T30" fmla="*/ 495 w 2390"/>
              <a:gd name="T31" fmla="*/ 3037 h 3262"/>
              <a:gd name="T32" fmla="*/ 598 w 2390"/>
              <a:gd name="T33" fmla="*/ 3103 h 3262"/>
              <a:gd name="T34" fmla="*/ 652 w 2390"/>
              <a:gd name="T35" fmla="*/ 3132 h 3262"/>
              <a:gd name="T36" fmla="*/ 763 w 2390"/>
              <a:gd name="T37" fmla="*/ 3182 h 3262"/>
              <a:gd name="T38" fmla="*/ 876 w 2390"/>
              <a:gd name="T39" fmla="*/ 3221 h 3262"/>
              <a:gd name="T40" fmla="*/ 990 w 2390"/>
              <a:gd name="T41" fmla="*/ 3245 h 3262"/>
              <a:gd name="T42" fmla="*/ 1107 w 2390"/>
              <a:gd name="T43" fmla="*/ 3261 h 3262"/>
              <a:gd name="T44" fmla="*/ 1221 w 2390"/>
              <a:gd name="T45" fmla="*/ 3262 h 3262"/>
              <a:gd name="T46" fmla="*/ 1336 w 2390"/>
              <a:gd name="T47" fmla="*/ 3255 h 3262"/>
              <a:gd name="T48" fmla="*/ 1449 w 2390"/>
              <a:gd name="T49" fmla="*/ 3236 h 3262"/>
              <a:gd name="T50" fmla="*/ 1560 w 2390"/>
              <a:gd name="T51" fmla="*/ 3207 h 3262"/>
              <a:gd name="T52" fmla="*/ 1668 w 2390"/>
              <a:gd name="T53" fmla="*/ 3167 h 3262"/>
              <a:gd name="T54" fmla="*/ 1770 w 2390"/>
              <a:gd name="T55" fmla="*/ 3116 h 3262"/>
              <a:gd name="T56" fmla="*/ 1869 w 2390"/>
              <a:gd name="T57" fmla="*/ 3056 h 3262"/>
              <a:gd name="T58" fmla="*/ 1963 w 2390"/>
              <a:gd name="T59" fmla="*/ 2986 h 3262"/>
              <a:gd name="T60" fmla="*/ 2048 w 2390"/>
              <a:gd name="T61" fmla="*/ 2906 h 3262"/>
              <a:gd name="T62" fmla="*/ 2128 w 2390"/>
              <a:gd name="T63" fmla="*/ 2816 h 3262"/>
              <a:gd name="T64" fmla="*/ 2199 w 2390"/>
              <a:gd name="T65" fmla="*/ 2719 h 3262"/>
              <a:gd name="T66" fmla="*/ 2230 w 2390"/>
              <a:gd name="T67" fmla="*/ 2667 h 3262"/>
              <a:gd name="T68" fmla="*/ 2269 w 2390"/>
              <a:gd name="T69" fmla="*/ 2594 h 3262"/>
              <a:gd name="T70" fmla="*/ 2302 w 2390"/>
              <a:gd name="T71" fmla="*/ 2519 h 3262"/>
              <a:gd name="T72" fmla="*/ 2329 w 2390"/>
              <a:gd name="T73" fmla="*/ 2445 h 3262"/>
              <a:gd name="T74" fmla="*/ 2352 w 2390"/>
              <a:gd name="T75" fmla="*/ 2368 h 3262"/>
              <a:gd name="T76" fmla="*/ 2369 w 2390"/>
              <a:gd name="T77" fmla="*/ 2292 h 3262"/>
              <a:gd name="T78" fmla="*/ 2381 w 2390"/>
              <a:gd name="T79" fmla="*/ 2215 h 3262"/>
              <a:gd name="T80" fmla="*/ 2388 w 2390"/>
              <a:gd name="T81" fmla="*/ 2137 h 3262"/>
              <a:gd name="T82" fmla="*/ 2390 w 2390"/>
              <a:gd name="T83" fmla="*/ 2061 h 3262"/>
              <a:gd name="T84" fmla="*/ 2390 w 2390"/>
              <a:gd name="T85" fmla="*/ 0 h 3262"/>
              <a:gd name="T86" fmla="*/ 606 w 2390"/>
              <a:gd name="T87" fmla="*/ 1030 h 3262"/>
              <a:gd name="T88" fmla="*/ 572 w 2390"/>
              <a:gd name="T89" fmla="*/ 1050 h 3262"/>
              <a:gd name="T90" fmla="*/ 507 w 2390"/>
              <a:gd name="T91" fmla="*/ 1092 h 3262"/>
              <a:gd name="T92" fmla="*/ 445 w 2390"/>
              <a:gd name="T93" fmla="*/ 1139 h 3262"/>
              <a:gd name="T94" fmla="*/ 386 w 2390"/>
              <a:gd name="T95" fmla="*/ 1191 h 3262"/>
              <a:gd name="T96" fmla="*/ 330 w 2390"/>
              <a:gd name="T97" fmla="*/ 1245 h 3262"/>
              <a:gd name="T98" fmla="*/ 276 w 2390"/>
              <a:gd name="T99" fmla="*/ 1306 h 3262"/>
              <a:gd name="T100" fmla="*/ 228 w 2390"/>
              <a:gd name="T101" fmla="*/ 1368 h 3262"/>
              <a:gd name="T102" fmla="*/ 183 w 2390"/>
              <a:gd name="T103" fmla="*/ 1436 h 3262"/>
              <a:gd name="T104" fmla="*/ 162 w 2390"/>
              <a:gd name="T105" fmla="*/ 1472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162" y="1472"/>
                </a:moveTo>
                <a:lnTo>
                  <a:pt x="162" y="1472"/>
                </a:lnTo>
                <a:lnTo>
                  <a:pt x="132" y="1526"/>
                </a:lnTo>
                <a:lnTo>
                  <a:pt x="106" y="1580"/>
                </a:lnTo>
                <a:lnTo>
                  <a:pt x="82" y="1635"/>
                </a:lnTo>
                <a:lnTo>
                  <a:pt x="61" y="1693"/>
                </a:lnTo>
                <a:lnTo>
                  <a:pt x="44" y="1748"/>
                </a:lnTo>
                <a:lnTo>
                  <a:pt x="30" y="1806"/>
                </a:lnTo>
                <a:lnTo>
                  <a:pt x="18" y="1863"/>
                </a:lnTo>
                <a:lnTo>
                  <a:pt x="11" y="1922"/>
                </a:lnTo>
                <a:lnTo>
                  <a:pt x="4" y="1979"/>
                </a:lnTo>
                <a:lnTo>
                  <a:pt x="2" y="2037"/>
                </a:lnTo>
                <a:lnTo>
                  <a:pt x="0" y="2094"/>
                </a:lnTo>
                <a:lnTo>
                  <a:pt x="4" y="2153"/>
                </a:lnTo>
                <a:lnTo>
                  <a:pt x="9" y="2208"/>
                </a:lnTo>
                <a:lnTo>
                  <a:pt x="18" y="2266"/>
                </a:lnTo>
                <a:lnTo>
                  <a:pt x="28" y="2323"/>
                </a:lnTo>
                <a:lnTo>
                  <a:pt x="42" y="2379"/>
                </a:lnTo>
                <a:lnTo>
                  <a:pt x="58" y="2432"/>
                </a:lnTo>
                <a:lnTo>
                  <a:pt x="77" y="2488"/>
                </a:lnTo>
                <a:lnTo>
                  <a:pt x="97" y="2540"/>
                </a:lnTo>
                <a:lnTo>
                  <a:pt x="122" y="2592"/>
                </a:lnTo>
                <a:lnTo>
                  <a:pt x="148" y="2644"/>
                </a:lnTo>
                <a:lnTo>
                  <a:pt x="177" y="2695"/>
                </a:lnTo>
                <a:lnTo>
                  <a:pt x="209" y="2741"/>
                </a:lnTo>
                <a:lnTo>
                  <a:pt x="242" y="2790"/>
                </a:lnTo>
                <a:lnTo>
                  <a:pt x="278" y="2835"/>
                </a:lnTo>
                <a:lnTo>
                  <a:pt x="318" y="2879"/>
                </a:lnTo>
                <a:lnTo>
                  <a:pt x="358" y="2922"/>
                </a:lnTo>
                <a:lnTo>
                  <a:pt x="401" y="2962"/>
                </a:lnTo>
                <a:lnTo>
                  <a:pt x="448" y="3000"/>
                </a:lnTo>
                <a:lnTo>
                  <a:pt x="495" y="3037"/>
                </a:lnTo>
                <a:lnTo>
                  <a:pt x="546" y="3071"/>
                </a:lnTo>
                <a:lnTo>
                  <a:pt x="598" y="3103"/>
                </a:lnTo>
                <a:lnTo>
                  <a:pt x="598" y="3103"/>
                </a:lnTo>
                <a:lnTo>
                  <a:pt x="652" y="3132"/>
                </a:lnTo>
                <a:lnTo>
                  <a:pt x="707" y="3158"/>
                </a:lnTo>
                <a:lnTo>
                  <a:pt x="763" y="3182"/>
                </a:lnTo>
                <a:lnTo>
                  <a:pt x="818" y="3203"/>
                </a:lnTo>
                <a:lnTo>
                  <a:pt x="876" y="3221"/>
                </a:lnTo>
                <a:lnTo>
                  <a:pt x="933" y="3234"/>
                </a:lnTo>
                <a:lnTo>
                  <a:pt x="990" y="3245"/>
                </a:lnTo>
                <a:lnTo>
                  <a:pt x="1048" y="3254"/>
                </a:lnTo>
                <a:lnTo>
                  <a:pt x="1107" y="3261"/>
                </a:lnTo>
                <a:lnTo>
                  <a:pt x="1164" y="3262"/>
                </a:lnTo>
                <a:lnTo>
                  <a:pt x="1221" y="3262"/>
                </a:lnTo>
                <a:lnTo>
                  <a:pt x="1279" y="3261"/>
                </a:lnTo>
                <a:lnTo>
                  <a:pt x="1336" y="3255"/>
                </a:lnTo>
                <a:lnTo>
                  <a:pt x="1393" y="3247"/>
                </a:lnTo>
                <a:lnTo>
                  <a:pt x="1449" y="3236"/>
                </a:lnTo>
                <a:lnTo>
                  <a:pt x="1504" y="3222"/>
                </a:lnTo>
                <a:lnTo>
                  <a:pt x="1560" y="3207"/>
                </a:lnTo>
                <a:lnTo>
                  <a:pt x="1614" y="3188"/>
                </a:lnTo>
                <a:lnTo>
                  <a:pt x="1668" y="3167"/>
                </a:lnTo>
                <a:lnTo>
                  <a:pt x="1720" y="3142"/>
                </a:lnTo>
                <a:lnTo>
                  <a:pt x="1770" y="3116"/>
                </a:lnTo>
                <a:lnTo>
                  <a:pt x="1820" y="3087"/>
                </a:lnTo>
                <a:lnTo>
                  <a:pt x="1869" y="3056"/>
                </a:lnTo>
                <a:lnTo>
                  <a:pt x="1916" y="3021"/>
                </a:lnTo>
                <a:lnTo>
                  <a:pt x="1963" y="2986"/>
                </a:lnTo>
                <a:lnTo>
                  <a:pt x="2006" y="2946"/>
                </a:lnTo>
                <a:lnTo>
                  <a:pt x="2048" y="2906"/>
                </a:lnTo>
                <a:lnTo>
                  <a:pt x="2090" y="2863"/>
                </a:lnTo>
                <a:lnTo>
                  <a:pt x="2128" y="2816"/>
                </a:lnTo>
                <a:lnTo>
                  <a:pt x="2164" y="2769"/>
                </a:lnTo>
                <a:lnTo>
                  <a:pt x="2199" y="2719"/>
                </a:lnTo>
                <a:lnTo>
                  <a:pt x="2230" y="2667"/>
                </a:lnTo>
                <a:lnTo>
                  <a:pt x="2230" y="2667"/>
                </a:lnTo>
                <a:lnTo>
                  <a:pt x="2251" y="2630"/>
                </a:lnTo>
                <a:lnTo>
                  <a:pt x="2269" y="2594"/>
                </a:lnTo>
                <a:lnTo>
                  <a:pt x="2286" y="2557"/>
                </a:lnTo>
                <a:lnTo>
                  <a:pt x="2302" y="2519"/>
                </a:lnTo>
                <a:lnTo>
                  <a:pt x="2317" y="2483"/>
                </a:lnTo>
                <a:lnTo>
                  <a:pt x="2329" y="2445"/>
                </a:lnTo>
                <a:lnTo>
                  <a:pt x="2341" y="2406"/>
                </a:lnTo>
                <a:lnTo>
                  <a:pt x="2352" y="2368"/>
                </a:lnTo>
                <a:lnTo>
                  <a:pt x="2362" y="2330"/>
                </a:lnTo>
                <a:lnTo>
                  <a:pt x="2369" y="2292"/>
                </a:lnTo>
                <a:lnTo>
                  <a:pt x="2376" y="2254"/>
                </a:lnTo>
                <a:lnTo>
                  <a:pt x="2381" y="2215"/>
                </a:lnTo>
                <a:lnTo>
                  <a:pt x="2387" y="2177"/>
                </a:lnTo>
                <a:lnTo>
                  <a:pt x="2388" y="2137"/>
                </a:lnTo>
                <a:lnTo>
                  <a:pt x="2390" y="2099"/>
                </a:lnTo>
                <a:lnTo>
                  <a:pt x="2390" y="2061"/>
                </a:lnTo>
                <a:lnTo>
                  <a:pt x="2390" y="2061"/>
                </a:lnTo>
                <a:lnTo>
                  <a:pt x="2390" y="0"/>
                </a:lnTo>
                <a:lnTo>
                  <a:pt x="606" y="1030"/>
                </a:lnTo>
                <a:lnTo>
                  <a:pt x="606" y="1030"/>
                </a:lnTo>
                <a:lnTo>
                  <a:pt x="606" y="1030"/>
                </a:lnTo>
                <a:lnTo>
                  <a:pt x="572" y="1050"/>
                </a:lnTo>
                <a:lnTo>
                  <a:pt x="540" y="1071"/>
                </a:lnTo>
                <a:lnTo>
                  <a:pt x="507" y="1092"/>
                </a:lnTo>
                <a:lnTo>
                  <a:pt x="476" y="1115"/>
                </a:lnTo>
                <a:lnTo>
                  <a:pt x="445" y="1139"/>
                </a:lnTo>
                <a:lnTo>
                  <a:pt x="415" y="1165"/>
                </a:lnTo>
                <a:lnTo>
                  <a:pt x="386" y="1191"/>
                </a:lnTo>
                <a:lnTo>
                  <a:pt x="358" y="1217"/>
                </a:lnTo>
                <a:lnTo>
                  <a:pt x="330" y="1245"/>
                </a:lnTo>
                <a:lnTo>
                  <a:pt x="302" y="1274"/>
                </a:lnTo>
                <a:lnTo>
                  <a:pt x="276" y="1306"/>
                </a:lnTo>
                <a:lnTo>
                  <a:pt x="252" y="1337"/>
                </a:lnTo>
                <a:lnTo>
                  <a:pt x="228" y="1368"/>
                </a:lnTo>
                <a:lnTo>
                  <a:pt x="205" y="1403"/>
                </a:lnTo>
                <a:lnTo>
                  <a:pt x="183" y="1436"/>
                </a:lnTo>
                <a:lnTo>
                  <a:pt x="162" y="1472"/>
                </a:lnTo>
                <a:lnTo>
                  <a:pt x="162" y="1472"/>
                </a:lnTo>
                <a:close/>
              </a:path>
            </a:pathLst>
          </a:custGeom>
          <a:solidFill>
            <a:srgbClr val="38475D">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a:solidFill>
                <a:schemeClr val="lt1"/>
              </a:solidFill>
            </a:endParaRPr>
          </a:p>
        </p:txBody>
      </p:sp>
      <p:sp>
        <p:nvSpPr>
          <p:cNvPr id="24" name="Freeform 13">
            <a:extLst>
              <a:ext uri="{FF2B5EF4-FFF2-40B4-BE49-F238E27FC236}">
                <a16:creationId xmlns="" xmlns:a16="http://schemas.microsoft.com/office/drawing/2014/main" id="{D7AF1ED2-3064-465E-ACB2-ECDEAE0361F9}"/>
              </a:ext>
            </a:extLst>
          </p:cNvPr>
          <p:cNvSpPr>
            <a:spLocks/>
          </p:cNvSpPr>
          <p:nvPr/>
        </p:nvSpPr>
        <p:spPr bwMode="auto">
          <a:xfrm>
            <a:off x="6134872" y="3430610"/>
            <a:ext cx="1417593" cy="1934803"/>
          </a:xfrm>
          <a:custGeom>
            <a:avLst/>
            <a:gdLst>
              <a:gd name="T0" fmla="*/ 162 w 2390"/>
              <a:gd name="T1" fmla="*/ 2667 h 3262"/>
              <a:gd name="T2" fmla="*/ 228 w 2390"/>
              <a:gd name="T3" fmla="*/ 2769 h 3262"/>
              <a:gd name="T4" fmla="*/ 302 w 2390"/>
              <a:gd name="T5" fmla="*/ 2863 h 3262"/>
              <a:gd name="T6" fmla="*/ 386 w 2390"/>
              <a:gd name="T7" fmla="*/ 2946 h 3262"/>
              <a:gd name="T8" fmla="*/ 474 w 2390"/>
              <a:gd name="T9" fmla="*/ 3021 h 3262"/>
              <a:gd name="T10" fmla="*/ 570 w 2390"/>
              <a:gd name="T11" fmla="*/ 3087 h 3262"/>
              <a:gd name="T12" fmla="*/ 672 w 2390"/>
              <a:gd name="T13" fmla="*/ 3142 h 3262"/>
              <a:gd name="T14" fmla="*/ 777 w 2390"/>
              <a:gd name="T15" fmla="*/ 3188 h 3262"/>
              <a:gd name="T16" fmla="*/ 886 w 2390"/>
              <a:gd name="T17" fmla="*/ 3222 h 3262"/>
              <a:gd name="T18" fmla="*/ 999 w 2390"/>
              <a:gd name="T19" fmla="*/ 3247 h 3262"/>
              <a:gd name="T20" fmla="*/ 1112 w 2390"/>
              <a:gd name="T21" fmla="*/ 3261 h 3262"/>
              <a:gd name="T22" fmla="*/ 1228 w 2390"/>
              <a:gd name="T23" fmla="*/ 3262 h 3262"/>
              <a:gd name="T24" fmla="*/ 1343 w 2390"/>
              <a:gd name="T25" fmla="*/ 3254 h 3262"/>
              <a:gd name="T26" fmla="*/ 1459 w 2390"/>
              <a:gd name="T27" fmla="*/ 3234 h 3262"/>
              <a:gd name="T28" fmla="*/ 1572 w 2390"/>
              <a:gd name="T29" fmla="*/ 3203 h 3262"/>
              <a:gd name="T30" fmla="*/ 1685 w 2390"/>
              <a:gd name="T31" fmla="*/ 3158 h 3262"/>
              <a:gd name="T32" fmla="*/ 1793 w 2390"/>
              <a:gd name="T33" fmla="*/ 3103 h 3262"/>
              <a:gd name="T34" fmla="*/ 1846 w 2390"/>
              <a:gd name="T35" fmla="*/ 3071 h 3262"/>
              <a:gd name="T36" fmla="*/ 1944 w 2390"/>
              <a:gd name="T37" fmla="*/ 3000 h 3262"/>
              <a:gd name="T38" fmla="*/ 2032 w 2390"/>
              <a:gd name="T39" fmla="*/ 2922 h 3262"/>
              <a:gd name="T40" fmla="*/ 2112 w 2390"/>
              <a:gd name="T41" fmla="*/ 2835 h 3262"/>
              <a:gd name="T42" fmla="*/ 2183 w 2390"/>
              <a:gd name="T43" fmla="*/ 2741 h 3262"/>
              <a:gd name="T44" fmla="*/ 2242 w 2390"/>
              <a:gd name="T45" fmla="*/ 2644 h 3262"/>
              <a:gd name="T46" fmla="*/ 2293 w 2390"/>
              <a:gd name="T47" fmla="*/ 2540 h 3262"/>
              <a:gd name="T48" fmla="*/ 2333 w 2390"/>
              <a:gd name="T49" fmla="*/ 2432 h 3262"/>
              <a:gd name="T50" fmla="*/ 2364 w 2390"/>
              <a:gd name="T51" fmla="*/ 2323 h 3262"/>
              <a:gd name="T52" fmla="*/ 2381 w 2390"/>
              <a:gd name="T53" fmla="*/ 2208 h 3262"/>
              <a:gd name="T54" fmla="*/ 2390 w 2390"/>
              <a:gd name="T55" fmla="*/ 2094 h 3262"/>
              <a:gd name="T56" fmla="*/ 2387 w 2390"/>
              <a:gd name="T57" fmla="*/ 1979 h 3262"/>
              <a:gd name="T58" fmla="*/ 2373 w 2390"/>
              <a:gd name="T59" fmla="*/ 1863 h 3262"/>
              <a:gd name="T60" fmla="*/ 2347 w 2390"/>
              <a:gd name="T61" fmla="*/ 1748 h 3262"/>
              <a:gd name="T62" fmla="*/ 2310 w 2390"/>
              <a:gd name="T63" fmla="*/ 1635 h 3262"/>
              <a:gd name="T64" fmla="*/ 2260 w 2390"/>
              <a:gd name="T65" fmla="*/ 1526 h 3262"/>
              <a:gd name="T66" fmla="*/ 2230 w 2390"/>
              <a:gd name="T67" fmla="*/ 1472 h 3262"/>
              <a:gd name="T68" fmla="*/ 2187 w 2390"/>
              <a:gd name="T69" fmla="*/ 1403 h 3262"/>
              <a:gd name="T70" fmla="*/ 2140 w 2390"/>
              <a:gd name="T71" fmla="*/ 1337 h 3262"/>
              <a:gd name="T72" fmla="*/ 2088 w 2390"/>
              <a:gd name="T73" fmla="*/ 1274 h 3262"/>
              <a:gd name="T74" fmla="*/ 2034 w 2390"/>
              <a:gd name="T75" fmla="*/ 1217 h 3262"/>
              <a:gd name="T76" fmla="*/ 1977 w 2390"/>
              <a:gd name="T77" fmla="*/ 1165 h 3262"/>
              <a:gd name="T78" fmla="*/ 1916 w 2390"/>
              <a:gd name="T79" fmla="*/ 1115 h 3262"/>
              <a:gd name="T80" fmla="*/ 1852 w 2390"/>
              <a:gd name="T81" fmla="*/ 1071 h 3262"/>
              <a:gd name="T82" fmla="*/ 1786 w 2390"/>
              <a:gd name="T83" fmla="*/ 1030 h 3262"/>
              <a:gd name="T84" fmla="*/ 0 w 2390"/>
              <a:gd name="T85" fmla="*/ 0 h 3262"/>
              <a:gd name="T86" fmla="*/ 0 w 2390"/>
              <a:gd name="T87" fmla="*/ 2061 h 3262"/>
              <a:gd name="T88" fmla="*/ 0 w 2390"/>
              <a:gd name="T89" fmla="*/ 2099 h 3262"/>
              <a:gd name="T90" fmla="*/ 5 w 2390"/>
              <a:gd name="T91" fmla="*/ 2177 h 3262"/>
              <a:gd name="T92" fmla="*/ 14 w 2390"/>
              <a:gd name="T93" fmla="*/ 2254 h 3262"/>
              <a:gd name="T94" fmla="*/ 30 w 2390"/>
              <a:gd name="T95" fmla="*/ 2330 h 3262"/>
              <a:gd name="T96" fmla="*/ 49 w 2390"/>
              <a:gd name="T97" fmla="*/ 2406 h 3262"/>
              <a:gd name="T98" fmla="*/ 75 w 2390"/>
              <a:gd name="T99" fmla="*/ 2483 h 3262"/>
              <a:gd name="T100" fmla="*/ 104 w 2390"/>
              <a:gd name="T101" fmla="*/ 2557 h 3262"/>
              <a:gd name="T102" fmla="*/ 141 w 2390"/>
              <a:gd name="T103" fmla="*/ 2630 h 3262"/>
              <a:gd name="T104" fmla="*/ 162 w 2390"/>
              <a:gd name="T105" fmla="*/ 2667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162" y="2667"/>
                </a:moveTo>
                <a:lnTo>
                  <a:pt x="162" y="2667"/>
                </a:lnTo>
                <a:lnTo>
                  <a:pt x="193" y="2719"/>
                </a:lnTo>
                <a:lnTo>
                  <a:pt x="228" y="2769"/>
                </a:lnTo>
                <a:lnTo>
                  <a:pt x="264" y="2816"/>
                </a:lnTo>
                <a:lnTo>
                  <a:pt x="302" y="2863"/>
                </a:lnTo>
                <a:lnTo>
                  <a:pt x="342" y="2906"/>
                </a:lnTo>
                <a:lnTo>
                  <a:pt x="386" y="2946"/>
                </a:lnTo>
                <a:lnTo>
                  <a:pt x="429" y="2986"/>
                </a:lnTo>
                <a:lnTo>
                  <a:pt x="474" y="3021"/>
                </a:lnTo>
                <a:lnTo>
                  <a:pt x="521" y="3056"/>
                </a:lnTo>
                <a:lnTo>
                  <a:pt x="570" y="3087"/>
                </a:lnTo>
                <a:lnTo>
                  <a:pt x="620" y="3116"/>
                </a:lnTo>
                <a:lnTo>
                  <a:pt x="672" y="3142"/>
                </a:lnTo>
                <a:lnTo>
                  <a:pt x="724" y="3167"/>
                </a:lnTo>
                <a:lnTo>
                  <a:pt x="777" y="3188"/>
                </a:lnTo>
                <a:lnTo>
                  <a:pt x="832" y="3207"/>
                </a:lnTo>
                <a:lnTo>
                  <a:pt x="886" y="3222"/>
                </a:lnTo>
                <a:lnTo>
                  <a:pt x="942" y="3236"/>
                </a:lnTo>
                <a:lnTo>
                  <a:pt x="999" y="3247"/>
                </a:lnTo>
                <a:lnTo>
                  <a:pt x="1054" y="3255"/>
                </a:lnTo>
                <a:lnTo>
                  <a:pt x="1112" y="3261"/>
                </a:lnTo>
                <a:lnTo>
                  <a:pt x="1171" y="3262"/>
                </a:lnTo>
                <a:lnTo>
                  <a:pt x="1228" y="3262"/>
                </a:lnTo>
                <a:lnTo>
                  <a:pt x="1285" y="3261"/>
                </a:lnTo>
                <a:lnTo>
                  <a:pt x="1343" y="3254"/>
                </a:lnTo>
                <a:lnTo>
                  <a:pt x="1402" y="3245"/>
                </a:lnTo>
                <a:lnTo>
                  <a:pt x="1459" y="3234"/>
                </a:lnTo>
                <a:lnTo>
                  <a:pt x="1516" y="3221"/>
                </a:lnTo>
                <a:lnTo>
                  <a:pt x="1572" y="3203"/>
                </a:lnTo>
                <a:lnTo>
                  <a:pt x="1629" y="3182"/>
                </a:lnTo>
                <a:lnTo>
                  <a:pt x="1685" y="3158"/>
                </a:lnTo>
                <a:lnTo>
                  <a:pt x="1739" y="3132"/>
                </a:lnTo>
                <a:lnTo>
                  <a:pt x="1793" y="3103"/>
                </a:lnTo>
                <a:lnTo>
                  <a:pt x="1793" y="3103"/>
                </a:lnTo>
                <a:lnTo>
                  <a:pt x="1846" y="3071"/>
                </a:lnTo>
                <a:lnTo>
                  <a:pt x="1895" y="3037"/>
                </a:lnTo>
                <a:lnTo>
                  <a:pt x="1944" y="3000"/>
                </a:lnTo>
                <a:lnTo>
                  <a:pt x="1989" y="2962"/>
                </a:lnTo>
                <a:lnTo>
                  <a:pt x="2032" y="2922"/>
                </a:lnTo>
                <a:lnTo>
                  <a:pt x="2074" y="2879"/>
                </a:lnTo>
                <a:lnTo>
                  <a:pt x="2112" y="2835"/>
                </a:lnTo>
                <a:lnTo>
                  <a:pt x="2149" y="2790"/>
                </a:lnTo>
                <a:lnTo>
                  <a:pt x="2183" y="2741"/>
                </a:lnTo>
                <a:lnTo>
                  <a:pt x="2215" y="2695"/>
                </a:lnTo>
                <a:lnTo>
                  <a:pt x="2242" y="2644"/>
                </a:lnTo>
                <a:lnTo>
                  <a:pt x="2270" y="2592"/>
                </a:lnTo>
                <a:lnTo>
                  <a:pt x="2293" y="2540"/>
                </a:lnTo>
                <a:lnTo>
                  <a:pt x="2315" y="2488"/>
                </a:lnTo>
                <a:lnTo>
                  <a:pt x="2333" y="2432"/>
                </a:lnTo>
                <a:lnTo>
                  <a:pt x="2350" y="2379"/>
                </a:lnTo>
                <a:lnTo>
                  <a:pt x="2364" y="2323"/>
                </a:lnTo>
                <a:lnTo>
                  <a:pt x="2374" y="2266"/>
                </a:lnTo>
                <a:lnTo>
                  <a:pt x="2381" y="2208"/>
                </a:lnTo>
                <a:lnTo>
                  <a:pt x="2388" y="2153"/>
                </a:lnTo>
                <a:lnTo>
                  <a:pt x="2390" y="2094"/>
                </a:lnTo>
                <a:lnTo>
                  <a:pt x="2390" y="2037"/>
                </a:lnTo>
                <a:lnTo>
                  <a:pt x="2387" y="1979"/>
                </a:lnTo>
                <a:lnTo>
                  <a:pt x="2381" y="1922"/>
                </a:lnTo>
                <a:lnTo>
                  <a:pt x="2373" y="1863"/>
                </a:lnTo>
                <a:lnTo>
                  <a:pt x="2362" y="1806"/>
                </a:lnTo>
                <a:lnTo>
                  <a:pt x="2347" y="1748"/>
                </a:lnTo>
                <a:lnTo>
                  <a:pt x="2329" y="1693"/>
                </a:lnTo>
                <a:lnTo>
                  <a:pt x="2310" y="1635"/>
                </a:lnTo>
                <a:lnTo>
                  <a:pt x="2286" y="1580"/>
                </a:lnTo>
                <a:lnTo>
                  <a:pt x="2260" y="1526"/>
                </a:lnTo>
                <a:lnTo>
                  <a:pt x="2230" y="1472"/>
                </a:lnTo>
                <a:lnTo>
                  <a:pt x="2230" y="1472"/>
                </a:lnTo>
                <a:lnTo>
                  <a:pt x="2209" y="1436"/>
                </a:lnTo>
                <a:lnTo>
                  <a:pt x="2187" y="1403"/>
                </a:lnTo>
                <a:lnTo>
                  <a:pt x="2164" y="1368"/>
                </a:lnTo>
                <a:lnTo>
                  <a:pt x="2140" y="1337"/>
                </a:lnTo>
                <a:lnTo>
                  <a:pt x="2114" y="1306"/>
                </a:lnTo>
                <a:lnTo>
                  <a:pt x="2088" y="1274"/>
                </a:lnTo>
                <a:lnTo>
                  <a:pt x="2062" y="1245"/>
                </a:lnTo>
                <a:lnTo>
                  <a:pt x="2034" y="1217"/>
                </a:lnTo>
                <a:lnTo>
                  <a:pt x="2004" y="1191"/>
                </a:lnTo>
                <a:lnTo>
                  <a:pt x="1977" y="1165"/>
                </a:lnTo>
                <a:lnTo>
                  <a:pt x="1945" y="1139"/>
                </a:lnTo>
                <a:lnTo>
                  <a:pt x="1916" y="1115"/>
                </a:lnTo>
                <a:lnTo>
                  <a:pt x="1883" y="1092"/>
                </a:lnTo>
                <a:lnTo>
                  <a:pt x="1852" y="1071"/>
                </a:lnTo>
                <a:lnTo>
                  <a:pt x="1819" y="1050"/>
                </a:lnTo>
                <a:lnTo>
                  <a:pt x="1786" y="1030"/>
                </a:lnTo>
                <a:lnTo>
                  <a:pt x="1786" y="1030"/>
                </a:lnTo>
                <a:lnTo>
                  <a:pt x="0" y="0"/>
                </a:lnTo>
                <a:lnTo>
                  <a:pt x="0" y="2061"/>
                </a:lnTo>
                <a:lnTo>
                  <a:pt x="0" y="2061"/>
                </a:lnTo>
                <a:lnTo>
                  <a:pt x="0" y="2061"/>
                </a:lnTo>
                <a:lnTo>
                  <a:pt x="0" y="2099"/>
                </a:lnTo>
                <a:lnTo>
                  <a:pt x="2" y="2137"/>
                </a:lnTo>
                <a:lnTo>
                  <a:pt x="5" y="2177"/>
                </a:lnTo>
                <a:lnTo>
                  <a:pt x="9" y="2215"/>
                </a:lnTo>
                <a:lnTo>
                  <a:pt x="14" y="2254"/>
                </a:lnTo>
                <a:lnTo>
                  <a:pt x="21" y="2292"/>
                </a:lnTo>
                <a:lnTo>
                  <a:pt x="30" y="2330"/>
                </a:lnTo>
                <a:lnTo>
                  <a:pt x="38" y="2368"/>
                </a:lnTo>
                <a:lnTo>
                  <a:pt x="49" y="2406"/>
                </a:lnTo>
                <a:lnTo>
                  <a:pt x="61" y="2445"/>
                </a:lnTo>
                <a:lnTo>
                  <a:pt x="75" y="2483"/>
                </a:lnTo>
                <a:lnTo>
                  <a:pt x="89" y="2519"/>
                </a:lnTo>
                <a:lnTo>
                  <a:pt x="104" y="2557"/>
                </a:lnTo>
                <a:lnTo>
                  <a:pt x="122" y="2594"/>
                </a:lnTo>
                <a:lnTo>
                  <a:pt x="141" y="2630"/>
                </a:lnTo>
                <a:lnTo>
                  <a:pt x="162" y="2667"/>
                </a:lnTo>
                <a:lnTo>
                  <a:pt x="162" y="2667"/>
                </a:lnTo>
                <a:close/>
              </a:path>
            </a:pathLst>
          </a:custGeom>
          <a:solidFill>
            <a:srgbClr val="822505">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a:solidFill>
                <a:schemeClr val="lt1"/>
              </a:solidFill>
            </a:endParaRPr>
          </a:p>
        </p:txBody>
      </p:sp>
      <p:sp>
        <p:nvSpPr>
          <p:cNvPr id="25" name="Freeform 12">
            <a:extLst>
              <a:ext uri="{FF2B5EF4-FFF2-40B4-BE49-F238E27FC236}">
                <a16:creationId xmlns="" xmlns:a16="http://schemas.microsoft.com/office/drawing/2014/main" id="{426CDCAA-1D9C-4C2E-AEA4-CE0F25C58639}"/>
              </a:ext>
            </a:extLst>
          </p:cNvPr>
          <p:cNvSpPr>
            <a:spLocks/>
          </p:cNvSpPr>
          <p:nvPr/>
        </p:nvSpPr>
        <p:spPr bwMode="auto">
          <a:xfrm>
            <a:off x="6194269" y="2669298"/>
            <a:ext cx="2125793" cy="1416405"/>
          </a:xfrm>
          <a:custGeom>
            <a:avLst/>
            <a:gdLst>
              <a:gd name="T0" fmla="*/ 2390 w 3585"/>
              <a:gd name="T1" fmla="*/ 2388 h 2388"/>
              <a:gd name="T2" fmla="*/ 2513 w 3585"/>
              <a:gd name="T3" fmla="*/ 2382 h 2388"/>
              <a:gd name="T4" fmla="*/ 2631 w 3585"/>
              <a:gd name="T5" fmla="*/ 2364 h 2388"/>
              <a:gd name="T6" fmla="*/ 2746 w 3585"/>
              <a:gd name="T7" fmla="*/ 2335 h 2388"/>
              <a:gd name="T8" fmla="*/ 2856 w 3585"/>
              <a:gd name="T9" fmla="*/ 2295 h 2388"/>
              <a:gd name="T10" fmla="*/ 2960 w 3585"/>
              <a:gd name="T11" fmla="*/ 2244 h 2388"/>
              <a:gd name="T12" fmla="*/ 3059 w 3585"/>
              <a:gd name="T13" fmla="*/ 2184 h 2388"/>
              <a:gd name="T14" fmla="*/ 3151 w 3585"/>
              <a:gd name="T15" fmla="*/ 2116 h 2388"/>
              <a:gd name="T16" fmla="*/ 3236 w 3585"/>
              <a:gd name="T17" fmla="*/ 2038 h 2388"/>
              <a:gd name="T18" fmla="*/ 3312 w 3585"/>
              <a:gd name="T19" fmla="*/ 1954 h 2388"/>
              <a:gd name="T20" fmla="*/ 3382 w 3585"/>
              <a:gd name="T21" fmla="*/ 1862 h 2388"/>
              <a:gd name="T22" fmla="*/ 3441 w 3585"/>
              <a:gd name="T23" fmla="*/ 1763 h 2388"/>
              <a:gd name="T24" fmla="*/ 3491 w 3585"/>
              <a:gd name="T25" fmla="*/ 1659 h 2388"/>
              <a:gd name="T26" fmla="*/ 3531 w 3585"/>
              <a:gd name="T27" fmla="*/ 1550 h 2388"/>
              <a:gd name="T28" fmla="*/ 3561 w 3585"/>
              <a:gd name="T29" fmla="*/ 1435 h 2388"/>
              <a:gd name="T30" fmla="*/ 3580 w 3585"/>
              <a:gd name="T31" fmla="*/ 1316 h 2388"/>
              <a:gd name="T32" fmla="*/ 3585 w 3585"/>
              <a:gd name="T33" fmla="*/ 1194 h 2388"/>
              <a:gd name="T34" fmla="*/ 3583 w 3585"/>
              <a:gd name="T35" fmla="*/ 1133 h 2388"/>
              <a:gd name="T36" fmla="*/ 3571 w 3585"/>
              <a:gd name="T37" fmla="*/ 1012 h 2388"/>
              <a:gd name="T38" fmla="*/ 3547 w 3585"/>
              <a:gd name="T39" fmla="*/ 895 h 2388"/>
              <a:gd name="T40" fmla="*/ 3512 w 3585"/>
              <a:gd name="T41" fmla="*/ 783 h 2388"/>
              <a:gd name="T42" fmla="*/ 3467 w 3585"/>
              <a:gd name="T43" fmla="*/ 677 h 2388"/>
              <a:gd name="T44" fmla="*/ 3413 w 3585"/>
              <a:gd name="T45" fmla="*/ 574 h 2388"/>
              <a:gd name="T46" fmla="*/ 3347 w 3585"/>
              <a:gd name="T47" fmla="*/ 479 h 2388"/>
              <a:gd name="T48" fmla="*/ 3274 w 3585"/>
              <a:gd name="T49" fmla="*/ 390 h 2388"/>
              <a:gd name="T50" fmla="*/ 3194 w 3585"/>
              <a:gd name="T51" fmla="*/ 310 h 2388"/>
              <a:gd name="T52" fmla="*/ 3106 w 3585"/>
              <a:gd name="T53" fmla="*/ 237 h 2388"/>
              <a:gd name="T54" fmla="*/ 3010 w 3585"/>
              <a:gd name="T55" fmla="*/ 173 h 2388"/>
              <a:gd name="T56" fmla="*/ 2909 w 3585"/>
              <a:gd name="T57" fmla="*/ 118 h 2388"/>
              <a:gd name="T58" fmla="*/ 2802 w 3585"/>
              <a:gd name="T59" fmla="*/ 72 h 2388"/>
              <a:gd name="T60" fmla="*/ 2689 w 3585"/>
              <a:gd name="T61" fmla="*/ 38 h 2388"/>
              <a:gd name="T62" fmla="*/ 2572 w 3585"/>
              <a:gd name="T63" fmla="*/ 13 h 2388"/>
              <a:gd name="T64" fmla="*/ 2453 w 3585"/>
              <a:gd name="T65" fmla="*/ 1 h 2388"/>
              <a:gd name="T66" fmla="*/ 2390 w 3585"/>
              <a:gd name="T67" fmla="*/ 0 h 2388"/>
              <a:gd name="T68" fmla="*/ 2308 w 3585"/>
              <a:gd name="T69" fmla="*/ 3 h 2388"/>
              <a:gd name="T70" fmla="*/ 2229 w 3585"/>
              <a:gd name="T71" fmla="*/ 10 h 2388"/>
              <a:gd name="T72" fmla="*/ 2149 w 3585"/>
              <a:gd name="T73" fmla="*/ 24 h 2388"/>
              <a:gd name="T74" fmla="*/ 2072 w 3585"/>
              <a:gd name="T75" fmla="*/ 43 h 2388"/>
              <a:gd name="T76" fmla="*/ 1998 w 3585"/>
              <a:gd name="T77" fmla="*/ 65 h 2388"/>
              <a:gd name="T78" fmla="*/ 1925 w 3585"/>
              <a:gd name="T79" fmla="*/ 95 h 2388"/>
              <a:gd name="T80" fmla="*/ 1853 w 3585"/>
              <a:gd name="T81" fmla="*/ 126 h 2388"/>
              <a:gd name="T82" fmla="*/ 1786 w 3585"/>
              <a:gd name="T83" fmla="*/ 164 h 2388"/>
              <a:gd name="T84" fmla="*/ 0 w 3585"/>
              <a:gd name="T85" fmla="*/ 1194 h 2388"/>
              <a:gd name="T86" fmla="*/ 1786 w 3585"/>
              <a:gd name="T87" fmla="*/ 2224 h 2388"/>
              <a:gd name="T88" fmla="*/ 1819 w 3585"/>
              <a:gd name="T89" fmla="*/ 2243 h 2388"/>
              <a:gd name="T90" fmla="*/ 1888 w 3585"/>
              <a:gd name="T91" fmla="*/ 2277 h 2388"/>
              <a:gd name="T92" fmla="*/ 1959 w 3585"/>
              <a:gd name="T93" fmla="*/ 2309 h 2388"/>
              <a:gd name="T94" fmla="*/ 2034 w 3585"/>
              <a:gd name="T95" fmla="*/ 2335 h 2388"/>
              <a:gd name="T96" fmla="*/ 2110 w 3585"/>
              <a:gd name="T97" fmla="*/ 2355 h 2388"/>
              <a:gd name="T98" fmla="*/ 2189 w 3585"/>
              <a:gd name="T99" fmla="*/ 2371 h 2388"/>
              <a:gd name="T100" fmla="*/ 2268 w 3585"/>
              <a:gd name="T101" fmla="*/ 2382 h 2388"/>
              <a:gd name="T102" fmla="*/ 2350 w 3585"/>
              <a:gd name="T103" fmla="*/ 2387 h 2388"/>
              <a:gd name="T104" fmla="*/ 2390 w 3585"/>
              <a:gd name="T105" fmla="*/ 2388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85" h="2388">
                <a:moveTo>
                  <a:pt x="2390" y="2388"/>
                </a:moveTo>
                <a:lnTo>
                  <a:pt x="2390" y="2388"/>
                </a:lnTo>
                <a:lnTo>
                  <a:pt x="2453" y="2387"/>
                </a:lnTo>
                <a:lnTo>
                  <a:pt x="2513" y="2382"/>
                </a:lnTo>
                <a:lnTo>
                  <a:pt x="2572" y="2375"/>
                </a:lnTo>
                <a:lnTo>
                  <a:pt x="2631" y="2364"/>
                </a:lnTo>
                <a:lnTo>
                  <a:pt x="2689" y="2350"/>
                </a:lnTo>
                <a:lnTo>
                  <a:pt x="2746" y="2335"/>
                </a:lnTo>
                <a:lnTo>
                  <a:pt x="2802" y="2316"/>
                </a:lnTo>
                <a:lnTo>
                  <a:pt x="2856" y="2295"/>
                </a:lnTo>
                <a:lnTo>
                  <a:pt x="2909" y="2270"/>
                </a:lnTo>
                <a:lnTo>
                  <a:pt x="2960" y="2244"/>
                </a:lnTo>
                <a:lnTo>
                  <a:pt x="3010" y="2215"/>
                </a:lnTo>
                <a:lnTo>
                  <a:pt x="3059" y="2184"/>
                </a:lnTo>
                <a:lnTo>
                  <a:pt x="3106" y="2151"/>
                </a:lnTo>
                <a:lnTo>
                  <a:pt x="3151" y="2116"/>
                </a:lnTo>
                <a:lnTo>
                  <a:pt x="3194" y="2078"/>
                </a:lnTo>
                <a:lnTo>
                  <a:pt x="3236" y="2038"/>
                </a:lnTo>
                <a:lnTo>
                  <a:pt x="3274" y="1998"/>
                </a:lnTo>
                <a:lnTo>
                  <a:pt x="3312" y="1954"/>
                </a:lnTo>
                <a:lnTo>
                  <a:pt x="3347" y="1909"/>
                </a:lnTo>
                <a:lnTo>
                  <a:pt x="3382" y="1862"/>
                </a:lnTo>
                <a:lnTo>
                  <a:pt x="3413" y="1814"/>
                </a:lnTo>
                <a:lnTo>
                  <a:pt x="3441" y="1763"/>
                </a:lnTo>
                <a:lnTo>
                  <a:pt x="3467" y="1711"/>
                </a:lnTo>
                <a:lnTo>
                  <a:pt x="3491" y="1659"/>
                </a:lnTo>
                <a:lnTo>
                  <a:pt x="3512" y="1605"/>
                </a:lnTo>
                <a:lnTo>
                  <a:pt x="3531" y="1550"/>
                </a:lnTo>
                <a:lnTo>
                  <a:pt x="3547" y="1493"/>
                </a:lnTo>
                <a:lnTo>
                  <a:pt x="3561" y="1435"/>
                </a:lnTo>
                <a:lnTo>
                  <a:pt x="3571" y="1376"/>
                </a:lnTo>
                <a:lnTo>
                  <a:pt x="3580" y="1316"/>
                </a:lnTo>
                <a:lnTo>
                  <a:pt x="3583" y="1255"/>
                </a:lnTo>
                <a:lnTo>
                  <a:pt x="3585" y="1194"/>
                </a:lnTo>
                <a:lnTo>
                  <a:pt x="3585" y="1194"/>
                </a:lnTo>
                <a:lnTo>
                  <a:pt x="3583" y="1133"/>
                </a:lnTo>
                <a:lnTo>
                  <a:pt x="3580" y="1072"/>
                </a:lnTo>
                <a:lnTo>
                  <a:pt x="3571" y="1012"/>
                </a:lnTo>
                <a:lnTo>
                  <a:pt x="3561" y="953"/>
                </a:lnTo>
                <a:lnTo>
                  <a:pt x="3547" y="895"/>
                </a:lnTo>
                <a:lnTo>
                  <a:pt x="3531" y="838"/>
                </a:lnTo>
                <a:lnTo>
                  <a:pt x="3512" y="783"/>
                </a:lnTo>
                <a:lnTo>
                  <a:pt x="3491" y="729"/>
                </a:lnTo>
                <a:lnTo>
                  <a:pt x="3467" y="677"/>
                </a:lnTo>
                <a:lnTo>
                  <a:pt x="3441" y="625"/>
                </a:lnTo>
                <a:lnTo>
                  <a:pt x="3413" y="574"/>
                </a:lnTo>
                <a:lnTo>
                  <a:pt x="3382" y="526"/>
                </a:lnTo>
                <a:lnTo>
                  <a:pt x="3347" y="479"/>
                </a:lnTo>
                <a:lnTo>
                  <a:pt x="3312" y="434"/>
                </a:lnTo>
                <a:lnTo>
                  <a:pt x="3274" y="390"/>
                </a:lnTo>
                <a:lnTo>
                  <a:pt x="3236" y="350"/>
                </a:lnTo>
                <a:lnTo>
                  <a:pt x="3194" y="310"/>
                </a:lnTo>
                <a:lnTo>
                  <a:pt x="3151" y="272"/>
                </a:lnTo>
                <a:lnTo>
                  <a:pt x="3106" y="237"/>
                </a:lnTo>
                <a:lnTo>
                  <a:pt x="3059" y="204"/>
                </a:lnTo>
                <a:lnTo>
                  <a:pt x="3010" y="173"/>
                </a:lnTo>
                <a:lnTo>
                  <a:pt x="2960" y="144"/>
                </a:lnTo>
                <a:lnTo>
                  <a:pt x="2909" y="118"/>
                </a:lnTo>
                <a:lnTo>
                  <a:pt x="2856" y="93"/>
                </a:lnTo>
                <a:lnTo>
                  <a:pt x="2802" y="72"/>
                </a:lnTo>
                <a:lnTo>
                  <a:pt x="2746" y="53"/>
                </a:lnTo>
                <a:lnTo>
                  <a:pt x="2689" y="38"/>
                </a:lnTo>
                <a:lnTo>
                  <a:pt x="2631" y="24"/>
                </a:lnTo>
                <a:lnTo>
                  <a:pt x="2572" y="13"/>
                </a:lnTo>
                <a:lnTo>
                  <a:pt x="2513" y="6"/>
                </a:lnTo>
                <a:lnTo>
                  <a:pt x="2453" y="1"/>
                </a:lnTo>
                <a:lnTo>
                  <a:pt x="2390" y="0"/>
                </a:lnTo>
                <a:lnTo>
                  <a:pt x="2390" y="0"/>
                </a:lnTo>
                <a:lnTo>
                  <a:pt x="2350" y="0"/>
                </a:lnTo>
                <a:lnTo>
                  <a:pt x="2308" y="3"/>
                </a:lnTo>
                <a:lnTo>
                  <a:pt x="2268" y="6"/>
                </a:lnTo>
                <a:lnTo>
                  <a:pt x="2229" y="10"/>
                </a:lnTo>
                <a:lnTo>
                  <a:pt x="2189" y="17"/>
                </a:lnTo>
                <a:lnTo>
                  <a:pt x="2149" y="24"/>
                </a:lnTo>
                <a:lnTo>
                  <a:pt x="2110" y="33"/>
                </a:lnTo>
                <a:lnTo>
                  <a:pt x="2072" y="43"/>
                </a:lnTo>
                <a:lnTo>
                  <a:pt x="2034" y="53"/>
                </a:lnTo>
                <a:lnTo>
                  <a:pt x="1998" y="65"/>
                </a:lnTo>
                <a:lnTo>
                  <a:pt x="1959" y="79"/>
                </a:lnTo>
                <a:lnTo>
                  <a:pt x="1925" y="95"/>
                </a:lnTo>
                <a:lnTo>
                  <a:pt x="1888" y="111"/>
                </a:lnTo>
                <a:lnTo>
                  <a:pt x="1853" y="126"/>
                </a:lnTo>
                <a:lnTo>
                  <a:pt x="1819" y="145"/>
                </a:lnTo>
                <a:lnTo>
                  <a:pt x="1786" y="164"/>
                </a:lnTo>
                <a:lnTo>
                  <a:pt x="1786" y="164"/>
                </a:lnTo>
                <a:lnTo>
                  <a:pt x="0" y="1194"/>
                </a:lnTo>
                <a:lnTo>
                  <a:pt x="1786" y="2224"/>
                </a:lnTo>
                <a:lnTo>
                  <a:pt x="1786" y="2224"/>
                </a:lnTo>
                <a:lnTo>
                  <a:pt x="1786" y="2224"/>
                </a:lnTo>
                <a:lnTo>
                  <a:pt x="1819" y="2243"/>
                </a:lnTo>
                <a:lnTo>
                  <a:pt x="1853" y="2262"/>
                </a:lnTo>
                <a:lnTo>
                  <a:pt x="1888" y="2277"/>
                </a:lnTo>
                <a:lnTo>
                  <a:pt x="1925" y="2293"/>
                </a:lnTo>
                <a:lnTo>
                  <a:pt x="1959" y="2309"/>
                </a:lnTo>
                <a:lnTo>
                  <a:pt x="1998" y="2323"/>
                </a:lnTo>
                <a:lnTo>
                  <a:pt x="2034" y="2335"/>
                </a:lnTo>
                <a:lnTo>
                  <a:pt x="2072" y="2345"/>
                </a:lnTo>
                <a:lnTo>
                  <a:pt x="2110" y="2355"/>
                </a:lnTo>
                <a:lnTo>
                  <a:pt x="2149" y="2364"/>
                </a:lnTo>
                <a:lnTo>
                  <a:pt x="2189" y="2371"/>
                </a:lnTo>
                <a:lnTo>
                  <a:pt x="2229" y="2378"/>
                </a:lnTo>
                <a:lnTo>
                  <a:pt x="2268" y="2382"/>
                </a:lnTo>
                <a:lnTo>
                  <a:pt x="2308" y="2385"/>
                </a:lnTo>
                <a:lnTo>
                  <a:pt x="2350" y="2387"/>
                </a:lnTo>
                <a:lnTo>
                  <a:pt x="2390" y="2388"/>
                </a:lnTo>
                <a:lnTo>
                  <a:pt x="2390" y="2388"/>
                </a:lnTo>
                <a:close/>
              </a:path>
            </a:pathLst>
          </a:custGeom>
          <a:solidFill>
            <a:srgbClr val="87845A">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dirty="0">
              <a:solidFill>
                <a:schemeClr val="lt1"/>
              </a:solidFill>
            </a:endParaRPr>
          </a:p>
        </p:txBody>
      </p:sp>
      <p:sp>
        <p:nvSpPr>
          <p:cNvPr id="26" name="Freeform 9">
            <a:extLst>
              <a:ext uri="{FF2B5EF4-FFF2-40B4-BE49-F238E27FC236}">
                <a16:creationId xmlns="" xmlns:a16="http://schemas.microsoft.com/office/drawing/2014/main" id="{DD156728-9247-493D-8134-5076BBBBCEFA}"/>
              </a:ext>
            </a:extLst>
          </p:cNvPr>
          <p:cNvSpPr>
            <a:spLocks/>
          </p:cNvSpPr>
          <p:nvPr/>
        </p:nvSpPr>
        <p:spPr bwMode="auto">
          <a:xfrm>
            <a:off x="3871734" y="2669298"/>
            <a:ext cx="2125793" cy="1416405"/>
          </a:xfrm>
          <a:custGeom>
            <a:avLst/>
            <a:gdLst>
              <a:gd name="T0" fmla="*/ 1193 w 3583"/>
              <a:gd name="T1" fmla="*/ 0 h 2388"/>
              <a:gd name="T2" fmla="*/ 1072 w 3583"/>
              <a:gd name="T3" fmla="*/ 6 h 2388"/>
              <a:gd name="T4" fmla="*/ 954 w 3583"/>
              <a:gd name="T5" fmla="*/ 24 h 2388"/>
              <a:gd name="T6" fmla="*/ 839 w 3583"/>
              <a:gd name="T7" fmla="*/ 53 h 2388"/>
              <a:gd name="T8" fmla="*/ 729 w 3583"/>
              <a:gd name="T9" fmla="*/ 93 h 2388"/>
              <a:gd name="T10" fmla="*/ 624 w 3583"/>
              <a:gd name="T11" fmla="*/ 144 h 2388"/>
              <a:gd name="T12" fmla="*/ 526 w 3583"/>
              <a:gd name="T13" fmla="*/ 204 h 2388"/>
              <a:gd name="T14" fmla="*/ 434 w 3583"/>
              <a:gd name="T15" fmla="*/ 272 h 2388"/>
              <a:gd name="T16" fmla="*/ 349 w 3583"/>
              <a:gd name="T17" fmla="*/ 350 h 2388"/>
              <a:gd name="T18" fmla="*/ 273 w 3583"/>
              <a:gd name="T19" fmla="*/ 434 h 2388"/>
              <a:gd name="T20" fmla="*/ 203 w 3583"/>
              <a:gd name="T21" fmla="*/ 526 h 2388"/>
              <a:gd name="T22" fmla="*/ 144 w 3583"/>
              <a:gd name="T23" fmla="*/ 625 h 2388"/>
              <a:gd name="T24" fmla="*/ 94 w 3583"/>
              <a:gd name="T25" fmla="*/ 729 h 2388"/>
              <a:gd name="T26" fmla="*/ 52 w 3583"/>
              <a:gd name="T27" fmla="*/ 838 h 2388"/>
              <a:gd name="T28" fmla="*/ 23 w 3583"/>
              <a:gd name="T29" fmla="*/ 953 h 2388"/>
              <a:gd name="T30" fmla="*/ 5 w 3583"/>
              <a:gd name="T31" fmla="*/ 1072 h 2388"/>
              <a:gd name="T32" fmla="*/ 0 w 3583"/>
              <a:gd name="T33" fmla="*/ 1194 h 2388"/>
              <a:gd name="T34" fmla="*/ 0 w 3583"/>
              <a:gd name="T35" fmla="*/ 1255 h 2388"/>
              <a:gd name="T36" fmla="*/ 12 w 3583"/>
              <a:gd name="T37" fmla="*/ 1376 h 2388"/>
              <a:gd name="T38" fmla="*/ 36 w 3583"/>
              <a:gd name="T39" fmla="*/ 1493 h 2388"/>
              <a:gd name="T40" fmla="*/ 71 w 3583"/>
              <a:gd name="T41" fmla="*/ 1605 h 2388"/>
              <a:gd name="T42" fmla="*/ 116 w 3583"/>
              <a:gd name="T43" fmla="*/ 1711 h 2388"/>
              <a:gd name="T44" fmla="*/ 172 w 3583"/>
              <a:gd name="T45" fmla="*/ 1814 h 2388"/>
              <a:gd name="T46" fmla="*/ 236 w 3583"/>
              <a:gd name="T47" fmla="*/ 1909 h 2388"/>
              <a:gd name="T48" fmla="*/ 309 w 3583"/>
              <a:gd name="T49" fmla="*/ 1998 h 2388"/>
              <a:gd name="T50" fmla="*/ 391 w 3583"/>
              <a:gd name="T51" fmla="*/ 2078 h 2388"/>
              <a:gd name="T52" fmla="*/ 479 w 3583"/>
              <a:gd name="T53" fmla="*/ 2151 h 2388"/>
              <a:gd name="T54" fmla="*/ 575 w 3583"/>
              <a:gd name="T55" fmla="*/ 2215 h 2388"/>
              <a:gd name="T56" fmla="*/ 676 w 3583"/>
              <a:gd name="T57" fmla="*/ 2270 h 2388"/>
              <a:gd name="T58" fmla="*/ 783 w 3583"/>
              <a:gd name="T59" fmla="*/ 2316 h 2388"/>
              <a:gd name="T60" fmla="*/ 894 w 3583"/>
              <a:gd name="T61" fmla="*/ 2350 h 2388"/>
              <a:gd name="T62" fmla="*/ 1013 w 3583"/>
              <a:gd name="T63" fmla="*/ 2375 h 2388"/>
              <a:gd name="T64" fmla="*/ 1132 w 3583"/>
              <a:gd name="T65" fmla="*/ 2387 h 2388"/>
              <a:gd name="T66" fmla="*/ 1193 w 3583"/>
              <a:gd name="T67" fmla="*/ 2388 h 2388"/>
              <a:gd name="T68" fmla="*/ 1277 w 3583"/>
              <a:gd name="T69" fmla="*/ 2385 h 2388"/>
              <a:gd name="T70" fmla="*/ 1356 w 3583"/>
              <a:gd name="T71" fmla="*/ 2378 h 2388"/>
              <a:gd name="T72" fmla="*/ 1435 w 3583"/>
              <a:gd name="T73" fmla="*/ 2364 h 2388"/>
              <a:gd name="T74" fmla="*/ 1513 w 3583"/>
              <a:gd name="T75" fmla="*/ 2345 h 2388"/>
              <a:gd name="T76" fmla="*/ 1587 w 3583"/>
              <a:gd name="T77" fmla="*/ 2323 h 2388"/>
              <a:gd name="T78" fmla="*/ 1660 w 3583"/>
              <a:gd name="T79" fmla="*/ 2293 h 2388"/>
              <a:gd name="T80" fmla="*/ 1732 w 3583"/>
              <a:gd name="T81" fmla="*/ 2262 h 2388"/>
              <a:gd name="T82" fmla="*/ 1799 w 3583"/>
              <a:gd name="T83" fmla="*/ 2224 h 2388"/>
              <a:gd name="T84" fmla="*/ 3583 w 3583"/>
              <a:gd name="T85" fmla="*/ 1194 h 2388"/>
              <a:gd name="T86" fmla="*/ 1799 w 3583"/>
              <a:gd name="T87" fmla="*/ 164 h 2388"/>
              <a:gd name="T88" fmla="*/ 1765 w 3583"/>
              <a:gd name="T89" fmla="*/ 145 h 2388"/>
              <a:gd name="T90" fmla="*/ 1695 w 3583"/>
              <a:gd name="T91" fmla="*/ 111 h 2388"/>
              <a:gd name="T92" fmla="*/ 1624 w 3583"/>
              <a:gd name="T93" fmla="*/ 79 h 2388"/>
              <a:gd name="T94" fmla="*/ 1551 w 3583"/>
              <a:gd name="T95" fmla="*/ 53 h 2388"/>
              <a:gd name="T96" fmla="*/ 1475 w 3583"/>
              <a:gd name="T97" fmla="*/ 33 h 2388"/>
              <a:gd name="T98" fmla="*/ 1396 w 3583"/>
              <a:gd name="T99" fmla="*/ 17 h 2388"/>
              <a:gd name="T100" fmla="*/ 1317 w 3583"/>
              <a:gd name="T101" fmla="*/ 6 h 2388"/>
              <a:gd name="T102" fmla="*/ 1235 w 3583"/>
              <a:gd name="T103" fmla="*/ 0 h 2388"/>
              <a:gd name="T104" fmla="*/ 1193 w 3583"/>
              <a:gd name="T105" fmla="*/ 0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83" h="2388">
                <a:moveTo>
                  <a:pt x="1193" y="0"/>
                </a:moveTo>
                <a:lnTo>
                  <a:pt x="1193" y="0"/>
                </a:lnTo>
                <a:lnTo>
                  <a:pt x="1132" y="1"/>
                </a:lnTo>
                <a:lnTo>
                  <a:pt x="1072" y="6"/>
                </a:lnTo>
                <a:lnTo>
                  <a:pt x="1013" y="13"/>
                </a:lnTo>
                <a:lnTo>
                  <a:pt x="954" y="24"/>
                </a:lnTo>
                <a:lnTo>
                  <a:pt x="894" y="38"/>
                </a:lnTo>
                <a:lnTo>
                  <a:pt x="839" y="53"/>
                </a:lnTo>
                <a:lnTo>
                  <a:pt x="783" y="72"/>
                </a:lnTo>
                <a:lnTo>
                  <a:pt x="729" y="93"/>
                </a:lnTo>
                <a:lnTo>
                  <a:pt x="676" y="118"/>
                </a:lnTo>
                <a:lnTo>
                  <a:pt x="624" y="144"/>
                </a:lnTo>
                <a:lnTo>
                  <a:pt x="575" y="173"/>
                </a:lnTo>
                <a:lnTo>
                  <a:pt x="526" y="204"/>
                </a:lnTo>
                <a:lnTo>
                  <a:pt x="479" y="237"/>
                </a:lnTo>
                <a:lnTo>
                  <a:pt x="434" y="272"/>
                </a:lnTo>
                <a:lnTo>
                  <a:pt x="391" y="310"/>
                </a:lnTo>
                <a:lnTo>
                  <a:pt x="349" y="350"/>
                </a:lnTo>
                <a:lnTo>
                  <a:pt x="309" y="390"/>
                </a:lnTo>
                <a:lnTo>
                  <a:pt x="273" y="434"/>
                </a:lnTo>
                <a:lnTo>
                  <a:pt x="236" y="479"/>
                </a:lnTo>
                <a:lnTo>
                  <a:pt x="203" y="526"/>
                </a:lnTo>
                <a:lnTo>
                  <a:pt x="172" y="574"/>
                </a:lnTo>
                <a:lnTo>
                  <a:pt x="144" y="625"/>
                </a:lnTo>
                <a:lnTo>
                  <a:pt x="116" y="677"/>
                </a:lnTo>
                <a:lnTo>
                  <a:pt x="94" y="729"/>
                </a:lnTo>
                <a:lnTo>
                  <a:pt x="71" y="783"/>
                </a:lnTo>
                <a:lnTo>
                  <a:pt x="52" y="838"/>
                </a:lnTo>
                <a:lnTo>
                  <a:pt x="36" y="895"/>
                </a:lnTo>
                <a:lnTo>
                  <a:pt x="23" y="953"/>
                </a:lnTo>
                <a:lnTo>
                  <a:pt x="12" y="1012"/>
                </a:lnTo>
                <a:lnTo>
                  <a:pt x="5" y="1072"/>
                </a:lnTo>
                <a:lnTo>
                  <a:pt x="0" y="1133"/>
                </a:lnTo>
                <a:lnTo>
                  <a:pt x="0" y="1194"/>
                </a:lnTo>
                <a:lnTo>
                  <a:pt x="0" y="1194"/>
                </a:lnTo>
                <a:lnTo>
                  <a:pt x="0" y="1255"/>
                </a:lnTo>
                <a:lnTo>
                  <a:pt x="5" y="1316"/>
                </a:lnTo>
                <a:lnTo>
                  <a:pt x="12" y="1376"/>
                </a:lnTo>
                <a:lnTo>
                  <a:pt x="23" y="1435"/>
                </a:lnTo>
                <a:lnTo>
                  <a:pt x="36" y="1493"/>
                </a:lnTo>
                <a:lnTo>
                  <a:pt x="52" y="1550"/>
                </a:lnTo>
                <a:lnTo>
                  <a:pt x="71" y="1605"/>
                </a:lnTo>
                <a:lnTo>
                  <a:pt x="94" y="1659"/>
                </a:lnTo>
                <a:lnTo>
                  <a:pt x="116" y="1711"/>
                </a:lnTo>
                <a:lnTo>
                  <a:pt x="144" y="1763"/>
                </a:lnTo>
                <a:lnTo>
                  <a:pt x="172" y="1814"/>
                </a:lnTo>
                <a:lnTo>
                  <a:pt x="203" y="1862"/>
                </a:lnTo>
                <a:lnTo>
                  <a:pt x="236" y="1909"/>
                </a:lnTo>
                <a:lnTo>
                  <a:pt x="273" y="1954"/>
                </a:lnTo>
                <a:lnTo>
                  <a:pt x="309" y="1998"/>
                </a:lnTo>
                <a:lnTo>
                  <a:pt x="349" y="2038"/>
                </a:lnTo>
                <a:lnTo>
                  <a:pt x="391" y="2078"/>
                </a:lnTo>
                <a:lnTo>
                  <a:pt x="434" y="2116"/>
                </a:lnTo>
                <a:lnTo>
                  <a:pt x="479" y="2151"/>
                </a:lnTo>
                <a:lnTo>
                  <a:pt x="526" y="2184"/>
                </a:lnTo>
                <a:lnTo>
                  <a:pt x="575" y="2215"/>
                </a:lnTo>
                <a:lnTo>
                  <a:pt x="624" y="2244"/>
                </a:lnTo>
                <a:lnTo>
                  <a:pt x="676" y="2270"/>
                </a:lnTo>
                <a:lnTo>
                  <a:pt x="729" y="2295"/>
                </a:lnTo>
                <a:lnTo>
                  <a:pt x="783" y="2316"/>
                </a:lnTo>
                <a:lnTo>
                  <a:pt x="839" y="2335"/>
                </a:lnTo>
                <a:lnTo>
                  <a:pt x="894" y="2350"/>
                </a:lnTo>
                <a:lnTo>
                  <a:pt x="954" y="2364"/>
                </a:lnTo>
                <a:lnTo>
                  <a:pt x="1013" y="2375"/>
                </a:lnTo>
                <a:lnTo>
                  <a:pt x="1072" y="2382"/>
                </a:lnTo>
                <a:lnTo>
                  <a:pt x="1132" y="2387"/>
                </a:lnTo>
                <a:lnTo>
                  <a:pt x="1193" y="2388"/>
                </a:lnTo>
                <a:lnTo>
                  <a:pt x="1193" y="2388"/>
                </a:lnTo>
                <a:lnTo>
                  <a:pt x="1235" y="2387"/>
                </a:lnTo>
                <a:lnTo>
                  <a:pt x="1277" y="2385"/>
                </a:lnTo>
                <a:lnTo>
                  <a:pt x="1317" y="2382"/>
                </a:lnTo>
                <a:lnTo>
                  <a:pt x="1356" y="2378"/>
                </a:lnTo>
                <a:lnTo>
                  <a:pt x="1396" y="2371"/>
                </a:lnTo>
                <a:lnTo>
                  <a:pt x="1435" y="2364"/>
                </a:lnTo>
                <a:lnTo>
                  <a:pt x="1475" y="2355"/>
                </a:lnTo>
                <a:lnTo>
                  <a:pt x="1513" y="2345"/>
                </a:lnTo>
                <a:lnTo>
                  <a:pt x="1551" y="2335"/>
                </a:lnTo>
                <a:lnTo>
                  <a:pt x="1587" y="2323"/>
                </a:lnTo>
                <a:lnTo>
                  <a:pt x="1624" y="2309"/>
                </a:lnTo>
                <a:lnTo>
                  <a:pt x="1660" y="2293"/>
                </a:lnTo>
                <a:lnTo>
                  <a:pt x="1695" y="2277"/>
                </a:lnTo>
                <a:lnTo>
                  <a:pt x="1732" y="2262"/>
                </a:lnTo>
                <a:lnTo>
                  <a:pt x="1765" y="2243"/>
                </a:lnTo>
                <a:lnTo>
                  <a:pt x="1799" y="2224"/>
                </a:lnTo>
                <a:lnTo>
                  <a:pt x="1799" y="2224"/>
                </a:lnTo>
                <a:lnTo>
                  <a:pt x="3583" y="1194"/>
                </a:lnTo>
                <a:lnTo>
                  <a:pt x="1799" y="164"/>
                </a:lnTo>
                <a:lnTo>
                  <a:pt x="1799" y="164"/>
                </a:lnTo>
                <a:lnTo>
                  <a:pt x="1799" y="164"/>
                </a:lnTo>
                <a:lnTo>
                  <a:pt x="1765" y="145"/>
                </a:lnTo>
                <a:lnTo>
                  <a:pt x="1732" y="126"/>
                </a:lnTo>
                <a:lnTo>
                  <a:pt x="1695" y="111"/>
                </a:lnTo>
                <a:lnTo>
                  <a:pt x="1660" y="95"/>
                </a:lnTo>
                <a:lnTo>
                  <a:pt x="1624" y="79"/>
                </a:lnTo>
                <a:lnTo>
                  <a:pt x="1587" y="65"/>
                </a:lnTo>
                <a:lnTo>
                  <a:pt x="1551" y="53"/>
                </a:lnTo>
                <a:lnTo>
                  <a:pt x="1513" y="43"/>
                </a:lnTo>
                <a:lnTo>
                  <a:pt x="1475" y="33"/>
                </a:lnTo>
                <a:lnTo>
                  <a:pt x="1435" y="24"/>
                </a:lnTo>
                <a:lnTo>
                  <a:pt x="1396" y="17"/>
                </a:lnTo>
                <a:lnTo>
                  <a:pt x="1356" y="10"/>
                </a:lnTo>
                <a:lnTo>
                  <a:pt x="1317" y="6"/>
                </a:lnTo>
                <a:lnTo>
                  <a:pt x="1277" y="3"/>
                </a:lnTo>
                <a:lnTo>
                  <a:pt x="1235" y="0"/>
                </a:lnTo>
                <a:lnTo>
                  <a:pt x="1193" y="0"/>
                </a:lnTo>
                <a:lnTo>
                  <a:pt x="1193" y="0"/>
                </a:lnTo>
                <a:close/>
              </a:path>
            </a:pathLst>
          </a:custGeom>
          <a:solidFill>
            <a:srgbClr val="87845A">
              <a:alpha val="40000"/>
            </a:srgbClr>
          </a:solidFill>
          <a:ln w="1270">
            <a:solidFill>
              <a:schemeClr val="bg1">
                <a:lumMod val="6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000">
              <a:solidFill>
                <a:schemeClr val="lt1"/>
              </a:solidFill>
            </a:endParaRPr>
          </a:p>
        </p:txBody>
      </p:sp>
      <p:sp>
        <p:nvSpPr>
          <p:cNvPr id="49" name="Oval 54">
            <a:extLst>
              <a:ext uri="{FF2B5EF4-FFF2-40B4-BE49-F238E27FC236}">
                <a16:creationId xmlns="" xmlns:a16="http://schemas.microsoft.com/office/drawing/2014/main" id="{AAC0CECE-8F67-40D9-9079-42530BBBED56}"/>
              </a:ext>
            </a:extLst>
          </p:cNvPr>
          <p:cNvSpPr/>
          <p:nvPr/>
        </p:nvSpPr>
        <p:spPr>
          <a:xfrm>
            <a:off x="4799939" y="1518452"/>
            <a:ext cx="1096381" cy="1096379"/>
          </a:xfrm>
          <a:prstGeom prst="ellipse">
            <a:avLst/>
          </a:prstGeom>
          <a:solidFill>
            <a:srgbClr val="822505"/>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p>
        </p:txBody>
      </p:sp>
      <p:sp>
        <p:nvSpPr>
          <p:cNvPr id="46" name="Oval 51">
            <a:extLst>
              <a:ext uri="{FF2B5EF4-FFF2-40B4-BE49-F238E27FC236}">
                <a16:creationId xmlns="" xmlns:a16="http://schemas.microsoft.com/office/drawing/2014/main" id="{54515A84-5DCB-4949-B91F-77FA0F1E62D0}"/>
              </a:ext>
            </a:extLst>
          </p:cNvPr>
          <p:cNvSpPr/>
          <p:nvPr/>
        </p:nvSpPr>
        <p:spPr>
          <a:xfrm>
            <a:off x="6299966" y="1518452"/>
            <a:ext cx="1096381" cy="1096379"/>
          </a:xfrm>
          <a:prstGeom prst="ellipse">
            <a:avLst/>
          </a:prstGeom>
          <a:solidFill>
            <a:srgbClr val="38475D"/>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3" name="Oval 45">
            <a:extLst>
              <a:ext uri="{FF2B5EF4-FFF2-40B4-BE49-F238E27FC236}">
                <a16:creationId xmlns="" xmlns:a16="http://schemas.microsoft.com/office/drawing/2014/main" id="{0010431E-2BB3-405B-886D-F7F0DFD222C1}"/>
              </a:ext>
            </a:extLst>
          </p:cNvPr>
          <p:cNvSpPr/>
          <p:nvPr/>
        </p:nvSpPr>
        <p:spPr>
          <a:xfrm>
            <a:off x="6299966" y="4093513"/>
            <a:ext cx="1096381" cy="1096379"/>
          </a:xfrm>
          <a:prstGeom prst="ellipse">
            <a:avLst/>
          </a:prstGeom>
          <a:solidFill>
            <a:srgbClr val="822505"/>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40" name="Oval 48">
            <a:extLst>
              <a:ext uri="{FF2B5EF4-FFF2-40B4-BE49-F238E27FC236}">
                <a16:creationId xmlns="" xmlns:a16="http://schemas.microsoft.com/office/drawing/2014/main" id="{3C07E895-8EF0-4684-988E-94C33740B68C}"/>
              </a:ext>
            </a:extLst>
          </p:cNvPr>
          <p:cNvSpPr/>
          <p:nvPr/>
        </p:nvSpPr>
        <p:spPr>
          <a:xfrm>
            <a:off x="4799939" y="4093513"/>
            <a:ext cx="1096381" cy="1096379"/>
          </a:xfrm>
          <a:prstGeom prst="ellipse">
            <a:avLst/>
          </a:prstGeom>
          <a:solidFill>
            <a:srgbClr val="38475D"/>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37" name="Oval 42">
            <a:extLst>
              <a:ext uri="{FF2B5EF4-FFF2-40B4-BE49-F238E27FC236}">
                <a16:creationId xmlns="" xmlns:a16="http://schemas.microsoft.com/office/drawing/2014/main" id="{FD90A69E-D356-44CC-9553-0AF64AF18F7A}"/>
              </a:ext>
            </a:extLst>
          </p:cNvPr>
          <p:cNvSpPr/>
          <p:nvPr/>
        </p:nvSpPr>
        <p:spPr>
          <a:xfrm>
            <a:off x="7088987" y="2819411"/>
            <a:ext cx="1096381" cy="1096379"/>
          </a:xfrm>
          <a:prstGeom prst="ellipse">
            <a:avLst/>
          </a:prstGeom>
          <a:solidFill>
            <a:srgbClr val="87845A"/>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33" name="Oval 39">
            <a:extLst>
              <a:ext uri="{FF2B5EF4-FFF2-40B4-BE49-F238E27FC236}">
                <a16:creationId xmlns="" xmlns:a16="http://schemas.microsoft.com/office/drawing/2014/main" id="{6DF206D4-8F98-43D1-9786-9D2B4AFA8039}"/>
              </a:ext>
            </a:extLst>
          </p:cNvPr>
          <p:cNvSpPr/>
          <p:nvPr/>
        </p:nvSpPr>
        <p:spPr>
          <a:xfrm>
            <a:off x="4036132" y="2819411"/>
            <a:ext cx="1096381" cy="1096379"/>
          </a:xfrm>
          <a:prstGeom prst="ellipse">
            <a:avLst/>
          </a:prstGeom>
          <a:solidFill>
            <a:srgbClr val="87845A"/>
          </a:solidFill>
          <a:ln w="158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nvGrpSpPr>
          <p:cNvPr id="3" name="组合 2">
            <a:extLst>
              <a:ext uri="{FF2B5EF4-FFF2-40B4-BE49-F238E27FC236}">
                <a16:creationId xmlns="" xmlns:a16="http://schemas.microsoft.com/office/drawing/2014/main" id="{580CFB3F-2210-4FDF-AC23-086568BEDBBF}"/>
              </a:ext>
            </a:extLst>
          </p:cNvPr>
          <p:cNvGrpSpPr/>
          <p:nvPr/>
        </p:nvGrpSpPr>
        <p:grpSpPr>
          <a:xfrm>
            <a:off x="197069" y="1310031"/>
            <a:ext cx="11816336" cy="4072200"/>
            <a:chOff x="197069" y="1310031"/>
            <a:chExt cx="11816336" cy="4072200"/>
          </a:xfrm>
        </p:grpSpPr>
        <p:grpSp>
          <p:nvGrpSpPr>
            <p:cNvPr id="52" name="组合 51">
              <a:extLst>
                <a:ext uri="{FF2B5EF4-FFF2-40B4-BE49-F238E27FC236}">
                  <a16:creationId xmlns="" xmlns:a16="http://schemas.microsoft.com/office/drawing/2014/main" id="{204ECA78-D1CB-4D6C-AC89-D5F342D0799F}"/>
                </a:ext>
              </a:extLst>
            </p:cNvPr>
            <p:cNvGrpSpPr/>
            <p:nvPr/>
          </p:nvGrpSpPr>
          <p:grpSpPr>
            <a:xfrm>
              <a:off x="7717559" y="1310031"/>
              <a:ext cx="3556000" cy="1026756"/>
              <a:chOff x="7691330" y="1310031"/>
              <a:chExt cx="3556000" cy="1026756"/>
            </a:xfrm>
          </p:grpSpPr>
          <p:sp>
            <p:nvSpPr>
              <p:cNvPr id="53" name="文本框 52">
                <a:extLst>
                  <a:ext uri="{FF2B5EF4-FFF2-40B4-BE49-F238E27FC236}">
                    <a16:creationId xmlns="" xmlns:a16="http://schemas.microsoft.com/office/drawing/2014/main" id="{AF309989-A734-442E-B381-19888EF98534}"/>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54" name="文本框 53">
                <a:extLst>
                  <a:ext uri="{FF2B5EF4-FFF2-40B4-BE49-F238E27FC236}">
                    <a16:creationId xmlns="" xmlns:a16="http://schemas.microsoft.com/office/drawing/2014/main" id="{C36F5E3A-3D1D-41D0-AA53-8CBD80A801B5}"/>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55" name="组合 54">
              <a:extLst>
                <a:ext uri="{FF2B5EF4-FFF2-40B4-BE49-F238E27FC236}">
                  <a16:creationId xmlns="" xmlns:a16="http://schemas.microsoft.com/office/drawing/2014/main" id="{85811518-2892-4B82-AA77-5FFF5389BA0C}"/>
                </a:ext>
              </a:extLst>
            </p:cNvPr>
            <p:cNvGrpSpPr/>
            <p:nvPr/>
          </p:nvGrpSpPr>
          <p:grpSpPr>
            <a:xfrm>
              <a:off x="7717559" y="4355475"/>
              <a:ext cx="3556000" cy="1026756"/>
              <a:chOff x="7691330" y="1310031"/>
              <a:chExt cx="3556000" cy="1026756"/>
            </a:xfrm>
          </p:grpSpPr>
          <p:sp>
            <p:nvSpPr>
              <p:cNvPr id="56" name="文本框 55">
                <a:extLst>
                  <a:ext uri="{FF2B5EF4-FFF2-40B4-BE49-F238E27FC236}">
                    <a16:creationId xmlns="" xmlns:a16="http://schemas.microsoft.com/office/drawing/2014/main" id="{C73CB50F-BCD3-4EF0-A639-0388DCDC3778}"/>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57" name="文本框 56">
                <a:extLst>
                  <a:ext uri="{FF2B5EF4-FFF2-40B4-BE49-F238E27FC236}">
                    <a16:creationId xmlns="" xmlns:a16="http://schemas.microsoft.com/office/drawing/2014/main" id="{3AAFDB31-5B5D-444F-AAE8-334F7878EB48}"/>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58" name="组合 57">
              <a:extLst>
                <a:ext uri="{FF2B5EF4-FFF2-40B4-BE49-F238E27FC236}">
                  <a16:creationId xmlns="" xmlns:a16="http://schemas.microsoft.com/office/drawing/2014/main" id="{F0B40A32-778E-4AFC-95E9-16FAAE231C19}"/>
                </a:ext>
              </a:extLst>
            </p:cNvPr>
            <p:cNvGrpSpPr/>
            <p:nvPr/>
          </p:nvGrpSpPr>
          <p:grpSpPr>
            <a:xfrm>
              <a:off x="8457405" y="2864122"/>
              <a:ext cx="3556000" cy="1026756"/>
              <a:chOff x="7691330" y="1310031"/>
              <a:chExt cx="3556000" cy="1026756"/>
            </a:xfrm>
          </p:grpSpPr>
          <p:sp>
            <p:nvSpPr>
              <p:cNvPr id="59" name="文本框 58">
                <a:extLst>
                  <a:ext uri="{FF2B5EF4-FFF2-40B4-BE49-F238E27FC236}">
                    <a16:creationId xmlns="" xmlns:a16="http://schemas.microsoft.com/office/drawing/2014/main" id="{7B33C7B2-7DFB-4DC3-972B-ABAB2DED5E7C}"/>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60" name="文本框 59">
                <a:extLst>
                  <a:ext uri="{FF2B5EF4-FFF2-40B4-BE49-F238E27FC236}">
                    <a16:creationId xmlns="" xmlns:a16="http://schemas.microsoft.com/office/drawing/2014/main" id="{BA77093E-DFC5-492F-BF80-9DC13ACA796C}"/>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61" name="组合 60">
              <a:extLst>
                <a:ext uri="{FF2B5EF4-FFF2-40B4-BE49-F238E27FC236}">
                  <a16:creationId xmlns="" xmlns:a16="http://schemas.microsoft.com/office/drawing/2014/main" id="{CD89E98E-F512-4DDC-A1C4-B16CA351CB36}"/>
                </a:ext>
              </a:extLst>
            </p:cNvPr>
            <p:cNvGrpSpPr/>
            <p:nvPr/>
          </p:nvGrpSpPr>
          <p:grpSpPr>
            <a:xfrm>
              <a:off x="964320" y="1397308"/>
              <a:ext cx="3592466" cy="1026756"/>
              <a:chOff x="1046271" y="717434"/>
              <a:chExt cx="3592466" cy="1026756"/>
            </a:xfrm>
          </p:grpSpPr>
          <p:sp>
            <p:nvSpPr>
              <p:cNvPr id="62" name="文本框 61">
                <a:extLst>
                  <a:ext uri="{FF2B5EF4-FFF2-40B4-BE49-F238E27FC236}">
                    <a16:creationId xmlns="" xmlns:a16="http://schemas.microsoft.com/office/drawing/2014/main" id="{D6F1706C-9D3D-4556-8E2C-FFFC45C8F299}"/>
                  </a:ext>
                </a:extLst>
              </p:cNvPr>
              <p:cNvSpPr txBox="1"/>
              <p:nvPr/>
            </p:nvSpPr>
            <p:spPr>
              <a:xfrm>
                <a:off x="3428149" y="717434"/>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63" name="文本框 62">
                <a:extLst>
                  <a:ext uri="{FF2B5EF4-FFF2-40B4-BE49-F238E27FC236}">
                    <a16:creationId xmlns="" xmlns:a16="http://schemas.microsoft.com/office/drawing/2014/main" id="{C4513931-73BD-4138-8D3F-EAEB9ADA165B}"/>
                  </a:ext>
                </a:extLst>
              </p:cNvPr>
              <p:cNvSpPr txBox="1"/>
              <p:nvPr/>
            </p:nvSpPr>
            <p:spPr>
              <a:xfrm>
                <a:off x="1046271" y="1117544"/>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64" name="组合 63">
              <a:extLst>
                <a:ext uri="{FF2B5EF4-FFF2-40B4-BE49-F238E27FC236}">
                  <a16:creationId xmlns="" xmlns:a16="http://schemas.microsoft.com/office/drawing/2014/main" id="{151C5340-0470-4FB2-94A2-662881421518}"/>
                </a:ext>
              </a:extLst>
            </p:cNvPr>
            <p:cNvGrpSpPr/>
            <p:nvPr/>
          </p:nvGrpSpPr>
          <p:grpSpPr>
            <a:xfrm>
              <a:off x="964320" y="4355475"/>
              <a:ext cx="3592466" cy="1026756"/>
              <a:chOff x="1046271" y="717434"/>
              <a:chExt cx="3592466" cy="1026756"/>
            </a:xfrm>
          </p:grpSpPr>
          <p:sp>
            <p:nvSpPr>
              <p:cNvPr id="65" name="文本框 64">
                <a:extLst>
                  <a:ext uri="{FF2B5EF4-FFF2-40B4-BE49-F238E27FC236}">
                    <a16:creationId xmlns="" xmlns:a16="http://schemas.microsoft.com/office/drawing/2014/main" id="{43CF1934-704E-4AFA-ADB9-3A1C3362DEDE}"/>
                  </a:ext>
                </a:extLst>
              </p:cNvPr>
              <p:cNvSpPr txBox="1"/>
              <p:nvPr/>
            </p:nvSpPr>
            <p:spPr>
              <a:xfrm>
                <a:off x="3428149" y="717434"/>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66" name="文本框 65">
                <a:extLst>
                  <a:ext uri="{FF2B5EF4-FFF2-40B4-BE49-F238E27FC236}">
                    <a16:creationId xmlns="" xmlns:a16="http://schemas.microsoft.com/office/drawing/2014/main" id="{99E425AD-4E08-417D-986B-E2C251CB8C8A}"/>
                  </a:ext>
                </a:extLst>
              </p:cNvPr>
              <p:cNvSpPr txBox="1"/>
              <p:nvPr/>
            </p:nvSpPr>
            <p:spPr>
              <a:xfrm>
                <a:off x="1046271" y="1117544"/>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67" name="组合 66">
              <a:extLst>
                <a:ext uri="{FF2B5EF4-FFF2-40B4-BE49-F238E27FC236}">
                  <a16:creationId xmlns="" xmlns:a16="http://schemas.microsoft.com/office/drawing/2014/main" id="{9110D7DA-81F4-49A9-B1B3-D6C62AF8DFDB}"/>
                </a:ext>
              </a:extLst>
            </p:cNvPr>
            <p:cNvGrpSpPr/>
            <p:nvPr/>
          </p:nvGrpSpPr>
          <p:grpSpPr>
            <a:xfrm>
              <a:off x="197069" y="2864122"/>
              <a:ext cx="3592466" cy="1026756"/>
              <a:chOff x="1046271" y="717434"/>
              <a:chExt cx="3592466" cy="1026756"/>
            </a:xfrm>
          </p:grpSpPr>
          <p:sp>
            <p:nvSpPr>
              <p:cNvPr id="68" name="文本框 67">
                <a:extLst>
                  <a:ext uri="{FF2B5EF4-FFF2-40B4-BE49-F238E27FC236}">
                    <a16:creationId xmlns="" xmlns:a16="http://schemas.microsoft.com/office/drawing/2014/main" id="{3C36F043-9480-43B5-BA2A-01B34A8107DC}"/>
                  </a:ext>
                </a:extLst>
              </p:cNvPr>
              <p:cNvSpPr txBox="1"/>
              <p:nvPr/>
            </p:nvSpPr>
            <p:spPr>
              <a:xfrm>
                <a:off x="3428149" y="717434"/>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69" name="文本框 68">
                <a:extLst>
                  <a:ext uri="{FF2B5EF4-FFF2-40B4-BE49-F238E27FC236}">
                    <a16:creationId xmlns="" xmlns:a16="http://schemas.microsoft.com/office/drawing/2014/main" id="{419BAD58-2535-4700-9626-13F469CFC38B}"/>
                  </a:ext>
                </a:extLst>
              </p:cNvPr>
              <p:cNvSpPr txBox="1"/>
              <p:nvPr/>
            </p:nvSpPr>
            <p:spPr>
              <a:xfrm>
                <a:off x="1046271" y="1117544"/>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sp>
        <p:nvSpPr>
          <p:cNvPr id="2" name="文本框 1">
            <a:extLst>
              <a:ext uri="{FF2B5EF4-FFF2-40B4-BE49-F238E27FC236}">
                <a16:creationId xmlns="" xmlns:a16="http://schemas.microsoft.com/office/drawing/2014/main" id="{CFBBDBA2-5E23-42B6-9C41-B72280A1C6F5}"/>
              </a:ext>
            </a:extLst>
          </p:cNvPr>
          <p:cNvSpPr txBox="1"/>
          <p:nvPr/>
        </p:nvSpPr>
        <p:spPr>
          <a:xfrm>
            <a:off x="4837200" y="1746717"/>
            <a:ext cx="974369"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Travel</a:t>
            </a:r>
            <a:endParaRPr lang="zh-CN" altLang="en-US" sz="2400" b="1" dirty="0">
              <a:solidFill>
                <a:schemeClr val="bg1"/>
              </a:solidFill>
              <a:effectLst>
                <a:outerShdw blurRad="38100" dist="38100" dir="2700000" algn="tl">
                  <a:srgbClr val="000000">
                    <a:alpha val="43137"/>
                  </a:srgbClr>
                </a:outerShdw>
              </a:effectLst>
            </a:endParaRPr>
          </a:p>
        </p:txBody>
      </p:sp>
      <p:sp>
        <p:nvSpPr>
          <p:cNvPr id="39" name="文本框 38">
            <a:extLst>
              <a:ext uri="{FF2B5EF4-FFF2-40B4-BE49-F238E27FC236}">
                <a16:creationId xmlns="" xmlns:a16="http://schemas.microsoft.com/office/drawing/2014/main" id="{B9C4CA6D-90A9-4F5C-B822-A8E1784B6915}"/>
              </a:ext>
            </a:extLst>
          </p:cNvPr>
          <p:cNvSpPr txBox="1"/>
          <p:nvPr/>
        </p:nvSpPr>
        <p:spPr>
          <a:xfrm>
            <a:off x="6464397" y="1759417"/>
            <a:ext cx="758541"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Asia</a:t>
            </a:r>
            <a:endParaRPr lang="zh-CN" altLang="en-US" sz="2400" b="1" dirty="0">
              <a:solidFill>
                <a:schemeClr val="bg1"/>
              </a:solidFill>
              <a:effectLst>
                <a:outerShdw blurRad="38100" dist="38100" dir="2700000" algn="tl">
                  <a:srgbClr val="000000">
                    <a:alpha val="43137"/>
                  </a:srgbClr>
                </a:outerShdw>
              </a:effectLst>
            </a:endParaRPr>
          </a:p>
        </p:txBody>
      </p:sp>
      <p:sp>
        <p:nvSpPr>
          <p:cNvPr id="42" name="文本框 41">
            <a:extLst>
              <a:ext uri="{FF2B5EF4-FFF2-40B4-BE49-F238E27FC236}">
                <a16:creationId xmlns="" xmlns:a16="http://schemas.microsoft.com/office/drawing/2014/main" id="{53320103-3909-4987-A1E8-0363F5F830CD}"/>
              </a:ext>
            </a:extLst>
          </p:cNvPr>
          <p:cNvSpPr txBox="1"/>
          <p:nvPr/>
        </p:nvSpPr>
        <p:spPr>
          <a:xfrm>
            <a:off x="4849900" y="4355475"/>
            <a:ext cx="974369"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Travel</a:t>
            </a:r>
            <a:endParaRPr lang="zh-CN" altLang="en-US" sz="2400" b="1" dirty="0">
              <a:solidFill>
                <a:schemeClr val="bg1"/>
              </a:solidFill>
              <a:effectLst>
                <a:outerShdw blurRad="38100" dist="38100" dir="2700000" algn="tl">
                  <a:srgbClr val="000000">
                    <a:alpha val="43137"/>
                  </a:srgbClr>
                </a:outerShdw>
              </a:effectLst>
            </a:endParaRPr>
          </a:p>
        </p:txBody>
      </p:sp>
      <p:sp>
        <p:nvSpPr>
          <p:cNvPr id="45" name="文本框 44">
            <a:extLst>
              <a:ext uri="{FF2B5EF4-FFF2-40B4-BE49-F238E27FC236}">
                <a16:creationId xmlns="" xmlns:a16="http://schemas.microsoft.com/office/drawing/2014/main" id="{27B54E1C-68EF-482F-A629-6CDB3D4EBABE}"/>
              </a:ext>
            </a:extLst>
          </p:cNvPr>
          <p:cNvSpPr txBox="1"/>
          <p:nvPr/>
        </p:nvSpPr>
        <p:spPr>
          <a:xfrm>
            <a:off x="6466000" y="4355475"/>
            <a:ext cx="755335"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Play</a:t>
            </a:r>
            <a:endParaRPr lang="zh-CN" altLang="en-US" sz="2400" b="1" dirty="0">
              <a:solidFill>
                <a:schemeClr val="bg1"/>
              </a:solidFill>
              <a:effectLst>
                <a:outerShdw blurRad="38100" dist="38100" dir="2700000" algn="tl">
                  <a:srgbClr val="000000">
                    <a:alpha val="43137"/>
                  </a:srgbClr>
                </a:outerShdw>
              </a:effectLst>
            </a:endParaRPr>
          </a:p>
        </p:txBody>
      </p:sp>
      <p:sp>
        <p:nvSpPr>
          <p:cNvPr id="48" name="文本框 47">
            <a:extLst>
              <a:ext uri="{FF2B5EF4-FFF2-40B4-BE49-F238E27FC236}">
                <a16:creationId xmlns="" xmlns:a16="http://schemas.microsoft.com/office/drawing/2014/main" id="{08AFA11A-B47B-4AF8-9321-49559AF0EC4A}"/>
              </a:ext>
            </a:extLst>
          </p:cNvPr>
          <p:cNvSpPr txBox="1"/>
          <p:nvPr/>
        </p:nvSpPr>
        <p:spPr>
          <a:xfrm>
            <a:off x="7063114" y="3054447"/>
            <a:ext cx="1173526"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Europe</a:t>
            </a:r>
            <a:endParaRPr lang="zh-CN" altLang="en-US" sz="2400" b="1" dirty="0">
              <a:solidFill>
                <a:schemeClr val="bg1"/>
              </a:solidFill>
              <a:effectLst>
                <a:outerShdw blurRad="38100" dist="38100" dir="2700000" algn="tl">
                  <a:srgbClr val="000000">
                    <a:alpha val="43137"/>
                  </a:srgbClr>
                </a:outerShdw>
              </a:effectLst>
            </a:endParaRPr>
          </a:p>
        </p:txBody>
      </p:sp>
      <p:sp>
        <p:nvSpPr>
          <p:cNvPr id="51" name="文本框 50">
            <a:extLst>
              <a:ext uri="{FF2B5EF4-FFF2-40B4-BE49-F238E27FC236}">
                <a16:creationId xmlns="" xmlns:a16="http://schemas.microsoft.com/office/drawing/2014/main" id="{88A92AE4-0B5F-428D-834A-89B3E8E3905E}"/>
              </a:ext>
            </a:extLst>
          </p:cNvPr>
          <p:cNvSpPr txBox="1"/>
          <p:nvPr/>
        </p:nvSpPr>
        <p:spPr>
          <a:xfrm>
            <a:off x="4086237" y="3048331"/>
            <a:ext cx="974369" cy="528093"/>
          </a:xfrm>
          <a:prstGeom prst="rect">
            <a:avLst/>
          </a:prstGeom>
          <a:noFill/>
        </p:spPr>
        <p:txBody>
          <a:bodyPr wrap="none" rtlCol="0">
            <a:spAutoFit/>
          </a:bodyPr>
          <a:lstStyle/>
          <a:p>
            <a:pPr algn="just">
              <a:lnSpc>
                <a:spcPct val="130000"/>
              </a:lnSpc>
            </a:pPr>
            <a:r>
              <a:rPr lang="en-US" altLang="zh-CN" sz="2400" b="1" dirty="0">
                <a:solidFill>
                  <a:schemeClr val="bg1"/>
                </a:solidFill>
                <a:effectLst>
                  <a:outerShdw blurRad="38100" dist="38100" dir="2700000" algn="tl">
                    <a:srgbClr val="000000">
                      <a:alpha val="43137"/>
                    </a:srgbClr>
                  </a:outerShdw>
                </a:effectLst>
              </a:rPr>
              <a:t>Travel</a:t>
            </a:r>
            <a:endParaRPr lang="zh-CN" altLang="en-US"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8662349"/>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down)">
                                      <p:cBhvr>
                                        <p:cTn id="8" dur="500"/>
                                        <p:tgtEl>
                                          <p:spTgt spid="21"/>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down)">
                                      <p:cBhvr>
                                        <p:cTn id="12" dur="500"/>
                                        <p:tgtEl>
                                          <p:spTgt spid="22"/>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left)">
                                      <p:cBhvr>
                                        <p:cTn id="16" dur="500"/>
                                        <p:tgtEl>
                                          <p:spTgt spid="2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p:tgtEl>
                                          <p:spTgt spid="24"/>
                                        </p:tgtEl>
                                        <p:attrNameLst>
                                          <p:attrName>ppt_y</p:attrName>
                                        </p:attrNameLst>
                                      </p:cBhvr>
                                      <p:tavLst>
                                        <p:tav tm="0">
                                          <p:val>
                                            <p:strVal val="#ppt_y+#ppt_h*1.125000"/>
                                          </p:val>
                                        </p:tav>
                                        <p:tav tm="100000">
                                          <p:val>
                                            <p:strVal val="#ppt_y"/>
                                          </p:val>
                                        </p:tav>
                                      </p:tavLst>
                                    </p:anim>
                                    <p:animEffect transition="in" filter="wipe(up)">
                                      <p:cBhvr>
                                        <p:cTn id="20" dur="500"/>
                                        <p:tgtEl>
                                          <p:spTgt spid="24"/>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p:tgtEl>
                                          <p:spTgt spid="23"/>
                                        </p:tgtEl>
                                        <p:attrNameLst>
                                          <p:attrName>ppt_y</p:attrName>
                                        </p:attrNameLst>
                                      </p:cBhvr>
                                      <p:tavLst>
                                        <p:tav tm="0">
                                          <p:val>
                                            <p:strVal val="#ppt_y+#ppt_h*1.125000"/>
                                          </p:val>
                                        </p:tav>
                                        <p:tav tm="100000">
                                          <p:val>
                                            <p:strVal val="#ppt_y"/>
                                          </p:val>
                                        </p:tav>
                                      </p:tavLst>
                                    </p:anim>
                                    <p:animEffect transition="in" filter="wipe(up)">
                                      <p:cBhvr>
                                        <p:cTn id="24" dur="500"/>
                                        <p:tgtEl>
                                          <p:spTgt spid="23"/>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p:cTn id="32" dur="500" fill="hold"/>
                                        <p:tgtEl>
                                          <p:spTgt spid="49"/>
                                        </p:tgtEl>
                                        <p:attrNameLst>
                                          <p:attrName>ppt_w</p:attrName>
                                        </p:attrNameLst>
                                      </p:cBhvr>
                                      <p:tavLst>
                                        <p:tav tm="0">
                                          <p:val>
                                            <p:fltVal val="0"/>
                                          </p:val>
                                        </p:tav>
                                        <p:tav tm="100000">
                                          <p:val>
                                            <p:strVal val="#ppt_w"/>
                                          </p:val>
                                        </p:tav>
                                      </p:tavLst>
                                    </p:anim>
                                    <p:anim calcmode="lin" valueType="num">
                                      <p:cBhvr>
                                        <p:cTn id="33" dur="500" fill="hold"/>
                                        <p:tgtEl>
                                          <p:spTgt spid="49"/>
                                        </p:tgtEl>
                                        <p:attrNameLst>
                                          <p:attrName>ppt_h</p:attrName>
                                        </p:attrNameLst>
                                      </p:cBhvr>
                                      <p:tavLst>
                                        <p:tav tm="0">
                                          <p:val>
                                            <p:fltVal val="0"/>
                                          </p:val>
                                        </p:tav>
                                        <p:tav tm="100000">
                                          <p:val>
                                            <p:strVal val="#ppt_h"/>
                                          </p:val>
                                        </p:tav>
                                      </p:tavLst>
                                    </p:anim>
                                    <p:animEffect transition="in" filter="fade">
                                      <p:cBhvr>
                                        <p:cTn id="34" dur="500"/>
                                        <p:tgtEl>
                                          <p:spTgt spid="4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500" fill="hold"/>
                                        <p:tgtEl>
                                          <p:spTgt spid="46"/>
                                        </p:tgtEl>
                                        <p:attrNameLst>
                                          <p:attrName>ppt_w</p:attrName>
                                        </p:attrNameLst>
                                      </p:cBhvr>
                                      <p:tavLst>
                                        <p:tav tm="0">
                                          <p:val>
                                            <p:fltVal val="0"/>
                                          </p:val>
                                        </p:tav>
                                        <p:tav tm="100000">
                                          <p:val>
                                            <p:strVal val="#ppt_w"/>
                                          </p:val>
                                        </p:tav>
                                      </p:tavLst>
                                    </p:anim>
                                    <p:anim calcmode="lin" valueType="num">
                                      <p:cBhvr>
                                        <p:cTn id="38" dur="500" fill="hold"/>
                                        <p:tgtEl>
                                          <p:spTgt spid="46"/>
                                        </p:tgtEl>
                                        <p:attrNameLst>
                                          <p:attrName>ppt_h</p:attrName>
                                        </p:attrNameLst>
                                      </p:cBhvr>
                                      <p:tavLst>
                                        <p:tav tm="0">
                                          <p:val>
                                            <p:fltVal val="0"/>
                                          </p:val>
                                        </p:tav>
                                        <p:tav tm="100000">
                                          <p:val>
                                            <p:strVal val="#ppt_h"/>
                                          </p:val>
                                        </p:tav>
                                      </p:tavLst>
                                    </p:anim>
                                    <p:animEffect transition="in" filter="fade">
                                      <p:cBhvr>
                                        <p:cTn id="39" dur="500"/>
                                        <p:tgtEl>
                                          <p:spTgt spid="4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500" fill="hold"/>
                                        <p:tgtEl>
                                          <p:spTgt spid="40"/>
                                        </p:tgtEl>
                                        <p:attrNameLst>
                                          <p:attrName>ppt_w</p:attrName>
                                        </p:attrNameLst>
                                      </p:cBhvr>
                                      <p:tavLst>
                                        <p:tav tm="0">
                                          <p:val>
                                            <p:fltVal val="0"/>
                                          </p:val>
                                        </p:tav>
                                        <p:tav tm="100000">
                                          <p:val>
                                            <p:strVal val="#ppt_w"/>
                                          </p:val>
                                        </p:tav>
                                      </p:tavLst>
                                    </p:anim>
                                    <p:anim calcmode="lin" valueType="num">
                                      <p:cBhvr>
                                        <p:cTn id="53" dur="500" fill="hold"/>
                                        <p:tgtEl>
                                          <p:spTgt spid="40"/>
                                        </p:tgtEl>
                                        <p:attrNameLst>
                                          <p:attrName>ppt_h</p:attrName>
                                        </p:attrNameLst>
                                      </p:cBhvr>
                                      <p:tavLst>
                                        <p:tav tm="0">
                                          <p:val>
                                            <p:fltVal val="0"/>
                                          </p:val>
                                        </p:tav>
                                        <p:tav tm="100000">
                                          <p:val>
                                            <p:strVal val="#ppt_h"/>
                                          </p:val>
                                        </p:tav>
                                      </p:tavLst>
                                    </p:anim>
                                    <p:animEffect transition="in" filter="fade">
                                      <p:cBhvr>
                                        <p:cTn id="54" dur="500"/>
                                        <p:tgtEl>
                                          <p:spTgt spid="4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49" grpId="0" animBg="1"/>
      <p:bldP spid="46" grpId="0" animBg="1"/>
      <p:bldP spid="43" grpId="0" animBg="1"/>
      <p:bldP spid="40" grpId="0" animBg="1"/>
      <p:bldP spid="37"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0CC46300-6E59-413B-9AAD-6F2DFE585FC8}"/>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0" y="0"/>
            <a:ext cx="12192000" cy="6858000"/>
          </a:xfrm>
          <a:prstGeom prst="rect">
            <a:avLst/>
          </a:prstGeom>
        </p:spPr>
      </p:pic>
      <p:grpSp>
        <p:nvGrpSpPr>
          <p:cNvPr id="7" name="组合 6">
            <a:extLst>
              <a:ext uri="{FF2B5EF4-FFF2-40B4-BE49-F238E27FC236}">
                <a16:creationId xmlns="" xmlns:a16="http://schemas.microsoft.com/office/drawing/2014/main" id="{44681820-DBB1-4536-8F18-845D71AAD50B}"/>
              </a:ext>
            </a:extLst>
          </p:cNvPr>
          <p:cNvGrpSpPr/>
          <p:nvPr/>
        </p:nvGrpSpPr>
        <p:grpSpPr>
          <a:xfrm>
            <a:off x="6712182" y="1103128"/>
            <a:ext cx="3694561" cy="4423144"/>
            <a:chOff x="6712182" y="1103128"/>
            <a:chExt cx="3694561" cy="4423144"/>
          </a:xfrm>
        </p:grpSpPr>
        <p:sp>
          <p:nvSpPr>
            <p:cNvPr id="3" name="矩形 2">
              <a:extLst>
                <a:ext uri="{FF2B5EF4-FFF2-40B4-BE49-F238E27FC236}">
                  <a16:creationId xmlns="" xmlns:a16="http://schemas.microsoft.com/office/drawing/2014/main" id="{04C1BAE7-C671-4A31-8D63-574AF64400B9}"/>
                </a:ext>
              </a:extLst>
            </p:cNvPr>
            <p:cNvSpPr/>
            <p:nvPr/>
          </p:nvSpPr>
          <p:spPr>
            <a:xfrm>
              <a:off x="6712182" y="1103128"/>
              <a:ext cx="3694561" cy="4423144"/>
            </a:xfrm>
            <a:prstGeom prst="rect">
              <a:avLst/>
            </a:prstGeom>
            <a:solidFill>
              <a:srgbClr val="00B9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 xmlns:a16="http://schemas.microsoft.com/office/drawing/2014/main" id="{1DED51C5-7C90-4CE7-8599-08869DE58E53}"/>
                </a:ext>
              </a:extLst>
            </p:cNvPr>
            <p:cNvSpPr txBox="1"/>
            <p:nvPr/>
          </p:nvSpPr>
          <p:spPr>
            <a:xfrm>
              <a:off x="6867389" y="1536700"/>
              <a:ext cx="2954655"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5" name="文本框 4">
              <a:extLst>
                <a:ext uri="{FF2B5EF4-FFF2-40B4-BE49-F238E27FC236}">
                  <a16:creationId xmlns="" xmlns:a16="http://schemas.microsoft.com/office/drawing/2014/main" id="{5C8FE131-9272-44CE-A1E5-24C1077AE898}"/>
                </a:ext>
              </a:extLst>
            </p:cNvPr>
            <p:cNvSpPr txBox="1"/>
            <p:nvPr/>
          </p:nvSpPr>
          <p:spPr>
            <a:xfrm>
              <a:off x="6867388" y="2462173"/>
              <a:ext cx="3318011" cy="1499449"/>
            </a:xfrm>
            <a:prstGeom prst="rect">
              <a:avLst/>
            </a:prstGeom>
            <a:noFill/>
          </p:spPr>
          <p:txBody>
            <a:bodyPr wrap="square" rtlCol="0">
              <a:spAutoFit/>
            </a:bodyPr>
            <a:lstStyle/>
            <a:p>
              <a:pPr algn="just">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点击此处更换文本点击此处更换文本点击此处更换文本点击此处更换文本点击此处更换文本点击此处更换文本</a:t>
              </a:r>
            </a:p>
          </p:txBody>
        </p:sp>
        <p:sp>
          <p:nvSpPr>
            <p:cNvPr id="6" name="矩形 5">
              <a:extLst>
                <a:ext uri="{FF2B5EF4-FFF2-40B4-BE49-F238E27FC236}">
                  <a16:creationId xmlns="" xmlns:a16="http://schemas.microsoft.com/office/drawing/2014/main" id="{ABF2947B-27D8-43E3-9E0C-AFB1F41BFADC}"/>
                </a:ext>
              </a:extLst>
            </p:cNvPr>
            <p:cNvSpPr/>
            <p:nvPr/>
          </p:nvSpPr>
          <p:spPr>
            <a:xfrm>
              <a:off x="6985816" y="4279900"/>
              <a:ext cx="1205684" cy="508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2504034"/>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AEBEC73A-2C7E-43A3-A67E-F67B6057B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48475"/>
          </a:xfrm>
          <a:prstGeom prst="rect">
            <a:avLst/>
          </a:prstGeom>
        </p:spPr>
      </p:pic>
      <p:grpSp>
        <p:nvGrpSpPr>
          <p:cNvPr id="7" name="组合 6">
            <a:extLst>
              <a:ext uri="{FF2B5EF4-FFF2-40B4-BE49-F238E27FC236}">
                <a16:creationId xmlns="" xmlns:a16="http://schemas.microsoft.com/office/drawing/2014/main" id="{E8E5B871-5212-42C7-B237-31A2392B87EC}"/>
              </a:ext>
            </a:extLst>
          </p:cNvPr>
          <p:cNvGrpSpPr/>
          <p:nvPr/>
        </p:nvGrpSpPr>
        <p:grpSpPr>
          <a:xfrm>
            <a:off x="6712182" y="1103128"/>
            <a:ext cx="3694561" cy="4423144"/>
            <a:chOff x="6712182" y="1103128"/>
            <a:chExt cx="3694561" cy="4423144"/>
          </a:xfrm>
        </p:grpSpPr>
        <p:sp>
          <p:nvSpPr>
            <p:cNvPr id="3" name="矩形 2">
              <a:extLst>
                <a:ext uri="{FF2B5EF4-FFF2-40B4-BE49-F238E27FC236}">
                  <a16:creationId xmlns="" xmlns:a16="http://schemas.microsoft.com/office/drawing/2014/main" id="{10FFAC11-0F42-4183-82BD-2E1F557DD9E7}"/>
                </a:ext>
              </a:extLst>
            </p:cNvPr>
            <p:cNvSpPr/>
            <p:nvPr/>
          </p:nvSpPr>
          <p:spPr>
            <a:xfrm>
              <a:off x="6712182" y="1103128"/>
              <a:ext cx="3694561" cy="4423144"/>
            </a:xfrm>
            <a:prstGeom prst="rect">
              <a:avLst/>
            </a:prstGeom>
            <a:solidFill>
              <a:srgbClr val="024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 xmlns:a16="http://schemas.microsoft.com/office/drawing/2014/main" id="{E3E3202F-06A5-4969-A556-5F65F4B6298D}"/>
                </a:ext>
              </a:extLst>
            </p:cNvPr>
            <p:cNvSpPr txBox="1"/>
            <p:nvPr/>
          </p:nvSpPr>
          <p:spPr>
            <a:xfrm>
              <a:off x="6918189" y="1536700"/>
              <a:ext cx="2954655" cy="745973"/>
            </a:xfrm>
            <a:prstGeom prst="rect">
              <a:avLst/>
            </a:prstGeom>
            <a:noFill/>
          </p:spPr>
          <p:txBody>
            <a:bodyPr wrap="non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5" name="文本框 4">
              <a:extLst>
                <a:ext uri="{FF2B5EF4-FFF2-40B4-BE49-F238E27FC236}">
                  <a16:creationId xmlns="" xmlns:a16="http://schemas.microsoft.com/office/drawing/2014/main" id="{2A6A44D2-F994-4A87-A700-B21C504F8F3F}"/>
                </a:ext>
              </a:extLst>
            </p:cNvPr>
            <p:cNvSpPr txBox="1"/>
            <p:nvPr/>
          </p:nvSpPr>
          <p:spPr>
            <a:xfrm>
              <a:off x="6918188" y="2462173"/>
              <a:ext cx="3318011" cy="1499449"/>
            </a:xfrm>
            <a:prstGeom prst="rect">
              <a:avLst/>
            </a:prstGeom>
            <a:noFill/>
          </p:spPr>
          <p:txBody>
            <a:bodyPr wrap="square" rtlCol="0">
              <a:spAutoFit/>
            </a:bodyPr>
            <a:lstStyle/>
            <a:p>
              <a:pPr algn="just">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点击此处更换文本点击此处更换文本点击此处更换文本点击此处更换文本点击此处更换文本点击此处更换文本</a:t>
              </a:r>
            </a:p>
          </p:txBody>
        </p:sp>
        <p:sp>
          <p:nvSpPr>
            <p:cNvPr id="6" name="矩形 5">
              <a:extLst>
                <a:ext uri="{FF2B5EF4-FFF2-40B4-BE49-F238E27FC236}">
                  <a16:creationId xmlns="" xmlns:a16="http://schemas.microsoft.com/office/drawing/2014/main" id="{F6746997-1C3E-447A-8F58-7ED15AC9BAD3}"/>
                </a:ext>
              </a:extLst>
            </p:cNvPr>
            <p:cNvSpPr/>
            <p:nvPr/>
          </p:nvSpPr>
          <p:spPr>
            <a:xfrm>
              <a:off x="7036616" y="4279900"/>
              <a:ext cx="1205684" cy="508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7027007"/>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 xmlns:a16="http://schemas.microsoft.com/office/drawing/2014/main" id="{FF9096A0-2052-4EF1-A437-AE8C18C0114C}"/>
              </a:ext>
            </a:extLst>
          </p:cNvPr>
          <p:cNvPicPr>
            <a:picLocks noChangeAspect="1"/>
          </p:cNvPicPr>
          <p:nvPr/>
        </p:nvPicPr>
        <p:blipFill>
          <a:blip r:embed="rId2">
            <a:extLst>
              <a:ext uri="{28A0092B-C50C-407E-A947-70E740481C1C}">
                <a14:useLocalDpi xmlns:a14="http://schemas.microsoft.com/office/drawing/2010/main" val="0"/>
              </a:ext>
            </a:extLst>
          </a:blip>
          <a:srcRect l="3563" r="58427"/>
          <a:stretch>
            <a:fillRect/>
          </a:stretch>
        </p:blipFill>
        <p:spPr>
          <a:xfrm>
            <a:off x="4063992" y="0"/>
            <a:ext cx="4063992" cy="6858000"/>
          </a:xfrm>
          <a:custGeom>
            <a:avLst/>
            <a:gdLst>
              <a:gd name="connsiteX0" fmla="*/ 0 w 4063992"/>
              <a:gd name="connsiteY0" fmla="*/ 0 h 6858000"/>
              <a:gd name="connsiteX1" fmla="*/ 4063992 w 4063992"/>
              <a:gd name="connsiteY1" fmla="*/ 0 h 6858000"/>
              <a:gd name="connsiteX2" fmla="*/ 4063992 w 4063992"/>
              <a:gd name="connsiteY2" fmla="*/ 6858000 h 6858000"/>
              <a:gd name="connsiteX3" fmla="*/ 0 w 40639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3992" h="6858000">
                <a:moveTo>
                  <a:pt x="0" y="0"/>
                </a:moveTo>
                <a:lnTo>
                  <a:pt x="4063992" y="0"/>
                </a:lnTo>
                <a:lnTo>
                  <a:pt x="4063992" y="6858000"/>
                </a:lnTo>
                <a:lnTo>
                  <a:pt x="0" y="6858000"/>
                </a:lnTo>
                <a:close/>
              </a:path>
            </a:pathLst>
          </a:custGeom>
        </p:spPr>
      </p:pic>
      <p:pic>
        <p:nvPicPr>
          <p:cNvPr id="14" name="图片 13">
            <a:extLst>
              <a:ext uri="{FF2B5EF4-FFF2-40B4-BE49-F238E27FC236}">
                <a16:creationId xmlns="" xmlns:a16="http://schemas.microsoft.com/office/drawing/2014/main" id="{E74C43A7-520C-44C9-BB48-AF017F65AA5A}"/>
              </a:ext>
            </a:extLst>
          </p:cNvPr>
          <p:cNvPicPr>
            <a:picLocks noChangeAspect="1"/>
          </p:cNvPicPr>
          <p:nvPr/>
        </p:nvPicPr>
        <p:blipFill>
          <a:blip r:embed="rId3">
            <a:extLst>
              <a:ext uri="{28A0092B-C50C-407E-A947-70E740481C1C}">
                <a14:useLocalDpi xmlns:a14="http://schemas.microsoft.com/office/drawing/2010/main" val="0"/>
              </a:ext>
            </a:extLst>
          </a:blip>
          <a:srcRect l="39308" t="440" r="19805" b="440"/>
          <a:stretch>
            <a:fillRect/>
          </a:stretch>
        </p:blipFill>
        <p:spPr>
          <a:xfrm>
            <a:off x="8127980" y="0"/>
            <a:ext cx="4063992" cy="6858000"/>
          </a:xfrm>
          <a:custGeom>
            <a:avLst/>
            <a:gdLst>
              <a:gd name="connsiteX0" fmla="*/ 0 w 4063992"/>
              <a:gd name="connsiteY0" fmla="*/ 0 h 6858000"/>
              <a:gd name="connsiteX1" fmla="*/ 4063992 w 4063992"/>
              <a:gd name="connsiteY1" fmla="*/ 0 h 6858000"/>
              <a:gd name="connsiteX2" fmla="*/ 4063992 w 4063992"/>
              <a:gd name="connsiteY2" fmla="*/ 6858000 h 6858000"/>
              <a:gd name="connsiteX3" fmla="*/ 0 w 40639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3992" h="6858000">
                <a:moveTo>
                  <a:pt x="0" y="0"/>
                </a:moveTo>
                <a:lnTo>
                  <a:pt x="4063992" y="0"/>
                </a:lnTo>
                <a:lnTo>
                  <a:pt x="4063992" y="6858000"/>
                </a:lnTo>
                <a:lnTo>
                  <a:pt x="0" y="6858000"/>
                </a:lnTo>
                <a:close/>
              </a:path>
            </a:pathLst>
          </a:custGeom>
        </p:spPr>
      </p:pic>
      <p:pic>
        <p:nvPicPr>
          <p:cNvPr id="13" name="图片 12">
            <a:extLst>
              <a:ext uri="{FF2B5EF4-FFF2-40B4-BE49-F238E27FC236}">
                <a16:creationId xmlns="" xmlns:a16="http://schemas.microsoft.com/office/drawing/2014/main" id="{8547C9BF-CE76-46FF-B5D3-630955FA313D}"/>
              </a:ext>
            </a:extLst>
          </p:cNvPr>
          <p:cNvPicPr>
            <a:picLocks noChangeAspect="1"/>
          </p:cNvPicPr>
          <p:nvPr/>
        </p:nvPicPr>
        <p:blipFill>
          <a:blip r:embed="rId4">
            <a:extLst>
              <a:ext uri="{28A0092B-C50C-407E-A947-70E740481C1C}">
                <a14:useLocalDpi xmlns:a14="http://schemas.microsoft.com/office/drawing/2010/main" val="0"/>
              </a:ext>
            </a:extLst>
          </a:blip>
          <a:srcRect l="8649" r="51814"/>
          <a:stretch>
            <a:fillRect/>
          </a:stretch>
        </p:blipFill>
        <p:spPr>
          <a:xfrm>
            <a:off x="0" y="0"/>
            <a:ext cx="4063992" cy="6858000"/>
          </a:xfrm>
          <a:custGeom>
            <a:avLst/>
            <a:gdLst>
              <a:gd name="connsiteX0" fmla="*/ 0 w 4063992"/>
              <a:gd name="connsiteY0" fmla="*/ 0 h 6858000"/>
              <a:gd name="connsiteX1" fmla="*/ 4063992 w 4063992"/>
              <a:gd name="connsiteY1" fmla="*/ 0 h 6858000"/>
              <a:gd name="connsiteX2" fmla="*/ 4063992 w 4063992"/>
              <a:gd name="connsiteY2" fmla="*/ 6858000 h 6858000"/>
              <a:gd name="connsiteX3" fmla="*/ 0 w 40639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3992" h="6858000">
                <a:moveTo>
                  <a:pt x="0" y="0"/>
                </a:moveTo>
                <a:lnTo>
                  <a:pt x="4063992" y="0"/>
                </a:lnTo>
                <a:lnTo>
                  <a:pt x="4063992" y="6858000"/>
                </a:lnTo>
                <a:lnTo>
                  <a:pt x="0" y="6858000"/>
                </a:lnTo>
                <a:close/>
              </a:path>
            </a:pathLst>
          </a:custGeom>
        </p:spPr>
      </p:pic>
      <p:sp>
        <p:nvSpPr>
          <p:cNvPr id="16" name="矩形 15">
            <a:extLst>
              <a:ext uri="{FF2B5EF4-FFF2-40B4-BE49-F238E27FC236}">
                <a16:creationId xmlns="" xmlns:a16="http://schemas.microsoft.com/office/drawing/2014/main" id="{D70D52C5-99A2-42EA-9633-E45C311FBA05}"/>
              </a:ext>
            </a:extLst>
          </p:cNvPr>
          <p:cNvSpPr/>
          <p:nvPr/>
        </p:nvSpPr>
        <p:spPr>
          <a:xfrm>
            <a:off x="0" y="2152650"/>
            <a:ext cx="12192000" cy="2552700"/>
          </a:xfrm>
          <a:prstGeom prst="rect">
            <a:avLst/>
          </a:prstGeom>
          <a:solidFill>
            <a:schemeClr val="tx1">
              <a:lumMod val="85000"/>
              <a:lumOff val="15000"/>
              <a:alpha val="51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 xmlns:a16="http://schemas.microsoft.com/office/drawing/2014/main" id="{3B807A2E-9D5C-42DD-B585-F368ECB69E30}"/>
              </a:ext>
            </a:extLst>
          </p:cNvPr>
          <p:cNvGrpSpPr/>
          <p:nvPr/>
        </p:nvGrpSpPr>
        <p:grpSpPr>
          <a:xfrm>
            <a:off x="685128" y="2400300"/>
            <a:ext cx="2998534" cy="2060390"/>
            <a:chOff x="685128" y="2400300"/>
            <a:chExt cx="2998534" cy="2060390"/>
          </a:xfrm>
        </p:grpSpPr>
        <p:cxnSp>
          <p:nvCxnSpPr>
            <p:cNvPr id="18" name="直接连接符 17">
              <a:extLst>
                <a:ext uri="{FF2B5EF4-FFF2-40B4-BE49-F238E27FC236}">
                  <a16:creationId xmlns="" xmlns:a16="http://schemas.microsoft.com/office/drawing/2014/main" id="{27977A1C-E10A-40D6-A06E-0B63FE905FFF}"/>
                </a:ext>
              </a:extLst>
            </p:cNvPr>
            <p:cNvCxnSpPr>
              <a:cxnSpLocks/>
            </p:cNvCxnSpPr>
            <p:nvPr/>
          </p:nvCxnSpPr>
          <p:spPr>
            <a:xfrm>
              <a:off x="685128" y="3226089"/>
              <a:ext cx="2998534" cy="0"/>
            </a:xfrm>
            <a:prstGeom prst="line">
              <a:avLst/>
            </a:prstGeom>
            <a:ln w="12700">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 xmlns:a16="http://schemas.microsoft.com/office/drawing/2014/main" id="{86C2A45A-2C54-4F3D-877D-F100E8E362AB}"/>
                </a:ext>
              </a:extLst>
            </p:cNvPr>
            <p:cNvSpPr txBox="1"/>
            <p:nvPr/>
          </p:nvSpPr>
          <p:spPr>
            <a:xfrm>
              <a:off x="1271325" y="2400300"/>
              <a:ext cx="1826141" cy="673389"/>
            </a:xfrm>
            <a:prstGeom prst="rect">
              <a:avLst/>
            </a:prstGeom>
            <a:noFill/>
          </p:spPr>
          <p:txBody>
            <a:bodyPr wrap="none" rtlCol="0">
              <a:spAutoFit/>
            </a:bodyPr>
            <a:lstStyle/>
            <a:p>
              <a:pPr algn="just">
                <a:lnSpc>
                  <a:spcPct val="130000"/>
                </a:lnSpc>
              </a:pPr>
              <a:r>
                <a:rPr lang="zh-CN" altLang="en-US" sz="3200" b="1" dirty="0">
                  <a:solidFill>
                    <a:schemeClr val="bg1"/>
                  </a:solidFill>
                  <a:effectLst>
                    <a:outerShdw blurRad="38100" dist="38100" dir="2700000" algn="tl">
                      <a:srgbClr val="000000">
                        <a:alpha val="43137"/>
                      </a:srgbClr>
                    </a:outerShdw>
                  </a:effectLst>
                  <a:latin typeface="+mj-ea"/>
                  <a:ea typeface="+mj-ea"/>
                </a:rPr>
                <a:t>更换文本</a:t>
              </a:r>
            </a:p>
          </p:txBody>
        </p:sp>
        <p:sp>
          <p:nvSpPr>
            <p:cNvPr id="21" name="文本框 20">
              <a:extLst>
                <a:ext uri="{FF2B5EF4-FFF2-40B4-BE49-F238E27FC236}">
                  <a16:creationId xmlns="" xmlns:a16="http://schemas.microsoft.com/office/drawing/2014/main" id="{09D4F11A-3EA6-4049-ACF0-1FD6A7D388ED}"/>
                </a:ext>
              </a:extLst>
            </p:cNvPr>
            <p:cNvSpPr txBox="1"/>
            <p:nvPr/>
          </p:nvSpPr>
          <p:spPr>
            <a:xfrm>
              <a:off x="882646" y="3321339"/>
              <a:ext cx="2298700" cy="1139351"/>
            </a:xfrm>
            <a:prstGeom prst="rect">
              <a:avLst/>
            </a:prstGeom>
            <a:noFill/>
          </p:spPr>
          <p:txBody>
            <a:bodyPr wrap="square" rtlCol="0">
              <a:spAutoFit/>
            </a:bodyPr>
            <a:lstStyle/>
            <a:p>
              <a:pPr algn="ctr">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a:t>
              </a:r>
            </a:p>
          </p:txBody>
        </p:sp>
      </p:grpSp>
      <p:grpSp>
        <p:nvGrpSpPr>
          <p:cNvPr id="29" name="组合 28">
            <a:extLst>
              <a:ext uri="{FF2B5EF4-FFF2-40B4-BE49-F238E27FC236}">
                <a16:creationId xmlns="" xmlns:a16="http://schemas.microsoft.com/office/drawing/2014/main" id="{B49EB2F7-FA4C-4EBE-8BCC-968AF304FB61}"/>
              </a:ext>
            </a:extLst>
          </p:cNvPr>
          <p:cNvGrpSpPr/>
          <p:nvPr/>
        </p:nvGrpSpPr>
        <p:grpSpPr>
          <a:xfrm>
            <a:off x="4596733" y="2400300"/>
            <a:ext cx="2998534" cy="2060390"/>
            <a:chOff x="685128" y="2400300"/>
            <a:chExt cx="2998534" cy="2060390"/>
          </a:xfrm>
        </p:grpSpPr>
        <p:cxnSp>
          <p:nvCxnSpPr>
            <p:cNvPr id="30" name="直接连接符 29">
              <a:extLst>
                <a:ext uri="{FF2B5EF4-FFF2-40B4-BE49-F238E27FC236}">
                  <a16:creationId xmlns="" xmlns:a16="http://schemas.microsoft.com/office/drawing/2014/main" id="{5C78AD87-3307-429C-B39B-FE52CC34C290}"/>
                </a:ext>
              </a:extLst>
            </p:cNvPr>
            <p:cNvCxnSpPr>
              <a:cxnSpLocks/>
            </p:cNvCxnSpPr>
            <p:nvPr/>
          </p:nvCxnSpPr>
          <p:spPr>
            <a:xfrm>
              <a:off x="685128" y="3226089"/>
              <a:ext cx="2998534" cy="0"/>
            </a:xfrm>
            <a:prstGeom prst="line">
              <a:avLst/>
            </a:prstGeom>
            <a:ln w="12700">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 xmlns:a16="http://schemas.microsoft.com/office/drawing/2014/main" id="{A9385A0E-1D4C-41AC-B566-457B21509B2A}"/>
                </a:ext>
              </a:extLst>
            </p:cNvPr>
            <p:cNvSpPr txBox="1"/>
            <p:nvPr/>
          </p:nvSpPr>
          <p:spPr>
            <a:xfrm>
              <a:off x="1271325" y="2400300"/>
              <a:ext cx="1826141" cy="673389"/>
            </a:xfrm>
            <a:prstGeom prst="rect">
              <a:avLst/>
            </a:prstGeom>
            <a:noFill/>
          </p:spPr>
          <p:txBody>
            <a:bodyPr wrap="none" rtlCol="0">
              <a:spAutoFit/>
            </a:bodyPr>
            <a:lstStyle/>
            <a:p>
              <a:pPr algn="just">
                <a:lnSpc>
                  <a:spcPct val="130000"/>
                </a:lnSpc>
              </a:pPr>
              <a:r>
                <a:rPr lang="zh-CN" altLang="en-US" sz="3200" b="1" dirty="0">
                  <a:solidFill>
                    <a:schemeClr val="bg1"/>
                  </a:solidFill>
                  <a:effectLst>
                    <a:outerShdw blurRad="38100" dist="38100" dir="2700000" algn="tl">
                      <a:srgbClr val="000000">
                        <a:alpha val="43137"/>
                      </a:srgbClr>
                    </a:outerShdw>
                  </a:effectLst>
                  <a:latin typeface="+mj-ea"/>
                  <a:ea typeface="+mj-ea"/>
                </a:rPr>
                <a:t>更换文本</a:t>
              </a:r>
            </a:p>
          </p:txBody>
        </p:sp>
        <p:sp>
          <p:nvSpPr>
            <p:cNvPr id="32" name="文本框 31">
              <a:extLst>
                <a:ext uri="{FF2B5EF4-FFF2-40B4-BE49-F238E27FC236}">
                  <a16:creationId xmlns="" xmlns:a16="http://schemas.microsoft.com/office/drawing/2014/main" id="{18CE987C-AF25-4938-A9CD-B2413B2247D1}"/>
                </a:ext>
              </a:extLst>
            </p:cNvPr>
            <p:cNvSpPr txBox="1"/>
            <p:nvPr/>
          </p:nvSpPr>
          <p:spPr>
            <a:xfrm>
              <a:off x="882646" y="3321339"/>
              <a:ext cx="2298700" cy="1139351"/>
            </a:xfrm>
            <a:prstGeom prst="rect">
              <a:avLst/>
            </a:prstGeom>
            <a:noFill/>
          </p:spPr>
          <p:txBody>
            <a:bodyPr wrap="square" rtlCol="0">
              <a:spAutoFit/>
            </a:bodyPr>
            <a:lstStyle/>
            <a:p>
              <a:pPr algn="ctr">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a:t>
              </a:r>
            </a:p>
          </p:txBody>
        </p:sp>
      </p:grpSp>
      <p:grpSp>
        <p:nvGrpSpPr>
          <p:cNvPr id="33" name="组合 32">
            <a:extLst>
              <a:ext uri="{FF2B5EF4-FFF2-40B4-BE49-F238E27FC236}">
                <a16:creationId xmlns="" xmlns:a16="http://schemas.microsoft.com/office/drawing/2014/main" id="{F8CB5114-FF14-4F07-B510-649722C34D44}"/>
              </a:ext>
            </a:extLst>
          </p:cNvPr>
          <p:cNvGrpSpPr/>
          <p:nvPr/>
        </p:nvGrpSpPr>
        <p:grpSpPr>
          <a:xfrm>
            <a:off x="8660711" y="2400300"/>
            <a:ext cx="2998534" cy="2060390"/>
            <a:chOff x="685128" y="2400300"/>
            <a:chExt cx="2998534" cy="2060390"/>
          </a:xfrm>
        </p:grpSpPr>
        <p:cxnSp>
          <p:nvCxnSpPr>
            <p:cNvPr id="34" name="直接连接符 33">
              <a:extLst>
                <a:ext uri="{FF2B5EF4-FFF2-40B4-BE49-F238E27FC236}">
                  <a16:creationId xmlns="" xmlns:a16="http://schemas.microsoft.com/office/drawing/2014/main" id="{7466484E-F1BC-4513-B590-3FC0E6CB2097}"/>
                </a:ext>
              </a:extLst>
            </p:cNvPr>
            <p:cNvCxnSpPr>
              <a:cxnSpLocks/>
            </p:cNvCxnSpPr>
            <p:nvPr/>
          </p:nvCxnSpPr>
          <p:spPr>
            <a:xfrm>
              <a:off x="685128" y="3226089"/>
              <a:ext cx="2998534" cy="0"/>
            </a:xfrm>
            <a:prstGeom prst="line">
              <a:avLst/>
            </a:prstGeom>
            <a:ln w="12700">
              <a:gradFill>
                <a:gsLst>
                  <a:gs pos="50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 xmlns:a16="http://schemas.microsoft.com/office/drawing/2014/main" id="{C5F96457-B116-4F89-A097-0C5B5F6B93BE}"/>
                </a:ext>
              </a:extLst>
            </p:cNvPr>
            <p:cNvSpPr txBox="1"/>
            <p:nvPr/>
          </p:nvSpPr>
          <p:spPr>
            <a:xfrm>
              <a:off x="1271325" y="2400300"/>
              <a:ext cx="1826141" cy="673389"/>
            </a:xfrm>
            <a:prstGeom prst="rect">
              <a:avLst/>
            </a:prstGeom>
            <a:noFill/>
          </p:spPr>
          <p:txBody>
            <a:bodyPr wrap="none" rtlCol="0">
              <a:spAutoFit/>
            </a:bodyPr>
            <a:lstStyle/>
            <a:p>
              <a:pPr algn="just">
                <a:lnSpc>
                  <a:spcPct val="130000"/>
                </a:lnSpc>
              </a:pPr>
              <a:r>
                <a:rPr lang="zh-CN" altLang="en-US" sz="3200" b="1" dirty="0">
                  <a:solidFill>
                    <a:schemeClr val="bg1"/>
                  </a:solidFill>
                  <a:effectLst>
                    <a:outerShdw blurRad="38100" dist="38100" dir="2700000" algn="tl">
                      <a:srgbClr val="000000">
                        <a:alpha val="43137"/>
                      </a:srgbClr>
                    </a:outerShdw>
                  </a:effectLst>
                  <a:latin typeface="+mj-ea"/>
                  <a:ea typeface="+mj-ea"/>
                </a:rPr>
                <a:t>更换文本</a:t>
              </a:r>
            </a:p>
          </p:txBody>
        </p:sp>
        <p:sp>
          <p:nvSpPr>
            <p:cNvPr id="36" name="文本框 35">
              <a:extLst>
                <a:ext uri="{FF2B5EF4-FFF2-40B4-BE49-F238E27FC236}">
                  <a16:creationId xmlns="" xmlns:a16="http://schemas.microsoft.com/office/drawing/2014/main" id="{BEBD1A67-4B5C-4E95-BC1F-2EC963007A53}"/>
                </a:ext>
              </a:extLst>
            </p:cNvPr>
            <p:cNvSpPr txBox="1"/>
            <p:nvPr/>
          </p:nvSpPr>
          <p:spPr>
            <a:xfrm>
              <a:off x="882646" y="3321339"/>
              <a:ext cx="2298700" cy="1139351"/>
            </a:xfrm>
            <a:prstGeom prst="rect">
              <a:avLst/>
            </a:prstGeom>
            <a:noFill/>
          </p:spPr>
          <p:txBody>
            <a:bodyPr wrap="square" rtlCol="0">
              <a:spAutoFit/>
            </a:bodyPr>
            <a:lstStyle/>
            <a:p>
              <a:pPr algn="ctr">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a:t>
              </a:r>
            </a:p>
          </p:txBody>
        </p:sp>
      </p:grpSp>
    </p:spTree>
    <p:extLst>
      <p:ext uri="{BB962C8B-B14F-4D97-AF65-F5344CB8AC3E}">
        <p14:creationId xmlns:p14="http://schemas.microsoft.com/office/powerpoint/2010/main" val="3231091173"/>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B9AEC7A4-D50F-4575-B1CE-B65635ED90F8}"/>
              </a:ext>
            </a:extLst>
          </p:cNvPr>
          <p:cNvPicPr>
            <a:picLocks noChangeAspect="1"/>
          </p:cNvPicPr>
          <p:nvPr/>
        </p:nvPicPr>
        <p:blipFill rotWithShape="1">
          <a:blip r:embed="rId2">
            <a:extLst>
              <a:ext uri="{28A0092B-C50C-407E-A947-70E740481C1C}">
                <a14:useLocalDpi xmlns:a14="http://schemas.microsoft.com/office/drawing/2010/main" val="0"/>
              </a:ext>
            </a:extLst>
          </a:blip>
          <a:srcRect t="4492" b="11100"/>
          <a:stretch/>
        </p:blipFill>
        <p:spPr>
          <a:xfrm>
            <a:off x="0" y="0"/>
            <a:ext cx="12192000" cy="6858000"/>
          </a:xfrm>
          <a:prstGeom prst="rect">
            <a:avLst/>
          </a:prstGeom>
        </p:spPr>
      </p:pic>
      <p:sp>
        <p:nvSpPr>
          <p:cNvPr id="10" name="矩形 9">
            <a:extLst>
              <a:ext uri="{FF2B5EF4-FFF2-40B4-BE49-F238E27FC236}">
                <a16:creationId xmlns="" xmlns:a16="http://schemas.microsoft.com/office/drawing/2014/main" id="{30B57A4D-8680-4694-9A66-C7C697703237}"/>
              </a:ext>
            </a:extLst>
          </p:cNvPr>
          <p:cNvSpPr/>
          <p:nvPr/>
        </p:nvSpPr>
        <p:spPr>
          <a:xfrm>
            <a:off x="0" y="0"/>
            <a:ext cx="12192000" cy="6858000"/>
          </a:xfrm>
          <a:prstGeom prst="rect">
            <a:avLst/>
          </a:prstGeom>
          <a:solidFill>
            <a:schemeClr val="tx1">
              <a:alpha val="3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a:extLst>
              <a:ext uri="{FF2B5EF4-FFF2-40B4-BE49-F238E27FC236}">
                <a16:creationId xmlns="" xmlns:a16="http://schemas.microsoft.com/office/drawing/2014/main" id="{E2BE5E41-8BF9-4410-BB69-5CD709B41D3D}"/>
              </a:ext>
            </a:extLst>
          </p:cNvPr>
          <p:cNvGrpSpPr/>
          <p:nvPr/>
        </p:nvGrpSpPr>
        <p:grpSpPr>
          <a:xfrm>
            <a:off x="5460504" y="1079500"/>
            <a:ext cx="1246584" cy="1246584"/>
            <a:chOff x="5472708" y="774700"/>
            <a:chExt cx="1246584" cy="1246584"/>
          </a:xfrm>
        </p:grpSpPr>
        <p:grpSp>
          <p:nvGrpSpPr>
            <p:cNvPr id="5" name="组合 4">
              <a:extLst>
                <a:ext uri="{FF2B5EF4-FFF2-40B4-BE49-F238E27FC236}">
                  <a16:creationId xmlns="" xmlns:a16="http://schemas.microsoft.com/office/drawing/2014/main" id="{2E0CAA13-5F90-41A2-AAC2-AFCB0C689F8D}"/>
                </a:ext>
              </a:extLst>
            </p:cNvPr>
            <p:cNvGrpSpPr/>
            <p:nvPr/>
          </p:nvGrpSpPr>
          <p:grpSpPr>
            <a:xfrm>
              <a:off x="5472708" y="774700"/>
              <a:ext cx="1246584" cy="1246584"/>
              <a:chOff x="6273800" y="469900"/>
              <a:chExt cx="1246584" cy="1246584"/>
            </a:xfrm>
          </p:grpSpPr>
          <p:sp>
            <p:nvSpPr>
              <p:cNvPr id="7" name="矩形 6">
                <a:extLst>
                  <a:ext uri="{FF2B5EF4-FFF2-40B4-BE49-F238E27FC236}">
                    <a16:creationId xmlns="" xmlns:a16="http://schemas.microsoft.com/office/drawing/2014/main" id="{33539370-0F8F-4EEA-828E-1C7EEA710732}"/>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FF0A420C-53F6-411A-A79A-C93615F313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3237A0C2-F7BD-4AE4-B0A0-99BB6CE445B7}"/>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 xmlns:a16="http://schemas.microsoft.com/office/drawing/2014/main" id="{2A549B88-A534-4061-80DB-A59397525B96}"/>
                </a:ext>
              </a:extLst>
            </p:cNvPr>
            <p:cNvSpPr txBox="1"/>
            <p:nvPr/>
          </p:nvSpPr>
          <p:spPr>
            <a:xfrm>
              <a:off x="5482064" y="843994"/>
              <a:ext cx="1236236" cy="1107996"/>
            </a:xfrm>
            <a:prstGeom prst="rect">
              <a:avLst/>
            </a:prstGeom>
            <a:noFill/>
          </p:spPr>
          <p:txBody>
            <a:bodyPr wrap="none" rtlCol="0">
              <a:spAutoFit/>
            </a:bodyPr>
            <a:lstStyle/>
            <a:p>
              <a:r>
                <a:rPr lang="en-US" altLang="zh-CN" sz="6600" b="1" dirty="0">
                  <a:solidFill>
                    <a:prstClr val="white"/>
                  </a:solidFill>
                  <a:latin typeface="华文中宋" panose="02010600040101010101" pitchFamily="2" charset="-122"/>
                  <a:ea typeface="华文中宋" panose="02010600040101010101" pitchFamily="2" charset="-122"/>
                </a:rPr>
                <a:t>04</a:t>
              </a:r>
              <a:endParaRPr lang="zh-CN" altLang="en-US" sz="2000" dirty="0"/>
            </a:p>
          </p:txBody>
        </p:sp>
      </p:grpSp>
      <p:grpSp>
        <p:nvGrpSpPr>
          <p:cNvPr id="3" name="组合 2">
            <a:extLst>
              <a:ext uri="{FF2B5EF4-FFF2-40B4-BE49-F238E27FC236}">
                <a16:creationId xmlns="" xmlns:a16="http://schemas.microsoft.com/office/drawing/2014/main" id="{500B2065-391C-4C56-855F-58EA91320562}"/>
              </a:ext>
            </a:extLst>
          </p:cNvPr>
          <p:cNvGrpSpPr/>
          <p:nvPr/>
        </p:nvGrpSpPr>
        <p:grpSpPr>
          <a:xfrm>
            <a:off x="2893153" y="3278583"/>
            <a:ext cx="6405695" cy="1107995"/>
            <a:chOff x="3441024" y="4582486"/>
            <a:chExt cx="5181600" cy="762000"/>
          </a:xfrm>
        </p:grpSpPr>
        <p:cxnSp>
          <p:nvCxnSpPr>
            <p:cNvPr id="25" name="直接连接符 24">
              <a:extLst>
                <a:ext uri="{FF2B5EF4-FFF2-40B4-BE49-F238E27FC236}">
                  <a16:creationId xmlns="" xmlns:a16="http://schemas.microsoft.com/office/drawing/2014/main" id="{CB9148E2-F715-4433-88FB-CDD8DA55C61E}"/>
                </a:ext>
              </a:extLst>
            </p:cNvPr>
            <p:cNvCxnSpPr/>
            <p:nvPr/>
          </p:nvCxnSpPr>
          <p:spPr>
            <a:xfrm>
              <a:off x="3441024" y="4582486"/>
              <a:ext cx="5144174"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FCE5552E-3ABB-4D20-A5B6-1A5A07120E99}"/>
                </a:ext>
              </a:extLst>
            </p:cNvPr>
            <p:cNvCxnSpPr/>
            <p:nvPr/>
          </p:nvCxnSpPr>
          <p:spPr>
            <a:xfrm flipV="1">
              <a:off x="3441024" y="4582486"/>
              <a:ext cx="5181600"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 xmlns:a16="http://schemas.microsoft.com/office/drawing/2014/main" id="{E5375748-06E5-48D7-9C94-43CFB67E85B9}"/>
                </a:ext>
              </a:extLst>
            </p:cNvPr>
            <p:cNvSpPr/>
            <p:nvPr/>
          </p:nvSpPr>
          <p:spPr>
            <a:xfrm>
              <a:off x="3441024" y="4582486"/>
              <a:ext cx="5181600" cy="7620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29" name="文本框 28">
            <a:extLst>
              <a:ext uri="{FF2B5EF4-FFF2-40B4-BE49-F238E27FC236}">
                <a16:creationId xmlns="" xmlns:a16="http://schemas.microsoft.com/office/drawing/2014/main" id="{C0FEF0EF-D2CC-4A72-B801-955E76A43E0C}"/>
              </a:ext>
            </a:extLst>
          </p:cNvPr>
          <p:cNvSpPr txBox="1"/>
          <p:nvPr/>
        </p:nvSpPr>
        <p:spPr>
          <a:xfrm>
            <a:off x="3541455" y="3405584"/>
            <a:ext cx="5109091" cy="830997"/>
          </a:xfrm>
          <a:prstGeom prst="rect">
            <a:avLst/>
          </a:prstGeom>
          <a:noFill/>
        </p:spPr>
        <p:txBody>
          <a:bodyPr wrap="none" rtlCol="0">
            <a:spAutoFit/>
          </a:bodyPr>
          <a:lstStyle/>
          <a:p>
            <a:r>
              <a:rPr lang="zh-CN" altLang="en-US" sz="4800" dirty="0">
                <a:solidFill>
                  <a:schemeClr val="bg1"/>
                </a:solidFill>
              </a:rPr>
              <a:t>点击此处更换文本</a:t>
            </a:r>
          </a:p>
        </p:txBody>
      </p:sp>
    </p:spTree>
    <p:extLst>
      <p:ext uri="{BB962C8B-B14F-4D97-AF65-F5344CB8AC3E}">
        <p14:creationId xmlns:p14="http://schemas.microsoft.com/office/powerpoint/2010/main" val="2176552184"/>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F3EB70C-EADA-4017-A1ED-F243A6B5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3897" cy="6858000"/>
          </a:xfrm>
          <a:prstGeom prst="rect">
            <a:avLst/>
          </a:prstGeom>
        </p:spPr>
      </p:pic>
      <p:sp>
        <p:nvSpPr>
          <p:cNvPr id="18" name="矩形 17">
            <a:extLst>
              <a:ext uri="{FF2B5EF4-FFF2-40B4-BE49-F238E27FC236}">
                <a16:creationId xmlns="" xmlns:a16="http://schemas.microsoft.com/office/drawing/2014/main" id="{8FA6011E-7490-4A34-8718-275CADB58DB4}"/>
              </a:ext>
            </a:extLst>
          </p:cNvPr>
          <p:cNvSpPr/>
          <p:nvPr/>
        </p:nvSpPr>
        <p:spPr>
          <a:xfrm>
            <a:off x="-1" y="0"/>
            <a:ext cx="12233897" cy="6858000"/>
          </a:xfrm>
          <a:prstGeom prst="rect">
            <a:avLst/>
          </a:prstGeom>
          <a:solidFill>
            <a:schemeClr val="tx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 xmlns:a16="http://schemas.microsoft.com/office/drawing/2014/main" id="{4BE09540-DE63-48FD-9E5C-49E42DFA3CBE}"/>
              </a:ext>
            </a:extLst>
          </p:cNvPr>
          <p:cNvSpPr txBox="1"/>
          <p:nvPr/>
        </p:nvSpPr>
        <p:spPr>
          <a:xfrm>
            <a:off x="4306600" y="3198086"/>
            <a:ext cx="1348680" cy="1405664"/>
          </a:xfrm>
          <a:custGeom>
            <a:avLst/>
            <a:gdLst>
              <a:gd name="connsiteX0" fmla="*/ 243036 w 1348680"/>
              <a:gd name="connsiteY0" fmla="*/ 633264 h 1405664"/>
              <a:gd name="connsiteX1" fmla="*/ 243036 w 1348680"/>
              <a:gd name="connsiteY1" fmla="*/ 821531 h 1405664"/>
              <a:gd name="connsiteX2" fmla="*/ 1105644 w 1348680"/>
              <a:gd name="connsiteY2" fmla="*/ 821531 h 1405664"/>
              <a:gd name="connsiteX3" fmla="*/ 1105644 w 1348680"/>
              <a:gd name="connsiteY3" fmla="*/ 633264 h 1405664"/>
              <a:gd name="connsiteX4" fmla="*/ 243036 w 1348680"/>
              <a:gd name="connsiteY4" fmla="*/ 225921 h 1405664"/>
              <a:gd name="connsiteX5" fmla="*/ 243036 w 1348680"/>
              <a:gd name="connsiteY5" fmla="*/ 414189 h 1405664"/>
              <a:gd name="connsiteX6" fmla="*/ 1105644 w 1348680"/>
              <a:gd name="connsiteY6" fmla="*/ 414189 h 1405664"/>
              <a:gd name="connsiteX7" fmla="*/ 1105644 w 1348680"/>
              <a:gd name="connsiteY7" fmla="*/ 225921 h 1405664"/>
              <a:gd name="connsiteX8" fmla="*/ 0 w 1348680"/>
              <a:gd name="connsiteY8" fmla="*/ 0 h 1405664"/>
              <a:gd name="connsiteX9" fmla="*/ 1348680 w 1348680"/>
              <a:gd name="connsiteY9" fmla="*/ 0 h 1405664"/>
              <a:gd name="connsiteX10" fmla="*/ 1348680 w 1348680"/>
              <a:gd name="connsiteY10" fmla="*/ 1375874 h 1405664"/>
              <a:gd name="connsiteX11" fmla="*/ 1256000 w 1348680"/>
              <a:gd name="connsiteY11" fmla="*/ 1405664 h 1405664"/>
              <a:gd name="connsiteX12" fmla="*/ 1141700 w 1348680"/>
              <a:gd name="connsiteY12" fmla="*/ 1259614 h 1405664"/>
              <a:gd name="connsiteX13" fmla="*/ 1105644 w 1348680"/>
              <a:gd name="connsiteY13" fmla="*/ 1232572 h 1405664"/>
              <a:gd name="connsiteX14" fmla="*/ 1105644 w 1348680"/>
              <a:gd name="connsiteY14" fmla="*/ 1040606 h 1405664"/>
              <a:gd name="connsiteX15" fmla="*/ 869425 w 1348680"/>
              <a:gd name="connsiteY15" fmla="*/ 1040606 h 1405664"/>
              <a:gd name="connsiteX16" fmla="*/ 760700 w 1348680"/>
              <a:gd name="connsiteY16" fmla="*/ 935764 h 1405664"/>
              <a:gd name="connsiteX17" fmla="*/ 563850 w 1348680"/>
              <a:gd name="connsiteY17" fmla="*/ 872264 h 1405664"/>
              <a:gd name="connsiteX18" fmla="*/ 347950 w 1348680"/>
              <a:gd name="connsiteY18" fmla="*/ 859564 h 1405664"/>
              <a:gd name="connsiteX19" fmla="*/ 240000 w 1348680"/>
              <a:gd name="connsiteY19" fmla="*/ 916714 h 1405664"/>
              <a:gd name="connsiteX20" fmla="*/ 0 w 1348680"/>
              <a:gd name="connsiteY20" fmla="*/ 1108714 h 1405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48680" h="1405664">
                <a:moveTo>
                  <a:pt x="243036" y="633264"/>
                </a:moveTo>
                <a:lnTo>
                  <a:pt x="243036" y="821531"/>
                </a:lnTo>
                <a:lnTo>
                  <a:pt x="1105644" y="821531"/>
                </a:lnTo>
                <a:lnTo>
                  <a:pt x="1105644" y="633264"/>
                </a:lnTo>
                <a:close/>
                <a:moveTo>
                  <a:pt x="243036" y="225921"/>
                </a:moveTo>
                <a:lnTo>
                  <a:pt x="243036" y="414189"/>
                </a:lnTo>
                <a:lnTo>
                  <a:pt x="1105644" y="414189"/>
                </a:lnTo>
                <a:lnTo>
                  <a:pt x="1105644" y="225921"/>
                </a:lnTo>
                <a:close/>
                <a:moveTo>
                  <a:pt x="0" y="0"/>
                </a:moveTo>
                <a:lnTo>
                  <a:pt x="1348680" y="0"/>
                </a:lnTo>
                <a:lnTo>
                  <a:pt x="1348680" y="1375874"/>
                </a:lnTo>
                <a:lnTo>
                  <a:pt x="1256000" y="1405664"/>
                </a:lnTo>
                <a:lnTo>
                  <a:pt x="1141700" y="1259614"/>
                </a:lnTo>
                <a:lnTo>
                  <a:pt x="1105644" y="1232572"/>
                </a:lnTo>
                <a:lnTo>
                  <a:pt x="1105644" y="1040606"/>
                </a:lnTo>
                <a:lnTo>
                  <a:pt x="869425" y="1040606"/>
                </a:lnTo>
                <a:lnTo>
                  <a:pt x="760700" y="935764"/>
                </a:lnTo>
                <a:lnTo>
                  <a:pt x="563850" y="872264"/>
                </a:lnTo>
                <a:lnTo>
                  <a:pt x="347950" y="859564"/>
                </a:lnTo>
                <a:lnTo>
                  <a:pt x="240000" y="916714"/>
                </a:lnTo>
                <a:lnTo>
                  <a:pt x="0" y="1108714"/>
                </a:lnTo>
                <a:close/>
              </a:path>
            </a:pathLst>
          </a:custGeom>
          <a:gradFill>
            <a:gsLst>
              <a:gs pos="100000">
                <a:srgbClr val="38475D">
                  <a:alpha val="34000"/>
                </a:srgbClr>
              </a:gs>
              <a:gs pos="53000">
                <a:schemeClr val="bg1"/>
              </a:gs>
            </a:gsLst>
            <a:lin ang="54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3800" b="1" dirty="0">
              <a:solidFill>
                <a:schemeClr val="bg1"/>
              </a:solidFill>
              <a:latin typeface="+mj-ea"/>
              <a:ea typeface="+mj-ea"/>
            </a:endParaRPr>
          </a:p>
        </p:txBody>
      </p:sp>
      <p:sp>
        <p:nvSpPr>
          <p:cNvPr id="17" name="文本框 16">
            <a:extLst>
              <a:ext uri="{FF2B5EF4-FFF2-40B4-BE49-F238E27FC236}">
                <a16:creationId xmlns="" xmlns:a16="http://schemas.microsoft.com/office/drawing/2014/main" id="{40DD58DF-D246-4843-AF23-9C4874275AE2}"/>
              </a:ext>
            </a:extLst>
          </p:cNvPr>
          <p:cNvSpPr txBox="1"/>
          <p:nvPr/>
        </p:nvSpPr>
        <p:spPr>
          <a:xfrm>
            <a:off x="6348380" y="3517744"/>
            <a:ext cx="1694408" cy="1536911"/>
          </a:xfrm>
          <a:custGeom>
            <a:avLst/>
            <a:gdLst>
              <a:gd name="connsiteX0" fmla="*/ 965299 w 1694408"/>
              <a:gd name="connsiteY0" fmla="*/ 819820 h 1536911"/>
              <a:gd name="connsiteX1" fmla="*/ 965299 w 1694408"/>
              <a:gd name="connsiteY1" fmla="*/ 889992 h 1536911"/>
              <a:gd name="connsiteX2" fmla="*/ 1114202 w 1694408"/>
              <a:gd name="connsiteY2" fmla="*/ 1056010 h 1536911"/>
              <a:gd name="connsiteX3" fmla="*/ 1401738 w 1694408"/>
              <a:gd name="connsiteY3" fmla="*/ 819820 h 1536911"/>
              <a:gd name="connsiteX4" fmla="*/ 142057 w 1694408"/>
              <a:gd name="connsiteY4" fmla="*/ 0 h 1536911"/>
              <a:gd name="connsiteX5" fmla="*/ 1453084 w 1694408"/>
              <a:gd name="connsiteY5" fmla="*/ 0 h 1536911"/>
              <a:gd name="connsiteX6" fmla="*/ 1453084 w 1694408"/>
              <a:gd name="connsiteY6" fmla="*/ 619571 h 1536911"/>
              <a:gd name="connsiteX7" fmla="*/ 1690985 w 1694408"/>
              <a:gd name="connsiteY7" fmla="*/ 619571 h 1536911"/>
              <a:gd name="connsiteX8" fmla="*/ 1690985 w 1694408"/>
              <a:gd name="connsiteY8" fmla="*/ 819820 h 1536911"/>
              <a:gd name="connsiteX9" fmla="*/ 1420565 w 1694408"/>
              <a:gd name="connsiteY9" fmla="*/ 819820 h 1536911"/>
              <a:gd name="connsiteX10" fmla="*/ 1579736 w 1694408"/>
              <a:gd name="connsiteY10" fmla="*/ 985837 h 1536911"/>
              <a:gd name="connsiteX11" fmla="*/ 1290489 w 1694408"/>
              <a:gd name="connsiteY11" fmla="*/ 1184374 h 1536911"/>
              <a:gd name="connsiteX12" fmla="*/ 1694408 w 1694408"/>
              <a:gd name="connsiteY12" fmla="*/ 1343546 h 1536911"/>
              <a:gd name="connsiteX13" fmla="*/ 1604981 w 1694408"/>
              <a:gd name="connsiteY13" fmla="*/ 1465492 h 1536911"/>
              <a:gd name="connsiteX14" fmla="*/ 1556151 w 1694408"/>
              <a:gd name="connsiteY14" fmla="*/ 1536911 h 1536911"/>
              <a:gd name="connsiteX15" fmla="*/ 1461225 w 1694408"/>
              <a:gd name="connsiteY15" fmla="*/ 1522848 h 1536911"/>
              <a:gd name="connsiteX16" fmla="*/ 1377028 w 1694408"/>
              <a:gd name="connsiteY16" fmla="*/ 1486779 h 1536911"/>
              <a:gd name="connsiteX17" fmla="*/ 965299 w 1694408"/>
              <a:gd name="connsiteY17" fmla="*/ 1165547 h 1536911"/>
              <a:gd name="connsiteX18" fmla="*/ 965299 w 1694408"/>
              <a:gd name="connsiteY18" fmla="*/ 1307610 h 1536911"/>
              <a:gd name="connsiteX19" fmla="*/ 712820 w 1694408"/>
              <a:gd name="connsiteY19" fmla="*/ 1200306 h 1536911"/>
              <a:gd name="connsiteX20" fmla="*/ 579470 w 1694408"/>
              <a:gd name="connsiteY20" fmla="*/ 1117756 h 1536911"/>
              <a:gd name="connsiteX21" fmla="*/ 518845 w 1694408"/>
              <a:gd name="connsiteY21" fmla="*/ 1091233 h 1536911"/>
              <a:gd name="connsiteX22" fmla="*/ 568654 w 1694408"/>
              <a:gd name="connsiteY22" fmla="*/ 1067135 h 1536911"/>
              <a:gd name="connsiteX23" fmla="*/ 730821 w 1694408"/>
              <a:gd name="connsiteY23" fmla="*/ 982414 h 1536911"/>
              <a:gd name="connsiteX24" fmla="*/ 730821 w 1694408"/>
              <a:gd name="connsiteY24" fmla="*/ 819820 h 1536911"/>
              <a:gd name="connsiteX25" fmla="*/ 309786 w 1694408"/>
              <a:gd name="connsiteY25" fmla="*/ 819820 h 1536911"/>
              <a:gd name="connsiteX26" fmla="*/ 537419 w 1694408"/>
              <a:gd name="connsiteY26" fmla="*/ 997818 h 1536911"/>
              <a:gd name="connsiteX27" fmla="*/ 471148 w 1694408"/>
              <a:gd name="connsiteY27" fmla="*/ 1069747 h 1536911"/>
              <a:gd name="connsiteX28" fmla="*/ 154020 w 1694408"/>
              <a:gd name="connsiteY28" fmla="*/ 901856 h 1536911"/>
              <a:gd name="connsiteX29" fmla="*/ 145028 w 1694408"/>
              <a:gd name="connsiteY29" fmla="*/ 907541 h 1536911"/>
              <a:gd name="connsiteX30" fmla="*/ 220787 w 1694408"/>
              <a:gd name="connsiteY30" fmla="*/ 819820 h 1536911"/>
              <a:gd name="connsiteX31" fmla="*/ 0 w 1694408"/>
              <a:gd name="connsiteY31" fmla="*/ 819820 h 1536911"/>
              <a:gd name="connsiteX32" fmla="*/ 0 w 1694408"/>
              <a:gd name="connsiteY32" fmla="*/ 619571 h 1536911"/>
              <a:gd name="connsiteX33" fmla="*/ 1218605 w 1694408"/>
              <a:gd name="connsiteY33" fmla="*/ 619571 h 1536911"/>
              <a:gd name="connsiteX34" fmla="*/ 1218605 w 1694408"/>
              <a:gd name="connsiteY34" fmla="*/ 504899 h 1536911"/>
              <a:gd name="connsiteX35" fmla="*/ 201960 w 1694408"/>
              <a:gd name="connsiteY35" fmla="*/ 504899 h 1536911"/>
              <a:gd name="connsiteX36" fmla="*/ 201960 w 1694408"/>
              <a:gd name="connsiteY36" fmla="*/ 314920 h 1536911"/>
              <a:gd name="connsiteX37" fmla="*/ 1218605 w 1694408"/>
              <a:gd name="connsiteY37" fmla="*/ 314920 h 1536911"/>
              <a:gd name="connsiteX38" fmla="*/ 1218605 w 1694408"/>
              <a:gd name="connsiteY38" fmla="*/ 200248 h 1536911"/>
              <a:gd name="connsiteX39" fmla="*/ 142057 w 1694408"/>
              <a:gd name="connsiteY39" fmla="*/ 200248 h 15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694408" h="1536911">
                <a:moveTo>
                  <a:pt x="965299" y="819820"/>
                </a:moveTo>
                <a:lnTo>
                  <a:pt x="965299" y="889992"/>
                </a:lnTo>
                <a:cubicBezTo>
                  <a:pt x="1008658" y="951607"/>
                  <a:pt x="1058292" y="1006946"/>
                  <a:pt x="1114202" y="1056010"/>
                </a:cubicBezTo>
                <a:cubicBezTo>
                  <a:pt x="1210047" y="989831"/>
                  <a:pt x="1305893" y="911101"/>
                  <a:pt x="1401738" y="819820"/>
                </a:cubicBezTo>
                <a:close/>
                <a:moveTo>
                  <a:pt x="142057" y="0"/>
                </a:moveTo>
                <a:lnTo>
                  <a:pt x="1453084" y="0"/>
                </a:lnTo>
                <a:lnTo>
                  <a:pt x="1453084" y="619571"/>
                </a:lnTo>
                <a:lnTo>
                  <a:pt x="1690985" y="619571"/>
                </a:lnTo>
                <a:lnTo>
                  <a:pt x="1690985" y="819820"/>
                </a:lnTo>
                <a:lnTo>
                  <a:pt x="1420565" y="819820"/>
                </a:lnTo>
                <a:lnTo>
                  <a:pt x="1579736" y="985837"/>
                </a:lnTo>
                <a:cubicBezTo>
                  <a:pt x="1478186" y="1053157"/>
                  <a:pt x="1381770" y="1119336"/>
                  <a:pt x="1290489" y="1184374"/>
                </a:cubicBezTo>
                <a:cubicBezTo>
                  <a:pt x="1406872" y="1252835"/>
                  <a:pt x="1541512" y="1305892"/>
                  <a:pt x="1694408" y="1343546"/>
                </a:cubicBezTo>
                <a:cubicBezTo>
                  <a:pt x="1660178" y="1389187"/>
                  <a:pt x="1630369" y="1429836"/>
                  <a:pt x="1604981" y="1465492"/>
                </a:cubicBezTo>
                <a:lnTo>
                  <a:pt x="1556151" y="1536911"/>
                </a:lnTo>
                <a:lnTo>
                  <a:pt x="1461225" y="1522848"/>
                </a:lnTo>
                <a:lnTo>
                  <a:pt x="1377028" y="1486779"/>
                </a:lnTo>
                <a:cubicBezTo>
                  <a:pt x="1218926" y="1406979"/>
                  <a:pt x="1081684" y="1299902"/>
                  <a:pt x="965299" y="1165547"/>
                </a:cubicBezTo>
                <a:lnTo>
                  <a:pt x="965299" y="1307610"/>
                </a:lnTo>
                <a:lnTo>
                  <a:pt x="712820" y="1200306"/>
                </a:lnTo>
                <a:lnTo>
                  <a:pt x="579470" y="1117756"/>
                </a:lnTo>
                <a:lnTo>
                  <a:pt x="518845" y="1091233"/>
                </a:lnTo>
                <a:lnTo>
                  <a:pt x="568654" y="1067135"/>
                </a:lnTo>
                <a:cubicBezTo>
                  <a:pt x="624279" y="1039180"/>
                  <a:pt x="678334" y="1010940"/>
                  <a:pt x="730821" y="982414"/>
                </a:cubicBezTo>
                <a:lnTo>
                  <a:pt x="730821" y="819820"/>
                </a:lnTo>
                <a:lnTo>
                  <a:pt x="309786" y="819820"/>
                </a:lnTo>
                <a:cubicBezTo>
                  <a:pt x="379388" y="871165"/>
                  <a:pt x="455265" y="930498"/>
                  <a:pt x="537419" y="997818"/>
                </a:cubicBezTo>
                <a:lnTo>
                  <a:pt x="471148" y="1069747"/>
                </a:lnTo>
                <a:lnTo>
                  <a:pt x="154020" y="901856"/>
                </a:lnTo>
                <a:lnTo>
                  <a:pt x="145028" y="907541"/>
                </a:lnTo>
                <a:lnTo>
                  <a:pt x="220787" y="819820"/>
                </a:lnTo>
                <a:lnTo>
                  <a:pt x="0" y="819820"/>
                </a:lnTo>
                <a:lnTo>
                  <a:pt x="0" y="619571"/>
                </a:lnTo>
                <a:lnTo>
                  <a:pt x="1218605" y="619571"/>
                </a:lnTo>
                <a:lnTo>
                  <a:pt x="1218605" y="504899"/>
                </a:lnTo>
                <a:lnTo>
                  <a:pt x="201960" y="504899"/>
                </a:lnTo>
                <a:lnTo>
                  <a:pt x="201960" y="314920"/>
                </a:lnTo>
                <a:lnTo>
                  <a:pt x="1218605" y="314920"/>
                </a:lnTo>
                <a:lnTo>
                  <a:pt x="1218605" y="200248"/>
                </a:lnTo>
                <a:lnTo>
                  <a:pt x="142057" y="200248"/>
                </a:lnTo>
                <a:close/>
              </a:path>
            </a:pathLst>
          </a:custGeom>
          <a:gradFill>
            <a:gsLst>
              <a:gs pos="100000">
                <a:srgbClr val="38475D">
                  <a:alpha val="34000"/>
                </a:srgbClr>
              </a:gs>
              <a:gs pos="53000">
                <a:schemeClr val="bg1"/>
              </a:gs>
            </a:gsLst>
            <a:lin ang="5400000" scaled="0"/>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3800" b="1" dirty="0">
              <a:solidFill>
                <a:schemeClr val="bg1"/>
              </a:solidFill>
              <a:latin typeface="+mj-ea"/>
              <a:ea typeface="+mj-ea"/>
            </a:endParaRPr>
          </a:p>
        </p:txBody>
      </p:sp>
      <p:grpSp>
        <p:nvGrpSpPr>
          <p:cNvPr id="52" name="组合 51">
            <a:extLst>
              <a:ext uri="{FF2B5EF4-FFF2-40B4-BE49-F238E27FC236}">
                <a16:creationId xmlns="" xmlns:a16="http://schemas.microsoft.com/office/drawing/2014/main" id="{35854111-BDBE-4433-9097-95CAAD6B46D0}"/>
              </a:ext>
            </a:extLst>
          </p:cNvPr>
          <p:cNvGrpSpPr/>
          <p:nvPr/>
        </p:nvGrpSpPr>
        <p:grpSpPr>
          <a:xfrm>
            <a:off x="1627748" y="660400"/>
            <a:ext cx="3932705" cy="830997"/>
            <a:chOff x="1722575" y="660400"/>
            <a:chExt cx="3932705" cy="830997"/>
          </a:xfrm>
        </p:grpSpPr>
        <p:grpSp>
          <p:nvGrpSpPr>
            <p:cNvPr id="44" name="组合 43">
              <a:extLst>
                <a:ext uri="{FF2B5EF4-FFF2-40B4-BE49-F238E27FC236}">
                  <a16:creationId xmlns="" xmlns:a16="http://schemas.microsoft.com/office/drawing/2014/main" id="{83C0B846-0CCA-4CCD-9573-FC99B45D8D82}"/>
                </a:ext>
              </a:extLst>
            </p:cNvPr>
            <p:cNvGrpSpPr/>
            <p:nvPr/>
          </p:nvGrpSpPr>
          <p:grpSpPr>
            <a:xfrm>
              <a:off x="1722576" y="660400"/>
              <a:ext cx="812800" cy="812800"/>
              <a:chOff x="6273800" y="469900"/>
              <a:chExt cx="1246584" cy="1246584"/>
            </a:xfrm>
          </p:grpSpPr>
          <p:sp>
            <p:nvSpPr>
              <p:cNvPr id="46" name="矩形 45">
                <a:extLst>
                  <a:ext uri="{FF2B5EF4-FFF2-40B4-BE49-F238E27FC236}">
                    <a16:creationId xmlns="" xmlns:a16="http://schemas.microsoft.com/office/drawing/2014/main" id="{C647729A-9EC2-43AC-BFAA-1ED80E65A565}"/>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 xmlns:a16="http://schemas.microsoft.com/office/drawing/2014/main" id="{6AB5A63C-424C-464E-B74F-973D5FD8FA10}"/>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 xmlns:a16="http://schemas.microsoft.com/office/drawing/2014/main" id="{3148D41E-F6F6-427D-9B81-44EEB6648419}"/>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50" name="文本框 49">
              <a:extLst>
                <a:ext uri="{FF2B5EF4-FFF2-40B4-BE49-F238E27FC236}">
                  <a16:creationId xmlns="" xmlns:a16="http://schemas.microsoft.com/office/drawing/2014/main" id="{B27AC9C2-1BB7-49FC-8E36-8A11133851D5}"/>
                </a:ext>
              </a:extLst>
            </p:cNvPr>
            <p:cNvSpPr txBox="1"/>
            <p:nvPr/>
          </p:nvSpPr>
          <p:spPr>
            <a:xfrm>
              <a:off x="2700625" y="743634"/>
              <a:ext cx="2954655" cy="646331"/>
            </a:xfrm>
            <a:prstGeom prst="rect">
              <a:avLst/>
            </a:prstGeom>
            <a:noFill/>
          </p:spPr>
          <p:txBody>
            <a:bodyPr wrap="none" rtlCol="0">
              <a:spAutoFit/>
            </a:bodyPr>
            <a:lstStyle/>
            <a:p>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51" name="文本框 50">
              <a:extLst>
                <a:ext uri="{FF2B5EF4-FFF2-40B4-BE49-F238E27FC236}">
                  <a16:creationId xmlns="" xmlns:a16="http://schemas.microsoft.com/office/drawing/2014/main" id="{9B392606-9B25-4749-AC41-EAD07E9B03EA}"/>
                </a:ext>
              </a:extLst>
            </p:cNvPr>
            <p:cNvSpPr txBox="1"/>
            <p:nvPr/>
          </p:nvSpPr>
          <p:spPr>
            <a:xfrm>
              <a:off x="1722575" y="660400"/>
              <a:ext cx="764953"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rPr>
                <a:t>01</a:t>
              </a:r>
              <a:endParaRPr lang="zh-CN" altLang="en-US" sz="4800" b="1" dirty="0">
                <a:solidFill>
                  <a:schemeClr val="bg1"/>
                </a:solidFill>
                <a:effectLst>
                  <a:outerShdw blurRad="38100" dist="38100" dir="2700000" algn="tl">
                    <a:srgbClr val="000000">
                      <a:alpha val="43137"/>
                    </a:srgbClr>
                  </a:outerShdw>
                </a:effectLst>
              </a:endParaRPr>
            </a:p>
          </p:txBody>
        </p:sp>
      </p:grpSp>
      <p:grpSp>
        <p:nvGrpSpPr>
          <p:cNvPr id="53" name="组合 52">
            <a:extLst>
              <a:ext uri="{FF2B5EF4-FFF2-40B4-BE49-F238E27FC236}">
                <a16:creationId xmlns="" xmlns:a16="http://schemas.microsoft.com/office/drawing/2014/main" id="{FD0B64E2-A7E4-4B57-840E-2264A232B038}"/>
              </a:ext>
            </a:extLst>
          </p:cNvPr>
          <p:cNvGrpSpPr/>
          <p:nvPr/>
        </p:nvGrpSpPr>
        <p:grpSpPr>
          <a:xfrm>
            <a:off x="1602348" y="1892300"/>
            <a:ext cx="3958105" cy="830997"/>
            <a:chOff x="1697175" y="660400"/>
            <a:chExt cx="3958105" cy="830997"/>
          </a:xfrm>
        </p:grpSpPr>
        <p:grpSp>
          <p:nvGrpSpPr>
            <p:cNvPr id="54" name="组合 53">
              <a:extLst>
                <a:ext uri="{FF2B5EF4-FFF2-40B4-BE49-F238E27FC236}">
                  <a16:creationId xmlns="" xmlns:a16="http://schemas.microsoft.com/office/drawing/2014/main" id="{C37CAF8C-3DC8-4300-B1E4-1DC91D73737E}"/>
                </a:ext>
              </a:extLst>
            </p:cNvPr>
            <p:cNvGrpSpPr/>
            <p:nvPr/>
          </p:nvGrpSpPr>
          <p:grpSpPr>
            <a:xfrm>
              <a:off x="1722576" y="660400"/>
              <a:ext cx="812800" cy="812800"/>
              <a:chOff x="6273800" y="469900"/>
              <a:chExt cx="1246584" cy="1246584"/>
            </a:xfrm>
          </p:grpSpPr>
          <p:sp>
            <p:nvSpPr>
              <p:cNvPr id="57" name="矩形 56">
                <a:extLst>
                  <a:ext uri="{FF2B5EF4-FFF2-40B4-BE49-F238E27FC236}">
                    <a16:creationId xmlns="" xmlns:a16="http://schemas.microsoft.com/office/drawing/2014/main" id="{F78E24D3-B495-4DC9-9252-6E268CCA4CC9}"/>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 xmlns:a16="http://schemas.microsoft.com/office/drawing/2014/main" id="{A573DFA9-8D7F-4B46-AC45-60EDD6849DD7}"/>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 xmlns:a16="http://schemas.microsoft.com/office/drawing/2014/main" id="{A4F16C9A-AB6F-476C-A66A-144421C8C17F}"/>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 xmlns:a16="http://schemas.microsoft.com/office/drawing/2014/main" id="{FBAA227F-0D31-4077-AA75-9C7DBAB58D17}"/>
                </a:ext>
              </a:extLst>
            </p:cNvPr>
            <p:cNvSpPr txBox="1"/>
            <p:nvPr/>
          </p:nvSpPr>
          <p:spPr>
            <a:xfrm>
              <a:off x="2700625" y="743634"/>
              <a:ext cx="2954655" cy="646331"/>
            </a:xfrm>
            <a:prstGeom prst="rect">
              <a:avLst/>
            </a:prstGeom>
            <a:noFill/>
          </p:spPr>
          <p:txBody>
            <a:bodyPr wrap="none" rtlCol="0">
              <a:spAutoFit/>
            </a:bodyPr>
            <a:lstStyle/>
            <a:p>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56" name="文本框 55">
              <a:extLst>
                <a:ext uri="{FF2B5EF4-FFF2-40B4-BE49-F238E27FC236}">
                  <a16:creationId xmlns="" xmlns:a16="http://schemas.microsoft.com/office/drawing/2014/main" id="{712AFB53-6C9A-49C2-98CF-38B772DC95FE}"/>
                </a:ext>
              </a:extLst>
            </p:cNvPr>
            <p:cNvSpPr txBox="1"/>
            <p:nvPr/>
          </p:nvSpPr>
          <p:spPr>
            <a:xfrm>
              <a:off x="1697175" y="660400"/>
              <a:ext cx="870751"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rPr>
                <a:t>02</a:t>
              </a:r>
              <a:endParaRPr lang="zh-CN" altLang="en-US" sz="4800" b="1" dirty="0">
                <a:solidFill>
                  <a:schemeClr val="bg1"/>
                </a:solidFill>
                <a:effectLst>
                  <a:outerShdw blurRad="38100" dist="38100" dir="2700000" algn="tl">
                    <a:srgbClr val="000000">
                      <a:alpha val="43137"/>
                    </a:srgbClr>
                  </a:outerShdw>
                </a:effectLst>
              </a:endParaRPr>
            </a:p>
          </p:txBody>
        </p:sp>
      </p:grpSp>
      <p:grpSp>
        <p:nvGrpSpPr>
          <p:cNvPr id="60" name="组合 59">
            <a:extLst>
              <a:ext uri="{FF2B5EF4-FFF2-40B4-BE49-F238E27FC236}">
                <a16:creationId xmlns="" xmlns:a16="http://schemas.microsoft.com/office/drawing/2014/main" id="{1CECEA4C-72A0-4FBF-A928-2AE8CF1D1603}"/>
              </a:ext>
            </a:extLst>
          </p:cNvPr>
          <p:cNvGrpSpPr/>
          <p:nvPr/>
        </p:nvGrpSpPr>
        <p:grpSpPr>
          <a:xfrm>
            <a:off x="6606148" y="660400"/>
            <a:ext cx="3958105" cy="830997"/>
            <a:chOff x="1697175" y="660400"/>
            <a:chExt cx="3958105" cy="830997"/>
          </a:xfrm>
        </p:grpSpPr>
        <p:grpSp>
          <p:nvGrpSpPr>
            <p:cNvPr id="61" name="组合 60">
              <a:extLst>
                <a:ext uri="{FF2B5EF4-FFF2-40B4-BE49-F238E27FC236}">
                  <a16:creationId xmlns="" xmlns:a16="http://schemas.microsoft.com/office/drawing/2014/main" id="{A8DC9852-16C1-44FB-AF15-A60D00797A4B}"/>
                </a:ext>
              </a:extLst>
            </p:cNvPr>
            <p:cNvGrpSpPr/>
            <p:nvPr/>
          </p:nvGrpSpPr>
          <p:grpSpPr>
            <a:xfrm>
              <a:off x="1722576" y="660400"/>
              <a:ext cx="812800" cy="812800"/>
              <a:chOff x="6273800" y="469900"/>
              <a:chExt cx="1246584" cy="1246584"/>
            </a:xfrm>
          </p:grpSpPr>
          <p:sp>
            <p:nvSpPr>
              <p:cNvPr id="64" name="矩形 63">
                <a:extLst>
                  <a:ext uri="{FF2B5EF4-FFF2-40B4-BE49-F238E27FC236}">
                    <a16:creationId xmlns="" xmlns:a16="http://schemas.microsoft.com/office/drawing/2014/main" id="{446F28F8-2465-4786-AA07-F288A609845B}"/>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 xmlns:a16="http://schemas.microsoft.com/office/drawing/2014/main" id="{D7079453-1308-4D0D-A9F0-C04E79350944}"/>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 xmlns:a16="http://schemas.microsoft.com/office/drawing/2014/main" id="{CE7195C4-0ECB-43B8-BC7F-E279C725732B}"/>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 xmlns:a16="http://schemas.microsoft.com/office/drawing/2014/main" id="{28C4E5FE-EAD6-4740-B515-85136E13DA8E}"/>
                </a:ext>
              </a:extLst>
            </p:cNvPr>
            <p:cNvSpPr txBox="1"/>
            <p:nvPr/>
          </p:nvSpPr>
          <p:spPr>
            <a:xfrm>
              <a:off x="2700625" y="743634"/>
              <a:ext cx="2954655" cy="646331"/>
            </a:xfrm>
            <a:prstGeom prst="rect">
              <a:avLst/>
            </a:prstGeom>
            <a:noFill/>
          </p:spPr>
          <p:txBody>
            <a:bodyPr wrap="none" rtlCol="0">
              <a:spAutoFit/>
            </a:bodyPr>
            <a:lstStyle/>
            <a:p>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63" name="文本框 62">
              <a:extLst>
                <a:ext uri="{FF2B5EF4-FFF2-40B4-BE49-F238E27FC236}">
                  <a16:creationId xmlns="" xmlns:a16="http://schemas.microsoft.com/office/drawing/2014/main" id="{D56E0322-8EE1-4E84-BB05-7047BF97FCA6}"/>
                </a:ext>
              </a:extLst>
            </p:cNvPr>
            <p:cNvSpPr txBox="1"/>
            <p:nvPr/>
          </p:nvSpPr>
          <p:spPr>
            <a:xfrm>
              <a:off x="1697175" y="660400"/>
              <a:ext cx="870751"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rPr>
                <a:t>03</a:t>
              </a:r>
              <a:endParaRPr lang="zh-CN" altLang="en-US" sz="4800" b="1" dirty="0">
                <a:solidFill>
                  <a:schemeClr val="bg1"/>
                </a:solidFill>
                <a:effectLst>
                  <a:outerShdw blurRad="38100" dist="38100" dir="2700000" algn="tl">
                    <a:srgbClr val="000000">
                      <a:alpha val="43137"/>
                    </a:srgbClr>
                  </a:outerShdw>
                </a:effectLst>
              </a:endParaRPr>
            </a:p>
          </p:txBody>
        </p:sp>
      </p:grpSp>
      <p:grpSp>
        <p:nvGrpSpPr>
          <p:cNvPr id="67" name="组合 66">
            <a:extLst>
              <a:ext uri="{FF2B5EF4-FFF2-40B4-BE49-F238E27FC236}">
                <a16:creationId xmlns="" xmlns:a16="http://schemas.microsoft.com/office/drawing/2014/main" id="{76644006-CD8D-4269-A4BA-A8AC8181D3E1}"/>
              </a:ext>
            </a:extLst>
          </p:cNvPr>
          <p:cNvGrpSpPr/>
          <p:nvPr/>
        </p:nvGrpSpPr>
        <p:grpSpPr>
          <a:xfrm>
            <a:off x="6606148" y="1892300"/>
            <a:ext cx="3958105" cy="830997"/>
            <a:chOff x="1697175" y="660400"/>
            <a:chExt cx="3958105" cy="830997"/>
          </a:xfrm>
        </p:grpSpPr>
        <p:grpSp>
          <p:nvGrpSpPr>
            <p:cNvPr id="68" name="组合 67">
              <a:extLst>
                <a:ext uri="{FF2B5EF4-FFF2-40B4-BE49-F238E27FC236}">
                  <a16:creationId xmlns="" xmlns:a16="http://schemas.microsoft.com/office/drawing/2014/main" id="{15F6985C-70CF-4E97-923E-83DDA53F28CB}"/>
                </a:ext>
              </a:extLst>
            </p:cNvPr>
            <p:cNvGrpSpPr/>
            <p:nvPr/>
          </p:nvGrpSpPr>
          <p:grpSpPr>
            <a:xfrm>
              <a:off x="1722576" y="660400"/>
              <a:ext cx="812800" cy="812800"/>
              <a:chOff x="6273800" y="469900"/>
              <a:chExt cx="1246584" cy="1246584"/>
            </a:xfrm>
          </p:grpSpPr>
          <p:sp>
            <p:nvSpPr>
              <p:cNvPr id="71" name="矩形 70">
                <a:extLst>
                  <a:ext uri="{FF2B5EF4-FFF2-40B4-BE49-F238E27FC236}">
                    <a16:creationId xmlns="" xmlns:a16="http://schemas.microsoft.com/office/drawing/2014/main" id="{EDFB3BB8-42F2-42A4-AAA2-5BD8B5A365DC}"/>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a:extLst>
                  <a:ext uri="{FF2B5EF4-FFF2-40B4-BE49-F238E27FC236}">
                    <a16:creationId xmlns="" xmlns:a16="http://schemas.microsoft.com/office/drawing/2014/main" id="{5E5FA51E-C7DE-4461-8137-894D6024A269}"/>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 xmlns:a16="http://schemas.microsoft.com/office/drawing/2014/main" id="{139DB2DC-4E1F-4F0C-BBFF-809CF91DB3C8}"/>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9" name="文本框 68">
              <a:extLst>
                <a:ext uri="{FF2B5EF4-FFF2-40B4-BE49-F238E27FC236}">
                  <a16:creationId xmlns="" xmlns:a16="http://schemas.microsoft.com/office/drawing/2014/main" id="{7ED591F3-14EB-4470-8A76-7D1503B04C87}"/>
                </a:ext>
              </a:extLst>
            </p:cNvPr>
            <p:cNvSpPr txBox="1"/>
            <p:nvPr/>
          </p:nvSpPr>
          <p:spPr>
            <a:xfrm>
              <a:off x="2700625" y="743634"/>
              <a:ext cx="2954655" cy="646331"/>
            </a:xfrm>
            <a:prstGeom prst="rect">
              <a:avLst/>
            </a:prstGeom>
            <a:noFill/>
          </p:spPr>
          <p:txBody>
            <a:bodyPr wrap="none" rtlCol="0">
              <a:spAutoFit/>
            </a:bodyPr>
            <a:lstStyle/>
            <a:p>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70" name="文本框 69">
              <a:extLst>
                <a:ext uri="{FF2B5EF4-FFF2-40B4-BE49-F238E27FC236}">
                  <a16:creationId xmlns="" xmlns:a16="http://schemas.microsoft.com/office/drawing/2014/main" id="{E8381C67-5AA6-47E5-A513-7D704AC43AAB}"/>
                </a:ext>
              </a:extLst>
            </p:cNvPr>
            <p:cNvSpPr txBox="1"/>
            <p:nvPr/>
          </p:nvSpPr>
          <p:spPr>
            <a:xfrm>
              <a:off x="1697175" y="660400"/>
              <a:ext cx="880369" cy="830997"/>
            </a:xfrm>
            <a:prstGeom prst="rect">
              <a:avLst/>
            </a:prstGeom>
            <a:noFill/>
          </p:spPr>
          <p:txBody>
            <a:bodyPr wrap="none" rtlCol="0">
              <a:spAutoFit/>
            </a:bodyPr>
            <a:lstStyle/>
            <a:p>
              <a:r>
                <a:rPr lang="en-US" altLang="zh-CN" sz="4800" b="1" dirty="0">
                  <a:solidFill>
                    <a:schemeClr val="bg1"/>
                  </a:solidFill>
                  <a:effectLst>
                    <a:outerShdw blurRad="38100" dist="38100" dir="2700000" algn="tl">
                      <a:srgbClr val="000000">
                        <a:alpha val="43137"/>
                      </a:srgbClr>
                    </a:outerShdw>
                  </a:effectLst>
                </a:rPr>
                <a:t>04</a:t>
              </a:r>
              <a:endParaRPr lang="zh-CN" altLang="en-US" sz="48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024491481"/>
      </p:ext>
    </p:extLst>
  </p:cSld>
  <p:clrMapOvr>
    <a:masterClrMapping/>
  </p:clrMapOvr>
  <mc:AlternateContent xmlns:mc="http://schemas.openxmlformats.org/markup-compatibility/2006" xmlns:p14="http://schemas.microsoft.com/office/powerpoint/2010/main">
    <mc:Choice Requires="p14">
      <p:transition spd="slow" p14:dur="3000" advTm="3000">
        <p14:shred/>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750"/>
                            </p:stCondLst>
                            <p:childTnLst>
                              <p:par>
                                <p:cTn id="12" presetID="2" presetClass="entr" presetSubtype="8" decel="60000" fill="hold" nodeType="after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additive="base">
                                        <p:cTn id="14" dur="500" fill="hold"/>
                                        <p:tgtEl>
                                          <p:spTgt spid="52"/>
                                        </p:tgtEl>
                                        <p:attrNameLst>
                                          <p:attrName>ppt_x</p:attrName>
                                        </p:attrNameLst>
                                      </p:cBhvr>
                                      <p:tavLst>
                                        <p:tav tm="0">
                                          <p:val>
                                            <p:strVal val="0-#ppt_w/2"/>
                                          </p:val>
                                        </p:tav>
                                        <p:tav tm="100000">
                                          <p:val>
                                            <p:strVal val="#ppt_x"/>
                                          </p:val>
                                        </p:tav>
                                      </p:tavLst>
                                    </p:anim>
                                    <p:anim calcmode="lin" valueType="num">
                                      <p:cBhvr additive="base">
                                        <p:cTn id="15" dur="500" fill="hold"/>
                                        <p:tgtEl>
                                          <p:spTgt spid="52"/>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8" decel="60000"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0-#ppt_w/2"/>
                                          </p:val>
                                        </p:tav>
                                        <p:tav tm="100000">
                                          <p:val>
                                            <p:strVal val="#ppt_x"/>
                                          </p:val>
                                        </p:tav>
                                      </p:tavLst>
                                    </p:anim>
                                    <p:anim calcmode="lin" valueType="num">
                                      <p:cBhvr additive="base">
                                        <p:cTn id="20" dur="500" fill="hold"/>
                                        <p:tgtEl>
                                          <p:spTgt spid="53"/>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60000"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1+#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childTnLst>
                          </p:cTn>
                        </p:par>
                        <p:par>
                          <p:cTn id="26" fill="hold">
                            <p:stCondLst>
                              <p:cond delay="2250"/>
                            </p:stCondLst>
                            <p:childTnLst>
                              <p:par>
                                <p:cTn id="27" presetID="2" presetClass="entr" presetSubtype="2" decel="60000" fill="hold"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500" fill="hold"/>
                                        <p:tgtEl>
                                          <p:spTgt spid="67"/>
                                        </p:tgtEl>
                                        <p:attrNameLst>
                                          <p:attrName>ppt_x</p:attrName>
                                        </p:attrNameLst>
                                      </p:cBhvr>
                                      <p:tavLst>
                                        <p:tav tm="0">
                                          <p:val>
                                            <p:strVal val="1+#ppt_w/2"/>
                                          </p:val>
                                        </p:tav>
                                        <p:tav tm="100000">
                                          <p:val>
                                            <p:strVal val="#ppt_x"/>
                                          </p:val>
                                        </p:tav>
                                      </p:tavLst>
                                    </p:anim>
                                    <p:anim calcmode="lin" valueType="num">
                                      <p:cBhvr additive="base">
                                        <p:cTn id="3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手动输入 4">
            <a:extLst>
              <a:ext uri="{FF2B5EF4-FFF2-40B4-BE49-F238E27FC236}">
                <a16:creationId xmlns="" xmlns:a16="http://schemas.microsoft.com/office/drawing/2014/main" id="{115919C4-E536-4F77-A438-4767D8FAA40A}"/>
              </a:ext>
            </a:extLst>
          </p:cNvPr>
          <p:cNvSpPr/>
          <p:nvPr/>
        </p:nvSpPr>
        <p:spPr>
          <a:xfrm rot="16200000">
            <a:off x="6484091" y="1150084"/>
            <a:ext cx="6857999" cy="4557826"/>
          </a:xfrm>
          <a:prstGeom prst="flowChartManualInput">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 xmlns:a16="http://schemas.microsoft.com/office/drawing/2014/main" id="{FD48149D-225B-4F58-A17F-6A1C5CC825DB}"/>
              </a:ext>
            </a:extLst>
          </p:cNvPr>
          <p:cNvPicPr>
            <a:picLocks noChangeAspect="1"/>
          </p:cNvPicPr>
          <p:nvPr/>
        </p:nvPicPr>
        <p:blipFill>
          <a:blip r:embed="rId2">
            <a:extLst>
              <a:ext uri="{28A0092B-C50C-407E-A947-70E740481C1C}">
                <a14:useLocalDpi xmlns:a14="http://schemas.microsoft.com/office/drawing/2010/main" val="0"/>
              </a:ext>
            </a:extLst>
          </a:blip>
          <a:srcRect l="15085" r="18172"/>
          <a:stretch>
            <a:fillRect/>
          </a:stretch>
        </p:blipFill>
        <p:spPr>
          <a:xfrm>
            <a:off x="2661683" y="0"/>
            <a:ext cx="6868633" cy="6858000"/>
          </a:xfrm>
          <a:custGeom>
            <a:avLst/>
            <a:gdLst>
              <a:gd name="connsiteX0" fmla="*/ 0 w 6868633"/>
              <a:gd name="connsiteY0" fmla="*/ 0 h 6858000"/>
              <a:gd name="connsiteX1" fmla="*/ 5154133 w 6868633"/>
              <a:gd name="connsiteY1" fmla="*/ 0 h 6858000"/>
              <a:gd name="connsiteX2" fmla="*/ 6868633 w 6868633"/>
              <a:gd name="connsiteY2" fmla="*/ 6858000 h 6858000"/>
              <a:gd name="connsiteX3" fmla="*/ 1714500 w 68686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68633" h="6858000">
                <a:moveTo>
                  <a:pt x="0" y="0"/>
                </a:moveTo>
                <a:lnTo>
                  <a:pt x="5154133" y="0"/>
                </a:lnTo>
                <a:lnTo>
                  <a:pt x="6868633" y="6858000"/>
                </a:lnTo>
                <a:lnTo>
                  <a:pt x="1714500" y="6858000"/>
                </a:lnTo>
                <a:close/>
              </a:path>
            </a:pathLst>
          </a:custGeom>
        </p:spPr>
      </p:pic>
      <p:grpSp>
        <p:nvGrpSpPr>
          <p:cNvPr id="6" name="组合 5">
            <a:extLst>
              <a:ext uri="{FF2B5EF4-FFF2-40B4-BE49-F238E27FC236}">
                <a16:creationId xmlns="" xmlns:a16="http://schemas.microsoft.com/office/drawing/2014/main" id="{EA271AE2-5712-48DA-B84F-7A1E84EFAFE7}"/>
              </a:ext>
            </a:extLst>
          </p:cNvPr>
          <p:cNvGrpSpPr/>
          <p:nvPr/>
        </p:nvGrpSpPr>
        <p:grpSpPr>
          <a:xfrm>
            <a:off x="587375" y="2270283"/>
            <a:ext cx="3079932" cy="1977194"/>
            <a:chOff x="697675" y="1799266"/>
            <a:chExt cx="3079932" cy="1977194"/>
          </a:xfrm>
        </p:grpSpPr>
        <p:grpSp>
          <p:nvGrpSpPr>
            <p:cNvPr id="7" name="组合 6">
              <a:extLst>
                <a:ext uri="{FF2B5EF4-FFF2-40B4-BE49-F238E27FC236}">
                  <a16:creationId xmlns="" xmlns:a16="http://schemas.microsoft.com/office/drawing/2014/main" id="{C49F366B-2787-4E90-B9AE-56D1EB2AC3C3}"/>
                </a:ext>
              </a:extLst>
            </p:cNvPr>
            <p:cNvGrpSpPr/>
            <p:nvPr/>
          </p:nvGrpSpPr>
          <p:grpSpPr>
            <a:xfrm>
              <a:off x="697675" y="2305350"/>
              <a:ext cx="379306" cy="379306"/>
              <a:chOff x="1841319" y="1815919"/>
              <a:chExt cx="203562" cy="203562"/>
            </a:xfrm>
          </p:grpSpPr>
          <p:sp>
            <p:nvSpPr>
              <p:cNvPr id="12" name="椭圆 11">
                <a:extLst>
                  <a:ext uri="{FF2B5EF4-FFF2-40B4-BE49-F238E27FC236}">
                    <a16:creationId xmlns="" xmlns:a16="http://schemas.microsoft.com/office/drawing/2014/main" id="{B7C7A23B-246B-4DFB-919C-A71B13954696}"/>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a:extLst>
                  <a:ext uri="{FF2B5EF4-FFF2-40B4-BE49-F238E27FC236}">
                    <a16:creationId xmlns="" xmlns:a16="http://schemas.microsoft.com/office/drawing/2014/main" id="{FE689A38-BFE0-4D02-8094-0B35F8DF2D96}"/>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8" name="直接连接符 7">
              <a:extLst>
                <a:ext uri="{FF2B5EF4-FFF2-40B4-BE49-F238E27FC236}">
                  <a16:creationId xmlns="" xmlns:a16="http://schemas.microsoft.com/office/drawing/2014/main" id="{8760C61D-C103-480E-970D-3997503CDC3A}"/>
                </a:ext>
              </a:extLst>
            </p:cNvPr>
            <p:cNvCxnSpPr>
              <a:stCxn id="13"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 xmlns:a16="http://schemas.microsoft.com/office/drawing/2014/main" id="{9F781F30-C554-4C7F-9AEE-85BF1A1FE4A5}"/>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a:extLst>
                <a:ext uri="{FF2B5EF4-FFF2-40B4-BE49-F238E27FC236}">
                  <a16:creationId xmlns="" xmlns:a16="http://schemas.microsoft.com/office/drawing/2014/main" id="{9EDF3367-DE85-4660-B853-F14472D607EB}"/>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11" name="文本框 10">
              <a:extLst>
                <a:ext uri="{FF2B5EF4-FFF2-40B4-BE49-F238E27FC236}">
                  <a16:creationId xmlns="" xmlns:a16="http://schemas.microsoft.com/office/drawing/2014/main" id="{FF0E2BBE-16E4-45C9-9ABD-085D065F5764}"/>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sp>
        <p:nvSpPr>
          <p:cNvPr id="14" name="文本框 13">
            <a:extLst>
              <a:ext uri="{FF2B5EF4-FFF2-40B4-BE49-F238E27FC236}">
                <a16:creationId xmlns="" xmlns:a16="http://schemas.microsoft.com/office/drawing/2014/main" id="{1D11B18D-3248-4C83-94F4-DD76E12D653A}"/>
              </a:ext>
            </a:extLst>
          </p:cNvPr>
          <p:cNvSpPr txBox="1"/>
          <p:nvPr/>
        </p:nvSpPr>
        <p:spPr>
          <a:xfrm>
            <a:off x="9353813" y="1769573"/>
            <a:ext cx="2159937" cy="2902911"/>
          </a:xfrm>
          <a:prstGeom prst="rect">
            <a:avLst/>
          </a:prstGeom>
          <a:noFill/>
        </p:spPr>
        <p:txBody>
          <a:bodyPr wrap="square" rtlCol="0">
            <a:spAutoFit/>
          </a:bodyPr>
          <a:lstStyle/>
          <a:p>
            <a:pPr algn="just">
              <a:lnSpc>
                <a:spcPct val="130000"/>
              </a:lnSpc>
            </a:pPr>
            <a:r>
              <a:rPr lang="zh-CN" altLang="en-US" sz="3600" b="1" dirty="0">
                <a:solidFill>
                  <a:schemeClr val="bg1"/>
                </a:solidFill>
                <a:effectLst>
                  <a:outerShdw blurRad="38100" dist="38100" dir="2700000" algn="tl">
                    <a:srgbClr val="000000">
                      <a:alpha val="43137"/>
                    </a:srgbClr>
                  </a:outerShdw>
                </a:effectLst>
                <a:latin typeface="+mj-ea"/>
                <a:ea typeface="+mj-ea"/>
              </a:rPr>
              <a:t>每一次的前行都是</a:t>
            </a:r>
            <a:endParaRPr lang="en-US" altLang="zh-CN" sz="3600" b="1" dirty="0">
              <a:solidFill>
                <a:schemeClr val="bg1"/>
              </a:solidFill>
              <a:effectLst>
                <a:outerShdw blurRad="38100" dist="38100" dir="2700000" algn="tl">
                  <a:srgbClr val="000000">
                    <a:alpha val="43137"/>
                  </a:srgbClr>
                </a:outerShdw>
              </a:effectLst>
              <a:latin typeface="+mj-ea"/>
              <a:ea typeface="+mj-ea"/>
            </a:endParaRPr>
          </a:p>
          <a:p>
            <a:pPr algn="just">
              <a:lnSpc>
                <a:spcPct val="130000"/>
              </a:lnSpc>
            </a:pPr>
            <a:r>
              <a:rPr lang="zh-CN" altLang="en-US" sz="3600" b="1" dirty="0">
                <a:solidFill>
                  <a:schemeClr val="bg1"/>
                </a:solidFill>
                <a:effectLst>
                  <a:outerShdw blurRad="38100" dist="38100" dir="2700000" algn="tl">
                    <a:srgbClr val="000000">
                      <a:alpha val="43137"/>
                    </a:srgbClr>
                  </a:outerShdw>
                </a:effectLst>
                <a:latin typeface="+mj-ea"/>
                <a:ea typeface="+mj-ea"/>
              </a:rPr>
              <a:t>心灵的一次涤荡</a:t>
            </a:r>
          </a:p>
        </p:txBody>
      </p:sp>
    </p:spTree>
    <p:extLst>
      <p:ext uri="{BB962C8B-B14F-4D97-AF65-F5344CB8AC3E}">
        <p14:creationId xmlns:p14="http://schemas.microsoft.com/office/powerpoint/2010/main" val="868325752"/>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8399E5C-EDA8-44BF-9C3D-1717A8E24210}"/>
              </a:ext>
            </a:extLst>
          </p:cNvPr>
          <p:cNvPicPr>
            <a:picLocks noChangeAspect="1"/>
          </p:cNvPicPr>
          <p:nvPr/>
        </p:nvPicPr>
        <p:blipFill>
          <a:blip r:embed="rId2">
            <a:extLst>
              <a:ext uri="{28A0092B-C50C-407E-A947-70E740481C1C}">
                <a14:useLocalDpi xmlns:a14="http://schemas.microsoft.com/office/drawing/2010/main" val="0"/>
              </a:ext>
            </a:extLst>
          </a:blip>
          <a:srcRect l="21986" r="10605"/>
          <a:stretch>
            <a:fillRect/>
          </a:stretch>
        </p:blipFill>
        <p:spPr>
          <a:xfrm>
            <a:off x="2552700" y="0"/>
            <a:ext cx="7086600" cy="6858000"/>
          </a:xfrm>
          <a:custGeom>
            <a:avLst/>
            <a:gdLst>
              <a:gd name="connsiteX0" fmla="*/ 1714500 w 7086600"/>
              <a:gd name="connsiteY0" fmla="*/ 0 h 6858000"/>
              <a:gd name="connsiteX1" fmla="*/ 7086600 w 7086600"/>
              <a:gd name="connsiteY1" fmla="*/ 0 h 6858000"/>
              <a:gd name="connsiteX2" fmla="*/ 5372100 w 7086600"/>
              <a:gd name="connsiteY2" fmla="*/ 6858000 h 6858000"/>
              <a:gd name="connsiteX3" fmla="*/ 0 w 7086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86600" h="6858000">
                <a:moveTo>
                  <a:pt x="1714500" y="0"/>
                </a:moveTo>
                <a:lnTo>
                  <a:pt x="7086600" y="0"/>
                </a:lnTo>
                <a:lnTo>
                  <a:pt x="5372100" y="6858000"/>
                </a:lnTo>
                <a:lnTo>
                  <a:pt x="0" y="6858000"/>
                </a:lnTo>
                <a:close/>
              </a:path>
            </a:pathLst>
          </a:custGeom>
        </p:spPr>
      </p:pic>
      <p:grpSp>
        <p:nvGrpSpPr>
          <p:cNvPr id="13" name="组合 12">
            <a:extLst>
              <a:ext uri="{FF2B5EF4-FFF2-40B4-BE49-F238E27FC236}">
                <a16:creationId xmlns="" xmlns:a16="http://schemas.microsoft.com/office/drawing/2014/main" id="{0F7FD8D7-BB9F-4596-9F23-6EE8AD136C7C}"/>
              </a:ext>
            </a:extLst>
          </p:cNvPr>
          <p:cNvGrpSpPr/>
          <p:nvPr/>
        </p:nvGrpSpPr>
        <p:grpSpPr>
          <a:xfrm>
            <a:off x="697675" y="1799266"/>
            <a:ext cx="3079932" cy="1977194"/>
            <a:chOff x="697675" y="1799266"/>
            <a:chExt cx="3079932" cy="1977194"/>
          </a:xfrm>
        </p:grpSpPr>
        <p:grpSp>
          <p:nvGrpSpPr>
            <p:cNvPr id="7" name="组合 6">
              <a:extLst>
                <a:ext uri="{FF2B5EF4-FFF2-40B4-BE49-F238E27FC236}">
                  <a16:creationId xmlns="" xmlns:a16="http://schemas.microsoft.com/office/drawing/2014/main" id="{6061E8C6-3DCD-4A8C-8264-DFE2E8644C9F}"/>
                </a:ext>
              </a:extLst>
            </p:cNvPr>
            <p:cNvGrpSpPr/>
            <p:nvPr/>
          </p:nvGrpSpPr>
          <p:grpSpPr>
            <a:xfrm>
              <a:off x="697675" y="2305350"/>
              <a:ext cx="379306" cy="379306"/>
              <a:chOff x="1841319" y="1815919"/>
              <a:chExt cx="203562" cy="203562"/>
            </a:xfrm>
          </p:grpSpPr>
          <p:sp>
            <p:nvSpPr>
              <p:cNvPr id="5" name="椭圆 4">
                <a:extLst>
                  <a:ext uri="{FF2B5EF4-FFF2-40B4-BE49-F238E27FC236}">
                    <a16:creationId xmlns="" xmlns:a16="http://schemas.microsoft.com/office/drawing/2014/main" id="{B309B112-F771-4823-BCCD-2720A7196AF9}"/>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a:extLst>
                  <a:ext uri="{FF2B5EF4-FFF2-40B4-BE49-F238E27FC236}">
                    <a16:creationId xmlns="" xmlns:a16="http://schemas.microsoft.com/office/drawing/2014/main" id="{CE752E5C-9462-4D1C-A758-3593D097CBEE}"/>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9" name="直接连接符 8">
              <a:extLst>
                <a:ext uri="{FF2B5EF4-FFF2-40B4-BE49-F238E27FC236}">
                  <a16:creationId xmlns="" xmlns:a16="http://schemas.microsoft.com/office/drawing/2014/main" id="{7635CF11-30E4-425E-BDFF-EB2AD3E2A53A}"/>
                </a:ext>
              </a:extLst>
            </p:cNvPr>
            <p:cNvCxnSpPr>
              <a:stCxn id="6"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 xmlns:a16="http://schemas.microsoft.com/office/drawing/2014/main" id="{F901104D-51CD-4140-9DDF-8D27EC2E343D}"/>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
              <a:extLst>
                <a:ext uri="{FF2B5EF4-FFF2-40B4-BE49-F238E27FC236}">
                  <a16:creationId xmlns="" xmlns:a16="http://schemas.microsoft.com/office/drawing/2014/main" id="{283F9AB9-FC80-4E1D-941D-0C240BAA3449}"/>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12" name="文本框 11">
              <a:extLst>
                <a:ext uri="{FF2B5EF4-FFF2-40B4-BE49-F238E27FC236}">
                  <a16:creationId xmlns="" xmlns:a16="http://schemas.microsoft.com/office/drawing/2014/main" id="{4DC1F139-AEF2-4DEE-B2CF-D57390805B97}"/>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grpSp>
        <p:nvGrpSpPr>
          <p:cNvPr id="14" name="组合 13">
            <a:extLst>
              <a:ext uri="{FF2B5EF4-FFF2-40B4-BE49-F238E27FC236}">
                <a16:creationId xmlns="" xmlns:a16="http://schemas.microsoft.com/office/drawing/2014/main" id="{AD9EC764-3CB6-46AF-8239-4C31FD8CAE42}"/>
              </a:ext>
            </a:extLst>
          </p:cNvPr>
          <p:cNvGrpSpPr/>
          <p:nvPr/>
        </p:nvGrpSpPr>
        <p:grpSpPr>
          <a:xfrm flipH="1">
            <a:off x="8448493" y="2967666"/>
            <a:ext cx="3079932" cy="1977194"/>
            <a:chOff x="697675" y="1799266"/>
            <a:chExt cx="3079932" cy="1977194"/>
          </a:xfrm>
        </p:grpSpPr>
        <p:grpSp>
          <p:nvGrpSpPr>
            <p:cNvPr id="15" name="组合 14">
              <a:extLst>
                <a:ext uri="{FF2B5EF4-FFF2-40B4-BE49-F238E27FC236}">
                  <a16:creationId xmlns="" xmlns:a16="http://schemas.microsoft.com/office/drawing/2014/main" id="{6B9CE749-0573-4199-AEEA-7F8EEB55CDB0}"/>
                </a:ext>
              </a:extLst>
            </p:cNvPr>
            <p:cNvGrpSpPr/>
            <p:nvPr/>
          </p:nvGrpSpPr>
          <p:grpSpPr>
            <a:xfrm>
              <a:off x="697675" y="2305350"/>
              <a:ext cx="379306" cy="379306"/>
              <a:chOff x="1841319" y="1815919"/>
              <a:chExt cx="203562" cy="203562"/>
            </a:xfrm>
          </p:grpSpPr>
          <p:sp>
            <p:nvSpPr>
              <p:cNvPr id="20" name="椭圆 19">
                <a:extLst>
                  <a:ext uri="{FF2B5EF4-FFF2-40B4-BE49-F238E27FC236}">
                    <a16:creationId xmlns="" xmlns:a16="http://schemas.microsoft.com/office/drawing/2014/main" id="{A62BC050-A1B2-48F9-93BA-8F0395F7D40E}"/>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 xmlns:a16="http://schemas.microsoft.com/office/drawing/2014/main" id="{1DF90220-5832-45F7-B184-3A8DE3813390}"/>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6" name="直接连接符 15">
              <a:extLst>
                <a:ext uri="{FF2B5EF4-FFF2-40B4-BE49-F238E27FC236}">
                  <a16:creationId xmlns="" xmlns:a16="http://schemas.microsoft.com/office/drawing/2014/main" id="{4E85F17E-ACA4-4C2A-979D-ED619E696899}"/>
                </a:ext>
              </a:extLst>
            </p:cNvPr>
            <p:cNvCxnSpPr>
              <a:stCxn id="21"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 xmlns:a16="http://schemas.microsoft.com/office/drawing/2014/main" id="{FD1630E4-3624-4F05-B2B6-74C700253537}"/>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7">
              <a:extLst>
                <a:ext uri="{FF2B5EF4-FFF2-40B4-BE49-F238E27FC236}">
                  <a16:creationId xmlns="" xmlns:a16="http://schemas.microsoft.com/office/drawing/2014/main" id="{75129759-21C3-4405-9D12-57AF2BDD43B6}"/>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19" name="文本框 18">
              <a:extLst>
                <a:ext uri="{FF2B5EF4-FFF2-40B4-BE49-F238E27FC236}">
                  <a16:creationId xmlns="" xmlns:a16="http://schemas.microsoft.com/office/drawing/2014/main" id="{A235FA0A-C05D-4D53-8CED-0844593B5C5D}"/>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009392047"/>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4F9234A1-D1E3-45C3-8148-B910A2F734A4}"/>
              </a:ext>
            </a:extLst>
          </p:cNvPr>
          <p:cNvPicPr>
            <a:picLocks noChangeAspect="1"/>
          </p:cNvPicPr>
          <p:nvPr/>
        </p:nvPicPr>
        <p:blipFill>
          <a:blip r:embed="rId2">
            <a:extLst>
              <a:ext uri="{28A0092B-C50C-407E-A947-70E740481C1C}">
                <a14:useLocalDpi xmlns:a14="http://schemas.microsoft.com/office/drawing/2010/main" val="0"/>
              </a:ext>
            </a:extLst>
          </a:blip>
          <a:srcRect l="31368" r="21794"/>
          <a:stretch>
            <a:fillRect/>
          </a:stretch>
        </p:blipFill>
        <p:spPr>
          <a:xfrm>
            <a:off x="3685941" y="0"/>
            <a:ext cx="4820118" cy="6858000"/>
          </a:xfrm>
          <a:custGeom>
            <a:avLst/>
            <a:gdLst>
              <a:gd name="connsiteX0" fmla="*/ 2762705 w 4820118"/>
              <a:gd name="connsiteY0" fmla="*/ 1 h 6858000"/>
              <a:gd name="connsiteX1" fmla="*/ 3161426 w 4820118"/>
              <a:gd name="connsiteY1" fmla="*/ 1 h 6858000"/>
              <a:gd name="connsiteX2" fmla="*/ 2900929 w 4820118"/>
              <a:gd name="connsiteY2" fmla="*/ 6858000 h 6858000"/>
              <a:gd name="connsiteX3" fmla="*/ 2502208 w 4820118"/>
              <a:gd name="connsiteY3" fmla="*/ 6858000 h 6858000"/>
              <a:gd name="connsiteX4" fmla="*/ 2348032 w 4820118"/>
              <a:gd name="connsiteY4" fmla="*/ 1 h 6858000"/>
              <a:gd name="connsiteX5" fmla="*/ 2746753 w 4820118"/>
              <a:gd name="connsiteY5" fmla="*/ 1 h 6858000"/>
              <a:gd name="connsiteX6" fmla="*/ 2486256 w 4820118"/>
              <a:gd name="connsiteY6" fmla="*/ 6858000 h 6858000"/>
              <a:gd name="connsiteX7" fmla="*/ 2087535 w 4820118"/>
              <a:gd name="connsiteY7" fmla="*/ 6858000 h 6858000"/>
              <a:gd name="connsiteX8" fmla="*/ 1933359 w 4820118"/>
              <a:gd name="connsiteY8" fmla="*/ 1 h 6858000"/>
              <a:gd name="connsiteX9" fmla="*/ 2332080 w 4820118"/>
              <a:gd name="connsiteY9" fmla="*/ 1 h 6858000"/>
              <a:gd name="connsiteX10" fmla="*/ 2071583 w 4820118"/>
              <a:gd name="connsiteY10" fmla="*/ 6858000 h 6858000"/>
              <a:gd name="connsiteX11" fmla="*/ 1672862 w 4820118"/>
              <a:gd name="connsiteY11" fmla="*/ 6858000 h 6858000"/>
              <a:gd name="connsiteX12" fmla="*/ 1518686 w 4820118"/>
              <a:gd name="connsiteY12" fmla="*/ 1 h 6858000"/>
              <a:gd name="connsiteX13" fmla="*/ 1917407 w 4820118"/>
              <a:gd name="connsiteY13" fmla="*/ 1 h 6858000"/>
              <a:gd name="connsiteX14" fmla="*/ 1656910 w 4820118"/>
              <a:gd name="connsiteY14" fmla="*/ 6858000 h 6858000"/>
              <a:gd name="connsiteX15" fmla="*/ 1258189 w 4820118"/>
              <a:gd name="connsiteY15" fmla="*/ 6858000 h 6858000"/>
              <a:gd name="connsiteX16" fmla="*/ 1104013 w 4820118"/>
              <a:gd name="connsiteY16" fmla="*/ 1 h 6858000"/>
              <a:gd name="connsiteX17" fmla="*/ 1502734 w 4820118"/>
              <a:gd name="connsiteY17" fmla="*/ 1 h 6858000"/>
              <a:gd name="connsiteX18" fmla="*/ 1242237 w 4820118"/>
              <a:gd name="connsiteY18" fmla="*/ 6858000 h 6858000"/>
              <a:gd name="connsiteX19" fmla="*/ 843516 w 4820118"/>
              <a:gd name="connsiteY19" fmla="*/ 6858000 h 6858000"/>
              <a:gd name="connsiteX20" fmla="*/ 689340 w 4820118"/>
              <a:gd name="connsiteY20" fmla="*/ 1 h 6858000"/>
              <a:gd name="connsiteX21" fmla="*/ 1088061 w 4820118"/>
              <a:gd name="connsiteY21" fmla="*/ 1 h 6858000"/>
              <a:gd name="connsiteX22" fmla="*/ 827564 w 4820118"/>
              <a:gd name="connsiteY22" fmla="*/ 6858000 h 6858000"/>
              <a:gd name="connsiteX23" fmla="*/ 428843 w 4820118"/>
              <a:gd name="connsiteY23" fmla="*/ 6858000 h 6858000"/>
              <a:gd name="connsiteX24" fmla="*/ 260497 w 4820118"/>
              <a:gd name="connsiteY24" fmla="*/ 1 h 6858000"/>
              <a:gd name="connsiteX25" fmla="*/ 659218 w 4820118"/>
              <a:gd name="connsiteY25" fmla="*/ 1 h 6858000"/>
              <a:gd name="connsiteX26" fmla="*/ 398721 w 4820118"/>
              <a:gd name="connsiteY26" fmla="*/ 6858000 h 6858000"/>
              <a:gd name="connsiteX27" fmla="*/ 0 w 4820118"/>
              <a:gd name="connsiteY27" fmla="*/ 6858000 h 6858000"/>
              <a:gd name="connsiteX28" fmla="*/ 4421397 w 4820118"/>
              <a:gd name="connsiteY28" fmla="*/ 0 h 6858000"/>
              <a:gd name="connsiteX29" fmla="*/ 4820118 w 4820118"/>
              <a:gd name="connsiteY29" fmla="*/ 0 h 6858000"/>
              <a:gd name="connsiteX30" fmla="*/ 4559621 w 4820118"/>
              <a:gd name="connsiteY30" fmla="*/ 6858000 h 6858000"/>
              <a:gd name="connsiteX31" fmla="*/ 4160900 w 4820118"/>
              <a:gd name="connsiteY31" fmla="*/ 6858000 h 6858000"/>
              <a:gd name="connsiteX32" fmla="*/ 4006724 w 4820118"/>
              <a:gd name="connsiteY32" fmla="*/ 0 h 6858000"/>
              <a:gd name="connsiteX33" fmla="*/ 4405445 w 4820118"/>
              <a:gd name="connsiteY33" fmla="*/ 0 h 6858000"/>
              <a:gd name="connsiteX34" fmla="*/ 4144948 w 4820118"/>
              <a:gd name="connsiteY34" fmla="*/ 6858000 h 6858000"/>
              <a:gd name="connsiteX35" fmla="*/ 3746227 w 4820118"/>
              <a:gd name="connsiteY35" fmla="*/ 6858000 h 6858000"/>
              <a:gd name="connsiteX36" fmla="*/ 3592051 w 4820118"/>
              <a:gd name="connsiteY36" fmla="*/ 0 h 6858000"/>
              <a:gd name="connsiteX37" fmla="*/ 3990772 w 4820118"/>
              <a:gd name="connsiteY37" fmla="*/ 0 h 6858000"/>
              <a:gd name="connsiteX38" fmla="*/ 3730275 w 4820118"/>
              <a:gd name="connsiteY38" fmla="*/ 6858000 h 6858000"/>
              <a:gd name="connsiteX39" fmla="*/ 3331554 w 4820118"/>
              <a:gd name="connsiteY39" fmla="*/ 6858000 h 6858000"/>
              <a:gd name="connsiteX40" fmla="*/ 3177378 w 4820118"/>
              <a:gd name="connsiteY40" fmla="*/ 0 h 6858000"/>
              <a:gd name="connsiteX41" fmla="*/ 3576099 w 4820118"/>
              <a:gd name="connsiteY41" fmla="*/ 0 h 6858000"/>
              <a:gd name="connsiteX42" fmla="*/ 3315602 w 4820118"/>
              <a:gd name="connsiteY42" fmla="*/ 6858000 h 6858000"/>
              <a:gd name="connsiteX43" fmla="*/ 2916881 w 4820118"/>
              <a:gd name="connsiteY4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820118" h="6858000">
                <a:moveTo>
                  <a:pt x="2762705" y="1"/>
                </a:moveTo>
                <a:lnTo>
                  <a:pt x="3161426" y="1"/>
                </a:lnTo>
                <a:lnTo>
                  <a:pt x="2900929" y="6858000"/>
                </a:lnTo>
                <a:lnTo>
                  <a:pt x="2502208" y="6858000"/>
                </a:lnTo>
                <a:close/>
                <a:moveTo>
                  <a:pt x="2348032" y="1"/>
                </a:moveTo>
                <a:lnTo>
                  <a:pt x="2746753" y="1"/>
                </a:lnTo>
                <a:lnTo>
                  <a:pt x="2486256" y="6858000"/>
                </a:lnTo>
                <a:lnTo>
                  <a:pt x="2087535" y="6858000"/>
                </a:lnTo>
                <a:close/>
                <a:moveTo>
                  <a:pt x="1933359" y="1"/>
                </a:moveTo>
                <a:lnTo>
                  <a:pt x="2332080" y="1"/>
                </a:lnTo>
                <a:lnTo>
                  <a:pt x="2071583" y="6858000"/>
                </a:lnTo>
                <a:lnTo>
                  <a:pt x="1672862" y="6858000"/>
                </a:lnTo>
                <a:close/>
                <a:moveTo>
                  <a:pt x="1518686" y="1"/>
                </a:moveTo>
                <a:lnTo>
                  <a:pt x="1917407" y="1"/>
                </a:lnTo>
                <a:lnTo>
                  <a:pt x="1656910" y="6858000"/>
                </a:lnTo>
                <a:lnTo>
                  <a:pt x="1258189" y="6858000"/>
                </a:lnTo>
                <a:close/>
                <a:moveTo>
                  <a:pt x="1104013" y="1"/>
                </a:moveTo>
                <a:lnTo>
                  <a:pt x="1502734" y="1"/>
                </a:lnTo>
                <a:lnTo>
                  <a:pt x="1242237" y="6858000"/>
                </a:lnTo>
                <a:lnTo>
                  <a:pt x="843516" y="6858000"/>
                </a:lnTo>
                <a:close/>
                <a:moveTo>
                  <a:pt x="689340" y="1"/>
                </a:moveTo>
                <a:lnTo>
                  <a:pt x="1088061" y="1"/>
                </a:lnTo>
                <a:lnTo>
                  <a:pt x="827564" y="6858000"/>
                </a:lnTo>
                <a:lnTo>
                  <a:pt x="428843" y="6858000"/>
                </a:lnTo>
                <a:close/>
                <a:moveTo>
                  <a:pt x="260497" y="1"/>
                </a:moveTo>
                <a:lnTo>
                  <a:pt x="659218" y="1"/>
                </a:lnTo>
                <a:lnTo>
                  <a:pt x="398721" y="6858000"/>
                </a:lnTo>
                <a:lnTo>
                  <a:pt x="0" y="6858000"/>
                </a:lnTo>
                <a:close/>
                <a:moveTo>
                  <a:pt x="4421397" y="0"/>
                </a:moveTo>
                <a:lnTo>
                  <a:pt x="4820118" y="0"/>
                </a:lnTo>
                <a:lnTo>
                  <a:pt x="4559621" y="6858000"/>
                </a:lnTo>
                <a:lnTo>
                  <a:pt x="4160900" y="6858000"/>
                </a:lnTo>
                <a:close/>
                <a:moveTo>
                  <a:pt x="4006724" y="0"/>
                </a:moveTo>
                <a:lnTo>
                  <a:pt x="4405445" y="0"/>
                </a:lnTo>
                <a:lnTo>
                  <a:pt x="4144948" y="6858000"/>
                </a:lnTo>
                <a:lnTo>
                  <a:pt x="3746227" y="6858000"/>
                </a:lnTo>
                <a:close/>
                <a:moveTo>
                  <a:pt x="3592051" y="0"/>
                </a:moveTo>
                <a:lnTo>
                  <a:pt x="3990772" y="0"/>
                </a:lnTo>
                <a:lnTo>
                  <a:pt x="3730275" y="6858000"/>
                </a:lnTo>
                <a:lnTo>
                  <a:pt x="3331554" y="6858000"/>
                </a:lnTo>
                <a:close/>
                <a:moveTo>
                  <a:pt x="3177378" y="0"/>
                </a:moveTo>
                <a:lnTo>
                  <a:pt x="3576099" y="0"/>
                </a:lnTo>
                <a:lnTo>
                  <a:pt x="3315602" y="6858000"/>
                </a:lnTo>
                <a:lnTo>
                  <a:pt x="2916881" y="6858000"/>
                </a:lnTo>
                <a:close/>
              </a:path>
            </a:pathLst>
          </a:custGeom>
        </p:spPr>
      </p:pic>
      <p:sp>
        <p:nvSpPr>
          <p:cNvPr id="18" name="直角三角形 17">
            <a:extLst>
              <a:ext uri="{FF2B5EF4-FFF2-40B4-BE49-F238E27FC236}">
                <a16:creationId xmlns="" xmlns:a16="http://schemas.microsoft.com/office/drawing/2014/main" id="{B676EC41-439C-4D86-8F34-A65DC9D0766A}"/>
              </a:ext>
            </a:extLst>
          </p:cNvPr>
          <p:cNvSpPr/>
          <p:nvPr/>
        </p:nvSpPr>
        <p:spPr>
          <a:xfrm flipH="1">
            <a:off x="8261509" y="0"/>
            <a:ext cx="244549" cy="6858000"/>
          </a:xfrm>
          <a:prstGeom prst="rtTriangl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a:extLst>
              <a:ext uri="{FF2B5EF4-FFF2-40B4-BE49-F238E27FC236}">
                <a16:creationId xmlns="" xmlns:a16="http://schemas.microsoft.com/office/drawing/2014/main" id="{D63126A1-BB11-4456-930D-6D3B1640D9B2}"/>
              </a:ext>
            </a:extLst>
          </p:cNvPr>
          <p:cNvSpPr/>
          <p:nvPr/>
        </p:nvSpPr>
        <p:spPr>
          <a:xfrm flipV="1">
            <a:off x="3685941" y="0"/>
            <a:ext cx="244549" cy="6858000"/>
          </a:xfrm>
          <a:prstGeom prst="rtTriangl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 xmlns:a16="http://schemas.microsoft.com/office/drawing/2014/main" id="{15FE5420-9D13-4BBC-B064-83F4F3321331}"/>
              </a:ext>
            </a:extLst>
          </p:cNvPr>
          <p:cNvGrpSpPr/>
          <p:nvPr/>
        </p:nvGrpSpPr>
        <p:grpSpPr>
          <a:xfrm flipH="1">
            <a:off x="8221356" y="2440403"/>
            <a:ext cx="3079932" cy="1977194"/>
            <a:chOff x="697675" y="1799266"/>
            <a:chExt cx="3079932" cy="1977194"/>
          </a:xfrm>
        </p:grpSpPr>
        <p:grpSp>
          <p:nvGrpSpPr>
            <p:cNvPr id="21" name="组合 20">
              <a:extLst>
                <a:ext uri="{FF2B5EF4-FFF2-40B4-BE49-F238E27FC236}">
                  <a16:creationId xmlns="" xmlns:a16="http://schemas.microsoft.com/office/drawing/2014/main" id="{488C7E8E-197A-4351-A86F-3D6BBC5EE38E}"/>
                </a:ext>
              </a:extLst>
            </p:cNvPr>
            <p:cNvGrpSpPr/>
            <p:nvPr/>
          </p:nvGrpSpPr>
          <p:grpSpPr>
            <a:xfrm>
              <a:off x="697675" y="2305350"/>
              <a:ext cx="379306" cy="379306"/>
              <a:chOff x="1841319" y="1815919"/>
              <a:chExt cx="203562" cy="203562"/>
            </a:xfrm>
          </p:grpSpPr>
          <p:sp>
            <p:nvSpPr>
              <p:cNvPr id="26" name="椭圆 25">
                <a:extLst>
                  <a:ext uri="{FF2B5EF4-FFF2-40B4-BE49-F238E27FC236}">
                    <a16:creationId xmlns="" xmlns:a16="http://schemas.microsoft.com/office/drawing/2014/main" id="{3FBE852E-D3BA-4BD4-981C-D5DB0CF27E02}"/>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822505"/>
                  </a:solidFill>
                </a:endParaRPr>
              </a:p>
            </p:txBody>
          </p:sp>
          <p:sp>
            <p:nvSpPr>
              <p:cNvPr id="27" name="椭圆 26">
                <a:extLst>
                  <a:ext uri="{FF2B5EF4-FFF2-40B4-BE49-F238E27FC236}">
                    <a16:creationId xmlns="" xmlns:a16="http://schemas.microsoft.com/office/drawing/2014/main" id="{828370CF-6223-4ECE-A1B9-569269AEDA2F}"/>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822505"/>
                  </a:solidFill>
                </a:endParaRPr>
              </a:p>
            </p:txBody>
          </p:sp>
        </p:grpSp>
        <p:cxnSp>
          <p:nvCxnSpPr>
            <p:cNvPr id="22" name="直接连接符 21">
              <a:extLst>
                <a:ext uri="{FF2B5EF4-FFF2-40B4-BE49-F238E27FC236}">
                  <a16:creationId xmlns="" xmlns:a16="http://schemas.microsoft.com/office/drawing/2014/main" id="{8E9D24B6-DC15-4830-AA3A-1AF4A4AFC55A}"/>
                </a:ext>
              </a:extLst>
            </p:cNvPr>
            <p:cNvCxnSpPr>
              <a:stCxn id="27"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 xmlns:a16="http://schemas.microsoft.com/office/drawing/2014/main" id="{CCFFB4B6-9CFB-4D52-B722-CB7E883A4319}"/>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822505"/>
                </a:solidFill>
              </a:endParaRPr>
            </a:p>
          </p:txBody>
        </p:sp>
        <p:sp>
          <p:nvSpPr>
            <p:cNvPr id="24" name="文本框 23">
              <a:extLst>
                <a:ext uri="{FF2B5EF4-FFF2-40B4-BE49-F238E27FC236}">
                  <a16:creationId xmlns="" xmlns:a16="http://schemas.microsoft.com/office/drawing/2014/main" id="{6D646E20-3F04-4D80-BCD8-CD6420463EC3}"/>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25" name="文本框 24">
              <a:extLst>
                <a:ext uri="{FF2B5EF4-FFF2-40B4-BE49-F238E27FC236}">
                  <a16:creationId xmlns="" xmlns:a16="http://schemas.microsoft.com/office/drawing/2014/main" id="{2FCDA6F6-FBE8-4FDF-9928-C01113AF14CC}"/>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rgbClr val="822505"/>
                  </a:solidFill>
                </a:rPr>
                <a:t>点击此处更换文本点击此处更换文本点击此处更换文本点击此处更换文本</a:t>
              </a:r>
              <a:endParaRPr lang="zh-CN" altLang="en-US" sz="1400" b="1" dirty="0">
                <a:solidFill>
                  <a:srgbClr val="822505"/>
                </a:solidFill>
                <a:effectLst>
                  <a:outerShdw blurRad="38100" dist="38100" dir="2700000" algn="tl">
                    <a:srgbClr val="000000">
                      <a:alpha val="43137"/>
                    </a:srgbClr>
                  </a:outerShdw>
                </a:effectLst>
              </a:endParaRPr>
            </a:p>
          </p:txBody>
        </p:sp>
      </p:grpSp>
      <p:sp>
        <p:nvSpPr>
          <p:cNvPr id="28" name="文本框 27">
            <a:extLst>
              <a:ext uri="{FF2B5EF4-FFF2-40B4-BE49-F238E27FC236}">
                <a16:creationId xmlns="" xmlns:a16="http://schemas.microsoft.com/office/drawing/2014/main" id="{85270D8C-C00A-41C4-8C44-5545750E0F4C}"/>
              </a:ext>
            </a:extLst>
          </p:cNvPr>
          <p:cNvSpPr txBox="1"/>
          <p:nvPr/>
        </p:nvSpPr>
        <p:spPr>
          <a:xfrm>
            <a:off x="890712" y="1874337"/>
            <a:ext cx="2159937" cy="2902911"/>
          </a:xfrm>
          <a:prstGeom prst="rect">
            <a:avLst/>
          </a:prstGeom>
          <a:noFill/>
        </p:spPr>
        <p:txBody>
          <a:bodyPr wrap="square" rtlCol="0">
            <a:spAutoFit/>
          </a:bodyPr>
          <a:lstStyle/>
          <a:p>
            <a:pPr algn="just">
              <a:lnSpc>
                <a:spcPct val="130000"/>
              </a:lnSpc>
            </a:pPr>
            <a:r>
              <a:rPr lang="zh-CN" altLang="en-US" sz="3600" b="1" dirty="0">
                <a:solidFill>
                  <a:srgbClr val="D28244"/>
                </a:solidFill>
                <a:effectLst>
                  <a:outerShdw blurRad="38100" dist="38100" dir="2700000" algn="tl">
                    <a:srgbClr val="000000">
                      <a:alpha val="43137"/>
                    </a:srgbClr>
                  </a:outerShdw>
                </a:effectLst>
                <a:latin typeface="+mj-ea"/>
                <a:ea typeface="+mj-ea"/>
              </a:rPr>
              <a:t>每一次的前行都是</a:t>
            </a:r>
            <a:endParaRPr lang="en-US" altLang="zh-CN" sz="3600" b="1" dirty="0">
              <a:solidFill>
                <a:srgbClr val="D28244"/>
              </a:solidFill>
              <a:effectLst>
                <a:outerShdw blurRad="38100" dist="38100" dir="2700000" algn="tl">
                  <a:srgbClr val="000000">
                    <a:alpha val="43137"/>
                  </a:srgbClr>
                </a:outerShdw>
              </a:effectLst>
              <a:latin typeface="+mj-ea"/>
              <a:ea typeface="+mj-ea"/>
            </a:endParaRPr>
          </a:p>
          <a:p>
            <a:pPr algn="just">
              <a:lnSpc>
                <a:spcPct val="130000"/>
              </a:lnSpc>
            </a:pPr>
            <a:r>
              <a:rPr lang="zh-CN" altLang="en-US" sz="3600" b="1" dirty="0">
                <a:solidFill>
                  <a:srgbClr val="D28244"/>
                </a:solidFill>
                <a:effectLst>
                  <a:outerShdw blurRad="38100" dist="38100" dir="2700000" algn="tl">
                    <a:srgbClr val="000000">
                      <a:alpha val="43137"/>
                    </a:srgbClr>
                  </a:outerShdw>
                </a:effectLst>
                <a:latin typeface="+mj-ea"/>
                <a:ea typeface="+mj-ea"/>
              </a:rPr>
              <a:t>心灵的一次涤荡</a:t>
            </a:r>
          </a:p>
        </p:txBody>
      </p:sp>
    </p:spTree>
    <p:extLst>
      <p:ext uri="{BB962C8B-B14F-4D97-AF65-F5344CB8AC3E}">
        <p14:creationId xmlns:p14="http://schemas.microsoft.com/office/powerpoint/2010/main" val="438241002"/>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500"/>
                                        <p:tgtEl>
                                          <p:spTgt spid="17"/>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9E228659-4B9E-4FAF-9635-40645A6AC3E5}"/>
              </a:ext>
            </a:extLst>
          </p:cNvPr>
          <p:cNvPicPr>
            <a:picLocks noChangeAspect="1"/>
          </p:cNvPicPr>
          <p:nvPr/>
        </p:nvPicPr>
        <p:blipFill rotWithShape="1">
          <a:blip r:embed="rId2">
            <a:extLst>
              <a:ext uri="{28A0092B-C50C-407E-A947-70E740481C1C}">
                <a14:useLocalDpi xmlns:a14="http://schemas.microsoft.com/office/drawing/2010/main" val="0"/>
              </a:ext>
            </a:extLst>
          </a:blip>
          <a:srcRect t="7845" b="7845"/>
          <a:stretch/>
        </p:blipFill>
        <p:spPr>
          <a:xfrm>
            <a:off x="0" y="0"/>
            <a:ext cx="12192000" cy="6858000"/>
          </a:xfrm>
          <a:prstGeom prst="rect">
            <a:avLst/>
          </a:prstGeom>
        </p:spPr>
      </p:pic>
      <p:sp>
        <p:nvSpPr>
          <p:cNvPr id="3" name="文本框 2">
            <a:extLst>
              <a:ext uri="{FF2B5EF4-FFF2-40B4-BE49-F238E27FC236}">
                <a16:creationId xmlns="" xmlns:a16="http://schemas.microsoft.com/office/drawing/2014/main" id="{42095DCB-A7A2-477B-9AB5-629380D84A6E}"/>
              </a:ext>
            </a:extLst>
          </p:cNvPr>
          <p:cNvSpPr txBox="1"/>
          <p:nvPr/>
        </p:nvSpPr>
        <p:spPr>
          <a:xfrm>
            <a:off x="1692870" y="566678"/>
            <a:ext cx="923330" cy="2862322"/>
          </a:xfrm>
          <a:prstGeom prst="rect">
            <a:avLst/>
          </a:prstGeom>
          <a:noFill/>
        </p:spPr>
        <p:txBody>
          <a:bodyPr vert="eaVert" wrap="none" rtlCol="0">
            <a:spAutoFit/>
          </a:bodyPr>
          <a:lstStyle/>
          <a:p>
            <a:pPr algn="just"/>
            <a:r>
              <a:rPr lang="zh-CN" altLang="en-US" sz="4800" b="1" spc="600" dirty="0">
                <a:solidFill>
                  <a:schemeClr val="bg1"/>
                </a:solidFill>
                <a:effectLst>
                  <a:outerShdw blurRad="38100" dist="38100" dir="2700000" algn="tl">
                    <a:srgbClr val="000000">
                      <a:alpha val="43137"/>
                    </a:srgbClr>
                  </a:outerShdw>
                </a:effectLst>
                <a:latin typeface="+mj-ea"/>
                <a:ea typeface="+mj-ea"/>
              </a:rPr>
              <a:t>更换文本</a:t>
            </a:r>
          </a:p>
        </p:txBody>
      </p:sp>
      <p:sp>
        <p:nvSpPr>
          <p:cNvPr id="4" name="文本框 3">
            <a:extLst>
              <a:ext uri="{FF2B5EF4-FFF2-40B4-BE49-F238E27FC236}">
                <a16:creationId xmlns="" xmlns:a16="http://schemas.microsoft.com/office/drawing/2014/main" id="{2585F545-F160-449D-84B2-1DAE1E4F6D8A}"/>
              </a:ext>
            </a:extLst>
          </p:cNvPr>
          <p:cNvSpPr txBox="1"/>
          <p:nvPr/>
        </p:nvSpPr>
        <p:spPr>
          <a:xfrm>
            <a:off x="2954079" y="1330822"/>
            <a:ext cx="1625060" cy="2538619"/>
          </a:xfrm>
          <a:prstGeom prst="rect">
            <a:avLst/>
          </a:prstGeom>
          <a:noFill/>
        </p:spPr>
        <p:txBody>
          <a:bodyPr vert="eaVert" wrap="square" rtlCol="0">
            <a:spAutoFit/>
          </a:bodyPr>
          <a:lstStyle/>
          <a:p>
            <a:pPr algn="dist">
              <a:lnSpc>
                <a:spcPct val="130000"/>
              </a:lnSpc>
            </a:pPr>
            <a:r>
              <a:rPr lang="zh-CN" altLang="en-US" b="1" dirty="0">
                <a:solidFill>
                  <a:schemeClr val="bg1"/>
                </a:solidFill>
                <a:effectLst>
                  <a:outerShdw blurRad="38100" dist="38100" dir="2700000" algn="tl">
                    <a:srgbClr val="000000">
                      <a:alpha val="43137"/>
                    </a:srgbClr>
                  </a:outerShdw>
                </a:effectLst>
              </a:rPr>
              <a:t>点击此处更换文本点击此处更换文本点击此处更换文本点击此处更换</a:t>
            </a:r>
          </a:p>
          <a:p>
            <a:pPr algn="dist">
              <a:lnSpc>
                <a:spcPct val="130000"/>
              </a:lnSpc>
            </a:pPr>
            <a:endParaRPr lang="zh-CN" altLang="en-US" b="1" dirty="0">
              <a:solidFill>
                <a:schemeClr val="bg1"/>
              </a:solidFill>
              <a:effectLst>
                <a:outerShdw blurRad="38100" dist="38100" dir="2700000" algn="tl">
                  <a:srgbClr val="000000">
                    <a:alpha val="43137"/>
                  </a:srgbClr>
                </a:outerShdw>
              </a:effectLst>
            </a:endParaRPr>
          </a:p>
        </p:txBody>
      </p:sp>
      <p:cxnSp>
        <p:nvCxnSpPr>
          <p:cNvPr id="6" name="直接连接符 5">
            <a:extLst>
              <a:ext uri="{FF2B5EF4-FFF2-40B4-BE49-F238E27FC236}">
                <a16:creationId xmlns="" xmlns:a16="http://schemas.microsoft.com/office/drawing/2014/main" id="{A48FEAB0-7B03-46B7-9378-F4D82806256A}"/>
              </a:ext>
            </a:extLst>
          </p:cNvPr>
          <p:cNvCxnSpPr>
            <a:cxnSpLocks/>
          </p:cNvCxnSpPr>
          <p:nvPr/>
        </p:nvCxnSpPr>
        <p:spPr>
          <a:xfrm>
            <a:off x="3062176" y="1382233"/>
            <a:ext cx="0" cy="2456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3E10C29E-020C-4DFC-A228-F3BA626BCE4C}"/>
              </a:ext>
            </a:extLst>
          </p:cNvPr>
          <p:cNvCxnSpPr>
            <a:cxnSpLocks/>
          </p:cNvCxnSpPr>
          <p:nvPr/>
        </p:nvCxnSpPr>
        <p:spPr>
          <a:xfrm>
            <a:off x="4699589" y="1382233"/>
            <a:ext cx="0" cy="2456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41193"/>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
                                          </p:val>
                                        </p:tav>
                                        <p:tav tm="100000">
                                          <p:val>
                                            <p:strVal val="#ppt_w"/>
                                          </p:val>
                                        </p:tav>
                                      </p:tavLst>
                                    </p:anim>
                                    <p:anim calcmode="lin" valueType="num">
                                      <p:cBhvr>
                                        <p:cTn id="21" dur="1000" fill="hold"/>
                                        <p:tgtEl>
                                          <p:spTgt spid="4"/>
                                        </p:tgtEl>
                                        <p:attrNameLst>
                                          <p:attrName>ppt_h</p:attrName>
                                        </p:attrNameLst>
                                      </p:cBhvr>
                                      <p:tavLst>
                                        <p:tav tm="0">
                                          <p:val>
                                            <p:fltVal val="0"/>
                                          </p:val>
                                        </p:tav>
                                        <p:tav tm="100000">
                                          <p:val>
                                            <p:strVal val="#ppt_h"/>
                                          </p:val>
                                        </p:tav>
                                      </p:tavLst>
                                    </p:anim>
                                    <p:anim calcmode="lin" valueType="num">
                                      <p:cBhvr>
                                        <p:cTn id="22" dur="1000" fill="hold"/>
                                        <p:tgtEl>
                                          <p:spTgt spid="4"/>
                                        </p:tgtEl>
                                        <p:attrNameLst>
                                          <p:attrName>style.rotation</p:attrName>
                                        </p:attrNameLst>
                                      </p:cBhvr>
                                      <p:tavLst>
                                        <p:tav tm="0">
                                          <p:val>
                                            <p:fltVal val="90"/>
                                          </p:val>
                                        </p:tav>
                                        <p:tav tm="100000">
                                          <p:val>
                                            <p:fltVal val="0"/>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217A0B39-2805-401A-BDAE-6CD9A8E17DF4}"/>
              </a:ext>
            </a:extLst>
          </p:cNvPr>
          <p:cNvPicPr>
            <a:picLocks noChangeAspect="1"/>
          </p:cNvPicPr>
          <p:nvPr/>
        </p:nvPicPr>
        <p:blipFill rotWithShape="1">
          <a:blip r:embed="rId2">
            <a:extLst>
              <a:ext uri="{28A0092B-C50C-407E-A947-70E740481C1C}">
                <a14:useLocalDpi xmlns:a14="http://schemas.microsoft.com/office/drawing/2010/main" val="0"/>
              </a:ext>
            </a:extLst>
          </a:blip>
          <a:srcRect l="3125" r="3125"/>
          <a:stretch/>
        </p:blipFill>
        <p:spPr>
          <a:xfrm>
            <a:off x="0" y="0"/>
            <a:ext cx="12192000" cy="6858000"/>
          </a:xfrm>
          <a:prstGeom prst="rect">
            <a:avLst/>
          </a:prstGeom>
        </p:spPr>
      </p:pic>
      <p:grpSp>
        <p:nvGrpSpPr>
          <p:cNvPr id="39" name="组合 38">
            <a:extLst>
              <a:ext uri="{FF2B5EF4-FFF2-40B4-BE49-F238E27FC236}">
                <a16:creationId xmlns="" xmlns:a16="http://schemas.microsoft.com/office/drawing/2014/main" id="{D1E37DE6-525B-4037-9F47-279CFA0F7510}"/>
              </a:ext>
            </a:extLst>
          </p:cNvPr>
          <p:cNvGrpSpPr/>
          <p:nvPr/>
        </p:nvGrpSpPr>
        <p:grpSpPr>
          <a:xfrm>
            <a:off x="7226300" y="1041400"/>
            <a:ext cx="2844799" cy="4299969"/>
            <a:chOff x="7150100" y="1041400"/>
            <a:chExt cx="2844799" cy="4299969"/>
          </a:xfrm>
        </p:grpSpPr>
        <p:grpSp>
          <p:nvGrpSpPr>
            <p:cNvPr id="15" name="组合 14">
              <a:extLst>
                <a:ext uri="{FF2B5EF4-FFF2-40B4-BE49-F238E27FC236}">
                  <a16:creationId xmlns="" xmlns:a16="http://schemas.microsoft.com/office/drawing/2014/main" id="{124D0EB3-EB4B-4132-A391-FB7E0C547C7E}"/>
                </a:ext>
              </a:extLst>
            </p:cNvPr>
            <p:cNvGrpSpPr/>
            <p:nvPr/>
          </p:nvGrpSpPr>
          <p:grpSpPr>
            <a:xfrm>
              <a:off x="7200900" y="1104900"/>
              <a:ext cx="1246584" cy="1246584"/>
              <a:chOff x="6273800" y="469900"/>
              <a:chExt cx="1246584" cy="1246584"/>
            </a:xfrm>
          </p:grpSpPr>
          <p:grpSp>
            <p:nvGrpSpPr>
              <p:cNvPr id="14" name="组合 13">
                <a:extLst>
                  <a:ext uri="{FF2B5EF4-FFF2-40B4-BE49-F238E27FC236}">
                    <a16:creationId xmlns="" xmlns:a16="http://schemas.microsoft.com/office/drawing/2014/main" id="{C155A6EE-6C21-4AA2-AD7A-11801452E40C}"/>
                  </a:ext>
                </a:extLst>
              </p:cNvPr>
              <p:cNvGrpSpPr/>
              <p:nvPr/>
            </p:nvGrpSpPr>
            <p:grpSpPr>
              <a:xfrm>
                <a:off x="6273800" y="469900"/>
                <a:ext cx="1246584" cy="1246584"/>
                <a:chOff x="6273800" y="469900"/>
                <a:chExt cx="1246584" cy="1246584"/>
              </a:xfrm>
            </p:grpSpPr>
            <p:sp>
              <p:nvSpPr>
                <p:cNvPr id="8" name="矩形 7">
                  <a:extLst>
                    <a:ext uri="{FF2B5EF4-FFF2-40B4-BE49-F238E27FC236}">
                      <a16:creationId xmlns="" xmlns:a16="http://schemas.microsoft.com/office/drawing/2014/main" id="{526AB9A9-1C29-44F7-9759-08CD325EB9EE}"/>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 xmlns:a16="http://schemas.microsoft.com/office/drawing/2014/main" id="{B84E6DED-F84F-42B8-BB53-E2A86F516C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317DE7D8-81A4-4C55-96EB-6ED05D167FE9}"/>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 xmlns:a16="http://schemas.microsoft.com/office/drawing/2014/main" id="{1817B02B-7B4D-4A3B-8A22-030E8495C2C1}"/>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感</a:t>
                </a:r>
                <a:endParaRPr lang="zh-CN" altLang="en-US" sz="2400" dirty="0"/>
              </a:p>
            </p:txBody>
          </p:sp>
        </p:grpSp>
        <p:grpSp>
          <p:nvGrpSpPr>
            <p:cNvPr id="16" name="组合 15">
              <a:extLst>
                <a:ext uri="{FF2B5EF4-FFF2-40B4-BE49-F238E27FC236}">
                  <a16:creationId xmlns="" xmlns:a16="http://schemas.microsoft.com/office/drawing/2014/main" id="{726AA5CD-9D2A-421E-B1C1-D4EBB75E0F21}"/>
                </a:ext>
              </a:extLst>
            </p:cNvPr>
            <p:cNvGrpSpPr/>
            <p:nvPr/>
          </p:nvGrpSpPr>
          <p:grpSpPr>
            <a:xfrm>
              <a:off x="7200900" y="2535767"/>
              <a:ext cx="1246584" cy="1246584"/>
              <a:chOff x="6273800" y="469900"/>
              <a:chExt cx="1246584" cy="1246584"/>
            </a:xfrm>
          </p:grpSpPr>
          <p:grpSp>
            <p:nvGrpSpPr>
              <p:cNvPr id="17" name="组合 16">
                <a:extLst>
                  <a:ext uri="{FF2B5EF4-FFF2-40B4-BE49-F238E27FC236}">
                    <a16:creationId xmlns="" xmlns:a16="http://schemas.microsoft.com/office/drawing/2014/main" id="{6DD59D88-FEE7-4D15-98F4-3BE249637E4D}"/>
                  </a:ext>
                </a:extLst>
              </p:cNvPr>
              <p:cNvGrpSpPr/>
              <p:nvPr/>
            </p:nvGrpSpPr>
            <p:grpSpPr>
              <a:xfrm>
                <a:off x="6273800" y="469900"/>
                <a:ext cx="1246584" cy="1246584"/>
                <a:chOff x="6273800" y="469900"/>
                <a:chExt cx="1246584" cy="1246584"/>
              </a:xfrm>
            </p:grpSpPr>
            <p:sp>
              <p:nvSpPr>
                <p:cNvPr id="19" name="矩形 18">
                  <a:extLst>
                    <a:ext uri="{FF2B5EF4-FFF2-40B4-BE49-F238E27FC236}">
                      <a16:creationId xmlns="" xmlns:a16="http://schemas.microsoft.com/office/drawing/2014/main" id="{F2D2E719-15F0-4061-92FB-3BCC5FE6F388}"/>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 xmlns:a16="http://schemas.microsoft.com/office/drawing/2014/main" id="{A6F62BDB-6529-4696-B496-CAC70D802030}"/>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11F5967D-AF20-406A-BA58-3E7DE8DC132F}"/>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ECCDFDCE-C085-4487-A090-C430FB56B2AA}"/>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谢</a:t>
                </a:r>
                <a:endParaRPr lang="zh-CN" altLang="en-US" sz="2400" dirty="0"/>
              </a:p>
            </p:txBody>
          </p:sp>
        </p:grpSp>
        <p:grpSp>
          <p:nvGrpSpPr>
            <p:cNvPr id="22" name="组合 21">
              <a:extLst>
                <a:ext uri="{FF2B5EF4-FFF2-40B4-BE49-F238E27FC236}">
                  <a16:creationId xmlns="" xmlns:a16="http://schemas.microsoft.com/office/drawing/2014/main" id="{ADBE55C4-8D95-42DB-8F91-0F9DF2331318}"/>
                </a:ext>
              </a:extLst>
            </p:cNvPr>
            <p:cNvGrpSpPr/>
            <p:nvPr/>
          </p:nvGrpSpPr>
          <p:grpSpPr>
            <a:xfrm>
              <a:off x="8623300" y="2537751"/>
              <a:ext cx="1246584" cy="1246584"/>
              <a:chOff x="6273800" y="469900"/>
              <a:chExt cx="1246584" cy="1246584"/>
            </a:xfrm>
          </p:grpSpPr>
          <p:grpSp>
            <p:nvGrpSpPr>
              <p:cNvPr id="23" name="组合 22">
                <a:extLst>
                  <a:ext uri="{FF2B5EF4-FFF2-40B4-BE49-F238E27FC236}">
                    <a16:creationId xmlns="" xmlns:a16="http://schemas.microsoft.com/office/drawing/2014/main" id="{5FFA2856-FCC9-4C9D-BB48-AF4D9EBF9D65}"/>
                  </a:ext>
                </a:extLst>
              </p:cNvPr>
              <p:cNvGrpSpPr/>
              <p:nvPr/>
            </p:nvGrpSpPr>
            <p:grpSpPr>
              <a:xfrm>
                <a:off x="6273800" y="469900"/>
                <a:ext cx="1246584" cy="1246584"/>
                <a:chOff x="6273800" y="469900"/>
                <a:chExt cx="1246584" cy="1246584"/>
              </a:xfrm>
            </p:grpSpPr>
            <p:sp>
              <p:nvSpPr>
                <p:cNvPr id="25" name="矩形 24">
                  <a:extLst>
                    <a:ext uri="{FF2B5EF4-FFF2-40B4-BE49-F238E27FC236}">
                      <a16:creationId xmlns="" xmlns:a16="http://schemas.microsoft.com/office/drawing/2014/main" id="{9E5755FB-4284-491E-8C33-01F49DBDB6D5}"/>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 xmlns:a16="http://schemas.microsoft.com/office/drawing/2014/main" id="{59A969F6-C6EA-402C-A1A5-817460158610}"/>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6="http://schemas.microsoft.com/office/drawing/2014/main" id="{AA23150B-6982-4FCA-A4D0-9EA25590EE28}"/>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24" name="文本框 23">
                <a:extLst>
                  <a:ext uri="{FF2B5EF4-FFF2-40B4-BE49-F238E27FC236}">
                    <a16:creationId xmlns="" xmlns:a16="http://schemas.microsoft.com/office/drawing/2014/main" id="{D1A8FC9D-E1A5-4D8E-A814-63175E8E4103}"/>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观</a:t>
                </a:r>
                <a:endParaRPr lang="zh-CN" altLang="en-US" sz="2400" dirty="0"/>
              </a:p>
            </p:txBody>
          </p:sp>
        </p:grpSp>
        <p:grpSp>
          <p:nvGrpSpPr>
            <p:cNvPr id="28" name="组合 27">
              <a:extLst>
                <a:ext uri="{FF2B5EF4-FFF2-40B4-BE49-F238E27FC236}">
                  <a16:creationId xmlns="" xmlns:a16="http://schemas.microsoft.com/office/drawing/2014/main" id="{44FF37D9-C4F2-4D8F-B4B9-1EF17DD7392E}"/>
                </a:ext>
              </a:extLst>
            </p:cNvPr>
            <p:cNvGrpSpPr/>
            <p:nvPr/>
          </p:nvGrpSpPr>
          <p:grpSpPr>
            <a:xfrm>
              <a:off x="8623300" y="3968617"/>
              <a:ext cx="1246584" cy="1246584"/>
              <a:chOff x="6273800" y="469900"/>
              <a:chExt cx="1246584" cy="1246584"/>
            </a:xfrm>
          </p:grpSpPr>
          <p:grpSp>
            <p:nvGrpSpPr>
              <p:cNvPr id="29" name="组合 28">
                <a:extLst>
                  <a:ext uri="{FF2B5EF4-FFF2-40B4-BE49-F238E27FC236}">
                    <a16:creationId xmlns="" xmlns:a16="http://schemas.microsoft.com/office/drawing/2014/main" id="{F83BF0F8-E886-44C9-9619-EAB4D8FE22AF}"/>
                  </a:ext>
                </a:extLst>
              </p:cNvPr>
              <p:cNvGrpSpPr/>
              <p:nvPr/>
            </p:nvGrpSpPr>
            <p:grpSpPr>
              <a:xfrm>
                <a:off x="6273800" y="469900"/>
                <a:ext cx="1246584" cy="1246584"/>
                <a:chOff x="6273800" y="469900"/>
                <a:chExt cx="1246584" cy="1246584"/>
              </a:xfrm>
            </p:grpSpPr>
            <p:sp>
              <p:nvSpPr>
                <p:cNvPr id="31" name="矩形 30">
                  <a:extLst>
                    <a:ext uri="{FF2B5EF4-FFF2-40B4-BE49-F238E27FC236}">
                      <a16:creationId xmlns="" xmlns:a16="http://schemas.microsoft.com/office/drawing/2014/main" id="{EB7F0D7B-6A3D-4D46-A098-B8CB6125699F}"/>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 xmlns:a16="http://schemas.microsoft.com/office/drawing/2014/main" id="{DBF0F0D8-3A69-4071-9351-4B50F2B91EDE}"/>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 xmlns:a16="http://schemas.microsoft.com/office/drawing/2014/main" id="{555857AF-8051-4C02-95A3-1CD66F02FFF3}"/>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 xmlns:a16="http://schemas.microsoft.com/office/drawing/2014/main" id="{38B0DE06-61C4-4B28-9F35-A75981A8C0A0}"/>
                  </a:ext>
                </a:extLst>
              </p:cNvPr>
              <p:cNvSpPr txBox="1"/>
              <p:nvPr/>
            </p:nvSpPr>
            <p:spPr>
              <a:xfrm>
                <a:off x="6303820" y="469900"/>
                <a:ext cx="1186543" cy="1200329"/>
              </a:xfrm>
              <a:prstGeom prst="rect">
                <a:avLst/>
              </a:prstGeom>
              <a:noFill/>
            </p:spPr>
            <p:txBody>
              <a:bodyPr wrap="none" rtlCol="0">
                <a:spAutoFit/>
              </a:bodyPr>
              <a:lstStyle/>
              <a:p>
                <a:r>
                  <a:rPr lang="zh-CN" altLang="en-US" sz="7200" b="1" spc="600" dirty="0">
                    <a:solidFill>
                      <a:prstClr val="white"/>
                    </a:solidFill>
                    <a:latin typeface="华文中宋" panose="02010600040101010101" pitchFamily="2" charset="-122"/>
                    <a:ea typeface="华文中宋" panose="02010600040101010101" pitchFamily="2" charset="-122"/>
                  </a:rPr>
                  <a:t>看</a:t>
                </a:r>
                <a:endParaRPr lang="zh-CN" altLang="en-US" sz="2400" dirty="0"/>
              </a:p>
            </p:txBody>
          </p:sp>
        </p:grpSp>
        <p:sp>
          <p:nvSpPr>
            <p:cNvPr id="34" name="文本框 33">
              <a:extLst>
                <a:ext uri="{FF2B5EF4-FFF2-40B4-BE49-F238E27FC236}">
                  <a16:creationId xmlns="" xmlns:a16="http://schemas.microsoft.com/office/drawing/2014/main" id="{53496030-F9DD-4691-BD3E-126CC4FF8309}"/>
                </a:ext>
              </a:extLst>
            </p:cNvPr>
            <p:cNvSpPr txBox="1"/>
            <p:nvPr/>
          </p:nvSpPr>
          <p:spPr>
            <a:xfrm>
              <a:off x="8623300" y="1041400"/>
              <a:ext cx="1210588" cy="400110"/>
            </a:xfrm>
            <a:prstGeom prst="rect">
              <a:avLst/>
            </a:prstGeom>
            <a:noFill/>
          </p:spPr>
          <p:txBody>
            <a:bodyPr wrap="none" rtlCol="0">
              <a:spAutoFit/>
            </a:bodyPr>
            <a:lstStyle/>
            <a:p>
              <a:r>
                <a:rPr lang="zh-CN" altLang="en-US" sz="2000" dirty="0">
                  <a:solidFill>
                    <a:schemeClr val="bg1">
                      <a:alpha val="68000"/>
                    </a:schemeClr>
                  </a:solidFill>
                </a:rPr>
                <a:t>旅行记忆</a:t>
              </a:r>
            </a:p>
          </p:txBody>
        </p:sp>
        <p:sp>
          <p:nvSpPr>
            <p:cNvPr id="35" name="文本框 34">
              <a:extLst>
                <a:ext uri="{FF2B5EF4-FFF2-40B4-BE49-F238E27FC236}">
                  <a16:creationId xmlns="" xmlns:a16="http://schemas.microsoft.com/office/drawing/2014/main" id="{FC0932DF-ABFE-44A9-B800-67C872FE2646}"/>
                </a:ext>
              </a:extLst>
            </p:cNvPr>
            <p:cNvSpPr txBox="1"/>
            <p:nvPr/>
          </p:nvSpPr>
          <p:spPr>
            <a:xfrm>
              <a:off x="8623298" y="1431321"/>
              <a:ext cx="1371601" cy="955326"/>
            </a:xfrm>
            <a:prstGeom prst="rect">
              <a:avLst/>
            </a:prstGeom>
            <a:noFill/>
          </p:spPr>
          <p:txBody>
            <a:bodyPr wrap="square" rtlCol="0">
              <a:spAutoFit/>
            </a:bodyPr>
            <a:lstStyle/>
            <a:p>
              <a:pPr algn="just">
                <a:lnSpc>
                  <a:spcPct val="120000"/>
                </a:lnSpc>
              </a:pPr>
              <a:r>
                <a:rPr lang="zh-CN" altLang="en-US" sz="1600" dirty="0">
                  <a:solidFill>
                    <a:schemeClr val="bg1">
                      <a:alpha val="57000"/>
                    </a:schemeClr>
                  </a:solidFill>
                </a:rPr>
                <a:t>来一次说走就走的旅行，放飞心灵</a:t>
              </a:r>
            </a:p>
          </p:txBody>
        </p:sp>
        <p:sp>
          <p:nvSpPr>
            <p:cNvPr id="36" name="文本框 35">
              <a:extLst>
                <a:ext uri="{FF2B5EF4-FFF2-40B4-BE49-F238E27FC236}">
                  <a16:creationId xmlns="" xmlns:a16="http://schemas.microsoft.com/office/drawing/2014/main" id="{5912B58B-F06B-48E0-90B5-43BBC7068B06}"/>
                </a:ext>
              </a:extLst>
            </p:cNvPr>
            <p:cNvSpPr txBox="1"/>
            <p:nvPr/>
          </p:nvSpPr>
          <p:spPr>
            <a:xfrm>
              <a:off x="8050036" y="3966634"/>
              <a:ext cx="492443" cy="1374735"/>
            </a:xfrm>
            <a:prstGeom prst="rect">
              <a:avLst/>
            </a:prstGeom>
            <a:noFill/>
          </p:spPr>
          <p:txBody>
            <a:bodyPr vert="eaVert" wrap="none" rtlCol="0">
              <a:spAutoFit/>
            </a:bodyPr>
            <a:lstStyle/>
            <a:p>
              <a:r>
                <a:rPr lang="zh-CN" altLang="en-US" sz="2000" dirty="0">
                  <a:solidFill>
                    <a:schemeClr val="bg1">
                      <a:alpha val="83000"/>
                    </a:schemeClr>
                  </a:solidFill>
                </a:rPr>
                <a:t>什么是旅行</a:t>
              </a:r>
            </a:p>
          </p:txBody>
        </p:sp>
        <p:sp>
          <p:nvSpPr>
            <p:cNvPr id="37" name="文本框 36">
              <a:extLst>
                <a:ext uri="{FF2B5EF4-FFF2-40B4-BE49-F238E27FC236}">
                  <a16:creationId xmlns="" xmlns:a16="http://schemas.microsoft.com/office/drawing/2014/main" id="{CAF0519E-DCA5-4F3C-884C-E00AA9EF7FE2}"/>
                </a:ext>
              </a:extLst>
            </p:cNvPr>
            <p:cNvSpPr txBox="1"/>
            <p:nvPr/>
          </p:nvSpPr>
          <p:spPr>
            <a:xfrm>
              <a:off x="7150100" y="3983801"/>
              <a:ext cx="1015663" cy="1336374"/>
            </a:xfrm>
            <a:prstGeom prst="rect">
              <a:avLst/>
            </a:prstGeom>
            <a:noFill/>
          </p:spPr>
          <p:txBody>
            <a:bodyPr vert="eaVert" wrap="square" rtlCol="0">
              <a:spAutoFit/>
            </a:bodyPr>
            <a:lstStyle/>
            <a:p>
              <a:pPr algn="just"/>
              <a:r>
                <a:rPr lang="zh-CN" altLang="en-US" dirty="0">
                  <a:solidFill>
                    <a:schemeClr val="bg1">
                      <a:alpha val="83000"/>
                    </a:schemeClr>
                  </a:solidFill>
                </a:rPr>
                <a:t>旅行就是多年后的</a:t>
              </a:r>
              <a:endParaRPr lang="en-US" altLang="zh-CN" dirty="0">
                <a:solidFill>
                  <a:schemeClr val="bg1">
                    <a:alpha val="83000"/>
                  </a:schemeClr>
                </a:solidFill>
              </a:endParaRPr>
            </a:p>
            <a:p>
              <a:pPr algn="just"/>
              <a:r>
                <a:rPr lang="zh-CN" altLang="en-US" dirty="0">
                  <a:solidFill>
                    <a:schemeClr val="bg1">
                      <a:alpha val="83000"/>
                    </a:schemeClr>
                  </a:solidFill>
                </a:rPr>
                <a:t>不期而遇</a:t>
              </a:r>
            </a:p>
          </p:txBody>
        </p:sp>
      </p:grpSp>
    </p:spTree>
    <p:extLst>
      <p:ext uri="{BB962C8B-B14F-4D97-AF65-F5344CB8AC3E}">
        <p14:creationId xmlns:p14="http://schemas.microsoft.com/office/powerpoint/2010/main" val="4179917831"/>
      </p:ext>
    </p:extLst>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1365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B9AEC7A4-D50F-4575-B1CE-B65635ED90F8}"/>
              </a:ext>
            </a:extLst>
          </p:cNvPr>
          <p:cNvPicPr>
            <a:picLocks noChangeAspect="1"/>
          </p:cNvPicPr>
          <p:nvPr/>
        </p:nvPicPr>
        <p:blipFill rotWithShape="1">
          <a:blip r:embed="rId2">
            <a:extLst>
              <a:ext uri="{28A0092B-C50C-407E-A947-70E740481C1C}">
                <a14:useLocalDpi xmlns:a14="http://schemas.microsoft.com/office/drawing/2010/main" val="0"/>
              </a:ext>
            </a:extLst>
          </a:blip>
          <a:srcRect t="4492" b="11100"/>
          <a:stretch/>
        </p:blipFill>
        <p:spPr>
          <a:xfrm>
            <a:off x="0" y="0"/>
            <a:ext cx="12192000" cy="6858000"/>
          </a:xfrm>
          <a:prstGeom prst="rect">
            <a:avLst/>
          </a:prstGeom>
        </p:spPr>
      </p:pic>
      <p:sp>
        <p:nvSpPr>
          <p:cNvPr id="10" name="矩形 9">
            <a:extLst>
              <a:ext uri="{FF2B5EF4-FFF2-40B4-BE49-F238E27FC236}">
                <a16:creationId xmlns="" xmlns:a16="http://schemas.microsoft.com/office/drawing/2014/main" id="{30B57A4D-8680-4694-9A66-C7C697703237}"/>
              </a:ext>
            </a:extLst>
          </p:cNvPr>
          <p:cNvSpPr/>
          <p:nvPr/>
        </p:nvSpPr>
        <p:spPr>
          <a:xfrm>
            <a:off x="0" y="0"/>
            <a:ext cx="12192000" cy="6858000"/>
          </a:xfrm>
          <a:prstGeom prst="rect">
            <a:avLst/>
          </a:prstGeom>
          <a:solidFill>
            <a:schemeClr val="tx1">
              <a:alpha val="3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a:extLst>
              <a:ext uri="{FF2B5EF4-FFF2-40B4-BE49-F238E27FC236}">
                <a16:creationId xmlns="" xmlns:a16="http://schemas.microsoft.com/office/drawing/2014/main" id="{E2BE5E41-8BF9-4410-BB69-5CD709B41D3D}"/>
              </a:ext>
            </a:extLst>
          </p:cNvPr>
          <p:cNvGrpSpPr/>
          <p:nvPr/>
        </p:nvGrpSpPr>
        <p:grpSpPr>
          <a:xfrm>
            <a:off x="5460504" y="1079500"/>
            <a:ext cx="1270992" cy="1246584"/>
            <a:chOff x="5472708" y="774700"/>
            <a:chExt cx="1270992" cy="1246584"/>
          </a:xfrm>
        </p:grpSpPr>
        <p:grpSp>
          <p:nvGrpSpPr>
            <p:cNvPr id="5" name="组合 4">
              <a:extLst>
                <a:ext uri="{FF2B5EF4-FFF2-40B4-BE49-F238E27FC236}">
                  <a16:creationId xmlns="" xmlns:a16="http://schemas.microsoft.com/office/drawing/2014/main" id="{2E0CAA13-5F90-41A2-AAC2-AFCB0C689F8D}"/>
                </a:ext>
              </a:extLst>
            </p:cNvPr>
            <p:cNvGrpSpPr/>
            <p:nvPr/>
          </p:nvGrpSpPr>
          <p:grpSpPr>
            <a:xfrm>
              <a:off x="5472708" y="774700"/>
              <a:ext cx="1246584" cy="1246584"/>
              <a:chOff x="6273800" y="469900"/>
              <a:chExt cx="1246584" cy="1246584"/>
            </a:xfrm>
          </p:grpSpPr>
          <p:sp>
            <p:nvSpPr>
              <p:cNvPr id="7" name="矩形 6">
                <a:extLst>
                  <a:ext uri="{FF2B5EF4-FFF2-40B4-BE49-F238E27FC236}">
                    <a16:creationId xmlns="" xmlns:a16="http://schemas.microsoft.com/office/drawing/2014/main" id="{33539370-0F8F-4EEA-828E-1C7EEA710732}"/>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FF0A420C-53F6-411A-A79A-C93615F313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3237A0C2-F7BD-4AE4-B0A0-99BB6CE445B7}"/>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 xmlns:a16="http://schemas.microsoft.com/office/drawing/2014/main" id="{2A549B88-A534-4061-80DB-A59397525B96}"/>
                </a:ext>
              </a:extLst>
            </p:cNvPr>
            <p:cNvSpPr txBox="1"/>
            <p:nvPr/>
          </p:nvSpPr>
          <p:spPr>
            <a:xfrm>
              <a:off x="5507464" y="843994"/>
              <a:ext cx="1236236" cy="1107996"/>
            </a:xfrm>
            <a:prstGeom prst="rect">
              <a:avLst/>
            </a:prstGeom>
            <a:noFill/>
          </p:spPr>
          <p:txBody>
            <a:bodyPr wrap="none" rtlCol="0">
              <a:spAutoFit/>
            </a:bodyPr>
            <a:lstStyle/>
            <a:p>
              <a:r>
                <a:rPr lang="en-US" altLang="zh-CN" sz="6600" b="1" dirty="0">
                  <a:solidFill>
                    <a:prstClr val="white"/>
                  </a:solidFill>
                  <a:latin typeface="华文中宋" panose="02010600040101010101" pitchFamily="2" charset="-122"/>
                  <a:ea typeface="华文中宋" panose="02010600040101010101" pitchFamily="2" charset="-122"/>
                </a:rPr>
                <a:t>01</a:t>
              </a:r>
              <a:endParaRPr lang="zh-CN" altLang="en-US" sz="2000" dirty="0"/>
            </a:p>
          </p:txBody>
        </p:sp>
      </p:grpSp>
      <p:grpSp>
        <p:nvGrpSpPr>
          <p:cNvPr id="3" name="组合 2">
            <a:extLst>
              <a:ext uri="{FF2B5EF4-FFF2-40B4-BE49-F238E27FC236}">
                <a16:creationId xmlns="" xmlns:a16="http://schemas.microsoft.com/office/drawing/2014/main" id="{500B2065-391C-4C56-855F-58EA91320562}"/>
              </a:ext>
            </a:extLst>
          </p:cNvPr>
          <p:cNvGrpSpPr/>
          <p:nvPr/>
        </p:nvGrpSpPr>
        <p:grpSpPr>
          <a:xfrm>
            <a:off x="2893153" y="3278583"/>
            <a:ext cx="6405695" cy="1107995"/>
            <a:chOff x="3441024" y="4582486"/>
            <a:chExt cx="5181600" cy="762000"/>
          </a:xfrm>
        </p:grpSpPr>
        <p:cxnSp>
          <p:nvCxnSpPr>
            <p:cNvPr id="25" name="直接连接符 24">
              <a:extLst>
                <a:ext uri="{FF2B5EF4-FFF2-40B4-BE49-F238E27FC236}">
                  <a16:creationId xmlns="" xmlns:a16="http://schemas.microsoft.com/office/drawing/2014/main" id="{CB9148E2-F715-4433-88FB-CDD8DA55C61E}"/>
                </a:ext>
              </a:extLst>
            </p:cNvPr>
            <p:cNvCxnSpPr/>
            <p:nvPr/>
          </p:nvCxnSpPr>
          <p:spPr>
            <a:xfrm>
              <a:off x="3441024" y="4582486"/>
              <a:ext cx="5144174"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FCE5552E-3ABB-4D20-A5B6-1A5A07120E99}"/>
                </a:ext>
              </a:extLst>
            </p:cNvPr>
            <p:cNvCxnSpPr/>
            <p:nvPr/>
          </p:nvCxnSpPr>
          <p:spPr>
            <a:xfrm flipV="1">
              <a:off x="3441024" y="4582486"/>
              <a:ext cx="5181600"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 xmlns:a16="http://schemas.microsoft.com/office/drawing/2014/main" id="{E5375748-06E5-48D7-9C94-43CFB67E85B9}"/>
                </a:ext>
              </a:extLst>
            </p:cNvPr>
            <p:cNvSpPr/>
            <p:nvPr/>
          </p:nvSpPr>
          <p:spPr>
            <a:xfrm>
              <a:off x="3441024" y="4582486"/>
              <a:ext cx="5181600" cy="7620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29" name="文本框 28">
            <a:extLst>
              <a:ext uri="{FF2B5EF4-FFF2-40B4-BE49-F238E27FC236}">
                <a16:creationId xmlns="" xmlns:a16="http://schemas.microsoft.com/office/drawing/2014/main" id="{C0FEF0EF-D2CC-4A72-B801-955E76A43E0C}"/>
              </a:ext>
            </a:extLst>
          </p:cNvPr>
          <p:cNvSpPr txBox="1"/>
          <p:nvPr/>
        </p:nvSpPr>
        <p:spPr>
          <a:xfrm>
            <a:off x="3541455" y="3405584"/>
            <a:ext cx="5109091" cy="830997"/>
          </a:xfrm>
          <a:prstGeom prst="rect">
            <a:avLst/>
          </a:prstGeom>
          <a:noFill/>
        </p:spPr>
        <p:txBody>
          <a:bodyPr wrap="none" rtlCol="0">
            <a:spAutoFit/>
          </a:bodyPr>
          <a:lstStyle/>
          <a:p>
            <a:r>
              <a:rPr lang="zh-CN" altLang="en-US" sz="4800" dirty="0">
                <a:solidFill>
                  <a:schemeClr val="bg1"/>
                </a:solidFill>
              </a:rPr>
              <a:t>点击此处更换文本</a:t>
            </a:r>
          </a:p>
        </p:txBody>
      </p:sp>
    </p:spTree>
    <p:extLst>
      <p:ext uri="{BB962C8B-B14F-4D97-AF65-F5344CB8AC3E}">
        <p14:creationId xmlns:p14="http://schemas.microsoft.com/office/powerpoint/2010/main" val="930317688"/>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a:extLst>
              <a:ext uri="{FF2B5EF4-FFF2-40B4-BE49-F238E27FC236}">
                <a16:creationId xmlns="" xmlns:a16="http://schemas.microsoft.com/office/drawing/2014/main" id="{F58E9FA0-5432-42DD-BF30-F8159A4C3616}"/>
              </a:ext>
            </a:extLst>
          </p:cNvPr>
          <p:cNvSpPr/>
          <p:nvPr/>
        </p:nvSpPr>
        <p:spPr>
          <a:xfrm flipH="1">
            <a:off x="6527800" y="927100"/>
            <a:ext cx="533400" cy="419100"/>
          </a:xfrm>
          <a:prstGeom prst="rtTriangle">
            <a:avLst/>
          </a:prstGeom>
          <a:gradFill>
            <a:gsLst>
              <a:gs pos="100000">
                <a:schemeClr val="tx1">
                  <a:lumMod val="85000"/>
                  <a:lumOff val="15000"/>
                  <a:alpha val="54000"/>
                </a:schemeClr>
              </a:gs>
              <a:gs pos="85000">
                <a:schemeClr val="tx1">
                  <a:lumMod val="85000"/>
                  <a:lumOff val="15000"/>
                  <a:alpha val="62000"/>
                </a:schemeClr>
              </a:gs>
              <a:gs pos="0">
                <a:srgbClr val="822505">
                  <a:alpha val="73000"/>
                </a:srgbClr>
              </a:gs>
            </a:gsLst>
            <a:lin ang="54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直角三角形 37">
            <a:extLst>
              <a:ext uri="{FF2B5EF4-FFF2-40B4-BE49-F238E27FC236}">
                <a16:creationId xmlns="" xmlns:a16="http://schemas.microsoft.com/office/drawing/2014/main" id="{17A71579-69EC-415C-95FE-FD93DD170AAB}"/>
              </a:ext>
            </a:extLst>
          </p:cNvPr>
          <p:cNvSpPr/>
          <p:nvPr/>
        </p:nvSpPr>
        <p:spPr>
          <a:xfrm flipH="1" flipV="1">
            <a:off x="6527800" y="5334000"/>
            <a:ext cx="533400" cy="419100"/>
          </a:xfrm>
          <a:prstGeom prst="rtTriangle">
            <a:avLst/>
          </a:prstGeom>
          <a:gradFill>
            <a:gsLst>
              <a:gs pos="100000">
                <a:schemeClr val="tx1">
                  <a:lumMod val="85000"/>
                  <a:lumOff val="15000"/>
                  <a:alpha val="54000"/>
                </a:schemeClr>
              </a:gs>
              <a:gs pos="85000">
                <a:schemeClr val="tx1">
                  <a:lumMod val="85000"/>
                  <a:lumOff val="15000"/>
                  <a:alpha val="62000"/>
                </a:schemeClr>
              </a:gs>
              <a:gs pos="0">
                <a:srgbClr val="822505">
                  <a:alpha val="73000"/>
                </a:srgbClr>
              </a:gs>
            </a:gsLst>
            <a:lin ang="54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91" name="图片 90">
            <a:extLst>
              <a:ext uri="{FF2B5EF4-FFF2-40B4-BE49-F238E27FC236}">
                <a16:creationId xmlns="" xmlns:a16="http://schemas.microsoft.com/office/drawing/2014/main" id="{442C8E4B-95C2-4636-A358-A37EB56D5918}"/>
              </a:ext>
            </a:extLst>
          </p:cNvPr>
          <p:cNvPicPr>
            <a:picLocks noChangeAspect="1"/>
          </p:cNvPicPr>
          <p:nvPr/>
        </p:nvPicPr>
        <p:blipFill rotWithShape="1">
          <a:blip r:embed="rId2">
            <a:extLst>
              <a:ext uri="{28A0092B-C50C-407E-A947-70E740481C1C}">
                <a14:useLocalDpi xmlns:a14="http://schemas.microsoft.com/office/drawing/2010/main" val="0"/>
              </a:ext>
            </a:extLst>
          </a:blip>
          <a:srcRect t="7846" b="7846"/>
          <a:stretch/>
        </p:blipFill>
        <p:spPr>
          <a:xfrm>
            <a:off x="381000" y="1346200"/>
            <a:ext cx="7089423" cy="39878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 name="矩形 1">
            <a:extLst>
              <a:ext uri="{FF2B5EF4-FFF2-40B4-BE49-F238E27FC236}">
                <a16:creationId xmlns="" xmlns:a16="http://schemas.microsoft.com/office/drawing/2014/main" id="{FF06A164-C5E5-48FF-82C9-05AC1A2EE302}"/>
              </a:ext>
            </a:extLst>
          </p:cNvPr>
          <p:cNvSpPr/>
          <p:nvPr/>
        </p:nvSpPr>
        <p:spPr>
          <a:xfrm>
            <a:off x="7061200" y="927100"/>
            <a:ext cx="4648200" cy="4826000"/>
          </a:xfrm>
          <a:prstGeom prst="rect">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直角三角形 35">
            <a:extLst>
              <a:ext uri="{FF2B5EF4-FFF2-40B4-BE49-F238E27FC236}">
                <a16:creationId xmlns="" xmlns:a16="http://schemas.microsoft.com/office/drawing/2014/main" id="{C5C94271-F779-4B1A-B55C-648C129D8DFF}"/>
              </a:ext>
            </a:extLst>
          </p:cNvPr>
          <p:cNvSpPr/>
          <p:nvPr/>
        </p:nvSpPr>
        <p:spPr>
          <a:xfrm flipH="1">
            <a:off x="6527800" y="1765300"/>
            <a:ext cx="533400" cy="419100"/>
          </a:xfrm>
          <a:prstGeom prst="rtTriangle">
            <a:avLst/>
          </a:prstGeom>
          <a:gradFill>
            <a:gsLst>
              <a:gs pos="100000">
                <a:schemeClr val="tx1">
                  <a:lumMod val="85000"/>
                  <a:lumOff val="15000"/>
                  <a:alpha val="54000"/>
                </a:schemeClr>
              </a:gs>
              <a:gs pos="85000">
                <a:schemeClr val="tx1">
                  <a:lumMod val="85000"/>
                  <a:lumOff val="15000"/>
                  <a:alpha val="62000"/>
                </a:schemeClr>
              </a:gs>
              <a:gs pos="0">
                <a:srgbClr val="822505">
                  <a:alpha val="73000"/>
                </a:srgbClr>
              </a:gs>
            </a:gsLst>
            <a:lin ang="54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a:extLst>
              <a:ext uri="{FF2B5EF4-FFF2-40B4-BE49-F238E27FC236}">
                <a16:creationId xmlns="" xmlns:a16="http://schemas.microsoft.com/office/drawing/2014/main" id="{A3DF455F-2C35-4002-A18B-098D9FA7936A}"/>
              </a:ext>
            </a:extLst>
          </p:cNvPr>
          <p:cNvSpPr txBox="1"/>
          <p:nvPr/>
        </p:nvSpPr>
        <p:spPr>
          <a:xfrm>
            <a:off x="7907972" y="1466850"/>
            <a:ext cx="2954655" cy="646331"/>
          </a:xfrm>
          <a:prstGeom prst="rect">
            <a:avLst/>
          </a:prstGeom>
          <a:noFill/>
        </p:spPr>
        <p:txBody>
          <a:bodyPr wrap="none" rtlCol="0">
            <a:spAutoFit/>
          </a:bodyPr>
          <a:lstStyle/>
          <a:p>
            <a:r>
              <a:rPr lang="zh-CN" altLang="en-US" sz="3600" b="1" dirty="0">
                <a:solidFill>
                  <a:schemeClr val="bg1"/>
                </a:solidFill>
                <a:effectLst>
                  <a:outerShdw blurRad="38100" dist="38100" dir="2700000" algn="tl">
                    <a:srgbClr val="000000">
                      <a:alpha val="43137"/>
                    </a:srgbClr>
                  </a:outerShdw>
                </a:effectLst>
              </a:rPr>
              <a:t>点击更换文本</a:t>
            </a:r>
          </a:p>
        </p:txBody>
      </p:sp>
      <p:sp>
        <p:nvSpPr>
          <p:cNvPr id="5" name="等腰三角形 4">
            <a:extLst>
              <a:ext uri="{FF2B5EF4-FFF2-40B4-BE49-F238E27FC236}">
                <a16:creationId xmlns="" xmlns:a16="http://schemas.microsoft.com/office/drawing/2014/main" id="{00DFDEDC-84BF-4B20-B4D7-1B8C3BE06B30}"/>
              </a:ext>
            </a:extLst>
          </p:cNvPr>
          <p:cNvSpPr/>
          <p:nvPr/>
        </p:nvSpPr>
        <p:spPr>
          <a:xfrm flipV="1">
            <a:off x="7486650" y="1598420"/>
            <a:ext cx="444500" cy="383190"/>
          </a:xfrm>
          <a:prstGeom prst="triangl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等腰三角形 39">
            <a:extLst>
              <a:ext uri="{FF2B5EF4-FFF2-40B4-BE49-F238E27FC236}">
                <a16:creationId xmlns="" xmlns:a16="http://schemas.microsoft.com/office/drawing/2014/main" id="{5CC2A878-B627-47A4-9B17-9129DC440690}"/>
              </a:ext>
            </a:extLst>
          </p:cNvPr>
          <p:cNvSpPr/>
          <p:nvPr/>
        </p:nvSpPr>
        <p:spPr>
          <a:xfrm>
            <a:off x="10839449" y="1598420"/>
            <a:ext cx="444500" cy="383190"/>
          </a:xfrm>
          <a:prstGeom prst="triangl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框 7">
            <a:extLst>
              <a:ext uri="{FF2B5EF4-FFF2-40B4-BE49-F238E27FC236}">
                <a16:creationId xmlns="" xmlns:a16="http://schemas.microsoft.com/office/drawing/2014/main" id="{29726634-6AF9-4067-81C8-169DC7406919}"/>
              </a:ext>
            </a:extLst>
          </p:cNvPr>
          <p:cNvSpPr txBox="1"/>
          <p:nvPr/>
        </p:nvSpPr>
        <p:spPr>
          <a:xfrm>
            <a:off x="7486650" y="2340699"/>
            <a:ext cx="3851627" cy="1139351"/>
          </a:xfrm>
          <a:prstGeom prst="rect">
            <a:avLst/>
          </a:prstGeom>
          <a:noFill/>
        </p:spPr>
        <p:txBody>
          <a:bodyPr wrap="square" rtlCol="0">
            <a:spAutoFit/>
          </a:bodyPr>
          <a:lstStyle/>
          <a:p>
            <a:pPr algn="just">
              <a:lnSpc>
                <a:spcPct val="130000"/>
              </a:lnSpc>
            </a:pPr>
            <a:r>
              <a:rPr lang="zh-CN" altLang="en-US" dirty="0">
                <a:solidFill>
                  <a:schemeClr val="bg1"/>
                </a:solidFill>
              </a:rPr>
              <a:t>点击此处更换文本点击此处更换文本点击此处更换文本点击此处更换文本点击此处更换文本</a:t>
            </a:r>
          </a:p>
        </p:txBody>
      </p:sp>
      <p:sp>
        <p:nvSpPr>
          <p:cNvPr id="44" name="文本框 43">
            <a:extLst>
              <a:ext uri="{FF2B5EF4-FFF2-40B4-BE49-F238E27FC236}">
                <a16:creationId xmlns="" xmlns:a16="http://schemas.microsoft.com/office/drawing/2014/main" id="{8E423317-6D42-4567-8B28-7DEDF3740642}"/>
              </a:ext>
            </a:extLst>
          </p:cNvPr>
          <p:cNvSpPr txBox="1"/>
          <p:nvPr/>
        </p:nvSpPr>
        <p:spPr>
          <a:xfrm>
            <a:off x="7486650" y="3707569"/>
            <a:ext cx="3851627" cy="1139351"/>
          </a:xfrm>
          <a:prstGeom prst="rect">
            <a:avLst/>
          </a:prstGeom>
          <a:noFill/>
        </p:spPr>
        <p:txBody>
          <a:bodyPr wrap="square" rtlCol="0">
            <a:spAutoFit/>
          </a:bodyPr>
          <a:lstStyle/>
          <a:p>
            <a:pPr algn="just">
              <a:lnSpc>
                <a:spcPct val="130000"/>
              </a:lnSpc>
            </a:pPr>
            <a:r>
              <a:rPr lang="zh-CN" altLang="en-US" dirty="0">
                <a:solidFill>
                  <a:schemeClr val="bg1"/>
                </a:solidFill>
              </a:rPr>
              <a:t>点击此处更换文本点击此处更换文本点击此处更换文本点击此处更换文本点击此处更换文本</a:t>
            </a:r>
          </a:p>
        </p:txBody>
      </p:sp>
    </p:spTree>
    <p:extLst>
      <p:ext uri="{BB962C8B-B14F-4D97-AF65-F5344CB8AC3E}">
        <p14:creationId xmlns:p14="http://schemas.microsoft.com/office/powerpoint/2010/main" val="1855467061"/>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p:tgtEl>
                                          <p:spTgt spid="91"/>
                                        </p:tgtEl>
                                        <p:attrNameLst>
                                          <p:attrName>ppt_x</p:attrName>
                                        </p:attrNameLst>
                                      </p:cBhvr>
                                      <p:tavLst>
                                        <p:tav tm="0">
                                          <p:val>
                                            <p:strVal val="#ppt_x+#ppt_w*1.125000"/>
                                          </p:val>
                                        </p:tav>
                                        <p:tav tm="100000">
                                          <p:val>
                                            <p:strVal val="#ppt_x"/>
                                          </p:val>
                                        </p:tav>
                                      </p:tavLst>
                                    </p:anim>
                                    <p:animEffect transition="in" filter="wipe(left)">
                                      <p:cBhvr>
                                        <p:cTn id="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A_图片 21">
            <a:extLst>
              <a:ext uri="{FF2B5EF4-FFF2-40B4-BE49-F238E27FC236}">
                <a16:creationId xmlns="" xmlns:a16="http://schemas.microsoft.com/office/drawing/2014/main" id="{C461A102-5925-4B51-9F8B-81A380A09A56}"/>
              </a:ext>
            </a:extLst>
          </p:cNvPr>
          <p:cNvPicPr>
            <a:picLocks noChangeAspect="1"/>
          </p:cNvPicPr>
          <p:nvPr>
            <p:custDataLst>
              <p:tags r:id="rId1"/>
            </p:custDataLst>
          </p:nvPr>
        </p:nvPicPr>
        <p:blipFill>
          <a:blip r:embed="rId11"/>
          <a:srcRect l="5000" r="90000"/>
          <a:stretch>
            <a:fillRect/>
          </a:stretch>
        </p:blipFill>
        <p:spPr>
          <a:xfrm>
            <a:off x="4118891" y="1782068"/>
            <a:ext cx="425581" cy="3007362"/>
          </a:xfrm>
          <a:prstGeom prst="rect">
            <a:avLst/>
          </a:prstGeom>
        </p:spPr>
      </p:pic>
      <p:pic>
        <p:nvPicPr>
          <p:cNvPr id="23" name="PA_图片 22">
            <a:extLst>
              <a:ext uri="{FF2B5EF4-FFF2-40B4-BE49-F238E27FC236}">
                <a16:creationId xmlns="" xmlns:a16="http://schemas.microsoft.com/office/drawing/2014/main" id="{24010D3F-22FC-476E-BC26-B58B1240EF83}"/>
              </a:ext>
            </a:extLst>
          </p:cNvPr>
          <p:cNvPicPr>
            <a:picLocks noChangeAspect="1"/>
          </p:cNvPicPr>
          <p:nvPr>
            <p:custDataLst>
              <p:tags r:id="rId2"/>
            </p:custDataLst>
          </p:nvPr>
        </p:nvPicPr>
        <p:blipFill>
          <a:blip r:embed="rId11"/>
          <a:srcRect l="10000" r="85000"/>
          <a:stretch>
            <a:fillRect/>
          </a:stretch>
        </p:blipFill>
        <p:spPr>
          <a:xfrm>
            <a:off x="4559898" y="1649840"/>
            <a:ext cx="425581" cy="3007362"/>
          </a:xfrm>
          <a:prstGeom prst="rect">
            <a:avLst/>
          </a:prstGeom>
          <a:effectLst>
            <a:outerShdw blurRad="203200" dist="25400" dir="5400000" algn="ctr" rotWithShape="0">
              <a:schemeClr val="tx1">
                <a:lumMod val="85000"/>
                <a:lumOff val="15000"/>
                <a:alpha val="71000"/>
              </a:schemeClr>
            </a:outerShdw>
          </a:effectLst>
        </p:spPr>
      </p:pic>
      <p:pic>
        <p:nvPicPr>
          <p:cNvPr id="24" name="PA_图片 23">
            <a:extLst>
              <a:ext uri="{FF2B5EF4-FFF2-40B4-BE49-F238E27FC236}">
                <a16:creationId xmlns="" xmlns:a16="http://schemas.microsoft.com/office/drawing/2014/main" id="{9F0B4F53-5C5F-49AC-812D-B973F78A7B3D}"/>
              </a:ext>
            </a:extLst>
          </p:cNvPr>
          <p:cNvPicPr>
            <a:picLocks noChangeAspect="1"/>
          </p:cNvPicPr>
          <p:nvPr>
            <p:custDataLst>
              <p:tags r:id="rId3"/>
            </p:custDataLst>
          </p:nvPr>
        </p:nvPicPr>
        <p:blipFill>
          <a:blip r:embed="rId11"/>
          <a:srcRect l="15000" r="80000"/>
          <a:stretch>
            <a:fillRect/>
          </a:stretch>
        </p:blipFill>
        <p:spPr>
          <a:xfrm>
            <a:off x="5000905" y="1782068"/>
            <a:ext cx="425580" cy="3007362"/>
          </a:xfrm>
          <a:prstGeom prst="rect">
            <a:avLst/>
          </a:prstGeom>
        </p:spPr>
      </p:pic>
      <p:pic>
        <p:nvPicPr>
          <p:cNvPr id="25" name="PA_图片 24">
            <a:extLst>
              <a:ext uri="{FF2B5EF4-FFF2-40B4-BE49-F238E27FC236}">
                <a16:creationId xmlns="" xmlns:a16="http://schemas.microsoft.com/office/drawing/2014/main" id="{8CB7FE92-E064-4080-8EBD-056719357D03}"/>
              </a:ext>
            </a:extLst>
          </p:cNvPr>
          <p:cNvPicPr>
            <a:picLocks noChangeAspect="1"/>
          </p:cNvPicPr>
          <p:nvPr>
            <p:custDataLst>
              <p:tags r:id="rId4"/>
            </p:custDataLst>
          </p:nvPr>
        </p:nvPicPr>
        <p:blipFill>
          <a:blip r:embed="rId11"/>
          <a:srcRect l="20000" r="75000"/>
          <a:stretch>
            <a:fillRect/>
          </a:stretch>
        </p:blipFill>
        <p:spPr>
          <a:xfrm>
            <a:off x="5441912" y="1693384"/>
            <a:ext cx="425581" cy="3007362"/>
          </a:xfrm>
          <a:prstGeom prst="rect">
            <a:avLst/>
          </a:prstGeom>
          <a:effectLst>
            <a:outerShdw blurRad="203200" dist="25400" dir="5400000" algn="ctr" rotWithShape="0">
              <a:schemeClr val="tx1">
                <a:lumMod val="85000"/>
                <a:lumOff val="15000"/>
                <a:alpha val="71000"/>
              </a:schemeClr>
            </a:outerShdw>
          </a:effectLst>
        </p:spPr>
      </p:pic>
      <p:pic>
        <p:nvPicPr>
          <p:cNvPr id="26" name="PA_图片 25">
            <a:extLst>
              <a:ext uri="{FF2B5EF4-FFF2-40B4-BE49-F238E27FC236}">
                <a16:creationId xmlns="" xmlns:a16="http://schemas.microsoft.com/office/drawing/2014/main" id="{F6C91727-51FF-4CBD-91CE-07A29899F743}"/>
              </a:ext>
            </a:extLst>
          </p:cNvPr>
          <p:cNvPicPr>
            <a:picLocks noChangeAspect="1"/>
          </p:cNvPicPr>
          <p:nvPr>
            <p:custDataLst>
              <p:tags r:id="rId5"/>
            </p:custDataLst>
          </p:nvPr>
        </p:nvPicPr>
        <p:blipFill>
          <a:blip r:embed="rId11"/>
          <a:srcRect l="25000" r="70000"/>
          <a:stretch>
            <a:fillRect/>
          </a:stretch>
        </p:blipFill>
        <p:spPr>
          <a:xfrm>
            <a:off x="5882919" y="1782068"/>
            <a:ext cx="425581" cy="3007362"/>
          </a:xfrm>
          <a:prstGeom prst="rect">
            <a:avLst/>
          </a:prstGeom>
        </p:spPr>
      </p:pic>
      <p:pic>
        <p:nvPicPr>
          <p:cNvPr id="27" name="PA_图片 26">
            <a:extLst>
              <a:ext uri="{FF2B5EF4-FFF2-40B4-BE49-F238E27FC236}">
                <a16:creationId xmlns="" xmlns:a16="http://schemas.microsoft.com/office/drawing/2014/main" id="{79041401-1F78-4CE5-B9AC-1D4A7D188CD9}"/>
              </a:ext>
            </a:extLst>
          </p:cNvPr>
          <p:cNvPicPr>
            <a:picLocks noChangeAspect="1"/>
          </p:cNvPicPr>
          <p:nvPr>
            <p:custDataLst>
              <p:tags r:id="rId6"/>
            </p:custDataLst>
          </p:nvPr>
        </p:nvPicPr>
        <p:blipFill>
          <a:blip r:embed="rId11"/>
          <a:srcRect l="30000" r="65000"/>
          <a:stretch>
            <a:fillRect/>
          </a:stretch>
        </p:blipFill>
        <p:spPr>
          <a:xfrm>
            <a:off x="6323926" y="1649840"/>
            <a:ext cx="425580" cy="3007362"/>
          </a:xfrm>
          <a:prstGeom prst="rect">
            <a:avLst/>
          </a:prstGeom>
          <a:effectLst>
            <a:outerShdw blurRad="203200" dist="25400" dir="5400000" algn="ctr" rotWithShape="0">
              <a:schemeClr val="tx1">
                <a:lumMod val="85000"/>
                <a:lumOff val="15000"/>
                <a:alpha val="71000"/>
              </a:schemeClr>
            </a:outerShdw>
          </a:effectLst>
        </p:spPr>
      </p:pic>
      <p:pic>
        <p:nvPicPr>
          <p:cNvPr id="28" name="PA_图片 27">
            <a:extLst>
              <a:ext uri="{FF2B5EF4-FFF2-40B4-BE49-F238E27FC236}">
                <a16:creationId xmlns="" xmlns:a16="http://schemas.microsoft.com/office/drawing/2014/main" id="{B9938D49-C044-4B3E-AFE8-936F67B0E7A6}"/>
              </a:ext>
            </a:extLst>
          </p:cNvPr>
          <p:cNvPicPr>
            <a:picLocks noChangeAspect="1"/>
          </p:cNvPicPr>
          <p:nvPr>
            <p:custDataLst>
              <p:tags r:id="rId7"/>
            </p:custDataLst>
          </p:nvPr>
        </p:nvPicPr>
        <p:blipFill>
          <a:blip r:embed="rId11"/>
          <a:srcRect l="35000" r="60000"/>
          <a:stretch>
            <a:fillRect/>
          </a:stretch>
        </p:blipFill>
        <p:spPr>
          <a:xfrm>
            <a:off x="6764932" y="1782068"/>
            <a:ext cx="425581" cy="3007362"/>
          </a:xfrm>
          <a:prstGeom prst="rect">
            <a:avLst/>
          </a:prstGeom>
        </p:spPr>
      </p:pic>
      <p:pic>
        <p:nvPicPr>
          <p:cNvPr id="29" name="PA_图片 28">
            <a:extLst>
              <a:ext uri="{FF2B5EF4-FFF2-40B4-BE49-F238E27FC236}">
                <a16:creationId xmlns="" xmlns:a16="http://schemas.microsoft.com/office/drawing/2014/main" id="{F1912BB5-A5D2-451A-AF07-4AF03C7DF474}"/>
              </a:ext>
            </a:extLst>
          </p:cNvPr>
          <p:cNvPicPr>
            <a:picLocks noChangeAspect="1"/>
          </p:cNvPicPr>
          <p:nvPr>
            <p:custDataLst>
              <p:tags r:id="rId8"/>
            </p:custDataLst>
          </p:nvPr>
        </p:nvPicPr>
        <p:blipFill>
          <a:blip r:embed="rId11"/>
          <a:srcRect l="40000" r="55000"/>
          <a:stretch>
            <a:fillRect/>
          </a:stretch>
        </p:blipFill>
        <p:spPr>
          <a:xfrm>
            <a:off x="7205939" y="1649840"/>
            <a:ext cx="425581" cy="3007362"/>
          </a:xfrm>
          <a:prstGeom prst="rect">
            <a:avLst/>
          </a:prstGeom>
          <a:effectLst>
            <a:outerShdw blurRad="203200" dist="25400" dir="5400000" algn="ctr" rotWithShape="0">
              <a:schemeClr val="tx1">
                <a:lumMod val="85000"/>
                <a:lumOff val="15000"/>
                <a:alpha val="71000"/>
              </a:schemeClr>
            </a:outerShdw>
          </a:effectLst>
        </p:spPr>
      </p:pic>
      <p:pic>
        <p:nvPicPr>
          <p:cNvPr id="30" name="PA_图片 29">
            <a:extLst>
              <a:ext uri="{FF2B5EF4-FFF2-40B4-BE49-F238E27FC236}">
                <a16:creationId xmlns="" xmlns:a16="http://schemas.microsoft.com/office/drawing/2014/main" id="{25700DCE-BF63-418A-AF4F-F39315F20415}"/>
              </a:ext>
            </a:extLst>
          </p:cNvPr>
          <p:cNvPicPr>
            <a:picLocks noChangeAspect="1"/>
          </p:cNvPicPr>
          <p:nvPr>
            <p:custDataLst>
              <p:tags r:id="rId9"/>
            </p:custDataLst>
          </p:nvPr>
        </p:nvPicPr>
        <p:blipFill>
          <a:blip r:embed="rId11"/>
          <a:srcRect l="45000" r="50000"/>
          <a:stretch>
            <a:fillRect/>
          </a:stretch>
        </p:blipFill>
        <p:spPr>
          <a:xfrm>
            <a:off x="7646944" y="1782068"/>
            <a:ext cx="425581" cy="3007362"/>
          </a:xfrm>
          <a:prstGeom prst="rect">
            <a:avLst/>
          </a:prstGeom>
        </p:spPr>
      </p:pic>
      <p:grpSp>
        <p:nvGrpSpPr>
          <p:cNvPr id="43" name="组合 42">
            <a:extLst>
              <a:ext uri="{FF2B5EF4-FFF2-40B4-BE49-F238E27FC236}">
                <a16:creationId xmlns="" xmlns:a16="http://schemas.microsoft.com/office/drawing/2014/main" id="{F6B603A6-F4AC-4CE7-B404-9DC7ECB276B4}"/>
              </a:ext>
            </a:extLst>
          </p:cNvPr>
          <p:cNvGrpSpPr/>
          <p:nvPr/>
        </p:nvGrpSpPr>
        <p:grpSpPr>
          <a:xfrm flipH="1">
            <a:off x="8087949" y="1306959"/>
            <a:ext cx="3079932" cy="1977194"/>
            <a:chOff x="697675" y="1799266"/>
            <a:chExt cx="3079932" cy="1977194"/>
          </a:xfrm>
        </p:grpSpPr>
        <p:grpSp>
          <p:nvGrpSpPr>
            <p:cNvPr id="44" name="组合 43">
              <a:extLst>
                <a:ext uri="{FF2B5EF4-FFF2-40B4-BE49-F238E27FC236}">
                  <a16:creationId xmlns="" xmlns:a16="http://schemas.microsoft.com/office/drawing/2014/main" id="{C172DC85-0202-45FD-AD30-060F39F3375D}"/>
                </a:ext>
              </a:extLst>
            </p:cNvPr>
            <p:cNvGrpSpPr/>
            <p:nvPr/>
          </p:nvGrpSpPr>
          <p:grpSpPr>
            <a:xfrm>
              <a:off x="697675" y="2305350"/>
              <a:ext cx="379306" cy="379306"/>
              <a:chOff x="1841319" y="1815919"/>
              <a:chExt cx="203562" cy="203562"/>
            </a:xfrm>
          </p:grpSpPr>
          <p:sp>
            <p:nvSpPr>
              <p:cNvPr id="49" name="椭圆 48">
                <a:extLst>
                  <a:ext uri="{FF2B5EF4-FFF2-40B4-BE49-F238E27FC236}">
                    <a16:creationId xmlns="" xmlns:a16="http://schemas.microsoft.com/office/drawing/2014/main" id="{84EB4857-DCE2-4357-9B7E-B963CC4FF8FA}"/>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0" name="椭圆 49">
                <a:extLst>
                  <a:ext uri="{FF2B5EF4-FFF2-40B4-BE49-F238E27FC236}">
                    <a16:creationId xmlns="" xmlns:a16="http://schemas.microsoft.com/office/drawing/2014/main" id="{2ABF0DE4-7680-4A07-805F-70BEFB30C1BE}"/>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45" name="直接连接符 44">
              <a:extLst>
                <a:ext uri="{FF2B5EF4-FFF2-40B4-BE49-F238E27FC236}">
                  <a16:creationId xmlns="" xmlns:a16="http://schemas.microsoft.com/office/drawing/2014/main" id="{6076489E-991E-488A-AC5B-C5AB7DF59ABF}"/>
                </a:ext>
              </a:extLst>
            </p:cNvPr>
            <p:cNvCxnSpPr>
              <a:stCxn id="50"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 xmlns:a16="http://schemas.microsoft.com/office/drawing/2014/main" id="{88B722EF-280A-4B78-A2DC-B10DAAEAC912}"/>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文本框 46">
              <a:extLst>
                <a:ext uri="{FF2B5EF4-FFF2-40B4-BE49-F238E27FC236}">
                  <a16:creationId xmlns="" xmlns:a16="http://schemas.microsoft.com/office/drawing/2014/main" id="{23BB2970-776A-416E-8EB5-A1FA791C3503}"/>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48" name="文本框 47">
              <a:extLst>
                <a:ext uri="{FF2B5EF4-FFF2-40B4-BE49-F238E27FC236}">
                  <a16:creationId xmlns="" xmlns:a16="http://schemas.microsoft.com/office/drawing/2014/main" id="{6EFB5FD2-1BAC-4C40-B7AC-E65B7B1B942E}"/>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grpSp>
        <p:nvGrpSpPr>
          <p:cNvPr id="51" name="组合 50">
            <a:extLst>
              <a:ext uri="{FF2B5EF4-FFF2-40B4-BE49-F238E27FC236}">
                <a16:creationId xmlns="" xmlns:a16="http://schemas.microsoft.com/office/drawing/2014/main" id="{B230B5E1-45B7-43C3-8F94-444EC9C79A8C}"/>
              </a:ext>
            </a:extLst>
          </p:cNvPr>
          <p:cNvGrpSpPr/>
          <p:nvPr/>
        </p:nvGrpSpPr>
        <p:grpSpPr>
          <a:xfrm flipH="1">
            <a:off x="8087949" y="3429000"/>
            <a:ext cx="3079932" cy="1977194"/>
            <a:chOff x="697675" y="1799266"/>
            <a:chExt cx="3079932" cy="1977194"/>
          </a:xfrm>
        </p:grpSpPr>
        <p:grpSp>
          <p:nvGrpSpPr>
            <p:cNvPr id="52" name="组合 51">
              <a:extLst>
                <a:ext uri="{FF2B5EF4-FFF2-40B4-BE49-F238E27FC236}">
                  <a16:creationId xmlns="" xmlns:a16="http://schemas.microsoft.com/office/drawing/2014/main" id="{03653F6C-B091-46A8-AB7F-4ABA54970815}"/>
                </a:ext>
              </a:extLst>
            </p:cNvPr>
            <p:cNvGrpSpPr/>
            <p:nvPr/>
          </p:nvGrpSpPr>
          <p:grpSpPr>
            <a:xfrm>
              <a:off x="697675" y="2305350"/>
              <a:ext cx="379306" cy="379306"/>
              <a:chOff x="1841319" y="1815919"/>
              <a:chExt cx="203562" cy="203562"/>
            </a:xfrm>
          </p:grpSpPr>
          <p:sp>
            <p:nvSpPr>
              <p:cNvPr id="57" name="椭圆 56">
                <a:extLst>
                  <a:ext uri="{FF2B5EF4-FFF2-40B4-BE49-F238E27FC236}">
                    <a16:creationId xmlns="" xmlns:a16="http://schemas.microsoft.com/office/drawing/2014/main" id="{6667A102-8F0D-408A-BD38-E05E50EFFCCD}"/>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椭圆 57">
                <a:extLst>
                  <a:ext uri="{FF2B5EF4-FFF2-40B4-BE49-F238E27FC236}">
                    <a16:creationId xmlns="" xmlns:a16="http://schemas.microsoft.com/office/drawing/2014/main" id="{0C66793E-F8AC-4F36-B8D1-03D169B46C60}"/>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53" name="直接连接符 52">
              <a:extLst>
                <a:ext uri="{FF2B5EF4-FFF2-40B4-BE49-F238E27FC236}">
                  <a16:creationId xmlns="" xmlns:a16="http://schemas.microsoft.com/office/drawing/2014/main" id="{F9E46038-AF40-4A9E-8CBC-E81600EF07D5}"/>
                </a:ext>
              </a:extLst>
            </p:cNvPr>
            <p:cNvCxnSpPr>
              <a:stCxn id="58"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 xmlns:a16="http://schemas.microsoft.com/office/drawing/2014/main" id="{75E32D6D-D14B-4D98-AA1B-32BE394390AE}"/>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文本框 54">
              <a:extLst>
                <a:ext uri="{FF2B5EF4-FFF2-40B4-BE49-F238E27FC236}">
                  <a16:creationId xmlns="" xmlns:a16="http://schemas.microsoft.com/office/drawing/2014/main" id="{E0A3B7E0-6200-4E57-AD34-64173B283BA6}"/>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56" name="文本框 55">
              <a:extLst>
                <a:ext uri="{FF2B5EF4-FFF2-40B4-BE49-F238E27FC236}">
                  <a16:creationId xmlns="" xmlns:a16="http://schemas.microsoft.com/office/drawing/2014/main" id="{21B4C80D-109D-4646-9167-F2B6AD65C9B9}"/>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grpSp>
        <p:nvGrpSpPr>
          <p:cNvPr id="59" name="组合 58">
            <a:extLst>
              <a:ext uri="{FF2B5EF4-FFF2-40B4-BE49-F238E27FC236}">
                <a16:creationId xmlns="" xmlns:a16="http://schemas.microsoft.com/office/drawing/2014/main" id="{D13F7357-FC57-4732-A2E7-005BD6C8B023}"/>
              </a:ext>
            </a:extLst>
          </p:cNvPr>
          <p:cNvGrpSpPr/>
          <p:nvPr/>
        </p:nvGrpSpPr>
        <p:grpSpPr>
          <a:xfrm>
            <a:off x="1024120" y="1306959"/>
            <a:ext cx="3079932" cy="1977194"/>
            <a:chOff x="697675" y="1799266"/>
            <a:chExt cx="3079932" cy="1977194"/>
          </a:xfrm>
        </p:grpSpPr>
        <p:grpSp>
          <p:nvGrpSpPr>
            <p:cNvPr id="60" name="组合 59">
              <a:extLst>
                <a:ext uri="{FF2B5EF4-FFF2-40B4-BE49-F238E27FC236}">
                  <a16:creationId xmlns="" xmlns:a16="http://schemas.microsoft.com/office/drawing/2014/main" id="{56878B5E-F0B6-495D-A98B-B7F4E709F2DC}"/>
                </a:ext>
              </a:extLst>
            </p:cNvPr>
            <p:cNvGrpSpPr/>
            <p:nvPr/>
          </p:nvGrpSpPr>
          <p:grpSpPr>
            <a:xfrm>
              <a:off x="697675" y="2305350"/>
              <a:ext cx="379306" cy="379306"/>
              <a:chOff x="1841319" y="1815919"/>
              <a:chExt cx="203562" cy="203562"/>
            </a:xfrm>
          </p:grpSpPr>
          <p:sp>
            <p:nvSpPr>
              <p:cNvPr id="65" name="椭圆 64">
                <a:extLst>
                  <a:ext uri="{FF2B5EF4-FFF2-40B4-BE49-F238E27FC236}">
                    <a16:creationId xmlns="" xmlns:a16="http://schemas.microsoft.com/office/drawing/2014/main" id="{9A8B73AF-FD0D-42A8-85BE-26F08D01A94B}"/>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6" name="椭圆 65">
                <a:extLst>
                  <a:ext uri="{FF2B5EF4-FFF2-40B4-BE49-F238E27FC236}">
                    <a16:creationId xmlns="" xmlns:a16="http://schemas.microsoft.com/office/drawing/2014/main" id="{4E18D4DD-738F-4339-8DC0-8D754BDBCAEB}"/>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61" name="直接连接符 60">
              <a:extLst>
                <a:ext uri="{FF2B5EF4-FFF2-40B4-BE49-F238E27FC236}">
                  <a16:creationId xmlns="" xmlns:a16="http://schemas.microsoft.com/office/drawing/2014/main" id="{FF774315-F5C6-4776-8126-CB4540DFDE05}"/>
                </a:ext>
              </a:extLst>
            </p:cNvPr>
            <p:cNvCxnSpPr>
              <a:stCxn id="66"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 xmlns:a16="http://schemas.microsoft.com/office/drawing/2014/main" id="{D3E5565C-FEF4-46E4-B008-9F908FE8F8FA}"/>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文本框 62">
              <a:extLst>
                <a:ext uri="{FF2B5EF4-FFF2-40B4-BE49-F238E27FC236}">
                  <a16:creationId xmlns="" xmlns:a16="http://schemas.microsoft.com/office/drawing/2014/main" id="{B450EA05-C331-4CC8-9846-1E3DC72FB8DD}"/>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64" name="文本框 63">
              <a:extLst>
                <a:ext uri="{FF2B5EF4-FFF2-40B4-BE49-F238E27FC236}">
                  <a16:creationId xmlns="" xmlns:a16="http://schemas.microsoft.com/office/drawing/2014/main" id="{D7DF3702-BD86-4050-9841-DEFE9E412E83}"/>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grpSp>
        <p:nvGrpSpPr>
          <p:cNvPr id="67" name="组合 66">
            <a:extLst>
              <a:ext uri="{FF2B5EF4-FFF2-40B4-BE49-F238E27FC236}">
                <a16:creationId xmlns="" xmlns:a16="http://schemas.microsoft.com/office/drawing/2014/main" id="{393AF506-0905-4DE7-A389-033F2DE0DADE}"/>
              </a:ext>
            </a:extLst>
          </p:cNvPr>
          <p:cNvGrpSpPr/>
          <p:nvPr/>
        </p:nvGrpSpPr>
        <p:grpSpPr>
          <a:xfrm>
            <a:off x="1024120" y="3429000"/>
            <a:ext cx="3079932" cy="1977194"/>
            <a:chOff x="697675" y="1799266"/>
            <a:chExt cx="3079932" cy="1977194"/>
          </a:xfrm>
        </p:grpSpPr>
        <p:grpSp>
          <p:nvGrpSpPr>
            <p:cNvPr id="68" name="组合 67">
              <a:extLst>
                <a:ext uri="{FF2B5EF4-FFF2-40B4-BE49-F238E27FC236}">
                  <a16:creationId xmlns="" xmlns:a16="http://schemas.microsoft.com/office/drawing/2014/main" id="{BD8DA5F8-884C-4B26-8734-189D64CCE8E1}"/>
                </a:ext>
              </a:extLst>
            </p:cNvPr>
            <p:cNvGrpSpPr/>
            <p:nvPr/>
          </p:nvGrpSpPr>
          <p:grpSpPr>
            <a:xfrm>
              <a:off x="697675" y="2305350"/>
              <a:ext cx="379306" cy="379306"/>
              <a:chOff x="1841319" y="1815919"/>
              <a:chExt cx="203562" cy="203562"/>
            </a:xfrm>
          </p:grpSpPr>
          <p:sp>
            <p:nvSpPr>
              <p:cNvPr id="73" name="椭圆 72">
                <a:extLst>
                  <a:ext uri="{FF2B5EF4-FFF2-40B4-BE49-F238E27FC236}">
                    <a16:creationId xmlns="" xmlns:a16="http://schemas.microsoft.com/office/drawing/2014/main" id="{B0AF2ABD-FFAE-42D5-8D38-7F782F4DAB15}"/>
                  </a:ext>
                </a:extLst>
              </p:cNvPr>
              <p:cNvSpPr/>
              <p:nvPr/>
            </p:nvSpPr>
            <p:spPr>
              <a:xfrm>
                <a:off x="1892300" y="1866900"/>
                <a:ext cx="101600" cy="101600"/>
              </a:xfrm>
              <a:prstGeom prst="ellipse">
                <a:avLst/>
              </a:prstGeom>
              <a:solidFill>
                <a:srgbClr val="82250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椭圆 73">
                <a:extLst>
                  <a:ext uri="{FF2B5EF4-FFF2-40B4-BE49-F238E27FC236}">
                    <a16:creationId xmlns="" xmlns:a16="http://schemas.microsoft.com/office/drawing/2014/main" id="{E7CC7FEC-8D64-4788-8AD6-8D87CDF7C181}"/>
                  </a:ext>
                </a:extLst>
              </p:cNvPr>
              <p:cNvSpPr/>
              <p:nvPr/>
            </p:nvSpPr>
            <p:spPr>
              <a:xfrm>
                <a:off x="1841319" y="1815919"/>
                <a:ext cx="203562" cy="203562"/>
              </a:xfrm>
              <a:prstGeom prst="ellipse">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69" name="直接连接符 68">
              <a:extLst>
                <a:ext uri="{FF2B5EF4-FFF2-40B4-BE49-F238E27FC236}">
                  <a16:creationId xmlns="" xmlns:a16="http://schemas.microsoft.com/office/drawing/2014/main" id="{00FCFA4B-CBE0-45C5-B6EB-5F991CE734E1}"/>
                </a:ext>
              </a:extLst>
            </p:cNvPr>
            <p:cNvCxnSpPr>
              <a:stCxn id="74" idx="6"/>
            </p:cNvCxnSpPr>
            <p:nvPr/>
          </p:nvCxnSpPr>
          <p:spPr>
            <a:xfrm>
              <a:off x="1076981" y="2495003"/>
              <a:ext cx="2591770" cy="0"/>
            </a:xfrm>
            <a:prstGeom prst="line">
              <a:avLst/>
            </a:prstGeom>
            <a:ln>
              <a:solidFill>
                <a:srgbClr val="822505"/>
              </a:solidFill>
              <a:prstDash val="dash"/>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 xmlns:a16="http://schemas.microsoft.com/office/drawing/2014/main" id="{F108518C-B5A7-4903-B050-E9B835C50AC0}"/>
                </a:ext>
              </a:extLst>
            </p:cNvPr>
            <p:cNvSpPr/>
            <p:nvPr/>
          </p:nvSpPr>
          <p:spPr>
            <a:xfrm>
              <a:off x="3587954" y="2400008"/>
              <a:ext cx="189653" cy="189653"/>
            </a:xfrm>
            <a:prstGeom prst="ellipse">
              <a:avLst/>
            </a:prstGeom>
            <a:solidFill>
              <a:srgbClr val="822505"/>
            </a:solidFill>
            <a:ln w="19050">
              <a:noFill/>
            </a:ln>
            <a:effectLst>
              <a:outerShdw blurRad="177800" dist="25400" dir="5400000" algn="ctr" rotWithShape="0">
                <a:srgbClr val="822505">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文本框 70">
              <a:extLst>
                <a:ext uri="{FF2B5EF4-FFF2-40B4-BE49-F238E27FC236}">
                  <a16:creationId xmlns="" xmlns:a16="http://schemas.microsoft.com/office/drawing/2014/main" id="{0E1E9154-DE42-4564-8E2E-741CAA14BC98}"/>
                </a:ext>
              </a:extLst>
            </p:cNvPr>
            <p:cNvSpPr txBox="1"/>
            <p:nvPr/>
          </p:nvSpPr>
          <p:spPr>
            <a:xfrm>
              <a:off x="1171976" y="1799266"/>
              <a:ext cx="1620957" cy="600742"/>
            </a:xfrm>
            <a:prstGeom prst="rect">
              <a:avLst/>
            </a:prstGeom>
            <a:noFill/>
          </p:spPr>
          <p:txBody>
            <a:bodyPr wrap="none" rtlCol="0">
              <a:spAutoFit/>
            </a:bodyPr>
            <a:lstStyle/>
            <a:p>
              <a:pPr algn="just">
                <a:lnSpc>
                  <a:spcPct val="130000"/>
                </a:lnSpc>
              </a:pPr>
              <a:r>
                <a:rPr lang="zh-CN" altLang="en-US" sz="2800" b="1" dirty="0">
                  <a:solidFill>
                    <a:srgbClr val="822505"/>
                  </a:solidFill>
                  <a:effectLst>
                    <a:outerShdw blurRad="38100" dist="38100" dir="2700000" algn="tl">
                      <a:srgbClr val="000000">
                        <a:alpha val="43137"/>
                      </a:srgbClr>
                    </a:outerShdw>
                  </a:effectLst>
                </a:rPr>
                <a:t>更换文本</a:t>
              </a:r>
            </a:p>
          </p:txBody>
        </p:sp>
        <p:sp>
          <p:nvSpPr>
            <p:cNvPr id="72" name="文本框 71">
              <a:extLst>
                <a:ext uri="{FF2B5EF4-FFF2-40B4-BE49-F238E27FC236}">
                  <a16:creationId xmlns="" xmlns:a16="http://schemas.microsoft.com/office/drawing/2014/main" id="{B089CB13-67A8-4775-8909-CCA40F0BA98E}"/>
                </a:ext>
              </a:extLst>
            </p:cNvPr>
            <p:cNvSpPr txBox="1"/>
            <p:nvPr/>
          </p:nvSpPr>
          <p:spPr>
            <a:xfrm>
              <a:off x="1171976" y="2589660"/>
              <a:ext cx="2018724" cy="1186800"/>
            </a:xfrm>
            <a:prstGeom prst="rect">
              <a:avLst/>
            </a:prstGeom>
            <a:noFill/>
          </p:spPr>
          <p:txBody>
            <a:bodyPr wrap="square" rtlCol="0">
              <a:spAutoFit/>
            </a:bodyPr>
            <a:lstStyle/>
            <a:p>
              <a:pPr algn="just">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b="1" dirty="0">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31240982"/>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FAE99ED2-A77F-41E9-AF63-0D94CC1DAC77}"/>
              </a:ext>
            </a:extLst>
          </p:cNvPr>
          <p:cNvSpPr/>
          <p:nvPr/>
        </p:nvSpPr>
        <p:spPr>
          <a:xfrm>
            <a:off x="3413125" y="5257800"/>
            <a:ext cx="5365750" cy="939800"/>
          </a:xfrm>
          <a:prstGeom prst="rect">
            <a:avLst/>
          </a:prstGeom>
          <a:noFill/>
          <a:ln w="19050">
            <a:solidFill>
              <a:srgbClr val="82250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组合 1">
            <a:extLst>
              <a:ext uri="{FF2B5EF4-FFF2-40B4-BE49-F238E27FC236}">
                <a16:creationId xmlns="" xmlns:a16="http://schemas.microsoft.com/office/drawing/2014/main" id="{BB870C72-109F-47AE-AB88-6A1C8B90A74B}"/>
              </a:ext>
            </a:extLst>
          </p:cNvPr>
          <p:cNvGrpSpPr/>
          <p:nvPr/>
        </p:nvGrpSpPr>
        <p:grpSpPr>
          <a:xfrm>
            <a:off x="215918" y="267802"/>
            <a:ext cx="11760164" cy="4036396"/>
            <a:chOff x="215918" y="267802"/>
            <a:chExt cx="11760164" cy="4036396"/>
          </a:xfrm>
        </p:grpSpPr>
        <p:pic>
          <p:nvPicPr>
            <p:cNvPr id="4" name="图片 3">
              <a:extLst>
                <a:ext uri="{FF2B5EF4-FFF2-40B4-BE49-F238E27FC236}">
                  <a16:creationId xmlns="" xmlns:a16="http://schemas.microsoft.com/office/drawing/2014/main" id="{9638F80B-60FF-4EC3-AA2F-E57B34DD41B5}"/>
                </a:ext>
              </a:extLst>
            </p:cNvPr>
            <p:cNvPicPr>
              <a:picLocks noChangeAspect="1"/>
            </p:cNvPicPr>
            <p:nvPr/>
          </p:nvPicPr>
          <p:blipFill>
            <a:blip r:embed="rId2"/>
            <a:srcRect r="90000"/>
            <a:stretch>
              <a:fillRect/>
            </a:stretch>
          </p:blipFill>
          <p:spPr>
            <a:xfrm>
              <a:off x="215918" y="267802"/>
              <a:ext cx="1130297" cy="3871296"/>
            </a:xfrm>
            <a:prstGeom prst="rect">
              <a:avLst/>
            </a:prstGeom>
          </p:spPr>
        </p:pic>
        <p:pic>
          <p:nvPicPr>
            <p:cNvPr id="5" name="图片 4">
              <a:extLst>
                <a:ext uri="{FF2B5EF4-FFF2-40B4-BE49-F238E27FC236}">
                  <a16:creationId xmlns="" xmlns:a16="http://schemas.microsoft.com/office/drawing/2014/main" id="{20095ECA-CD8D-4566-8688-725FEF75F3D8}"/>
                </a:ext>
              </a:extLst>
            </p:cNvPr>
            <p:cNvPicPr>
              <a:picLocks noChangeAspect="1"/>
            </p:cNvPicPr>
            <p:nvPr/>
          </p:nvPicPr>
          <p:blipFill>
            <a:blip r:embed="rId2"/>
            <a:srcRect l="10000" r="80000"/>
            <a:stretch>
              <a:fillRect/>
            </a:stretch>
          </p:blipFill>
          <p:spPr>
            <a:xfrm>
              <a:off x="1397014" y="432902"/>
              <a:ext cx="1130297" cy="3871296"/>
            </a:xfrm>
            <a:prstGeom prst="rect">
              <a:avLst/>
            </a:prstGeom>
            <a:effectLst>
              <a:outerShdw blurRad="152400" dist="25400" dir="4800000" algn="ctr" rotWithShape="0">
                <a:schemeClr val="tx1">
                  <a:lumMod val="75000"/>
                  <a:lumOff val="25000"/>
                  <a:alpha val="75000"/>
                </a:schemeClr>
              </a:outerShdw>
            </a:effectLst>
          </p:spPr>
        </p:pic>
        <p:pic>
          <p:nvPicPr>
            <p:cNvPr id="6" name="图片 5">
              <a:extLst>
                <a:ext uri="{FF2B5EF4-FFF2-40B4-BE49-F238E27FC236}">
                  <a16:creationId xmlns="" xmlns:a16="http://schemas.microsoft.com/office/drawing/2014/main" id="{0D87E99F-B5CB-47E5-93DC-5EA1DBCE8A46}"/>
                </a:ext>
              </a:extLst>
            </p:cNvPr>
            <p:cNvPicPr>
              <a:picLocks noChangeAspect="1"/>
            </p:cNvPicPr>
            <p:nvPr/>
          </p:nvPicPr>
          <p:blipFill>
            <a:blip r:embed="rId2"/>
            <a:srcRect l="20000" r="70000"/>
            <a:stretch>
              <a:fillRect/>
            </a:stretch>
          </p:blipFill>
          <p:spPr>
            <a:xfrm>
              <a:off x="2578110" y="267802"/>
              <a:ext cx="1130297" cy="3871296"/>
            </a:xfrm>
            <a:prstGeom prst="rect">
              <a:avLst/>
            </a:prstGeom>
          </p:spPr>
        </p:pic>
        <p:pic>
          <p:nvPicPr>
            <p:cNvPr id="7" name="图片 6">
              <a:extLst>
                <a:ext uri="{FF2B5EF4-FFF2-40B4-BE49-F238E27FC236}">
                  <a16:creationId xmlns="" xmlns:a16="http://schemas.microsoft.com/office/drawing/2014/main" id="{6E7A323D-C605-4B15-BFF7-F4CFEBDC6375}"/>
                </a:ext>
              </a:extLst>
            </p:cNvPr>
            <p:cNvPicPr>
              <a:picLocks noChangeAspect="1"/>
            </p:cNvPicPr>
            <p:nvPr/>
          </p:nvPicPr>
          <p:blipFill>
            <a:blip r:embed="rId2"/>
            <a:srcRect l="30000" r="60000"/>
            <a:stretch>
              <a:fillRect/>
            </a:stretch>
          </p:blipFill>
          <p:spPr>
            <a:xfrm>
              <a:off x="3759206" y="432902"/>
              <a:ext cx="1130297" cy="3871296"/>
            </a:xfrm>
            <a:prstGeom prst="rect">
              <a:avLst/>
            </a:prstGeom>
            <a:effectLst>
              <a:outerShdw blurRad="152400" dist="25400" dir="4800000" algn="ctr" rotWithShape="0">
                <a:schemeClr val="tx1">
                  <a:lumMod val="75000"/>
                  <a:lumOff val="25000"/>
                  <a:alpha val="75000"/>
                </a:schemeClr>
              </a:outerShdw>
            </a:effectLst>
          </p:spPr>
        </p:pic>
        <p:pic>
          <p:nvPicPr>
            <p:cNvPr id="8" name="图片 7">
              <a:extLst>
                <a:ext uri="{FF2B5EF4-FFF2-40B4-BE49-F238E27FC236}">
                  <a16:creationId xmlns="" xmlns:a16="http://schemas.microsoft.com/office/drawing/2014/main" id="{C733A876-2997-4369-B5C9-4456771F52CF}"/>
                </a:ext>
              </a:extLst>
            </p:cNvPr>
            <p:cNvPicPr>
              <a:picLocks noChangeAspect="1"/>
            </p:cNvPicPr>
            <p:nvPr/>
          </p:nvPicPr>
          <p:blipFill>
            <a:blip r:embed="rId2"/>
            <a:srcRect l="40000" r="50000"/>
            <a:stretch>
              <a:fillRect/>
            </a:stretch>
          </p:blipFill>
          <p:spPr>
            <a:xfrm>
              <a:off x="4940302" y="267802"/>
              <a:ext cx="1130297" cy="3871296"/>
            </a:xfrm>
            <a:prstGeom prst="rect">
              <a:avLst/>
            </a:prstGeom>
          </p:spPr>
        </p:pic>
        <p:pic>
          <p:nvPicPr>
            <p:cNvPr id="9" name="图片 8">
              <a:extLst>
                <a:ext uri="{FF2B5EF4-FFF2-40B4-BE49-F238E27FC236}">
                  <a16:creationId xmlns="" xmlns:a16="http://schemas.microsoft.com/office/drawing/2014/main" id="{822D69AB-BF40-4DAB-BE9D-F9190BE92850}"/>
                </a:ext>
              </a:extLst>
            </p:cNvPr>
            <p:cNvPicPr>
              <a:picLocks noChangeAspect="1"/>
            </p:cNvPicPr>
            <p:nvPr/>
          </p:nvPicPr>
          <p:blipFill>
            <a:blip r:embed="rId2"/>
            <a:srcRect l="50000" r="40000"/>
            <a:stretch>
              <a:fillRect/>
            </a:stretch>
          </p:blipFill>
          <p:spPr>
            <a:xfrm>
              <a:off x="6121398" y="432902"/>
              <a:ext cx="1130297" cy="3871296"/>
            </a:xfrm>
            <a:prstGeom prst="rect">
              <a:avLst/>
            </a:prstGeom>
            <a:effectLst>
              <a:outerShdw blurRad="152400" dist="25400" dir="4800000" algn="ctr" rotWithShape="0">
                <a:schemeClr val="tx1">
                  <a:lumMod val="75000"/>
                  <a:lumOff val="25000"/>
                  <a:alpha val="75000"/>
                </a:schemeClr>
              </a:outerShdw>
            </a:effectLst>
          </p:spPr>
        </p:pic>
        <p:pic>
          <p:nvPicPr>
            <p:cNvPr id="10" name="图片 9">
              <a:extLst>
                <a:ext uri="{FF2B5EF4-FFF2-40B4-BE49-F238E27FC236}">
                  <a16:creationId xmlns="" xmlns:a16="http://schemas.microsoft.com/office/drawing/2014/main" id="{9F62238C-70FE-4B1B-9DED-CB8B79F900D2}"/>
                </a:ext>
              </a:extLst>
            </p:cNvPr>
            <p:cNvPicPr>
              <a:picLocks noChangeAspect="1"/>
            </p:cNvPicPr>
            <p:nvPr/>
          </p:nvPicPr>
          <p:blipFill>
            <a:blip r:embed="rId2"/>
            <a:srcRect l="60000" r="30000"/>
            <a:stretch>
              <a:fillRect/>
            </a:stretch>
          </p:blipFill>
          <p:spPr>
            <a:xfrm>
              <a:off x="7302494" y="267802"/>
              <a:ext cx="1130297" cy="3871296"/>
            </a:xfrm>
            <a:prstGeom prst="rect">
              <a:avLst/>
            </a:prstGeom>
          </p:spPr>
        </p:pic>
        <p:pic>
          <p:nvPicPr>
            <p:cNvPr id="11" name="图片 10">
              <a:extLst>
                <a:ext uri="{FF2B5EF4-FFF2-40B4-BE49-F238E27FC236}">
                  <a16:creationId xmlns="" xmlns:a16="http://schemas.microsoft.com/office/drawing/2014/main" id="{2FA0A059-F7F4-482A-A3AE-1786DCAD5EAE}"/>
                </a:ext>
              </a:extLst>
            </p:cNvPr>
            <p:cNvPicPr>
              <a:picLocks noChangeAspect="1"/>
            </p:cNvPicPr>
            <p:nvPr/>
          </p:nvPicPr>
          <p:blipFill>
            <a:blip r:embed="rId2"/>
            <a:srcRect l="70000" r="20000"/>
            <a:stretch>
              <a:fillRect/>
            </a:stretch>
          </p:blipFill>
          <p:spPr>
            <a:xfrm>
              <a:off x="8483590" y="432902"/>
              <a:ext cx="1130297" cy="3871296"/>
            </a:xfrm>
            <a:prstGeom prst="rect">
              <a:avLst/>
            </a:prstGeom>
            <a:effectLst>
              <a:outerShdw blurRad="152400" dist="25400" dir="4800000" algn="ctr" rotWithShape="0">
                <a:schemeClr val="tx1">
                  <a:lumMod val="75000"/>
                  <a:lumOff val="25000"/>
                  <a:alpha val="75000"/>
                </a:schemeClr>
              </a:outerShdw>
            </a:effectLst>
          </p:spPr>
        </p:pic>
        <p:pic>
          <p:nvPicPr>
            <p:cNvPr id="12" name="图片 11">
              <a:extLst>
                <a:ext uri="{FF2B5EF4-FFF2-40B4-BE49-F238E27FC236}">
                  <a16:creationId xmlns="" xmlns:a16="http://schemas.microsoft.com/office/drawing/2014/main" id="{C6DDA30F-39CA-4312-B6D1-9112F49BBF85}"/>
                </a:ext>
              </a:extLst>
            </p:cNvPr>
            <p:cNvPicPr>
              <a:picLocks noChangeAspect="1"/>
            </p:cNvPicPr>
            <p:nvPr/>
          </p:nvPicPr>
          <p:blipFill>
            <a:blip r:embed="rId2"/>
            <a:srcRect l="80000" r="10000"/>
            <a:stretch>
              <a:fillRect/>
            </a:stretch>
          </p:blipFill>
          <p:spPr>
            <a:xfrm>
              <a:off x="9664686" y="267802"/>
              <a:ext cx="1130297" cy="3871296"/>
            </a:xfrm>
            <a:prstGeom prst="rect">
              <a:avLst/>
            </a:prstGeom>
          </p:spPr>
        </p:pic>
        <p:pic>
          <p:nvPicPr>
            <p:cNvPr id="13" name="图片 12">
              <a:extLst>
                <a:ext uri="{FF2B5EF4-FFF2-40B4-BE49-F238E27FC236}">
                  <a16:creationId xmlns="" xmlns:a16="http://schemas.microsoft.com/office/drawing/2014/main" id="{4C2E7056-7395-461D-B9C5-0C52C2E4B5BC}"/>
                </a:ext>
              </a:extLst>
            </p:cNvPr>
            <p:cNvPicPr>
              <a:picLocks noChangeAspect="1"/>
            </p:cNvPicPr>
            <p:nvPr/>
          </p:nvPicPr>
          <p:blipFill>
            <a:blip r:embed="rId2"/>
            <a:srcRect l="90000"/>
            <a:stretch>
              <a:fillRect/>
            </a:stretch>
          </p:blipFill>
          <p:spPr>
            <a:xfrm>
              <a:off x="10845785" y="432902"/>
              <a:ext cx="1130297" cy="3871296"/>
            </a:xfrm>
            <a:prstGeom prst="rect">
              <a:avLst/>
            </a:prstGeom>
            <a:effectLst>
              <a:outerShdw blurRad="152400" dist="25400" dir="4800000" algn="ctr" rotWithShape="0">
                <a:schemeClr val="tx1">
                  <a:lumMod val="75000"/>
                  <a:lumOff val="25000"/>
                  <a:alpha val="75000"/>
                </a:schemeClr>
              </a:outerShdw>
            </a:effectLst>
          </p:spPr>
        </p:pic>
      </p:grpSp>
      <p:sp useBgFill="1">
        <p:nvSpPr>
          <p:cNvPr id="15" name="文本框 14">
            <a:extLst>
              <a:ext uri="{FF2B5EF4-FFF2-40B4-BE49-F238E27FC236}">
                <a16:creationId xmlns="" xmlns:a16="http://schemas.microsoft.com/office/drawing/2014/main" id="{2F77B1B5-41E8-40A6-815B-27304C090879}"/>
              </a:ext>
            </a:extLst>
          </p:cNvPr>
          <p:cNvSpPr txBox="1"/>
          <p:nvPr/>
        </p:nvSpPr>
        <p:spPr>
          <a:xfrm>
            <a:off x="4464784" y="4927312"/>
            <a:ext cx="3262432" cy="707886"/>
          </a:xfrm>
          <a:prstGeom prst="rect">
            <a:avLst/>
          </a:prstGeom>
        </p:spPr>
        <p:txBody>
          <a:bodyPr wrap="none" rtlCol="0">
            <a:spAutoFit/>
          </a:bodyPr>
          <a:lstStyle/>
          <a:p>
            <a:r>
              <a:rPr lang="zh-CN" altLang="en-US" sz="4000" b="1" dirty="0">
                <a:solidFill>
                  <a:srgbClr val="822505"/>
                </a:solidFill>
                <a:effectLst>
                  <a:outerShdw blurRad="38100" dist="38100" dir="2700000" algn="tl">
                    <a:srgbClr val="000000">
                      <a:alpha val="43137"/>
                    </a:srgbClr>
                  </a:outerShdw>
                </a:effectLst>
              </a:rPr>
              <a:t>点击更换文本</a:t>
            </a:r>
          </a:p>
        </p:txBody>
      </p:sp>
      <p:sp>
        <p:nvSpPr>
          <p:cNvPr id="16" name="文本框 15">
            <a:extLst>
              <a:ext uri="{FF2B5EF4-FFF2-40B4-BE49-F238E27FC236}">
                <a16:creationId xmlns="" xmlns:a16="http://schemas.microsoft.com/office/drawing/2014/main" id="{6646B86D-814D-4EF8-AC7A-BE4097A89D44}"/>
              </a:ext>
            </a:extLst>
          </p:cNvPr>
          <p:cNvSpPr txBox="1"/>
          <p:nvPr/>
        </p:nvSpPr>
        <p:spPr>
          <a:xfrm>
            <a:off x="3494088" y="5654019"/>
            <a:ext cx="5203825" cy="338554"/>
          </a:xfrm>
          <a:prstGeom prst="rect">
            <a:avLst/>
          </a:prstGeom>
          <a:noFill/>
        </p:spPr>
        <p:txBody>
          <a:bodyPr wrap="square" rtlCol="0">
            <a:spAutoFit/>
          </a:bodyPr>
          <a:lstStyle/>
          <a:p>
            <a:pPr algn="ctr"/>
            <a:r>
              <a:rPr lang="zh-CN" altLang="en-US" sz="1600" dirty="0"/>
              <a:t>点击此处更换文本点击此处更换文本点击此处更换文本</a:t>
            </a:r>
          </a:p>
        </p:txBody>
      </p:sp>
    </p:spTree>
    <p:extLst>
      <p:ext uri="{BB962C8B-B14F-4D97-AF65-F5344CB8AC3E}">
        <p14:creationId xmlns:p14="http://schemas.microsoft.com/office/powerpoint/2010/main" val="2416012608"/>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F42F7024-E4E2-42FD-B513-493A8C5BB988}"/>
              </a:ext>
            </a:extLst>
          </p:cNvPr>
          <p:cNvSpPr/>
          <p:nvPr/>
        </p:nvSpPr>
        <p:spPr>
          <a:xfrm>
            <a:off x="6540500" y="2218907"/>
            <a:ext cx="4506679" cy="549693"/>
          </a:xfrm>
          <a:prstGeom prst="rect">
            <a:avLst/>
          </a:prstGeom>
          <a:noFill/>
          <a:ln w="28575">
            <a:solidFill>
              <a:srgbClr val="D2824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9" name="图片 18">
            <a:extLst>
              <a:ext uri="{FF2B5EF4-FFF2-40B4-BE49-F238E27FC236}">
                <a16:creationId xmlns="" xmlns:a16="http://schemas.microsoft.com/office/drawing/2014/main" id="{CE05E19D-470E-4CA6-B5BC-EDB10FDED0C3}"/>
              </a:ext>
            </a:extLst>
          </p:cNvPr>
          <p:cNvPicPr>
            <a:picLocks noChangeAspect="1"/>
          </p:cNvPicPr>
          <p:nvPr/>
        </p:nvPicPr>
        <p:blipFill>
          <a:blip r:embed="rId2">
            <a:extLst>
              <a:ext uri="{28A0092B-C50C-407E-A947-70E740481C1C}">
                <a14:useLocalDpi xmlns:a14="http://schemas.microsoft.com/office/drawing/2010/main" val="0"/>
              </a:ext>
            </a:extLst>
          </a:blip>
          <a:srcRect l="43135" t="8329" r="19307" b="12417"/>
          <a:stretch>
            <a:fillRect/>
          </a:stretch>
        </p:blipFill>
        <p:spPr>
          <a:xfrm rot="21307811" flipH="1">
            <a:off x="1385210" y="509007"/>
            <a:ext cx="4152902" cy="5839984"/>
          </a:xfrm>
          <a:custGeom>
            <a:avLst/>
            <a:gdLst>
              <a:gd name="connsiteX0" fmla="*/ 340410 w 3863586"/>
              <a:gd name="connsiteY0" fmla="*/ 4503418 h 5433136"/>
              <a:gd name="connsiteX1" fmla="*/ 148330 w 3863586"/>
              <a:gd name="connsiteY1" fmla="*/ 4623195 h 5433136"/>
              <a:gd name="connsiteX2" fmla="*/ 249675 w 3863586"/>
              <a:gd name="connsiteY2" fmla="*/ 4894472 h 5433136"/>
              <a:gd name="connsiteX3" fmla="*/ 1390255 w 3863586"/>
              <a:gd name="connsiteY3" fmla="*/ 5414627 h 5433136"/>
              <a:gd name="connsiteX4" fmla="*/ 1661532 w 3863586"/>
              <a:gd name="connsiteY4" fmla="*/ 5313282 h 5433136"/>
              <a:gd name="connsiteX5" fmla="*/ 1560187 w 3863586"/>
              <a:gd name="connsiteY5" fmla="*/ 5042004 h 5433136"/>
              <a:gd name="connsiteX6" fmla="*/ 419608 w 3863586"/>
              <a:gd name="connsiteY6" fmla="*/ 4521850 h 5433136"/>
              <a:gd name="connsiteX7" fmla="*/ 340410 w 3863586"/>
              <a:gd name="connsiteY7" fmla="*/ 4503418 h 5433136"/>
              <a:gd name="connsiteX8" fmla="*/ 327171 w 3863586"/>
              <a:gd name="connsiteY8" fmla="*/ 4002837 h 5433136"/>
              <a:gd name="connsiteX9" fmla="*/ 135091 w 3863586"/>
              <a:gd name="connsiteY9" fmla="*/ 4122613 h 5433136"/>
              <a:gd name="connsiteX10" fmla="*/ 236437 w 3863586"/>
              <a:gd name="connsiteY10" fmla="*/ 4393891 h 5433136"/>
              <a:gd name="connsiteX11" fmla="*/ 1776900 w 3863586"/>
              <a:gd name="connsiteY11" fmla="*/ 5096410 h 5433136"/>
              <a:gd name="connsiteX12" fmla="*/ 2048178 w 3863586"/>
              <a:gd name="connsiteY12" fmla="*/ 4995065 h 5433136"/>
              <a:gd name="connsiteX13" fmla="*/ 1946833 w 3863586"/>
              <a:gd name="connsiteY13" fmla="*/ 4723788 h 5433136"/>
              <a:gd name="connsiteX14" fmla="*/ 406369 w 3863586"/>
              <a:gd name="connsiteY14" fmla="*/ 4021268 h 5433136"/>
              <a:gd name="connsiteX15" fmla="*/ 327171 w 3863586"/>
              <a:gd name="connsiteY15" fmla="*/ 4002837 h 5433136"/>
              <a:gd name="connsiteX16" fmla="*/ 395724 w 3863586"/>
              <a:gd name="connsiteY16" fmla="*/ 3539562 h 5433136"/>
              <a:gd name="connsiteX17" fmla="*/ 203644 w 3863586"/>
              <a:gd name="connsiteY17" fmla="*/ 3659339 h 5433136"/>
              <a:gd name="connsiteX18" fmla="*/ 304990 w 3863586"/>
              <a:gd name="connsiteY18" fmla="*/ 3930615 h 5433136"/>
              <a:gd name="connsiteX19" fmla="*/ 2081750 w 3863586"/>
              <a:gd name="connsiteY19" fmla="*/ 4740897 h 5433136"/>
              <a:gd name="connsiteX20" fmla="*/ 2353028 w 3863586"/>
              <a:gd name="connsiteY20" fmla="*/ 4639553 h 5433136"/>
              <a:gd name="connsiteX21" fmla="*/ 2251682 w 3863586"/>
              <a:gd name="connsiteY21" fmla="*/ 4368275 h 5433136"/>
              <a:gd name="connsiteX22" fmla="*/ 474922 w 3863586"/>
              <a:gd name="connsiteY22" fmla="*/ 3557993 h 5433136"/>
              <a:gd name="connsiteX23" fmla="*/ 395724 w 3863586"/>
              <a:gd name="connsiteY23" fmla="*/ 3539562 h 5433136"/>
              <a:gd name="connsiteX24" fmla="*/ 400661 w 3863586"/>
              <a:gd name="connsiteY24" fmla="*/ 3047275 h 5433136"/>
              <a:gd name="connsiteX25" fmla="*/ 208581 w 3863586"/>
              <a:gd name="connsiteY25" fmla="*/ 3167051 h 5433136"/>
              <a:gd name="connsiteX26" fmla="*/ 309926 w 3863586"/>
              <a:gd name="connsiteY26" fmla="*/ 3438329 h 5433136"/>
              <a:gd name="connsiteX27" fmla="*/ 2450218 w 3863586"/>
              <a:gd name="connsiteY27" fmla="*/ 4414396 h 5433136"/>
              <a:gd name="connsiteX28" fmla="*/ 2721495 w 3863586"/>
              <a:gd name="connsiteY28" fmla="*/ 4313052 h 5433136"/>
              <a:gd name="connsiteX29" fmla="*/ 2620181 w 3863586"/>
              <a:gd name="connsiteY29" fmla="*/ 4041774 h 5433136"/>
              <a:gd name="connsiteX30" fmla="*/ 479859 w 3863586"/>
              <a:gd name="connsiteY30" fmla="*/ 3065706 h 5433136"/>
              <a:gd name="connsiteX31" fmla="*/ 400661 w 3863586"/>
              <a:gd name="connsiteY31" fmla="*/ 3047275 h 5433136"/>
              <a:gd name="connsiteX32" fmla="*/ 419230 w 3863586"/>
              <a:gd name="connsiteY32" fmla="*/ 2561205 h 5433136"/>
              <a:gd name="connsiteX33" fmla="*/ 227150 w 3863586"/>
              <a:gd name="connsiteY33" fmla="*/ 2680981 h 5433136"/>
              <a:gd name="connsiteX34" fmla="*/ 328495 w 3863586"/>
              <a:gd name="connsiteY34" fmla="*/ 2952258 h 5433136"/>
              <a:gd name="connsiteX35" fmla="*/ 2805054 w 3863586"/>
              <a:gd name="connsiteY35" fmla="*/ 4081679 h 5433136"/>
              <a:gd name="connsiteX36" fmla="*/ 3076332 w 3863586"/>
              <a:gd name="connsiteY36" fmla="*/ 3980334 h 5433136"/>
              <a:gd name="connsiteX37" fmla="*/ 2974987 w 3863586"/>
              <a:gd name="connsiteY37" fmla="*/ 3709057 h 5433136"/>
              <a:gd name="connsiteX38" fmla="*/ 498427 w 3863586"/>
              <a:gd name="connsiteY38" fmla="*/ 2579636 h 5433136"/>
              <a:gd name="connsiteX39" fmla="*/ 419230 w 3863586"/>
              <a:gd name="connsiteY39" fmla="*/ 2561205 h 5433136"/>
              <a:gd name="connsiteX40" fmla="*/ 210590 w 3863586"/>
              <a:gd name="connsiteY40" fmla="*/ 1971517 h 5433136"/>
              <a:gd name="connsiteX41" fmla="*/ 18510 w 3863586"/>
              <a:gd name="connsiteY41" fmla="*/ 2091293 h 5433136"/>
              <a:gd name="connsiteX42" fmla="*/ 119855 w 3863586"/>
              <a:gd name="connsiteY42" fmla="*/ 2362571 h 5433136"/>
              <a:gd name="connsiteX43" fmla="*/ 3387097 w 3863586"/>
              <a:gd name="connsiteY43" fmla="*/ 3852578 h 5433136"/>
              <a:gd name="connsiteX44" fmla="*/ 3658375 w 3863586"/>
              <a:gd name="connsiteY44" fmla="*/ 3751233 h 5433136"/>
              <a:gd name="connsiteX45" fmla="*/ 3557030 w 3863586"/>
              <a:gd name="connsiteY45" fmla="*/ 3479955 h 5433136"/>
              <a:gd name="connsiteX46" fmla="*/ 289788 w 3863586"/>
              <a:gd name="connsiteY46" fmla="*/ 1989948 h 5433136"/>
              <a:gd name="connsiteX47" fmla="*/ 210590 w 3863586"/>
              <a:gd name="connsiteY47" fmla="*/ 1971517 h 5433136"/>
              <a:gd name="connsiteX48" fmla="*/ 397292 w 3863586"/>
              <a:gd name="connsiteY48" fmla="*/ 1562123 h 5433136"/>
              <a:gd name="connsiteX49" fmla="*/ 205212 w 3863586"/>
              <a:gd name="connsiteY49" fmla="*/ 1681899 h 5433136"/>
              <a:gd name="connsiteX50" fmla="*/ 306557 w 3863586"/>
              <a:gd name="connsiteY50" fmla="*/ 1953177 h 5433136"/>
              <a:gd name="connsiteX51" fmla="*/ 3573799 w 3863586"/>
              <a:gd name="connsiteY51" fmla="*/ 3443184 h 5433136"/>
              <a:gd name="connsiteX52" fmla="*/ 3845076 w 3863586"/>
              <a:gd name="connsiteY52" fmla="*/ 3341839 h 5433136"/>
              <a:gd name="connsiteX53" fmla="*/ 3743731 w 3863586"/>
              <a:gd name="connsiteY53" fmla="*/ 3070562 h 5433136"/>
              <a:gd name="connsiteX54" fmla="*/ 476489 w 3863586"/>
              <a:gd name="connsiteY54" fmla="*/ 1580555 h 5433136"/>
              <a:gd name="connsiteX55" fmla="*/ 397292 w 3863586"/>
              <a:gd name="connsiteY55" fmla="*/ 1562123 h 5433136"/>
              <a:gd name="connsiteX56" fmla="*/ 979335 w 3863586"/>
              <a:gd name="connsiteY56" fmla="*/ 1333023 h 5433136"/>
              <a:gd name="connsiteX57" fmla="*/ 787255 w 3863586"/>
              <a:gd name="connsiteY57" fmla="*/ 1452799 h 5433136"/>
              <a:gd name="connsiteX58" fmla="*/ 888600 w 3863586"/>
              <a:gd name="connsiteY58" fmla="*/ 1724077 h 5433136"/>
              <a:gd name="connsiteX59" fmla="*/ 3365159 w 3863586"/>
              <a:gd name="connsiteY59" fmla="*/ 2853497 h 5433136"/>
              <a:gd name="connsiteX60" fmla="*/ 3636437 w 3863586"/>
              <a:gd name="connsiteY60" fmla="*/ 2752152 h 5433136"/>
              <a:gd name="connsiteX61" fmla="*/ 3535092 w 3863586"/>
              <a:gd name="connsiteY61" fmla="*/ 2480874 h 5433136"/>
              <a:gd name="connsiteX62" fmla="*/ 1058533 w 3863586"/>
              <a:gd name="connsiteY62" fmla="*/ 1351454 h 5433136"/>
              <a:gd name="connsiteX63" fmla="*/ 979335 w 3863586"/>
              <a:gd name="connsiteY63" fmla="*/ 1333023 h 5433136"/>
              <a:gd name="connsiteX64" fmla="*/ 1334170 w 3863586"/>
              <a:gd name="connsiteY64" fmla="*/ 1000305 h 5433136"/>
              <a:gd name="connsiteX65" fmla="*/ 1142090 w 3863586"/>
              <a:gd name="connsiteY65" fmla="*/ 1120081 h 5433136"/>
              <a:gd name="connsiteX66" fmla="*/ 1243435 w 3863586"/>
              <a:gd name="connsiteY66" fmla="*/ 1391358 h 5433136"/>
              <a:gd name="connsiteX67" fmla="*/ 3383727 w 3863586"/>
              <a:gd name="connsiteY67" fmla="*/ 2367425 h 5433136"/>
              <a:gd name="connsiteX68" fmla="*/ 3655005 w 3863586"/>
              <a:gd name="connsiteY68" fmla="*/ 2266080 h 5433136"/>
              <a:gd name="connsiteX69" fmla="*/ 3553660 w 3863586"/>
              <a:gd name="connsiteY69" fmla="*/ 1994802 h 5433136"/>
              <a:gd name="connsiteX70" fmla="*/ 1413368 w 3863586"/>
              <a:gd name="connsiteY70" fmla="*/ 1018736 h 5433136"/>
              <a:gd name="connsiteX71" fmla="*/ 1334170 w 3863586"/>
              <a:gd name="connsiteY71" fmla="*/ 1000305 h 5433136"/>
              <a:gd name="connsiteX72" fmla="*/ 1702638 w 3863586"/>
              <a:gd name="connsiteY72" fmla="*/ 673803 h 5433136"/>
              <a:gd name="connsiteX73" fmla="*/ 1510557 w 3863586"/>
              <a:gd name="connsiteY73" fmla="*/ 793579 h 5433136"/>
              <a:gd name="connsiteX74" fmla="*/ 1611903 w 3863586"/>
              <a:gd name="connsiteY74" fmla="*/ 1064857 h 5433136"/>
              <a:gd name="connsiteX75" fmla="*/ 3388663 w 3863586"/>
              <a:gd name="connsiteY75" fmla="*/ 1875138 h 5433136"/>
              <a:gd name="connsiteX76" fmla="*/ 3659941 w 3863586"/>
              <a:gd name="connsiteY76" fmla="*/ 1773793 h 5433136"/>
              <a:gd name="connsiteX77" fmla="*/ 3558596 w 3863586"/>
              <a:gd name="connsiteY77" fmla="*/ 1502517 h 5433136"/>
              <a:gd name="connsiteX78" fmla="*/ 1781835 w 3863586"/>
              <a:gd name="connsiteY78" fmla="*/ 692235 h 5433136"/>
              <a:gd name="connsiteX79" fmla="*/ 1702638 w 3863586"/>
              <a:gd name="connsiteY79" fmla="*/ 673803 h 5433136"/>
              <a:gd name="connsiteX80" fmla="*/ 2007487 w 3863586"/>
              <a:gd name="connsiteY80" fmla="*/ 318290 h 5433136"/>
              <a:gd name="connsiteX81" fmla="*/ 1815408 w 3863586"/>
              <a:gd name="connsiteY81" fmla="*/ 438067 h 5433136"/>
              <a:gd name="connsiteX82" fmla="*/ 1916753 w 3863586"/>
              <a:gd name="connsiteY82" fmla="*/ 709344 h 5433136"/>
              <a:gd name="connsiteX83" fmla="*/ 3457217 w 3863586"/>
              <a:gd name="connsiteY83" fmla="*/ 1411865 h 5433136"/>
              <a:gd name="connsiteX84" fmla="*/ 3728495 w 3863586"/>
              <a:gd name="connsiteY84" fmla="*/ 1310520 h 5433136"/>
              <a:gd name="connsiteX85" fmla="*/ 3627150 w 3863586"/>
              <a:gd name="connsiteY85" fmla="*/ 1039241 h 5433136"/>
              <a:gd name="connsiteX86" fmla="*/ 2086685 w 3863586"/>
              <a:gd name="connsiteY86" fmla="*/ 336722 h 5433136"/>
              <a:gd name="connsiteX87" fmla="*/ 2007487 w 3863586"/>
              <a:gd name="connsiteY87" fmla="*/ 318290 h 5433136"/>
              <a:gd name="connsiteX88" fmla="*/ 2394131 w 3863586"/>
              <a:gd name="connsiteY88" fmla="*/ 79 h 5433136"/>
              <a:gd name="connsiteX89" fmla="*/ 2202052 w 3863586"/>
              <a:gd name="connsiteY89" fmla="*/ 119855 h 5433136"/>
              <a:gd name="connsiteX90" fmla="*/ 2303397 w 3863586"/>
              <a:gd name="connsiteY90" fmla="*/ 391133 h 5433136"/>
              <a:gd name="connsiteX91" fmla="*/ 3443977 w 3863586"/>
              <a:gd name="connsiteY91" fmla="*/ 911288 h 5433136"/>
              <a:gd name="connsiteX92" fmla="*/ 3715254 w 3863586"/>
              <a:gd name="connsiteY92" fmla="*/ 809943 h 5433136"/>
              <a:gd name="connsiteX93" fmla="*/ 3613909 w 3863586"/>
              <a:gd name="connsiteY93" fmla="*/ 538665 h 5433136"/>
              <a:gd name="connsiteX94" fmla="*/ 2473329 w 3863586"/>
              <a:gd name="connsiteY94" fmla="*/ 18510 h 5433136"/>
              <a:gd name="connsiteX95" fmla="*/ 2394131 w 3863586"/>
              <a:gd name="connsiteY95" fmla="*/ 79 h 543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3863586" h="5433136">
                <a:moveTo>
                  <a:pt x="340410" y="4503418"/>
                </a:moveTo>
                <a:cubicBezTo>
                  <a:pt x="260641" y="4501206"/>
                  <a:pt x="183524" y="4546022"/>
                  <a:pt x="148330" y="4623195"/>
                </a:cubicBezTo>
                <a:cubicBezTo>
                  <a:pt x="101405" y="4726092"/>
                  <a:pt x="146778" y="4847547"/>
                  <a:pt x="249675" y="4894472"/>
                </a:cubicBezTo>
                <a:lnTo>
                  <a:pt x="1390255" y="5414627"/>
                </a:lnTo>
                <a:cubicBezTo>
                  <a:pt x="1493152" y="5461553"/>
                  <a:pt x="1614607" y="5416179"/>
                  <a:pt x="1661532" y="5313282"/>
                </a:cubicBezTo>
                <a:cubicBezTo>
                  <a:pt x="1708458" y="5210385"/>
                  <a:pt x="1663084" y="5088930"/>
                  <a:pt x="1560187" y="5042004"/>
                </a:cubicBezTo>
                <a:lnTo>
                  <a:pt x="419608" y="4521850"/>
                </a:lnTo>
                <a:cubicBezTo>
                  <a:pt x="393883" y="4510118"/>
                  <a:pt x="366999" y="4504156"/>
                  <a:pt x="340410" y="4503418"/>
                </a:cubicBezTo>
                <a:close/>
                <a:moveTo>
                  <a:pt x="327171" y="4002837"/>
                </a:moveTo>
                <a:cubicBezTo>
                  <a:pt x="247402" y="4000625"/>
                  <a:pt x="170286" y="4045440"/>
                  <a:pt x="135091" y="4122613"/>
                </a:cubicBezTo>
                <a:cubicBezTo>
                  <a:pt x="88166" y="4225510"/>
                  <a:pt x="133540" y="4346965"/>
                  <a:pt x="236437" y="4393891"/>
                </a:cubicBezTo>
                <a:lnTo>
                  <a:pt x="1776900" y="5096410"/>
                </a:lnTo>
                <a:cubicBezTo>
                  <a:pt x="1879798" y="5143336"/>
                  <a:pt x="2001252" y="5097962"/>
                  <a:pt x="2048178" y="4995065"/>
                </a:cubicBezTo>
                <a:cubicBezTo>
                  <a:pt x="2095103" y="4892168"/>
                  <a:pt x="2049730" y="4770713"/>
                  <a:pt x="1946833" y="4723788"/>
                </a:cubicBezTo>
                <a:lnTo>
                  <a:pt x="406369" y="4021268"/>
                </a:lnTo>
                <a:cubicBezTo>
                  <a:pt x="380645" y="4009537"/>
                  <a:pt x="353760" y="4003574"/>
                  <a:pt x="327171" y="4002837"/>
                </a:cubicBezTo>
                <a:close/>
                <a:moveTo>
                  <a:pt x="395724" y="3539562"/>
                </a:moveTo>
                <a:cubicBezTo>
                  <a:pt x="315956" y="3537349"/>
                  <a:pt x="238839" y="3582165"/>
                  <a:pt x="203644" y="3659339"/>
                </a:cubicBezTo>
                <a:cubicBezTo>
                  <a:pt x="156719" y="3762236"/>
                  <a:pt x="202093" y="3883690"/>
                  <a:pt x="304990" y="3930615"/>
                </a:cubicBezTo>
                <a:lnTo>
                  <a:pt x="2081750" y="4740897"/>
                </a:lnTo>
                <a:cubicBezTo>
                  <a:pt x="2184647" y="4787822"/>
                  <a:pt x="2306102" y="4742450"/>
                  <a:pt x="2353028" y="4639553"/>
                </a:cubicBezTo>
                <a:cubicBezTo>
                  <a:pt x="2399953" y="4536656"/>
                  <a:pt x="2354580" y="4415200"/>
                  <a:pt x="2251682" y="4368275"/>
                </a:cubicBezTo>
                <a:lnTo>
                  <a:pt x="474922" y="3557993"/>
                </a:lnTo>
                <a:cubicBezTo>
                  <a:pt x="449197" y="3546262"/>
                  <a:pt x="422313" y="3540299"/>
                  <a:pt x="395724" y="3539562"/>
                </a:cubicBezTo>
                <a:close/>
                <a:moveTo>
                  <a:pt x="400661" y="3047275"/>
                </a:moveTo>
                <a:cubicBezTo>
                  <a:pt x="320893" y="3045062"/>
                  <a:pt x="243775" y="3089879"/>
                  <a:pt x="208581" y="3167051"/>
                </a:cubicBezTo>
                <a:cubicBezTo>
                  <a:pt x="161657" y="3269948"/>
                  <a:pt x="207029" y="3391403"/>
                  <a:pt x="309926" y="3438329"/>
                </a:cubicBezTo>
                <a:lnTo>
                  <a:pt x="2450218" y="4414396"/>
                </a:lnTo>
                <a:cubicBezTo>
                  <a:pt x="2553115" y="4461321"/>
                  <a:pt x="2674569" y="4415949"/>
                  <a:pt x="2721495" y="4313052"/>
                </a:cubicBezTo>
                <a:cubicBezTo>
                  <a:pt x="2768421" y="4210155"/>
                  <a:pt x="2723047" y="4088699"/>
                  <a:pt x="2620181" y="4041774"/>
                </a:cubicBezTo>
                <a:lnTo>
                  <a:pt x="479859" y="3065706"/>
                </a:lnTo>
                <a:cubicBezTo>
                  <a:pt x="454135" y="3053975"/>
                  <a:pt x="427251" y="3048012"/>
                  <a:pt x="400661" y="3047275"/>
                </a:cubicBezTo>
                <a:close/>
                <a:moveTo>
                  <a:pt x="419230" y="2561205"/>
                </a:moveTo>
                <a:cubicBezTo>
                  <a:pt x="339461" y="2558993"/>
                  <a:pt x="262344" y="2603808"/>
                  <a:pt x="227150" y="2680981"/>
                </a:cubicBezTo>
                <a:cubicBezTo>
                  <a:pt x="180225" y="2783878"/>
                  <a:pt x="225599" y="2905332"/>
                  <a:pt x="328495" y="2952258"/>
                </a:cubicBezTo>
                <a:lnTo>
                  <a:pt x="2805054" y="4081679"/>
                </a:lnTo>
                <a:cubicBezTo>
                  <a:pt x="2907951" y="4128605"/>
                  <a:pt x="3029406" y="4083231"/>
                  <a:pt x="3076332" y="3980334"/>
                </a:cubicBezTo>
                <a:cubicBezTo>
                  <a:pt x="3123258" y="3877437"/>
                  <a:pt x="3077884" y="3755982"/>
                  <a:pt x="2974987" y="3709057"/>
                </a:cubicBezTo>
                <a:lnTo>
                  <a:pt x="498427" y="2579636"/>
                </a:lnTo>
                <a:cubicBezTo>
                  <a:pt x="472703" y="2567905"/>
                  <a:pt x="445820" y="2561942"/>
                  <a:pt x="419230" y="2561205"/>
                </a:cubicBezTo>
                <a:close/>
                <a:moveTo>
                  <a:pt x="210590" y="1971517"/>
                </a:moveTo>
                <a:cubicBezTo>
                  <a:pt x="130821" y="1969305"/>
                  <a:pt x="53704" y="2014121"/>
                  <a:pt x="18510" y="2091293"/>
                </a:cubicBezTo>
                <a:cubicBezTo>
                  <a:pt x="-28416" y="2194190"/>
                  <a:pt x="16958" y="2315645"/>
                  <a:pt x="119855" y="2362571"/>
                </a:cubicBezTo>
                <a:lnTo>
                  <a:pt x="3387097" y="3852578"/>
                </a:lnTo>
                <a:cubicBezTo>
                  <a:pt x="3489994" y="3899504"/>
                  <a:pt x="3611449" y="3854130"/>
                  <a:pt x="3658375" y="3751233"/>
                </a:cubicBezTo>
                <a:cubicBezTo>
                  <a:pt x="3705301" y="3648336"/>
                  <a:pt x="3659927" y="3526881"/>
                  <a:pt x="3557030" y="3479955"/>
                </a:cubicBezTo>
                <a:lnTo>
                  <a:pt x="289788" y="1989948"/>
                </a:lnTo>
                <a:cubicBezTo>
                  <a:pt x="264063" y="1978217"/>
                  <a:pt x="237179" y="1972254"/>
                  <a:pt x="210590" y="1971517"/>
                </a:cubicBezTo>
                <a:close/>
                <a:moveTo>
                  <a:pt x="397292" y="1562123"/>
                </a:moveTo>
                <a:cubicBezTo>
                  <a:pt x="317523" y="1559910"/>
                  <a:pt x="240406" y="1604727"/>
                  <a:pt x="205212" y="1681899"/>
                </a:cubicBezTo>
                <a:cubicBezTo>
                  <a:pt x="158286" y="1784796"/>
                  <a:pt x="203660" y="1906252"/>
                  <a:pt x="306557" y="1953177"/>
                </a:cubicBezTo>
                <a:lnTo>
                  <a:pt x="3573799" y="3443184"/>
                </a:lnTo>
                <a:cubicBezTo>
                  <a:pt x="3676696" y="3490110"/>
                  <a:pt x="3798151" y="3444736"/>
                  <a:pt x="3845076" y="3341839"/>
                </a:cubicBezTo>
                <a:cubicBezTo>
                  <a:pt x="3892002" y="3238942"/>
                  <a:pt x="3846629" y="3117487"/>
                  <a:pt x="3743731" y="3070562"/>
                </a:cubicBezTo>
                <a:lnTo>
                  <a:pt x="476489" y="1580555"/>
                </a:lnTo>
                <a:cubicBezTo>
                  <a:pt x="450765" y="1568823"/>
                  <a:pt x="423880" y="1562861"/>
                  <a:pt x="397292" y="1562123"/>
                </a:cubicBezTo>
                <a:close/>
                <a:moveTo>
                  <a:pt x="979335" y="1333023"/>
                </a:moveTo>
                <a:cubicBezTo>
                  <a:pt x="899567" y="1330811"/>
                  <a:pt x="822449" y="1375627"/>
                  <a:pt x="787255" y="1452799"/>
                </a:cubicBezTo>
                <a:cubicBezTo>
                  <a:pt x="740329" y="1555696"/>
                  <a:pt x="785704" y="1677151"/>
                  <a:pt x="888600" y="1724077"/>
                </a:cubicBezTo>
                <a:lnTo>
                  <a:pt x="3365159" y="2853497"/>
                </a:lnTo>
                <a:cubicBezTo>
                  <a:pt x="3468056" y="2900422"/>
                  <a:pt x="3589511" y="2855049"/>
                  <a:pt x="3636437" y="2752152"/>
                </a:cubicBezTo>
                <a:cubicBezTo>
                  <a:pt x="3683362" y="2649255"/>
                  <a:pt x="3637988" y="2527800"/>
                  <a:pt x="3535092" y="2480874"/>
                </a:cubicBezTo>
                <a:lnTo>
                  <a:pt x="1058533" y="1351454"/>
                </a:lnTo>
                <a:cubicBezTo>
                  <a:pt x="1032808" y="1339723"/>
                  <a:pt x="1005925" y="1333760"/>
                  <a:pt x="979335" y="1333023"/>
                </a:cubicBezTo>
                <a:close/>
                <a:moveTo>
                  <a:pt x="1334170" y="1000305"/>
                </a:moveTo>
                <a:cubicBezTo>
                  <a:pt x="1254402" y="998093"/>
                  <a:pt x="1177285" y="1042908"/>
                  <a:pt x="1142090" y="1120081"/>
                </a:cubicBezTo>
                <a:cubicBezTo>
                  <a:pt x="1095166" y="1222978"/>
                  <a:pt x="1140538" y="1344433"/>
                  <a:pt x="1243435" y="1391358"/>
                </a:cubicBezTo>
                <a:lnTo>
                  <a:pt x="3383727" y="2367425"/>
                </a:lnTo>
                <a:cubicBezTo>
                  <a:pt x="3486624" y="2414351"/>
                  <a:pt x="3608079" y="2368977"/>
                  <a:pt x="3655005" y="2266080"/>
                </a:cubicBezTo>
                <a:cubicBezTo>
                  <a:pt x="3701930" y="2163183"/>
                  <a:pt x="3656557" y="2041728"/>
                  <a:pt x="3553660" y="1994802"/>
                </a:cubicBezTo>
                <a:lnTo>
                  <a:pt x="1413368" y="1018736"/>
                </a:lnTo>
                <a:cubicBezTo>
                  <a:pt x="1387644" y="1007004"/>
                  <a:pt x="1360760" y="1001042"/>
                  <a:pt x="1334170" y="1000305"/>
                </a:cubicBezTo>
                <a:close/>
                <a:moveTo>
                  <a:pt x="1702638" y="673803"/>
                </a:moveTo>
                <a:cubicBezTo>
                  <a:pt x="1622869" y="671591"/>
                  <a:pt x="1545752" y="716407"/>
                  <a:pt x="1510557" y="793579"/>
                </a:cubicBezTo>
                <a:cubicBezTo>
                  <a:pt x="1463632" y="896477"/>
                  <a:pt x="1509006" y="1017932"/>
                  <a:pt x="1611903" y="1064857"/>
                </a:cubicBezTo>
                <a:lnTo>
                  <a:pt x="3388663" y="1875138"/>
                </a:lnTo>
                <a:cubicBezTo>
                  <a:pt x="3491560" y="1922064"/>
                  <a:pt x="3613015" y="1876690"/>
                  <a:pt x="3659941" y="1773793"/>
                </a:cubicBezTo>
                <a:cubicBezTo>
                  <a:pt x="3706866" y="1670896"/>
                  <a:pt x="3661492" y="1549441"/>
                  <a:pt x="3558596" y="1502517"/>
                </a:cubicBezTo>
                <a:lnTo>
                  <a:pt x="1781835" y="692235"/>
                </a:lnTo>
                <a:cubicBezTo>
                  <a:pt x="1756111" y="680503"/>
                  <a:pt x="1729226" y="674541"/>
                  <a:pt x="1702638" y="673803"/>
                </a:cubicBezTo>
                <a:close/>
                <a:moveTo>
                  <a:pt x="2007487" y="318290"/>
                </a:moveTo>
                <a:cubicBezTo>
                  <a:pt x="1927719" y="316078"/>
                  <a:pt x="1850602" y="360895"/>
                  <a:pt x="1815408" y="438067"/>
                </a:cubicBezTo>
                <a:cubicBezTo>
                  <a:pt x="1768483" y="540963"/>
                  <a:pt x="1813856" y="662419"/>
                  <a:pt x="1916753" y="709344"/>
                </a:cubicBezTo>
                <a:lnTo>
                  <a:pt x="3457217" y="1411865"/>
                </a:lnTo>
                <a:cubicBezTo>
                  <a:pt x="3560114" y="1458790"/>
                  <a:pt x="3681569" y="1413417"/>
                  <a:pt x="3728495" y="1310520"/>
                </a:cubicBezTo>
                <a:cubicBezTo>
                  <a:pt x="3775420" y="1207623"/>
                  <a:pt x="3730047" y="1086167"/>
                  <a:pt x="3627150" y="1039241"/>
                </a:cubicBezTo>
                <a:lnTo>
                  <a:pt x="2086685" y="336722"/>
                </a:lnTo>
                <a:cubicBezTo>
                  <a:pt x="2060961" y="324991"/>
                  <a:pt x="2034077" y="319027"/>
                  <a:pt x="2007487" y="318290"/>
                </a:cubicBezTo>
                <a:close/>
                <a:moveTo>
                  <a:pt x="2394131" y="79"/>
                </a:moveTo>
                <a:cubicBezTo>
                  <a:pt x="2314363" y="-2133"/>
                  <a:pt x="2237246" y="42683"/>
                  <a:pt x="2202052" y="119855"/>
                </a:cubicBezTo>
                <a:cubicBezTo>
                  <a:pt x="2155126" y="222752"/>
                  <a:pt x="2200500" y="344207"/>
                  <a:pt x="2303397" y="391133"/>
                </a:cubicBezTo>
                <a:lnTo>
                  <a:pt x="3443977" y="911288"/>
                </a:lnTo>
                <a:cubicBezTo>
                  <a:pt x="3546873" y="958213"/>
                  <a:pt x="3668328" y="912840"/>
                  <a:pt x="3715254" y="809943"/>
                </a:cubicBezTo>
                <a:cubicBezTo>
                  <a:pt x="3762180" y="707046"/>
                  <a:pt x="3716806" y="585591"/>
                  <a:pt x="3613909" y="538665"/>
                </a:cubicBezTo>
                <a:lnTo>
                  <a:pt x="2473329" y="18510"/>
                </a:lnTo>
                <a:cubicBezTo>
                  <a:pt x="2447605" y="6779"/>
                  <a:pt x="2420721" y="816"/>
                  <a:pt x="2394131" y="79"/>
                </a:cubicBezTo>
                <a:close/>
              </a:path>
            </a:pathLst>
          </a:custGeom>
        </p:spPr>
      </p:pic>
      <p:sp useBgFill="1">
        <p:nvSpPr>
          <p:cNvPr id="20" name="文本框 19">
            <a:extLst>
              <a:ext uri="{FF2B5EF4-FFF2-40B4-BE49-F238E27FC236}">
                <a16:creationId xmlns="" xmlns:a16="http://schemas.microsoft.com/office/drawing/2014/main" id="{9C34EFCA-7C9C-4BF5-AB02-9B2FB37B647F}"/>
              </a:ext>
            </a:extLst>
          </p:cNvPr>
          <p:cNvSpPr txBox="1"/>
          <p:nvPr/>
        </p:nvSpPr>
        <p:spPr>
          <a:xfrm>
            <a:off x="6683673" y="1689100"/>
            <a:ext cx="3570208" cy="891206"/>
          </a:xfrm>
          <a:prstGeom prst="rect">
            <a:avLst/>
          </a:prstGeom>
        </p:spPr>
        <p:txBody>
          <a:bodyPr wrap="none" rtlCol="0">
            <a:spAutoFit/>
          </a:bodyPr>
          <a:lstStyle/>
          <a:p>
            <a:pPr algn="just">
              <a:lnSpc>
                <a:spcPct val="130000"/>
              </a:lnSpc>
            </a:pPr>
            <a:r>
              <a:rPr lang="zh-CN" altLang="en-US" sz="4400" b="1" dirty="0">
                <a:solidFill>
                  <a:srgbClr val="D28244"/>
                </a:solidFill>
                <a:effectLst>
                  <a:outerShdw blurRad="38100" dist="38100" dir="2700000" algn="tl">
                    <a:srgbClr val="000000">
                      <a:alpha val="43137"/>
                    </a:srgbClr>
                  </a:outerShdw>
                </a:effectLst>
                <a:latin typeface="+mj-ea"/>
                <a:ea typeface="+mj-ea"/>
              </a:rPr>
              <a:t>点击更换文本</a:t>
            </a:r>
          </a:p>
        </p:txBody>
      </p:sp>
      <p:sp>
        <p:nvSpPr>
          <p:cNvPr id="21" name="文本框 20">
            <a:extLst>
              <a:ext uri="{FF2B5EF4-FFF2-40B4-BE49-F238E27FC236}">
                <a16:creationId xmlns="" xmlns:a16="http://schemas.microsoft.com/office/drawing/2014/main" id="{972A682A-FF37-4B14-9227-E05189B5E259}"/>
              </a:ext>
            </a:extLst>
          </p:cNvPr>
          <p:cNvSpPr txBox="1"/>
          <p:nvPr/>
        </p:nvSpPr>
        <p:spPr>
          <a:xfrm>
            <a:off x="6683672" y="3169466"/>
            <a:ext cx="4633679" cy="1255665"/>
          </a:xfrm>
          <a:prstGeom prst="rect">
            <a:avLst/>
          </a:prstGeom>
          <a:noFill/>
        </p:spPr>
        <p:txBody>
          <a:bodyPr wrap="square" rtlCol="0">
            <a:spAutoFit/>
          </a:bodyPr>
          <a:lstStyle/>
          <a:p>
            <a:pPr algn="just">
              <a:lnSpc>
                <a:spcPct val="130000"/>
              </a:lnSpc>
            </a:pPr>
            <a:r>
              <a:rPr lang="zh-CN" altLang="en-US" sz="2000" dirty="0">
                <a:solidFill>
                  <a:schemeClr val="tx1">
                    <a:lumMod val="85000"/>
                    <a:lumOff val="15000"/>
                  </a:schemeClr>
                </a:solidFill>
              </a:rPr>
              <a:t>点击此处更换文本点击此处更换文本点击此处更换文本点击此处更换文本点击此处更换文本点击此处更换文本</a:t>
            </a:r>
            <a:endParaRPr lang="zh-CN" altLang="en-US" sz="2000" b="1" dirty="0">
              <a:solidFill>
                <a:schemeClr val="bg1"/>
              </a:solidFill>
              <a:effectLst>
                <a:outerShdw blurRad="38100" dist="38100" dir="2700000" algn="tl">
                  <a:srgbClr val="000000">
                    <a:alpha val="43137"/>
                  </a:srgbClr>
                </a:outerShdw>
              </a:effectLst>
            </a:endParaRPr>
          </a:p>
        </p:txBody>
      </p:sp>
      <p:sp>
        <p:nvSpPr>
          <p:cNvPr id="23" name="椭圆 22">
            <a:extLst>
              <a:ext uri="{FF2B5EF4-FFF2-40B4-BE49-F238E27FC236}">
                <a16:creationId xmlns="" xmlns:a16="http://schemas.microsoft.com/office/drawing/2014/main" id="{168C6C34-FD8E-4E3A-8399-906EA99EE222}"/>
              </a:ext>
            </a:extLst>
          </p:cNvPr>
          <p:cNvSpPr/>
          <p:nvPr/>
        </p:nvSpPr>
        <p:spPr>
          <a:xfrm>
            <a:off x="10951929" y="2673350"/>
            <a:ext cx="190500" cy="190500"/>
          </a:xfrm>
          <a:prstGeom prst="ellipse">
            <a:avLst/>
          </a:prstGeom>
          <a:solidFill>
            <a:srgbClr val="D28244"/>
          </a:solidFill>
          <a:ln w="19050">
            <a:noFill/>
          </a:ln>
          <a:effectLst>
            <a:outerShdw blurRad="152400" dist="25400" dir="5400000" algn="ctr" rotWithShape="0">
              <a:srgbClr val="822505">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703721085"/>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B9AEC7A4-D50F-4575-B1CE-B65635ED90F8}"/>
              </a:ext>
            </a:extLst>
          </p:cNvPr>
          <p:cNvPicPr>
            <a:picLocks noChangeAspect="1"/>
          </p:cNvPicPr>
          <p:nvPr/>
        </p:nvPicPr>
        <p:blipFill rotWithShape="1">
          <a:blip r:embed="rId2">
            <a:extLst>
              <a:ext uri="{28A0092B-C50C-407E-A947-70E740481C1C}">
                <a14:useLocalDpi xmlns:a14="http://schemas.microsoft.com/office/drawing/2010/main" val="0"/>
              </a:ext>
            </a:extLst>
          </a:blip>
          <a:srcRect t="4492" b="11100"/>
          <a:stretch/>
        </p:blipFill>
        <p:spPr>
          <a:xfrm>
            <a:off x="0" y="0"/>
            <a:ext cx="12192000" cy="6858000"/>
          </a:xfrm>
          <a:prstGeom prst="rect">
            <a:avLst/>
          </a:prstGeom>
        </p:spPr>
      </p:pic>
      <p:sp>
        <p:nvSpPr>
          <p:cNvPr id="10" name="矩形 9">
            <a:extLst>
              <a:ext uri="{FF2B5EF4-FFF2-40B4-BE49-F238E27FC236}">
                <a16:creationId xmlns="" xmlns:a16="http://schemas.microsoft.com/office/drawing/2014/main" id="{30B57A4D-8680-4694-9A66-C7C697703237}"/>
              </a:ext>
            </a:extLst>
          </p:cNvPr>
          <p:cNvSpPr/>
          <p:nvPr/>
        </p:nvSpPr>
        <p:spPr>
          <a:xfrm>
            <a:off x="0" y="0"/>
            <a:ext cx="12192000" cy="6858000"/>
          </a:xfrm>
          <a:prstGeom prst="rect">
            <a:avLst/>
          </a:prstGeom>
          <a:solidFill>
            <a:schemeClr val="tx1">
              <a:alpha val="32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a:extLst>
              <a:ext uri="{FF2B5EF4-FFF2-40B4-BE49-F238E27FC236}">
                <a16:creationId xmlns="" xmlns:a16="http://schemas.microsoft.com/office/drawing/2014/main" id="{E2BE5E41-8BF9-4410-BB69-5CD709B41D3D}"/>
              </a:ext>
            </a:extLst>
          </p:cNvPr>
          <p:cNvGrpSpPr/>
          <p:nvPr/>
        </p:nvGrpSpPr>
        <p:grpSpPr>
          <a:xfrm>
            <a:off x="5460504" y="1079500"/>
            <a:ext cx="1246584" cy="1246584"/>
            <a:chOff x="5472708" y="774700"/>
            <a:chExt cx="1246584" cy="1246584"/>
          </a:xfrm>
        </p:grpSpPr>
        <p:grpSp>
          <p:nvGrpSpPr>
            <p:cNvPr id="5" name="组合 4">
              <a:extLst>
                <a:ext uri="{FF2B5EF4-FFF2-40B4-BE49-F238E27FC236}">
                  <a16:creationId xmlns="" xmlns:a16="http://schemas.microsoft.com/office/drawing/2014/main" id="{2E0CAA13-5F90-41A2-AAC2-AFCB0C689F8D}"/>
                </a:ext>
              </a:extLst>
            </p:cNvPr>
            <p:cNvGrpSpPr/>
            <p:nvPr/>
          </p:nvGrpSpPr>
          <p:grpSpPr>
            <a:xfrm>
              <a:off x="5472708" y="774700"/>
              <a:ext cx="1246584" cy="1246584"/>
              <a:chOff x="6273800" y="469900"/>
              <a:chExt cx="1246584" cy="1246584"/>
            </a:xfrm>
          </p:grpSpPr>
          <p:sp>
            <p:nvSpPr>
              <p:cNvPr id="7" name="矩形 6">
                <a:extLst>
                  <a:ext uri="{FF2B5EF4-FFF2-40B4-BE49-F238E27FC236}">
                    <a16:creationId xmlns="" xmlns:a16="http://schemas.microsoft.com/office/drawing/2014/main" id="{33539370-0F8F-4EEA-828E-1C7EEA710732}"/>
                  </a:ext>
                </a:extLst>
              </p:cNvPr>
              <p:cNvSpPr/>
              <p:nvPr/>
            </p:nvSpPr>
            <p:spPr>
              <a:xfrm>
                <a:off x="6273800" y="469900"/>
                <a:ext cx="1246584" cy="1246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 xmlns:a16="http://schemas.microsoft.com/office/drawing/2014/main" id="{FF0A420C-53F6-411A-A79A-C93615F3133F}"/>
                  </a:ext>
                </a:extLst>
              </p:cNvPr>
              <p:cNvCxnSpPr/>
              <p:nvPr/>
            </p:nvCxnSpPr>
            <p:spPr>
              <a:xfrm>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3237A0C2-F7BD-4AE4-B0A0-99BB6CE445B7}"/>
                  </a:ext>
                </a:extLst>
              </p:cNvPr>
              <p:cNvCxnSpPr/>
              <p:nvPr/>
            </p:nvCxnSpPr>
            <p:spPr>
              <a:xfrm flipV="1">
                <a:off x="6273800" y="469900"/>
                <a:ext cx="1246584" cy="1246584"/>
              </a:xfrm>
              <a:prstGeom prst="line">
                <a:avLst/>
              </a:prstGeom>
              <a:ln>
                <a:solidFill>
                  <a:schemeClr val="bg1">
                    <a:alpha val="63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 xmlns:a16="http://schemas.microsoft.com/office/drawing/2014/main" id="{2A549B88-A534-4061-80DB-A59397525B96}"/>
                </a:ext>
              </a:extLst>
            </p:cNvPr>
            <p:cNvSpPr txBox="1"/>
            <p:nvPr/>
          </p:nvSpPr>
          <p:spPr>
            <a:xfrm>
              <a:off x="5482064" y="843994"/>
              <a:ext cx="1236236" cy="1107996"/>
            </a:xfrm>
            <a:prstGeom prst="rect">
              <a:avLst/>
            </a:prstGeom>
            <a:noFill/>
          </p:spPr>
          <p:txBody>
            <a:bodyPr wrap="none" rtlCol="0">
              <a:spAutoFit/>
            </a:bodyPr>
            <a:lstStyle/>
            <a:p>
              <a:r>
                <a:rPr lang="en-US" altLang="zh-CN" sz="6600" b="1" dirty="0">
                  <a:solidFill>
                    <a:prstClr val="white"/>
                  </a:solidFill>
                  <a:latin typeface="华文中宋" panose="02010600040101010101" pitchFamily="2" charset="-122"/>
                  <a:ea typeface="华文中宋" panose="02010600040101010101" pitchFamily="2" charset="-122"/>
                </a:rPr>
                <a:t>02</a:t>
              </a:r>
              <a:endParaRPr lang="zh-CN" altLang="en-US" sz="2000" dirty="0"/>
            </a:p>
          </p:txBody>
        </p:sp>
      </p:grpSp>
      <p:grpSp>
        <p:nvGrpSpPr>
          <p:cNvPr id="3" name="组合 2">
            <a:extLst>
              <a:ext uri="{FF2B5EF4-FFF2-40B4-BE49-F238E27FC236}">
                <a16:creationId xmlns="" xmlns:a16="http://schemas.microsoft.com/office/drawing/2014/main" id="{500B2065-391C-4C56-855F-58EA91320562}"/>
              </a:ext>
            </a:extLst>
          </p:cNvPr>
          <p:cNvGrpSpPr/>
          <p:nvPr/>
        </p:nvGrpSpPr>
        <p:grpSpPr>
          <a:xfrm>
            <a:off x="2893153" y="3278583"/>
            <a:ext cx="6405695" cy="1107995"/>
            <a:chOff x="3441024" y="4582486"/>
            <a:chExt cx="5181600" cy="762000"/>
          </a:xfrm>
        </p:grpSpPr>
        <p:cxnSp>
          <p:nvCxnSpPr>
            <p:cNvPr id="25" name="直接连接符 24">
              <a:extLst>
                <a:ext uri="{FF2B5EF4-FFF2-40B4-BE49-F238E27FC236}">
                  <a16:creationId xmlns="" xmlns:a16="http://schemas.microsoft.com/office/drawing/2014/main" id="{CB9148E2-F715-4433-88FB-CDD8DA55C61E}"/>
                </a:ext>
              </a:extLst>
            </p:cNvPr>
            <p:cNvCxnSpPr/>
            <p:nvPr/>
          </p:nvCxnSpPr>
          <p:spPr>
            <a:xfrm>
              <a:off x="3441024" y="4582486"/>
              <a:ext cx="5144174"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FCE5552E-3ABB-4D20-A5B6-1A5A07120E99}"/>
                </a:ext>
              </a:extLst>
            </p:cNvPr>
            <p:cNvCxnSpPr/>
            <p:nvPr/>
          </p:nvCxnSpPr>
          <p:spPr>
            <a:xfrm flipV="1">
              <a:off x="3441024" y="4582486"/>
              <a:ext cx="5181600" cy="762000"/>
            </a:xfrm>
            <a:prstGeom prst="line">
              <a:avLst/>
            </a:prstGeom>
            <a:ln>
              <a:solidFill>
                <a:schemeClr val="bg1">
                  <a:alpha val="68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 xmlns:a16="http://schemas.microsoft.com/office/drawing/2014/main" id="{E5375748-06E5-48D7-9C94-43CFB67E85B9}"/>
                </a:ext>
              </a:extLst>
            </p:cNvPr>
            <p:cNvSpPr/>
            <p:nvPr/>
          </p:nvSpPr>
          <p:spPr>
            <a:xfrm>
              <a:off x="3441024" y="4582486"/>
              <a:ext cx="5181600" cy="7620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
        <p:nvSpPr>
          <p:cNvPr id="29" name="文本框 28">
            <a:extLst>
              <a:ext uri="{FF2B5EF4-FFF2-40B4-BE49-F238E27FC236}">
                <a16:creationId xmlns="" xmlns:a16="http://schemas.microsoft.com/office/drawing/2014/main" id="{C0FEF0EF-D2CC-4A72-B801-955E76A43E0C}"/>
              </a:ext>
            </a:extLst>
          </p:cNvPr>
          <p:cNvSpPr txBox="1"/>
          <p:nvPr/>
        </p:nvSpPr>
        <p:spPr>
          <a:xfrm>
            <a:off x="3541455" y="3405584"/>
            <a:ext cx="5109091" cy="830997"/>
          </a:xfrm>
          <a:prstGeom prst="rect">
            <a:avLst/>
          </a:prstGeom>
          <a:noFill/>
        </p:spPr>
        <p:txBody>
          <a:bodyPr wrap="none" rtlCol="0">
            <a:spAutoFit/>
          </a:bodyPr>
          <a:lstStyle/>
          <a:p>
            <a:r>
              <a:rPr lang="zh-CN" altLang="en-US" sz="4800" dirty="0">
                <a:solidFill>
                  <a:schemeClr val="bg1"/>
                </a:solidFill>
              </a:rPr>
              <a:t>点击此处更换文本</a:t>
            </a:r>
          </a:p>
        </p:txBody>
      </p:sp>
    </p:spTree>
    <p:extLst>
      <p:ext uri="{BB962C8B-B14F-4D97-AF65-F5344CB8AC3E}">
        <p14:creationId xmlns:p14="http://schemas.microsoft.com/office/powerpoint/2010/main" val="3035751915"/>
      </p:ext>
    </p:extLst>
  </p:cSld>
  <p:clrMapOvr>
    <a:masterClrMapping/>
  </p:clrMapOvr>
  <mc:AlternateContent xmlns:mc="http://schemas.openxmlformats.org/markup-compatibility/2006" xmlns:p14="http://schemas.microsoft.com/office/powerpoint/2010/main">
    <mc:Choice Requires="p14">
      <p:transition spd="slow" p14:dur="1400" advTm="3000">
        <p14:ripple/>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 xmlns:a16="http://schemas.microsoft.com/office/drawing/2014/main" id="{2C15E2D8-1634-4259-9572-E764754DDD36}"/>
              </a:ext>
            </a:extLst>
          </p:cNvPr>
          <p:cNvGrpSpPr/>
          <p:nvPr/>
        </p:nvGrpSpPr>
        <p:grpSpPr>
          <a:xfrm>
            <a:off x="3971864" y="1310031"/>
            <a:ext cx="4297972" cy="4237938"/>
            <a:chOff x="4263163" y="1823930"/>
            <a:chExt cx="3715374" cy="3663478"/>
          </a:xfrm>
        </p:grpSpPr>
        <p:graphicFrame>
          <p:nvGraphicFramePr>
            <p:cNvPr id="2" name="차트 9">
              <a:extLst>
                <a:ext uri="{FF2B5EF4-FFF2-40B4-BE49-F238E27FC236}">
                  <a16:creationId xmlns="" xmlns:a16="http://schemas.microsoft.com/office/drawing/2014/main" id="{CDF9392C-EA79-4E4F-AEC7-8CCA7AFDE778}"/>
                </a:ext>
              </a:extLst>
            </p:cNvPr>
            <p:cNvGraphicFramePr/>
            <p:nvPr>
              <p:extLst>
                <p:ext uri="{D42A27DB-BD31-4B8C-83A1-F6EECF244321}">
                  <p14:modId xmlns:p14="http://schemas.microsoft.com/office/powerpoint/2010/main" val="2217665828"/>
                </p:ext>
              </p:extLst>
            </p:nvPr>
          </p:nvGraphicFramePr>
          <p:xfrm>
            <a:off x="4263163" y="1823930"/>
            <a:ext cx="3715374" cy="3663478"/>
          </p:xfrm>
          <a:graphic>
            <a:graphicData uri="http://schemas.openxmlformats.org/drawingml/2006/chart">
              <c:chart xmlns:c="http://schemas.openxmlformats.org/drawingml/2006/chart" xmlns:r="http://schemas.openxmlformats.org/officeDocument/2006/relationships" r:id="rId2"/>
            </a:graphicData>
          </a:graphic>
        </p:graphicFrame>
        <p:sp>
          <p:nvSpPr>
            <p:cNvPr id="3" name="Freeform 7">
              <a:extLst>
                <a:ext uri="{FF2B5EF4-FFF2-40B4-BE49-F238E27FC236}">
                  <a16:creationId xmlns="" xmlns:a16="http://schemas.microsoft.com/office/drawing/2014/main" id="{6DFECA1F-0146-4546-A748-54C726695C19}"/>
                </a:ext>
              </a:extLst>
            </p:cNvPr>
            <p:cNvSpPr/>
            <p:nvPr/>
          </p:nvSpPr>
          <p:spPr>
            <a:xfrm>
              <a:off x="4275485" y="1853364"/>
              <a:ext cx="1563757" cy="1570766"/>
            </a:xfrm>
            <a:custGeom>
              <a:avLst/>
              <a:gdLst>
                <a:gd name="connsiteX0" fmla="*/ 1563757 w 1563757"/>
                <a:gd name="connsiteY0" fmla="*/ 0 h 1570766"/>
                <a:gd name="connsiteX1" fmla="*/ 1563757 w 1563757"/>
                <a:gd name="connsiteY1" fmla="*/ 1570766 h 1570766"/>
                <a:gd name="connsiteX2" fmla="*/ 195 w 1563757"/>
                <a:gd name="connsiteY2" fmla="*/ 1570766 h 1570766"/>
                <a:gd name="connsiteX3" fmla="*/ 0 w 1563757"/>
                <a:gd name="connsiteY3" fmla="*/ 1566902 h 1570766"/>
                <a:gd name="connsiteX4" fmla="*/ 1406846 w 1563757"/>
                <a:gd name="connsiteY4" fmla="*/ 7924 h 157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757" h="1570766">
                  <a:moveTo>
                    <a:pt x="1563757" y="0"/>
                  </a:moveTo>
                  <a:lnTo>
                    <a:pt x="1563757" y="1570766"/>
                  </a:lnTo>
                  <a:lnTo>
                    <a:pt x="195" y="1570766"/>
                  </a:lnTo>
                  <a:lnTo>
                    <a:pt x="0" y="1566902"/>
                  </a:lnTo>
                  <a:cubicBezTo>
                    <a:pt x="0" y="755526"/>
                    <a:pt x="616642" y="88173"/>
                    <a:pt x="1406846" y="7924"/>
                  </a:cubicBezTo>
                  <a:close/>
                </a:path>
              </a:pathLst>
            </a:custGeom>
            <a:pattFill prst="lgGrid">
              <a:fgClr>
                <a:srgbClr val="82250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anose="020F0502020204030204" pitchFamily="34" charset="0"/>
              </a:endParaRPr>
            </a:p>
          </p:txBody>
        </p:sp>
        <p:graphicFrame>
          <p:nvGraphicFramePr>
            <p:cNvPr id="4" name="차트 9">
              <a:extLst>
                <a:ext uri="{FF2B5EF4-FFF2-40B4-BE49-F238E27FC236}">
                  <a16:creationId xmlns="" xmlns:a16="http://schemas.microsoft.com/office/drawing/2014/main" id="{7570C569-276E-4A79-BD8C-0A2D537AC398}"/>
                </a:ext>
              </a:extLst>
            </p:cNvPr>
            <p:cNvGraphicFramePr/>
            <p:nvPr>
              <p:extLst>
                <p:ext uri="{D42A27DB-BD31-4B8C-83A1-F6EECF244321}">
                  <p14:modId xmlns:p14="http://schemas.microsoft.com/office/powerpoint/2010/main" val="447630407"/>
                </p:ext>
              </p:extLst>
            </p:nvPr>
          </p:nvGraphicFramePr>
          <p:xfrm>
            <a:off x="4263163" y="1823930"/>
            <a:ext cx="3715374" cy="3663478"/>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6" name="组合 35">
            <a:extLst>
              <a:ext uri="{FF2B5EF4-FFF2-40B4-BE49-F238E27FC236}">
                <a16:creationId xmlns="" xmlns:a16="http://schemas.microsoft.com/office/drawing/2014/main" id="{66555E58-9B45-4ED1-9D9C-262404A1EB04}"/>
              </a:ext>
            </a:extLst>
          </p:cNvPr>
          <p:cNvGrpSpPr/>
          <p:nvPr/>
        </p:nvGrpSpPr>
        <p:grpSpPr>
          <a:xfrm>
            <a:off x="7589730" y="1310031"/>
            <a:ext cx="3556000" cy="1026756"/>
            <a:chOff x="7691330" y="1310031"/>
            <a:chExt cx="3556000" cy="1026756"/>
          </a:xfrm>
        </p:grpSpPr>
        <p:sp>
          <p:nvSpPr>
            <p:cNvPr id="34" name="文本框 33">
              <a:extLst>
                <a:ext uri="{FF2B5EF4-FFF2-40B4-BE49-F238E27FC236}">
                  <a16:creationId xmlns="" xmlns:a16="http://schemas.microsoft.com/office/drawing/2014/main" id="{98B60F39-12C9-4A40-8B76-D15FCE6B2992}"/>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35" name="文本框 34">
              <a:extLst>
                <a:ext uri="{FF2B5EF4-FFF2-40B4-BE49-F238E27FC236}">
                  <a16:creationId xmlns="" xmlns:a16="http://schemas.microsoft.com/office/drawing/2014/main" id="{FB5CE3AD-BCF1-4171-819D-18381135F1B7}"/>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37" name="组合 36">
            <a:extLst>
              <a:ext uri="{FF2B5EF4-FFF2-40B4-BE49-F238E27FC236}">
                <a16:creationId xmlns="" xmlns:a16="http://schemas.microsoft.com/office/drawing/2014/main" id="{0C899364-69AD-4804-B5A4-DE2BC3B4244A}"/>
              </a:ext>
            </a:extLst>
          </p:cNvPr>
          <p:cNvGrpSpPr/>
          <p:nvPr/>
        </p:nvGrpSpPr>
        <p:grpSpPr>
          <a:xfrm>
            <a:off x="8148530" y="2821331"/>
            <a:ext cx="3556000" cy="1026756"/>
            <a:chOff x="7691330" y="1310031"/>
            <a:chExt cx="3556000" cy="1026756"/>
          </a:xfrm>
        </p:grpSpPr>
        <p:sp>
          <p:nvSpPr>
            <p:cNvPr id="38" name="文本框 37">
              <a:extLst>
                <a:ext uri="{FF2B5EF4-FFF2-40B4-BE49-F238E27FC236}">
                  <a16:creationId xmlns="" xmlns:a16="http://schemas.microsoft.com/office/drawing/2014/main" id="{00059CC0-0F12-47F8-BA65-46B7FC1C7B7B}"/>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39" name="文本框 38">
              <a:extLst>
                <a:ext uri="{FF2B5EF4-FFF2-40B4-BE49-F238E27FC236}">
                  <a16:creationId xmlns="" xmlns:a16="http://schemas.microsoft.com/office/drawing/2014/main" id="{C1F11301-5A1B-416A-B7FD-C94C8E703474}"/>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40" name="组合 39">
            <a:extLst>
              <a:ext uri="{FF2B5EF4-FFF2-40B4-BE49-F238E27FC236}">
                <a16:creationId xmlns="" xmlns:a16="http://schemas.microsoft.com/office/drawing/2014/main" id="{06913A7A-5F6C-4CC4-AA63-EDBB968F47CA}"/>
              </a:ext>
            </a:extLst>
          </p:cNvPr>
          <p:cNvGrpSpPr/>
          <p:nvPr/>
        </p:nvGrpSpPr>
        <p:grpSpPr>
          <a:xfrm>
            <a:off x="7589730" y="4521213"/>
            <a:ext cx="3556000" cy="1026756"/>
            <a:chOff x="7691330" y="1310031"/>
            <a:chExt cx="3556000" cy="1026756"/>
          </a:xfrm>
        </p:grpSpPr>
        <p:sp>
          <p:nvSpPr>
            <p:cNvPr id="41" name="文本框 40">
              <a:extLst>
                <a:ext uri="{FF2B5EF4-FFF2-40B4-BE49-F238E27FC236}">
                  <a16:creationId xmlns="" xmlns:a16="http://schemas.microsoft.com/office/drawing/2014/main" id="{3938225E-7F3D-4220-8D6C-1B830E8AAA3B}"/>
                </a:ext>
              </a:extLst>
            </p:cNvPr>
            <p:cNvSpPr txBox="1"/>
            <p:nvPr/>
          </p:nvSpPr>
          <p:spPr>
            <a:xfrm>
              <a:off x="7691330" y="1310031"/>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42" name="文本框 41">
              <a:extLst>
                <a:ext uri="{FF2B5EF4-FFF2-40B4-BE49-F238E27FC236}">
                  <a16:creationId xmlns="" xmlns:a16="http://schemas.microsoft.com/office/drawing/2014/main" id="{723591ED-01CD-441E-A706-2587067336CE}"/>
                </a:ext>
              </a:extLst>
            </p:cNvPr>
            <p:cNvSpPr txBox="1"/>
            <p:nvPr/>
          </p:nvSpPr>
          <p:spPr>
            <a:xfrm>
              <a:off x="7691330" y="1710141"/>
              <a:ext cx="3556000" cy="626646"/>
            </a:xfrm>
            <a:prstGeom prst="rect">
              <a:avLst/>
            </a:prstGeom>
            <a:noFill/>
          </p:spPr>
          <p:txBody>
            <a:bodyPr wrap="square" rtlCol="0">
              <a:spAutoFit/>
            </a:bodyPr>
            <a:lstStyle/>
            <a:p>
              <a:pP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52" name="组合 51">
            <a:extLst>
              <a:ext uri="{FF2B5EF4-FFF2-40B4-BE49-F238E27FC236}">
                <a16:creationId xmlns="" xmlns:a16="http://schemas.microsoft.com/office/drawing/2014/main" id="{1C10F6E3-B120-485D-B135-DE3D859F19F2}"/>
              </a:ext>
            </a:extLst>
          </p:cNvPr>
          <p:cNvGrpSpPr/>
          <p:nvPr/>
        </p:nvGrpSpPr>
        <p:grpSpPr>
          <a:xfrm>
            <a:off x="1095970" y="4521213"/>
            <a:ext cx="3556000" cy="1026756"/>
            <a:chOff x="1095970" y="4521213"/>
            <a:chExt cx="3556000" cy="1026756"/>
          </a:xfrm>
        </p:grpSpPr>
        <p:sp>
          <p:nvSpPr>
            <p:cNvPr id="44" name="文本框 43">
              <a:extLst>
                <a:ext uri="{FF2B5EF4-FFF2-40B4-BE49-F238E27FC236}">
                  <a16:creationId xmlns="" xmlns:a16="http://schemas.microsoft.com/office/drawing/2014/main" id="{31CC3FCC-B982-4259-AA60-1AA5E6F68153}"/>
                </a:ext>
              </a:extLst>
            </p:cNvPr>
            <p:cNvSpPr txBox="1"/>
            <p:nvPr/>
          </p:nvSpPr>
          <p:spPr>
            <a:xfrm>
              <a:off x="3439748" y="4521213"/>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45" name="文本框 44">
              <a:extLst>
                <a:ext uri="{FF2B5EF4-FFF2-40B4-BE49-F238E27FC236}">
                  <a16:creationId xmlns="" xmlns:a16="http://schemas.microsoft.com/office/drawing/2014/main" id="{0E6EDEFF-4F97-413A-A3C9-6C8A2E113D21}"/>
                </a:ext>
              </a:extLst>
            </p:cNvPr>
            <p:cNvSpPr txBox="1"/>
            <p:nvPr/>
          </p:nvSpPr>
          <p:spPr>
            <a:xfrm>
              <a:off x="1095970" y="4921323"/>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53" name="组合 52">
            <a:extLst>
              <a:ext uri="{FF2B5EF4-FFF2-40B4-BE49-F238E27FC236}">
                <a16:creationId xmlns="" xmlns:a16="http://schemas.microsoft.com/office/drawing/2014/main" id="{B6506F65-2847-49AB-82B5-A90805A541D5}"/>
              </a:ext>
            </a:extLst>
          </p:cNvPr>
          <p:cNvGrpSpPr/>
          <p:nvPr/>
        </p:nvGrpSpPr>
        <p:grpSpPr>
          <a:xfrm>
            <a:off x="404798" y="2976532"/>
            <a:ext cx="3567066" cy="1026756"/>
            <a:chOff x="487471" y="2915622"/>
            <a:chExt cx="3567066" cy="1026756"/>
          </a:xfrm>
        </p:grpSpPr>
        <p:sp>
          <p:nvSpPr>
            <p:cNvPr id="47" name="文本框 46">
              <a:extLst>
                <a:ext uri="{FF2B5EF4-FFF2-40B4-BE49-F238E27FC236}">
                  <a16:creationId xmlns="" xmlns:a16="http://schemas.microsoft.com/office/drawing/2014/main" id="{8C8972EB-168D-4CE0-AC07-A4D52243E3BE}"/>
                </a:ext>
              </a:extLst>
            </p:cNvPr>
            <p:cNvSpPr txBox="1"/>
            <p:nvPr/>
          </p:nvSpPr>
          <p:spPr>
            <a:xfrm>
              <a:off x="2843949" y="2915622"/>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48" name="文本框 47">
              <a:extLst>
                <a:ext uri="{FF2B5EF4-FFF2-40B4-BE49-F238E27FC236}">
                  <a16:creationId xmlns="" xmlns:a16="http://schemas.microsoft.com/office/drawing/2014/main" id="{8B9FF8FA-2E87-41DF-89D2-CE7FA1C57EE1}"/>
                </a:ext>
              </a:extLst>
            </p:cNvPr>
            <p:cNvSpPr txBox="1"/>
            <p:nvPr/>
          </p:nvSpPr>
          <p:spPr>
            <a:xfrm>
              <a:off x="487471" y="3315732"/>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grpSp>
        <p:nvGrpSpPr>
          <p:cNvPr id="54" name="组合 53">
            <a:extLst>
              <a:ext uri="{FF2B5EF4-FFF2-40B4-BE49-F238E27FC236}">
                <a16:creationId xmlns="" xmlns:a16="http://schemas.microsoft.com/office/drawing/2014/main" id="{78D77EC4-2B57-41BC-AA7A-2B8694B2922B}"/>
              </a:ext>
            </a:extLst>
          </p:cNvPr>
          <p:cNvGrpSpPr/>
          <p:nvPr/>
        </p:nvGrpSpPr>
        <p:grpSpPr>
          <a:xfrm>
            <a:off x="763084" y="1103095"/>
            <a:ext cx="3592466" cy="1026756"/>
            <a:chOff x="1046271" y="717434"/>
            <a:chExt cx="3592466" cy="1026756"/>
          </a:xfrm>
        </p:grpSpPr>
        <p:sp>
          <p:nvSpPr>
            <p:cNvPr id="50" name="文本框 49">
              <a:extLst>
                <a:ext uri="{FF2B5EF4-FFF2-40B4-BE49-F238E27FC236}">
                  <a16:creationId xmlns="" xmlns:a16="http://schemas.microsoft.com/office/drawing/2014/main" id="{6B11ABAA-5708-41C2-87BC-1F1F755A016F}"/>
                </a:ext>
              </a:extLst>
            </p:cNvPr>
            <p:cNvSpPr txBox="1"/>
            <p:nvPr/>
          </p:nvSpPr>
          <p:spPr>
            <a:xfrm>
              <a:off x="3428149" y="717434"/>
              <a:ext cx="1210588" cy="400110"/>
            </a:xfrm>
            <a:prstGeom prst="rect">
              <a:avLst/>
            </a:prstGeom>
            <a:noFill/>
          </p:spPr>
          <p:txBody>
            <a:bodyPr wrap="none" rtlCol="0">
              <a:spAutoFit/>
            </a:bodyPr>
            <a:lstStyle/>
            <a:p>
              <a:r>
                <a:rPr lang="zh-CN" altLang="en-US" sz="2000" b="1" dirty="0">
                  <a:solidFill>
                    <a:schemeClr val="tx1">
                      <a:lumMod val="85000"/>
                      <a:lumOff val="15000"/>
                    </a:schemeClr>
                  </a:solidFill>
                  <a:effectLst>
                    <a:outerShdw blurRad="38100" dist="38100" dir="2700000" algn="tl">
                      <a:srgbClr val="000000">
                        <a:alpha val="43137"/>
                      </a:srgbClr>
                    </a:outerShdw>
                  </a:effectLst>
                </a:rPr>
                <a:t>更换文本</a:t>
              </a:r>
            </a:p>
          </p:txBody>
        </p:sp>
        <p:sp>
          <p:nvSpPr>
            <p:cNvPr id="51" name="文本框 50">
              <a:extLst>
                <a:ext uri="{FF2B5EF4-FFF2-40B4-BE49-F238E27FC236}">
                  <a16:creationId xmlns="" xmlns:a16="http://schemas.microsoft.com/office/drawing/2014/main" id="{90AA4C1E-454E-4502-8E70-8FA55B397DF5}"/>
                </a:ext>
              </a:extLst>
            </p:cNvPr>
            <p:cNvSpPr txBox="1"/>
            <p:nvPr/>
          </p:nvSpPr>
          <p:spPr>
            <a:xfrm>
              <a:off x="1046271" y="1117544"/>
              <a:ext cx="3556000" cy="626646"/>
            </a:xfrm>
            <a:prstGeom prst="rect">
              <a:avLst/>
            </a:prstGeom>
            <a:noFill/>
          </p:spPr>
          <p:txBody>
            <a:bodyPr wrap="square" rtlCol="0">
              <a:spAutoFit/>
            </a:bodyPr>
            <a:lstStyle/>
            <a:p>
              <a:pPr algn="r">
                <a:lnSpc>
                  <a:spcPct val="130000"/>
                </a:lnSpc>
              </a:pPr>
              <a:r>
                <a:rPr lang="zh-CN" altLang="en-US" sz="1400" dirty="0">
                  <a:solidFill>
                    <a:schemeClr val="tx1">
                      <a:lumMod val="85000"/>
                      <a:lumOff val="15000"/>
                    </a:schemeClr>
                  </a:solidFill>
                </a:rPr>
                <a:t>点击此处更换文本点击此处更换文本点击此处更换文本点击此处更换文本</a:t>
              </a:r>
              <a:endParaRPr lang="zh-CN" altLang="en-US" sz="1400" dirty="0"/>
            </a:p>
          </p:txBody>
        </p:sp>
      </p:grpSp>
    </p:spTree>
    <p:extLst>
      <p:ext uri="{BB962C8B-B14F-4D97-AF65-F5344CB8AC3E}">
        <p14:creationId xmlns:p14="http://schemas.microsoft.com/office/powerpoint/2010/main" val="475232326"/>
      </p:ext>
    </p:extLst>
  </p:cSld>
  <p:clrMapOvr>
    <a:masterClrMapping/>
  </p:clrMapOvr>
  <mc:AlternateContent xmlns:mc="http://schemas.openxmlformats.org/markup-compatibility/2006" xmlns:p14="http://schemas.microsoft.com/office/powerpoint/2010/main">
    <mc:Choice Requires="p14">
      <p:transition spd="slow" p14:dur="1300" advTm="3000">
        <p14:pan dir="u"/>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2.5"/>
</p:tagLst>
</file>

<file path=ppt/tags/tag2.xml><?xml version="1.0" encoding="utf-8"?>
<p:tagLst xmlns:a="http://schemas.openxmlformats.org/drawingml/2006/main" xmlns:r="http://schemas.openxmlformats.org/officeDocument/2006/relationships" xmlns:p="http://schemas.openxmlformats.org/presentationml/2006/main">
  <p:tag name="PA" val="v4.2.5"/>
</p:tagLst>
</file>

<file path=ppt/tags/tag3.xml><?xml version="1.0" encoding="utf-8"?>
<p:tagLst xmlns:a="http://schemas.openxmlformats.org/drawingml/2006/main" xmlns:r="http://schemas.openxmlformats.org/officeDocument/2006/relationships" xmlns:p="http://schemas.openxmlformats.org/presentationml/2006/main">
  <p:tag name="PA" val="v4.2.5"/>
</p:tagLst>
</file>

<file path=ppt/tags/tag4.xml><?xml version="1.0" encoding="utf-8"?>
<p:tagLst xmlns:a="http://schemas.openxmlformats.org/drawingml/2006/main" xmlns:r="http://schemas.openxmlformats.org/officeDocument/2006/relationships" xmlns:p="http://schemas.openxmlformats.org/presentationml/2006/main">
  <p:tag name="PA" val="v4.2.5"/>
</p:tagLst>
</file>

<file path=ppt/tags/tag5.xml><?xml version="1.0" encoding="utf-8"?>
<p:tagLst xmlns:a="http://schemas.openxmlformats.org/drawingml/2006/main" xmlns:r="http://schemas.openxmlformats.org/officeDocument/2006/relationships" xmlns:p="http://schemas.openxmlformats.org/presentationml/2006/main">
  <p:tag name="PA" val="v4.2.5"/>
</p:tagLst>
</file>

<file path=ppt/tags/tag6.xml><?xml version="1.0" encoding="utf-8"?>
<p:tagLst xmlns:a="http://schemas.openxmlformats.org/drawingml/2006/main" xmlns:r="http://schemas.openxmlformats.org/officeDocument/2006/relationships" xmlns:p="http://schemas.openxmlformats.org/presentationml/2006/main">
  <p:tag name="PA" val="v4.2.5"/>
</p:tagLst>
</file>

<file path=ppt/tags/tag7.xml><?xml version="1.0" encoding="utf-8"?>
<p:tagLst xmlns:a="http://schemas.openxmlformats.org/drawingml/2006/main" xmlns:r="http://schemas.openxmlformats.org/officeDocument/2006/relationships" xmlns:p="http://schemas.openxmlformats.org/presentationml/2006/main">
  <p:tag name="PA" val="v4.2.5"/>
</p:tagLst>
</file>

<file path=ppt/tags/tag8.xml><?xml version="1.0" encoding="utf-8"?>
<p:tagLst xmlns:a="http://schemas.openxmlformats.org/drawingml/2006/main" xmlns:r="http://schemas.openxmlformats.org/officeDocument/2006/relationships" xmlns:p="http://schemas.openxmlformats.org/presentationml/2006/main">
  <p:tag name="PA" val="v4.2.5"/>
</p:tagLst>
</file>

<file path=ppt/tags/tag9.xml><?xml version="1.0" encoding="utf-8"?>
<p:tagLst xmlns:a="http://schemas.openxmlformats.org/drawingml/2006/main" xmlns:r="http://schemas.openxmlformats.org/officeDocument/2006/relationships" xmlns:p="http://schemas.openxmlformats.org/presentationml/2006/main">
  <p:tag name="PA" val="v4.2.5"/>
</p:tagLst>
</file>

<file path=ppt/theme/theme1.xml><?xml version="1.0" encoding="utf-8"?>
<a:theme xmlns:a="http://schemas.openxmlformats.org/drawingml/2006/main" name="千图网海量PPT模板www.58pic.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22505"/>
        </a:solidFill>
        <a:ln w="190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just">
          <a:lnSpc>
            <a:spcPct val="130000"/>
          </a:lnSpc>
          <a:defRPr b="1" dirty="0">
            <a:solidFill>
              <a:schemeClr val="bg1"/>
            </a:solidFill>
            <a:effectLst>
              <a:outerShdw blurRad="38100" dist="38100" dir="2700000" algn="tl">
                <a:srgbClr val="000000">
                  <a:alpha val="43137"/>
                </a:srgbClr>
              </a:outerShdw>
            </a:effectLs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859</Words>
  <Application>Microsoft Office PowerPoint</Application>
  <PresentationFormat>宽屏</PresentationFormat>
  <Paragraphs>128</Paragraphs>
  <Slides>25</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Meiryo</vt:lpstr>
      <vt:lpstr>等线</vt:lpstr>
      <vt:lpstr>华文中宋</vt:lpstr>
      <vt:lpstr>宋体</vt:lpstr>
      <vt:lpstr>微软雅黑</vt:lpstr>
      <vt:lpstr>微软雅黑 Light</vt:lpstr>
      <vt:lpstr>Arial</vt:lpstr>
      <vt:lpstr>Calibri</vt:lpstr>
      <vt:lpstr>Calibri Light</vt:lpstr>
      <vt:lpstr>千图网海量PPT模板www.58pic.com​​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kan</cp:lastModifiedBy>
  <cp:revision>3</cp:revision>
  <dcterms:created xsi:type="dcterms:W3CDTF">2018-04-06T04:15:54Z</dcterms:created>
  <dcterms:modified xsi:type="dcterms:W3CDTF">2020-10-23T06:04:42Z</dcterms:modified>
</cp:coreProperties>
</file>