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8"/>
  </p:handoutMasterIdLst>
  <p:sldIdLst>
    <p:sldId id="256" r:id="rId3"/>
    <p:sldId id="257" r:id="rId4"/>
    <p:sldId id="258" r:id="rId5"/>
    <p:sldId id="310" r:id="rId6"/>
    <p:sldId id="263" r:id="rId8"/>
    <p:sldId id="8570" r:id="rId9"/>
    <p:sldId id="314" r:id="rId10"/>
    <p:sldId id="267" r:id="rId11"/>
    <p:sldId id="260" r:id="rId12"/>
    <p:sldId id="271" r:id="rId13"/>
    <p:sldId id="2746" r:id="rId14"/>
    <p:sldId id="303" r:id="rId15"/>
    <p:sldId id="2749" r:id="rId16"/>
    <p:sldId id="2752" r:id="rId17"/>
    <p:sldId id="261" r:id="rId18"/>
    <p:sldId id="307" r:id="rId19"/>
    <p:sldId id="3869" r:id="rId20"/>
    <p:sldId id="8577" r:id="rId21"/>
    <p:sldId id="305" r:id="rId22"/>
    <p:sldId id="8579" r:id="rId23"/>
    <p:sldId id="262" r:id="rId24"/>
    <p:sldId id="270" r:id="rId25"/>
    <p:sldId id="285" r:id="rId26"/>
    <p:sldId id="25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26D"/>
    <a:srgbClr val="F19EC2"/>
    <a:srgbClr val="688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2" d="100"/>
          <a:sy n="42" d="100"/>
        </p:scale>
        <p:origin x="1532" y="4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0549B-2DE9-4777-8A40-A181806833B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A7DDF-AEC1-462E-86E3-5B55710939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810DD1-8F30-4E9C-B371-E4B6C599A16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810DD1-8F30-4E9C-B371-E4B6C599A16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810DD1-8F30-4E9C-B371-E4B6C599A16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671087-1249-49DD-957A-A2D16908160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1B8331-9DF8-4033-A17B-945CD7D8D027}"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E4F1E2-4EE4-462D-8493-A532582E2FC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816477-5D10-424E-836B-6CCEBECFA81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5623A47-0376-4CD7-85E8-3B16E5E28F6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816477-5D10-424E-836B-6CCEBECFA81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816477-5D10-424E-836B-6CCEBECFA81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1BF2CE7-4141-45C8-8B2E-1FC3496D02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7EB43D-8800-4990-BC23-44044026F36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1BF2CE7-4141-45C8-8B2E-1FC3496D02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7EB43D-8800-4990-BC23-44044026F36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1BF2CE7-4141-45C8-8B2E-1FC3496D02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7EB43D-8800-4990-BC23-44044026F36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bg>
      <p:bgPr>
        <a:solidFill>
          <a:schemeClr val="accent2"/>
        </a:solidFill>
        <a:effectLst/>
      </p:bgPr>
    </p:bg>
    <p:spTree>
      <p:nvGrpSpPr>
        <p:cNvPr id="1" name=""/>
        <p:cNvGrpSpPr/>
        <p:nvPr/>
      </p:nvGrpSpPr>
      <p:grpSpPr>
        <a:xfrm>
          <a:off x="0" y="0"/>
          <a:ext cx="0" cy="0"/>
          <a:chOff x="0" y="0"/>
          <a:chExt cx="0" cy="0"/>
        </a:xfrm>
      </p:grpSpPr>
      <p:sp>
        <p:nvSpPr>
          <p:cNvPr id="2" name="矩形 1"/>
          <p:cNvSpPr/>
          <p:nvPr userDrawn="1"/>
        </p:nvSpPr>
        <p:spPr>
          <a:xfrm>
            <a:off x="6096000" y="0"/>
            <a:ext cx="60985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330200" y="310832"/>
            <a:ext cx="11531600" cy="6236335"/>
          </a:xfrm>
          <a:prstGeom prst="rect">
            <a:avLst/>
          </a:prstGeom>
          <a:solidFill>
            <a:schemeClr val="bg1"/>
          </a:solidFill>
          <a:ln>
            <a:solidFill>
              <a:srgbClr val="FFE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ส่วนหัวของส่วน">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1BF2CE7-4141-45C8-8B2E-1FC3496D02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7EB43D-8800-4990-BC23-44044026F36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1BF2CE7-4141-45C8-8B2E-1FC3496D02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7EB43D-8800-4990-BC23-44044026F36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1BF2CE7-4141-45C8-8B2E-1FC3496D020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7EB43D-8800-4990-BC23-44044026F36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1BF2CE7-4141-45C8-8B2E-1FC3496D020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A7EB43D-8800-4990-BC23-44044026F36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1BF2CE7-4141-45C8-8B2E-1FC3496D020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7EB43D-8800-4990-BC23-44044026F36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BF2CE7-4141-45C8-8B2E-1FC3496D020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7EB43D-8800-4990-BC23-44044026F36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1BF2CE7-4141-45C8-8B2E-1FC3496D020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7EB43D-8800-4990-BC23-44044026F36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1BF2CE7-4141-45C8-8B2E-1FC3496D020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7EB43D-8800-4990-BC23-44044026F36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2CE7-4141-45C8-8B2E-1FC3496D020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7EB43D-8800-4990-BC23-44044026F36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media" Target="../media/media1.mp3"/><Relationship Id="rId3" Type="http://schemas.openxmlformats.org/officeDocument/2006/relationships/audio" Target="../media/media1.mp3"/><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6" Type="http://schemas.openxmlformats.org/officeDocument/2006/relationships/notesSlide" Target="../notesSlides/notesSlide5.xml"/><Relationship Id="rId15" Type="http://schemas.openxmlformats.org/officeDocument/2006/relationships/slideLayout" Target="../slideLayouts/slideLayout12.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srcRect r="25303"/>
          <a:stretch>
            <a:fillRect/>
          </a:stretch>
        </p:blipFill>
        <p:spPr>
          <a:xfrm rot="5400000">
            <a:off x="2667000" y="-2666999"/>
            <a:ext cx="6857999" cy="12192000"/>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299361" y="-798259"/>
            <a:ext cx="6243439" cy="8454518"/>
          </a:xfrm>
          <a:prstGeom prst="rect">
            <a:avLst/>
          </a:prstGeom>
        </p:spPr>
      </p:pic>
      <p:sp>
        <p:nvSpPr>
          <p:cNvPr id="10" name="文本框 9"/>
          <p:cNvSpPr txBox="1"/>
          <p:nvPr/>
        </p:nvSpPr>
        <p:spPr>
          <a:xfrm>
            <a:off x="3225470" y="2893060"/>
            <a:ext cx="6492240" cy="645160"/>
          </a:xfrm>
          <a:prstGeom prst="rect">
            <a:avLst/>
          </a:prstGeom>
          <a:noFill/>
        </p:spPr>
        <p:txBody>
          <a:bodyPr wrap="square" rtlCol="0">
            <a:spAutoFit/>
          </a:bodyPr>
          <a:lstStyle/>
          <a:p>
            <a:pPr algn="dist"/>
            <a:r>
              <a:rPr lang="zh-CN" altLang="en-US" sz="3600" dirty="0">
                <a:solidFill>
                  <a:schemeClr val="bg1"/>
                </a:solidFill>
                <a:latin typeface="FZHei-B01S" panose="02010601030101010101" pitchFamily="2" charset="-122"/>
                <a:ea typeface="FZHei-B01S" panose="02010601030101010101" pitchFamily="2" charset="-122"/>
                <a:cs typeface="Noto Sans S Chinese Black" panose="020B0A00000000000000" charset="-122"/>
                <a:sym typeface="FZHei-B01S" panose="02010601030101010101" pitchFamily="2" charset="-122"/>
              </a:rPr>
              <a:t>营销策划文案</a:t>
            </a:r>
            <a:r>
              <a:rPr lang="en-US" altLang="zh-CN" sz="3600" dirty="0">
                <a:solidFill>
                  <a:schemeClr val="bg1"/>
                </a:solidFill>
                <a:latin typeface="FZHei-B01S" panose="02010601030101010101" pitchFamily="2" charset="-122"/>
                <a:ea typeface="FZHei-B01S" panose="02010601030101010101" pitchFamily="2" charset="-122"/>
                <a:cs typeface="Noto Sans S Chinese Black" panose="020B0A00000000000000" charset="-122"/>
                <a:sym typeface="FZHei-B01S" panose="02010601030101010101" pitchFamily="2" charset="-122"/>
              </a:rPr>
              <a:t>PPT</a:t>
            </a:r>
            <a:r>
              <a:rPr lang="zh-CN" altLang="en-US" sz="3600" dirty="0">
                <a:solidFill>
                  <a:schemeClr val="bg1"/>
                </a:solidFill>
                <a:latin typeface="FZHei-B01S" panose="02010601030101010101" pitchFamily="2" charset="-122"/>
                <a:ea typeface="FZHei-B01S" panose="02010601030101010101" pitchFamily="2" charset="-122"/>
                <a:cs typeface="Noto Sans S Chinese Black" panose="020B0A00000000000000" charset="-122"/>
                <a:sym typeface="FZHei-B01S" panose="02010601030101010101" pitchFamily="2" charset="-122"/>
              </a:rPr>
              <a:t>模板</a:t>
            </a:r>
            <a:endParaRPr lang="zh-CN" altLang="en-US" sz="3600" dirty="0">
              <a:solidFill>
                <a:schemeClr val="bg1"/>
              </a:solidFill>
              <a:latin typeface="FZHei-B01S" panose="02010601030101010101" pitchFamily="2" charset="-122"/>
              <a:ea typeface="FZHei-B01S" panose="02010601030101010101" pitchFamily="2" charset="-122"/>
              <a:cs typeface="Noto Sans S Chinese Black" panose="020B0A00000000000000" charset="-122"/>
              <a:sym typeface="FZHei-B01S" panose="02010601030101010101" pitchFamily="2" charset="-122"/>
            </a:endParaRPr>
          </a:p>
        </p:txBody>
      </p:sp>
      <p:sp>
        <p:nvSpPr>
          <p:cNvPr id="11" name="文本框 10"/>
          <p:cNvSpPr txBox="1"/>
          <p:nvPr/>
        </p:nvSpPr>
        <p:spPr>
          <a:xfrm>
            <a:off x="3315005" y="3725545"/>
            <a:ext cx="6402070" cy="783590"/>
          </a:xfrm>
          <a:prstGeom prst="rect">
            <a:avLst/>
          </a:prstGeom>
          <a:noFill/>
        </p:spPr>
        <p:txBody>
          <a:bodyPr wrap="square" rtlCol="0" anchor="t">
            <a:spAutoFit/>
          </a:bodyPr>
          <a:lstStyle/>
          <a:p>
            <a:pPr algn="ctr">
              <a:lnSpc>
                <a:spcPct val="150000"/>
              </a:lnSpc>
              <a:spcBef>
                <a:spcPts val="0"/>
              </a:spcBef>
              <a:spcAft>
                <a:spcPts val="0"/>
              </a:spcAft>
            </a:pPr>
            <a:r>
              <a:rPr lang="zh-CN" altLang="en-US" sz="1000">
                <a:solidFill>
                  <a:schemeClr val="bg1"/>
                </a:solidFill>
                <a:latin typeface="FZHei-B01S" panose="02010601030101010101" pitchFamily="2" charset="-122"/>
                <a:ea typeface="FZHei-B01S" panose="02010601030101010101" pitchFamily="2" charset="-122"/>
                <a:sym typeface="FZHei-B01S" panose="02010601030101010101" pitchFamily="2" charset="-122"/>
              </a:rPr>
              <a:t>PleaseaddaclearbusinesstemplateforthetitlecontentyouwanttoaddPleasePleaseaddaclearbusinesstemplateforthetiPleaseaddacleaPleaseaddaclearbusinesstemplateforthetitlecontenPleaseaddaclearbusinesstemplateforthetitlecontentyouwanttoaddPlease</a:t>
            </a:r>
            <a:endParaRPr lang="zh-CN" altLang="en-US" sz="100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2" name="文本框 11"/>
          <p:cNvSpPr txBox="1"/>
          <p:nvPr/>
        </p:nvSpPr>
        <p:spPr>
          <a:xfrm>
            <a:off x="4740580" y="2122170"/>
            <a:ext cx="4047490" cy="583565"/>
          </a:xfrm>
          <a:prstGeom prst="rect">
            <a:avLst/>
          </a:prstGeom>
          <a:noFill/>
          <a:extLst>
            <a:ext uri="{909E8E84-426E-40DD-AFC4-6F175D3DCCD1}">
              <a14:hiddenFill xmlns:a14="http://schemas.microsoft.com/office/drawing/2010/main">
                <a:solidFill>
                  <a:srgbClr val="1C9A9E"/>
                </a:solidFill>
              </a14:hiddenFill>
            </a:ext>
          </a:extLst>
        </p:spPr>
        <p:txBody>
          <a:bodyPr wrap="square" rtlCol="0">
            <a:spAutoFit/>
          </a:bodyPr>
          <a:lstStyle/>
          <a:p>
            <a:pPr algn="dist"/>
            <a:r>
              <a:rPr lang="zh-CN" altLang="en-US" sz="3200" dirty="0">
                <a:solidFill>
                  <a:schemeClr val="bg1"/>
                </a:solidFill>
                <a:latin typeface="FZHei-B01S" panose="02010601030101010101" pitchFamily="2" charset="-122"/>
                <a:ea typeface="FZHei-B01S" panose="02010601030101010101" pitchFamily="2" charset="-122"/>
                <a:cs typeface="Noto Sans S Chinese Black" panose="020B0A00000000000000" charset="-122"/>
                <a:sym typeface="FZHei-B01S" panose="02010601030101010101" pitchFamily="2" charset="-122"/>
              </a:rPr>
              <a:t>孟菲斯风格</a:t>
            </a:r>
            <a:endParaRPr lang="en-US" altLang="zh-CN" sz="3200" dirty="0">
              <a:solidFill>
                <a:schemeClr val="bg1"/>
              </a:solidFill>
              <a:latin typeface="FZHei-B01S" panose="02010601030101010101" pitchFamily="2" charset="-122"/>
              <a:ea typeface="FZHei-B01S" panose="02010601030101010101" pitchFamily="2" charset="-122"/>
              <a:cs typeface="Noto Sans S Chinese Black" panose="020B0A00000000000000" charset="-122"/>
              <a:sym typeface="FZHei-B01S" panose="02010601030101010101" pitchFamily="2" charset="-122"/>
            </a:endParaRPr>
          </a:p>
        </p:txBody>
      </p:sp>
      <p:sp>
        <p:nvSpPr>
          <p:cNvPr id="13" name="文本框 12"/>
          <p:cNvSpPr txBox="1"/>
          <p:nvPr/>
        </p:nvSpPr>
        <p:spPr>
          <a:xfrm>
            <a:off x="4732960" y="4681220"/>
            <a:ext cx="3477260" cy="306705"/>
          </a:xfrm>
          <a:prstGeom prst="rect">
            <a:avLst/>
          </a:prstGeom>
          <a:solidFill>
            <a:srgbClr val="FFE26D"/>
          </a:solidFill>
          <a:ln>
            <a:noFill/>
          </a:ln>
        </p:spPr>
        <p:txBody>
          <a:bodyPr wrap="square" rtlCol="0">
            <a:spAutoFit/>
          </a:bodyPr>
          <a:lstStyle/>
          <a:p>
            <a:pPr algn="dist"/>
            <a:r>
              <a:rPr lang="zh-CN" sz="1400" dirty="0">
                <a:solidFill>
                  <a:srgbClr val="688FFF"/>
                </a:solidFill>
                <a:latin typeface="FZHei-B01S" panose="02010601030101010101" pitchFamily="2" charset="-122"/>
                <a:ea typeface="FZHei-B01S" panose="02010601030101010101" pitchFamily="2" charset="-122"/>
                <a:cs typeface="Noto Sans S Chinese Regular" panose="020B0500000000000000" charset="-122"/>
                <a:sym typeface="FZHei-B01S" panose="02010601030101010101" pitchFamily="2" charset="-122"/>
              </a:rPr>
              <a:t>汇报人：</a:t>
            </a:r>
            <a:r>
              <a:rPr lang="en-US" altLang="zh-CN" sz="1400" dirty="0">
                <a:solidFill>
                  <a:srgbClr val="688FFF"/>
                </a:solidFill>
                <a:latin typeface="FZHei-B01S" panose="02010601030101010101" pitchFamily="2" charset="-122"/>
                <a:ea typeface="FZHei-B01S" panose="02010601030101010101" pitchFamily="2" charset="-122"/>
                <a:cs typeface="Noto Sans S Chinese Regular" panose="020B0500000000000000" charset="-122"/>
                <a:sym typeface="FZHei-B01S" panose="02010601030101010101" pitchFamily="2" charset="-122"/>
              </a:rPr>
              <a:t>XXX</a:t>
            </a:r>
            <a:r>
              <a:rPr lang="zh-CN" sz="1400" dirty="0">
                <a:solidFill>
                  <a:srgbClr val="688FFF"/>
                </a:solidFill>
                <a:latin typeface="FZHei-B01S" panose="02010601030101010101" pitchFamily="2" charset="-122"/>
                <a:ea typeface="FZHei-B01S" panose="02010601030101010101" pitchFamily="2" charset="-122"/>
                <a:cs typeface="Noto Sans S Chinese Regular" panose="020B0500000000000000" charset="-122"/>
                <a:sym typeface="FZHei-B01S" panose="02010601030101010101" pitchFamily="2" charset="-122"/>
              </a:rPr>
              <a:t>     日期：</a:t>
            </a:r>
            <a:r>
              <a:rPr lang="en-US" altLang="zh-CN" sz="1400" dirty="0">
                <a:solidFill>
                  <a:srgbClr val="688FFF"/>
                </a:solidFill>
                <a:latin typeface="FZHei-B01S" panose="02010601030101010101" pitchFamily="2" charset="-122"/>
                <a:ea typeface="FZHei-B01S" panose="02010601030101010101" pitchFamily="2" charset="-122"/>
                <a:cs typeface="Noto Sans S Chinese Regular" panose="020B0500000000000000" charset="-122"/>
                <a:sym typeface="FZHei-B01S" panose="02010601030101010101" pitchFamily="2" charset="-122"/>
              </a:rPr>
              <a:t>20XX.X.X</a:t>
            </a:r>
            <a:r>
              <a:rPr lang="zh-CN" sz="1400" b="1" dirty="0">
                <a:solidFill>
                  <a:srgbClr val="688FFF"/>
                </a:solidFill>
                <a:latin typeface="FZHei-B01S" panose="02010601030101010101" pitchFamily="2" charset="-122"/>
                <a:ea typeface="FZHei-B01S" panose="02010601030101010101" pitchFamily="2" charset="-122"/>
                <a:cs typeface="Noto Sans S Chinese Regular" panose="020B0500000000000000" charset="-122"/>
                <a:sym typeface="FZHei-B01S" panose="02010601030101010101" pitchFamily="2" charset="-122"/>
              </a:rPr>
              <a:t> </a:t>
            </a:r>
            <a:endParaRPr lang="zh-CN" sz="1400" b="1" dirty="0">
              <a:solidFill>
                <a:srgbClr val="688FFF"/>
              </a:solidFill>
              <a:latin typeface="FZHei-B01S" panose="02010601030101010101" pitchFamily="2" charset="-122"/>
              <a:ea typeface="FZHei-B01S" panose="02010601030101010101" pitchFamily="2" charset="-122"/>
              <a:cs typeface="Noto Sans S Chinese Regular" panose="020B0500000000000000" charset="-122"/>
              <a:sym typeface="FZHei-B01S" panose="02010601030101010101" pitchFamily="2" charset="-122"/>
            </a:endParaRPr>
          </a:p>
        </p:txBody>
      </p:sp>
      <p:pic>
        <p:nvPicPr>
          <p:cNvPr id="2" name="纯音乐 - 爱的协奏曲 - concerto pour unr j">
            <a:hlinkClick r:id="" action="ppaction://media"/>
          </p:cNvPr>
          <p:cNvPicPr>
            <a:picLocks noChangeAspect="1"/>
          </p:cNvPicPr>
          <p:nvPr>
            <a:audioFile r:link="rId3"/>
            <p:extLst>
              <p:ext uri="{DAA4B4D4-6D71-4841-9C94-3DE7FCFB9230}">
                <p14:media xmlns:p14="http://schemas.microsoft.com/office/powerpoint/2010/main" r:embed="rId4"/>
              </p:ext>
            </p:extLst>
          </p:nvPr>
        </p:nvPicPr>
        <p:blipFill>
          <a:blip r:embed="rId5"/>
          <a:stretch>
            <a:fillRect/>
          </a:stretch>
        </p:blipFill>
        <p:spPr>
          <a:xfrm>
            <a:off x="5109029" y="-1852839"/>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2"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31" repeatCount="indefinite" fill="hold" display="0">
                  <p:stCondLst>
                    <p:cond delay="indefinite"/>
                  </p:stCondLst>
                  <p:endCondLst>
                    <p:cond evt="onStopAudio" delay="0">
                      <p:tgtEl>
                        <p:sldTgt/>
                      </p:tgtEl>
                    </p:cond>
                  </p:endCondLst>
                </p:cTn>
                <p:tgtEl>
                  <p:spTgt spid="2"/>
                </p:tgtEl>
              </p:cMediaNode>
            </p:audio>
          </p:childTnLst>
        </p:cTn>
      </p:par>
    </p:tnLst>
    <p:bldLst>
      <p:bldP spid="10" grpId="0"/>
      <p:bldP spid="11" grpId="0"/>
      <p:bldP spid="12" grpId="0" bldLvl="0"/>
      <p:bldP spid="1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43"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44" name="直接连接符 43"/>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3" name="直角三角形 2"/>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4" name="直角三角形 3"/>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12" name="圆角矩形 8"/>
          <p:cNvSpPr/>
          <p:nvPr/>
        </p:nvSpPr>
        <p:spPr>
          <a:xfrm flipH="1">
            <a:off x="6035675" y="2083435"/>
            <a:ext cx="2936240" cy="3559175"/>
          </a:xfrm>
          <a:prstGeom prst="round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ZHei-B01S" panose="02010601030101010101" pitchFamily="2" charset="-122"/>
              <a:ea typeface="FZHei-B01S" panose="02010601030101010101" pitchFamily="2" charset="-122"/>
              <a:sym typeface="FZHei-B01S" panose="02010601030101010101" pitchFamily="2" charset="-122"/>
            </a:endParaRPr>
          </a:p>
        </p:txBody>
      </p:sp>
      <p:sp>
        <p:nvSpPr>
          <p:cNvPr id="26" name="圆角矩形 10"/>
          <p:cNvSpPr/>
          <p:nvPr/>
        </p:nvSpPr>
        <p:spPr>
          <a:xfrm flipH="1">
            <a:off x="6852285" y="1849755"/>
            <a:ext cx="1439545" cy="4318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ZHei-B01S" panose="02010601030101010101" pitchFamily="2" charset="-122"/>
              <a:ea typeface="FZHei-B01S" panose="02010601030101010101" pitchFamily="2" charset="-122"/>
              <a:sym typeface="FZHei-B01S" panose="02010601030101010101" pitchFamily="2" charset="-122"/>
            </a:endParaRPr>
          </a:p>
        </p:txBody>
      </p:sp>
      <p:sp>
        <p:nvSpPr>
          <p:cNvPr id="24" name="圆角矩形 25"/>
          <p:cNvSpPr/>
          <p:nvPr/>
        </p:nvSpPr>
        <p:spPr>
          <a:xfrm flipH="1">
            <a:off x="9326245" y="2218690"/>
            <a:ext cx="1530985" cy="44704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ZHei-B01S" panose="02010601030101010101" pitchFamily="2" charset="-122"/>
              <a:ea typeface="FZHei-B01S" panose="02010601030101010101" pitchFamily="2" charset="-122"/>
              <a:sym typeface="FZHei-B01S" panose="02010601030101010101" pitchFamily="2" charset="-122"/>
            </a:endParaRPr>
          </a:p>
        </p:txBody>
      </p:sp>
      <p:sp>
        <p:nvSpPr>
          <p:cNvPr id="22" name="圆角矩形 28"/>
          <p:cNvSpPr/>
          <p:nvPr/>
        </p:nvSpPr>
        <p:spPr>
          <a:xfrm flipH="1">
            <a:off x="9326880" y="3133090"/>
            <a:ext cx="1530985" cy="44704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ZHei-B01S" panose="02010601030101010101" pitchFamily="2" charset="-122"/>
              <a:ea typeface="FZHei-B01S" panose="02010601030101010101" pitchFamily="2" charset="-122"/>
              <a:sym typeface="FZHei-B01S" panose="02010601030101010101" pitchFamily="2" charset="-122"/>
            </a:endParaRPr>
          </a:p>
        </p:txBody>
      </p:sp>
      <p:sp>
        <p:nvSpPr>
          <p:cNvPr id="20" name="圆角矩形 32"/>
          <p:cNvSpPr/>
          <p:nvPr/>
        </p:nvSpPr>
        <p:spPr>
          <a:xfrm flipH="1">
            <a:off x="9326880" y="4018915"/>
            <a:ext cx="1530985" cy="44704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ZHei-B01S" panose="02010601030101010101" pitchFamily="2" charset="-122"/>
              <a:ea typeface="FZHei-B01S" panose="02010601030101010101" pitchFamily="2" charset="-122"/>
              <a:sym typeface="FZHei-B01S" panose="02010601030101010101" pitchFamily="2" charset="-122"/>
            </a:endParaRPr>
          </a:p>
        </p:txBody>
      </p:sp>
      <p:sp>
        <p:nvSpPr>
          <p:cNvPr id="18" name="圆角矩形 35"/>
          <p:cNvSpPr/>
          <p:nvPr/>
        </p:nvSpPr>
        <p:spPr>
          <a:xfrm flipH="1">
            <a:off x="9326245" y="4892675"/>
            <a:ext cx="1531620" cy="44704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ZHei-B01S" panose="02010601030101010101" pitchFamily="2" charset="-122"/>
              <a:ea typeface="FZHei-B01S" panose="02010601030101010101" pitchFamily="2" charset="-122"/>
              <a:sym typeface="FZHei-B01S" panose="02010601030101010101" pitchFamily="2" charset="-122"/>
            </a:endParaRPr>
          </a:p>
        </p:txBody>
      </p:sp>
      <p:sp>
        <p:nvSpPr>
          <p:cNvPr id="29" name="PA_十字箭头 6"/>
          <p:cNvSpPr/>
          <p:nvPr>
            <p:custDataLst>
              <p:tags r:id="rId1"/>
            </p:custDataLst>
          </p:nvPr>
        </p:nvSpPr>
        <p:spPr>
          <a:xfrm>
            <a:off x="1564640" y="1849755"/>
            <a:ext cx="3910330" cy="3910330"/>
          </a:xfrm>
          <a:prstGeom prst="quadArrow">
            <a:avLst>
              <a:gd name="adj1" fmla="val 2000"/>
              <a:gd name="adj2" fmla="val 4000"/>
              <a:gd name="adj3" fmla="val 5000"/>
            </a:avLst>
          </a:prstGeom>
          <a:solidFill>
            <a:schemeClr val="accent2"/>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30" name="PA品 7"/>
          <p:cNvSpPr/>
          <p:nvPr>
            <p:custDataLst>
              <p:tags r:id="rId2"/>
            </p:custDataLst>
          </p:nvPr>
        </p:nvSpPr>
        <p:spPr>
          <a:xfrm>
            <a:off x="1670050" y="1912620"/>
            <a:ext cx="1564005" cy="1564005"/>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774" tIns="284774" rIns="284774" bIns="284774" numCol="1" spcCol="1270" anchor="ctr" anchorCtr="0">
            <a:noAutofit/>
          </a:bodyPr>
          <a:lstStyle/>
          <a:p>
            <a:pPr algn="ctr" defTabSz="2088515">
              <a:lnSpc>
                <a:spcPct val="90000"/>
              </a:lnSpc>
              <a:spcBef>
                <a:spcPct val="0"/>
              </a:spcBef>
              <a:spcAft>
                <a:spcPct val="35000"/>
              </a:spcAft>
            </a:pPr>
            <a:endParaRPr lang="zh-CN" altLang="en-US" sz="3600" dirty="0">
              <a:latin typeface="FZHei-B01S" panose="02010601030101010101" pitchFamily="2" charset="-122"/>
              <a:ea typeface="FZHei-B01S" panose="02010601030101010101" pitchFamily="2" charset="-122"/>
              <a:sym typeface="FZHei-B01S" panose="02010601030101010101" pitchFamily="2" charset="-122"/>
            </a:endParaRPr>
          </a:p>
        </p:txBody>
      </p:sp>
      <p:sp>
        <p:nvSpPr>
          <p:cNvPr id="31" name="PA_宝品 8"/>
          <p:cNvSpPr/>
          <p:nvPr>
            <p:custDataLst>
              <p:tags r:id="rId3"/>
            </p:custDataLst>
          </p:nvPr>
        </p:nvSpPr>
        <p:spPr>
          <a:xfrm>
            <a:off x="3782695" y="1912620"/>
            <a:ext cx="1564005" cy="1564005"/>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774" tIns="284774" rIns="284774" bIns="284774" numCol="1" spcCol="1270" anchor="ctr" anchorCtr="0">
            <a:noAutofit/>
          </a:bodyPr>
          <a:lstStyle/>
          <a:p>
            <a:pPr algn="ctr" defTabSz="2088515">
              <a:lnSpc>
                <a:spcPct val="90000"/>
              </a:lnSpc>
              <a:spcBef>
                <a:spcPct val="0"/>
              </a:spcBef>
              <a:spcAft>
                <a:spcPct val="35000"/>
              </a:spcAft>
            </a:pPr>
            <a:endParaRPr lang="zh-CN" altLang="en-US" sz="3600" dirty="0">
              <a:latin typeface="FZHei-B01S" panose="02010601030101010101" pitchFamily="2" charset="-122"/>
              <a:ea typeface="FZHei-B01S" panose="02010601030101010101" pitchFamily="2" charset="-122"/>
              <a:sym typeface="FZHei-B01S" panose="02010601030101010101" pitchFamily="2" charset="-122"/>
            </a:endParaRPr>
          </a:p>
        </p:txBody>
      </p:sp>
      <p:sp>
        <p:nvSpPr>
          <p:cNvPr id="32" name="品 9"/>
          <p:cNvSpPr/>
          <p:nvPr>
            <p:custDataLst>
              <p:tags r:id="rId4"/>
            </p:custDataLst>
          </p:nvPr>
        </p:nvSpPr>
        <p:spPr>
          <a:xfrm>
            <a:off x="1670050" y="4025265"/>
            <a:ext cx="1564005" cy="1564005"/>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774" tIns="284774" rIns="284774" bIns="284774" numCol="1" spcCol="1270" anchor="ctr" anchorCtr="0">
            <a:noAutofit/>
          </a:bodyPr>
          <a:lstStyle/>
          <a:p>
            <a:pPr algn="ctr" defTabSz="2088515">
              <a:lnSpc>
                <a:spcPct val="90000"/>
              </a:lnSpc>
              <a:spcBef>
                <a:spcPct val="0"/>
              </a:spcBef>
              <a:spcAft>
                <a:spcPct val="35000"/>
              </a:spcAft>
            </a:pPr>
            <a:endParaRPr lang="zh-CN" altLang="en-US" sz="3600" dirty="0">
              <a:latin typeface="FZHei-B01S" panose="02010601030101010101" pitchFamily="2" charset="-122"/>
              <a:ea typeface="FZHei-B01S" panose="02010601030101010101" pitchFamily="2" charset="-122"/>
              <a:sym typeface="FZHei-B01S" panose="02010601030101010101" pitchFamily="2" charset="-122"/>
            </a:endParaRPr>
          </a:p>
        </p:txBody>
      </p:sp>
      <p:sp>
        <p:nvSpPr>
          <p:cNvPr id="33" name="品 10"/>
          <p:cNvSpPr/>
          <p:nvPr>
            <p:custDataLst>
              <p:tags r:id="rId5"/>
            </p:custDataLst>
          </p:nvPr>
        </p:nvSpPr>
        <p:spPr>
          <a:xfrm>
            <a:off x="3782695" y="4025265"/>
            <a:ext cx="1564005" cy="1564005"/>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774" tIns="284774" rIns="284774" bIns="284774" numCol="1" spcCol="1270" anchor="ctr" anchorCtr="0">
            <a:noAutofit/>
          </a:bodyPr>
          <a:lstStyle/>
          <a:p>
            <a:pPr algn="ctr" defTabSz="2088515">
              <a:lnSpc>
                <a:spcPct val="90000"/>
              </a:lnSpc>
              <a:spcBef>
                <a:spcPct val="0"/>
              </a:spcBef>
              <a:spcAft>
                <a:spcPct val="35000"/>
              </a:spcAft>
            </a:pPr>
            <a:endParaRPr lang="zh-CN" altLang="en-US" sz="3600" dirty="0">
              <a:latin typeface="FZHei-B01S" panose="02010601030101010101" pitchFamily="2" charset="-122"/>
              <a:ea typeface="FZHei-B01S" panose="02010601030101010101" pitchFamily="2" charset="-122"/>
              <a:sym typeface="FZHei-B01S" panose="02010601030101010101" pitchFamily="2" charset="-122"/>
            </a:endParaRPr>
          </a:p>
        </p:txBody>
      </p:sp>
      <p:sp>
        <p:nvSpPr>
          <p:cNvPr id="34" name="PA_KSO_Shape_7"/>
          <p:cNvSpPr/>
          <p:nvPr>
            <p:custDataLst>
              <p:tags r:id="rId6"/>
            </p:custDataLst>
          </p:nvPr>
        </p:nvSpPr>
        <p:spPr>
          <a:xfrm>
            <a:off x="2191385" y="4286885"/>
            <a:ext cx="521335" cy="866775"/>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dirty="0">
              <a:latin typeface="FZHei-B01S" panose="02010601030101010101" pitchFamily="2" charset="-122"/>
              <a:ea typeface="FZHei-B01S" panose="02010601030101010101" pitchFamily="2" charset="-122"/>
              <a:sym typeface="FZHei-B01S" panose="02010601030101010101" pitchFamily="2" charset="-122"/>
            </a:endParaRPr>
          </a:p>
        </p:txBody>
      </p:sp>
      <p:sp>
        <p:nvSpPr>
          <p:cNvPr id="35" name="PA_KSO_Shape_8"/>
          <p:cNvSpPr/>
          <p:nvPr>
            <p:custDataLst>
              <p:tags r:id="rId7"/>
            </p:custDataLst>
          </p:nvPr>
        </p:nvSpPr>
        <p:spPr bwMode="auto">
          <a:xfrm>
            <a:off x="2035175" y="2153285"/>
            <a:ext cx="866775" cy="842010"/>
          </a:xfrm>
          <a:custGeom>
            <a:avLst/>
            <a:gdLst>
              <a:gd name="T0" fmla="*/ 1300686 w 4656"/>
              <a:gd name="T1" fmla="*/ 3684 h 4524"/>
              <a:gd name="T2" fmla="*/ 1211082 w 4656"/>
              <a:gd name="T3" fmla="*/ 23332 h 4524"/>
              <a:gd name="T4" fmla="*/ 1130071 w 4656"/>
              <a:gd name="T5" fmla="*/ 57715 h 4524"/>
              <a:gd name="T6" fmla="*/ 1056424 w 4656"/>
              <a:gd name="T7" fmla="*/ 106425 h 4524"/>
              <a:gd name="T8" fmla="*/ 991369 w 4656"/>
              <a:gd name="T9" fmla="*/ 167006 h 4524"/>
              <a:gd name="T10" fmla="*/ 943090 w 4656"/>
              <a:gd name="T11" fmla="*/ 200980 h 4524"/>
              <a:gd name="T12" fmla="*/ 882126 w 4656"/>
              <a:gd name="T13" fmla="*/ 135488 h 4524"/>
              <a:gd name="T14" fmla="*/ 812571 w 4656"/>
              <a:gd name="T15" fmla="*/ 80638 h 4524"/>
              <a:gd name="T16" fmla="*/ 735242 w 4656"/>
              <a:gd name="T17" fmla="*/ 38886 h 4524"/>
              <a:gd name="T18" fmla="*/ 650139 w 4656"/>
              <a:gd name="T19" fmla="*/ 11461 h 4524"/>
              <a:gd name="T20" fmla="*/ 556443 w 4656"/>
              <a:gd name="T21" fmla="*/ 0 h 4524"/>
              <a:gd name="T22" fmla="*/ 484842 w 4656"/>
              <a:gd name="T23" fmla="*/ 2456 h 4524"/>
              <a:gd name="T24" fmla="*/ 405467 w 4656"/>
              <a:gd name="T25" fmla="*/ 17192 h 4524"/>
              <a:gd name="T26" fmla="*/ 329774 w 4656"/>
              <a:gd name="T27" fmla="*/ 42161 h 4524"/>
              <a:gd name="T28" fmla="*/ 259810 w 4656"/>
              <a:gd name="T29" fmla="*/ 78182 h 4524"/>
              <a:gd name="T30" fmla="*/ 196392 w 4656"/>
              <a:gd name="T31" fmla="*/ 123617 h 4524"/>
              <a:gd name="T32" fmla="*/ 140338 w 4656"/>
              <a:gd name="T33" fmla="*/ 176830 h 4524"/>
              <a:gd name="T34" fmla="*/ 92059 w 4656"/>
              <a:gd name="T35" fmla="*/ 238229 h 4524"/>
              <a:gd name="T36" fmla="*/ 52780 w 4656"/>
              <a:gd name="T37" fmla="*/ 306177 h 4524"/>
              <a:gd name="T38" fmla="*/ 23731 w 4656"/>
              <a:gd name="T39" fmla="*/ 379856 h 4524"/>
              <a:gd name="T40" fmla="*/ 6137 w 4656"/>
              <a:gd name="T41" fmla="*/ 458447 h 4524"/>
              <a:gd name="T42" fmla="*/ 0 w 4656"/>
              <a:gd name="T43" fmla="*/ 540722 h 4524"/>
              <a:gd name="T44" fmla="*/ 12274 w 4656"/>
              <a:gd name="T45" fmla="*/ 663930 h 4524"/>
              <a:gd name="T46" fmla="*/ 56053 w 4656"/>
              <a:gd name="T47" fmla="*/ 798189 h 4524"/>
              <a:gd name="T48" fmla="*/ 126836 w 4656"/>
              <a:gd name="T49" fmla="*/ 919760 h 4524"/>
              <a:gd name="T50" fmla="*/ 219304 w 4656"/>
              <a:gd name="T51" fmla="*/ 1028641 h 4524"/>
              <a:gd name="T52" fmla="*/ 326910 w 4656"/>
              <a:gd name="T53" fmla="*/ 1126061 h 4524"/>
              <a:gd name="T54" fmla="*/ 461930 w 4656"/>
              <a:gd name="T55" fmla="*/ 1230439 h 4524"/>
              <a:gd name="T56" fmla="*/ 608405 w 4656"/>
              <a:gd name="T57" fmla="*/ 1357331 h 4524"/>
              <a:gd name="T58" fmla="*/ 732787 w 4656"/>
              <a:gd name="T59" fmla="*/ 1485041 h 4524"/>
              <a:gd name="T60" fmla="*/ 842439 w 4656"/>
              <a:gd name="T61" fmla="*/ 1625850 h 4524"/>
              <a:gd name="T62" fmla="*/ 925087 w 4656"/>
              <a:gd name="T63" fmla="*/ 1775255 h 4524"/>
              <a:gd name="T64" fmla="*/ 952500 w 4656"/>
              <a:gd name="T65" fmla="*/ 1851799 h 4524"/>
              <a:gd name="T66" fmla="*/ 990960 w 4656"/>
              <a:gd name="T67" fmla="*/ 1749467 h 4524"/>
              <a:gd name="T68" fmla="*/ 1078927 w 4656"/>
              <a:gd name="T69" fmla="*/ 1601700 h 4524"/>
              <a:gd name="T70" fmla="*/ 1192262 w 4656"/>
              <a:gd name="T71" fmla="*/ 1462528 h 4524"/>
              <a:gd name="T72" fmla="*/ 1317461 w 4656"/>
              <a:gd name="T73" fmla="*/ 1337274 h 4524"/>
              <a:gd name="T74" fmla="*/ 1482349 w 4656"/>
              <a:gd name="T75" fmla="*/ 1199330 h 4524"/>
              <a:gd name="T76" fmla="*/ 1596910 w 4656"/>
              <a:gd name="T77" fmla="*/ 1110506 h 4524"/>
              <a:gd name="T78" fmla="*/ 1702062 w 4656"/>
              <a:gd name="T79" fmla="*/ 1011040 h 4524"/>
              <a:gd name="T80" fmla="*/ 1791256 w 4656"/>
              <a:gd name="T81" fmla="*/ 900521 h 4524"/>
              <a:gd name="T82" fmla="*/ 1858357 w 4656"/>
              <a:gd name="T83" fmla="*/ 776904 h 4524"/>
              <a:gd name="T84" fmla="*/ 1896817 w 4656"/>
              <a:gd name="T85" fmla="*/ 639779 h 4524"/>
              <a:gd name="T86" fmla="*/ 1905000 w 4656"/>
              <a:gd name="T87" fmla="*/ 526805 h 4524"/>
              <a:gd name="T88" fmla="*/ 1896408 w 4656"/>
              <a:gd name="T89" fmla="*/ 444939 h 4524"/>
              <a:gd name="T90" fmla="*/ 1876769 w 4656"/>
              <a:gd name="T91" fmla="*/ 367167 h 4524"/>
              <a:gd name="T92" fmla="*/ 1846082 w 4656"/>
              <a:gd name="T93" fmla="*/ 294307 h 4524"/>
              <a:gd name="T94" fmla="*/ 1805168 w 4656"/>
              <a:gd name="T95" fmla="*/ 227586 h 4524"/>
              <a:gd name="T96" fmla="*/ 1755660 w 4656"/>
              <a:gd name="T97" fmla="*/ 167415 h 4524"/>
              <a:gd name="T98" fmla="*/ 1698380 w 4656"/>
              <a:gd name="T99" fmla="*/ 115021 h 4524"/>
              <a:gd name="T100" fmla="*/ 1633734 w 4656"/>
              <a:gd name="T101" fmla="*/ 71632 h 4524"/>
              <a:gd name="T102" fmla="*/ 1562951 w 4656"/>
              <a:gd name="T103" fmla="*/ 37249 h 4524"/>
              <a:gd name="T104" fmla="*/ 1486849 w 4656"/>
              <a:gd name="T105" fmla="*/ 13917 h 4524"/>
              <a:gd name="T106" fmla="*/ 1406247 w 4656"/>
              <a:gd name="T107" fmla="*/ 1637 h 45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56" h="4524">
                <a:moveTo>
                  <a:pt x="3336" y="0"/>
                </a:moveTo>
                <a:lnTo>
                  <a:pt x="3336" y="0"/>
                </a:lnTo>
                <a:lnTo>
                  <a:pt x="3295" y="0"/>
                </a:lnTo>
                <a:lnTo>
                  <a:pt x="3256" y="3"/>
                </a:lnTo>
                <a:lnTo>
                  <a:pt x="3217" y="5"/>
                </a:lnTo>
                <a:lnTo>
                  <a:pt x="3179" y="9"/>
                </a:lnTo>
                <a:lnTo>
                  <a:pt x="3142" y="14"/>
                </a:lnTo>
                <a:lnTo>
                  <a:pt x="3103" y="21"/>
                </a:lnTo>
                <a:lnTo>
                  <a:pt x="3068" y="28"/>
                </a:lnTo>
                <a:lnTo>
                  <a:pt x="3031" y="37"/>
                </a:lnTo>
                <a:lnTo>
                  <a:pt x="2995" y="46"/>
                </a:lnTo>
                <a:lnTo>
                  <a:pt x="2960" y="57"/>
                </a:lnTo>
                <a:lnTo>
                  <a:pt x="2926" y="68"/>
                </a:lnTo>
                <a:lnTo>
                  <a:pt x="2892" y="81"/>
                </a:lnTo>
                <a:lnTo>
                  <a:pt x="2859" y="95"/>
                </a:lnTo>
                <a:lnTo>
                  <a:pt x="2825" y="110"/>
                </a:lnTo>
                <a:lnTo>
                  <a:pt x="2793" y="125"/>
                </a:lnTo>
                <a:lnTo>
                  <a:pt x="2762" y="141"/>
                </a:lnTo>
                <a:lnTo>
                  <a:pt x="2730" y="160"/>
                </a:lnTo>
                <a:lnTo>
                  <a:pt x="2699" y="177"/>
                </a:lnTo>
                <a:lnTo>
                  <a:pt x="2669" y="197"/>
                </a:lnTo>
                <a:lnTo>
                  <a:pt x="2640" y="217"/>
                </a:lnTo>
                <a:lnTo>
                  <a:pt x="2610" y="238"/>
                </a:lnTo>
                <a:lnTo>
                  <a:pt x="2582" y="260"/>
                </a:lnTo>
                <a:lnTo>
                  <a:pt x="2555" y="282"/>
                </a:lnTo>
                <a:lnTo>
                  <a:pt x="2527" y="306"/>
                </a:lnTo>
                <a:lnTo>
                  <a:pt x="2500" y="331"/>
                </a:lnTo>
                <a:lnTo>
                  <a:pt x="2474" y="355"/>
                </a:lnTo>
                <a:lnTo>
                  <a:pt x="2448" y="381"/>
                </a:lnTo>
                <a:lnTo>
                  <a:pt x="2423" y="408"/>
                </a:lnTo>
                <a:lnTo>
                  <a:pt x="2399" y="435"/>
                </a:lnTo>
                <a:lnTo>
                  <a:pt x="2375" y="462"/>
                </a:lnTo>
                <a:lnTo>
                  <a:pt x="2351" y="491"/>
                </a:lnTo>
                <a:lnTo>
                  <a:pt x="2328" y="520"/>
                </a:lnTo>
                <a:lnTo>
                  <a:pt x="2305" y="491"/>
                </a:lnTo>
                <a:lnTo>
                  <a:pt x="2282" y="462"/>
                </a:lnTo>
                <a:lnTo>
                  <a:pt x="2258" y="435"/>
                </a:lnTo>
                <a:lnTo>
                  <a:pt x="2232" y="408"/>
                </a:lnTo>
                <a:lnTo>
                  <a:pt x="2208" y="381"/>
                </a:lnTo>
                <a:lnTo>
                  <a:pt x="2182" y="355"/>
                </a:lnTo>
                <a:lnTo>
                  <a:pt x="2156" y="331"/>
                </a:lnTo>
                <a:lnTo>
                  <a:pt x="2129" y="306"/>
                </a:lnTo>
                <a:lnTo>
                  <a:pt x="2102" y="282"/>
                </a:lnTo>
                <a:lnTo>
                  <a:pt x="2074" y="260"/>
                </a:lnTo>
                <a:lnTo>
                  <a:pt x="2045" y="238"/>
                </a:lnTo>
                <a:lnTo>
                  <a:pt x="2016" y="217"/>
                </a:lnTo>
                <a:lnTo>
                  <a:pt x="1986" y="197"/>
                </a:lnTo>
                <a:lnTo>
                  <a:pt x="1956" y="177"/>
                </a:lnTo>
                <a:lnTo>
                  <a:pt x="1925" y="160"/>
                </a:lnTo>
                <a:lnTo>
                  <a:pt x="1894" y="141"/>
                </a:lnTo>
                <a:lnTo>
                  <a:pt x="1863" y="125"/>
                </a:lnTo>
                <a:lnTo>
                  <a:pt x="1830" y="110"/>
                </a:lnTo>
                <a:lnTo>
                  <a:pt x="1797" y="95"/>
                </a:lnTo>
                <a:lnTo>
                  <a:pt x="1763" y="81"/>
                </a:lnTo>
                <a:lnTo>
                  <a:pt x="1730" y="68"/>
                </a:lnTo>
                <a:lnTo>
                  <a:pt x="1695" y="57"/>
                </a:lnTo>
                <a:lnTo>
                  <a:pt x="1661" y="46"/>
                </a:lnTo>
                <a:lnTo>
                  <a:pt x="1625" y="37"/>
                </a:lnTo>
                <a:lnTo>
                  <a:pt x="1589" y="28"/>
                </a:lnTo>
                <a:lnTo>
                  <a:pt x="1552" y="21"/>
                </a:lnTo>
                <a:lnTo>
                  <a:pt x="1515" y="14"/>
                </a:lnTo>
                <a:lnTo>
                  <a:pt x="1477" y="9"/>
                </a:lnTo>
                <a:lnTo>
                  <a:pt x="1439" y="5"/>
                </a:lnTo>
                <a:lnTo>
                  <a:pt x="1400" y="3"/>
                </a:lnTo>
                <a:lnTo>
                  <a:pt x="1360" y="0"/>
                </a:lnTo>
                <a:lnTo>
                  <a:pt x="1320" y="0"/>
                </a:lnTo>
                <a:lnTo>
                  <a:pt x="1286" y="0"/>
                </a:lnTo>
                <a:lnTo>
                  <a:pt x="1253" y="1"/>
                </a:lnTo>
                <a:lnTo>
                  <a:pt x="1218" y="4"/>
                </a:lnTo>
                <a:lnTo>
                  <a:pt x="1185" y="6"/>
                </a:lnTo>
                <a:lnTo>
                  <a:pt x="1152" y="11"/>
                </a:lnTo>
                <a:lnTo>
                  <a:pt x="1119" y="15"/>
                </a:lnTo>
                <a:lnTo>
                  <a:pt x="1087" y="20"/>
                </a:lnTo>
                <a:lnTo>
                  <a:pt x="1054" y="27"/>
                </a:lnTo>
                <a:lnTo>
                  <a:pt x="1022" y="34"/>
                </a:lnTo>
                <a:lnTo>
                  <a:pt x="991" y="42"/>
                </a:lnTo>
                <a:lnTo>
                  <a:pt x="958" y="50"/>
                </a:lnTo>
                <a:lnTo>
                  <a:pt x="927" y="59"/>
                </a:lnTo>
                <a:lnTo>
                  <a:pt x="897" y="70"/>
                </a:lnTo>
                <a:lnTo>
                  <a:pt x="866" y="80"/>
                </a:lnTo>
                <a:lnTo>
                  <a:pt x="836" y="91"/>
                </a:lnTo>
                <a:lnTo>
                  <a:pt x="806" y="103"/>
                </a:lnTo>
                <a:lnTo>
                  <a:pt x="777" y="117"/>
                </a:lnTo>
                <a:lnTo>
                  <a:pt x="748" y="130"/>
                </a:lnTo>
                <a:lnTo>
                  <a:pt x="719" y="145"/>
                </a:lnTo>
                <a:lnTo>
                  <a:pt x="690" y="158"/>
                </a:lnTo>
                <a:lnTo>
                  <a:pt x="663" y="175"/>
                </a:lnTo>
                <a:lnTo>
                  <a:pt x="635" y="191"/>
                </a:lnTo>
                <a:lnTo>
                  <a:pt x="608" y="208"/>
                </a:lnTo>
                <a:lnTo>
                  <a:pt x="582" y="225"/>
                </a:lnTo>
                <a:lnTo>
                  <a:pt x="555" y="243"/>
                </a:lnTo>
                <a:lnTo>
                  <a:pt x="530" y="262"/>
                </a:lnTo>
                <a:lnTo>
                  <a:pt x="504" y="281"/>
                </a:lnTo>
                <a:lnTo>
                  <a:pt x="480" y="302"/>
                </a:lnTo>
                <a:lnTo>
                  <a:pt x="456" y="321"/>
                </a:lnTo>
                <a:lnTo>
                  <a:pt x="432" y="343"/>
                </a:lnTo>
                <a:lnTo>
                  <a:pt x="408" y="364"/>
                </a:lnTo>
                <a:lnTo>
                  <a:pt x="387" y="386"/>
                </a:lnTo>
                <a:lnTo>
                  <a:pt x="365" y="409"/>
                </a:lnTo>
                <a:lnTo>
                  <a:pt x="343" y="432"/>
                </a:lnTo>
                <a:lnTo>
                  <a:pt x="322" y="457"/>
                </a:lnTo>
                <a:lnTo>
                  <a:pt x="301" y="481"/>
                </a:lnTo>
                <a:lnTo>
                  <a:pt x="281" y="505"/>
                </a:lnTo>
                <a:lnTo>
                  <a:pt x="262" y="530"/>
                </a:lnTo>
                <a:lnTo>
                  <a:pt x="243" y="556"/>
                </a:lnTo>
                <a:lnTo>
                  <a:pt x="225" y="582"/>
                </a:lnTo>
                <a:lnTo>
                  <a:pt x="207" y="609"/>
                </a:lnTo>
                <a:lnTo>
                  <a:pt x="190" y="636"/>
                </a:lnTo>
                <a:lnTo>
                  <a:pt x="174" y="663"/>
                </a:lnTo>
                <a:lnTo>
                  <a:pt x="159" y="691"/>
                </a:lnTo>
                <a:lnTo>
                  <a:pt x="144" y="719"/>
                </a:lnTo>
                <a:lnTo>
                  <a:pt x="129" y="748"/>
                </a:lnTo>
                <a:lnTo>
                  <a:pt x="116" y="777"/>
                </a:lnTo>
                <a:lnTo>
                  <a:pt x="104" y="807"/>
                </a:lnTo>
                <a:lnTo>
                  <a:pt x="91" y="837"/>
                </a:lnTo>
                <a:lnTo>
                  <a:pt x="79" y="867"/>
                </a:lnTo>
                <a:lnTo>
                  <a:pt x="69" y="897"/>
                </a:lnTo>
                <a:lnTo>
                  <a:pt x="58" y="928"/>
                </a:lnTo>
                <a:lnTo>
                  <a:pt x="49" y="959"/>
                </a:lnTo>
                <a:lnTo>
                  <a:pt x="41" y="990"/>
                </a:lnTo>
                <a:lnTo>
                  <a:pt x="33" y="1023"/>
                </a:lnTo>
                <a:lnTo>
                  <a:pt x="26" y="1055"/>
                </a:lnTo>
                <a:lnTo>
                  <a:pt x="20" y="1087"/>
                </a:lnTo>
                <a:lnTo>
                  <a:pt x="15" y="1120"/>
                </a:lnTo>
                <a:lnTo>
                  <a:pt x="10" y="1153"/>
                </a:lnTo>
                <a:lnTo>
                  <a:pt x="6" y="1185"/>
                </a:lnTo>
                <a:lnTo>
                  <a:pt x="3" y="1219"/>
                </a:lnTo>
                <a:lnTo>
                  <a:pt x="1" y="1252"/>
                </a:lnTo>
                <a:lnTo>
                  <a:pt x="0" y="1287"/>
                </a:lnTo>
                <a:lnTo>
                  <a:pt x="0" y="1321"/>
                </a:lnTo>
                <a:lnTo>
                  <a:pt x="1" y="1383"/>
                </a:lnTo>
                <a:lnTo>
                  <a:pt x="4" y="1444"/>
                </a:lnTo>
                <a:lnTo>
                  <a:pt x="10" y="1504"/>
                </a:lnTo>
                <a:lnTo>
                  <a:pt x="18" y="1563"/>
                </a:lnTo>
                <a:lnTo>
                  <a:pt x="30" y="1622"/>
                </a:lnTo>
                <a:lnTo>
                  <a:pt x="42" y="1679"/>
                </a:lnTo>
                <a:lnTo>
                  <a:pt x="57" y="1735"/>
                </a:lnTo>
                <a:lnTo>
                  <a:pt x="75" y="1791"/>
                </a:lnTo>
                <a:lnTo>
                  <a:pt x="93" y="1845"/>
                </a:lnTo>
                <a:lnTo>
                  <a:pt x="114" y="1898"/>
                </a:lnTo>
                <a:lnTo>
                  <a:pt x="137" y="1950"/>
                </a:lnTo>
                <a:lnTo>
                  <a:pt x="161" y="2002"/>
                </a:lnTo>
                <a:lnTo>
                  <a:pt x="188" y="2053"/>
                </a:lnTo>
                <a:lnTo>
                  <a:pt x="217" y="2103"/>
                </a:lnTo>
                <a:lnTo>
                  <a:pt x="246" y="2151"/>
                </a:lnTo>
                <a:lnTo>
                  <a:pt x="278" y="2200"/>
                </a:lnTo>
                <a:lnTo>
                  <a:pt x="310" y="2247"/>
                </a:lnTo>
                <a:lnTo>
                  <a:pt x="345" y="2293"/>
                </a:lnTo>
                <a:lnTo>
                  <a:pt x="380" y="2338"/>
                </a:lnTo>
                <a:lnTo>
                  <a:pt x="417" y="2383"/>
                </a:lnTo>
                <a:lnTo>
                  <a:pt x="456" y="2427"/>
                </a:lnTo>
                <a:lnTo>
                  <a:pt x="495" y="2470"/>
                </a:lnTo>
                <a:lnTo>
                  <a:pt x="536" y="2513"/>
                </a:lnTo>
                <a:lnTo>
                  <a:pt x="577" y="2554"/>
                </a:lnTo>
                <a:lnTo>
                  <a:pt x="620" y="2595"/>
                </a:lnTo>
                <a:lnTo>
                  <a:pt x="663" y="2635"/>
                </a:lnTo>
                <a:lnTo>
                  <a:pt x="708" y="2675"/>
                </a:lnTo>
                <a:lnTo>
                  <a:pt x="753" y="2713"/>
                </a:lnTo>
                <a:lnTo>
                  <a:pt x="799" y="2751"/>
                </a:lnTo>
                <a:lnTo>
                  <a:pt x="845" y="2788"/>
                </a:lnTo>
                <a:lnTo>
                  <a:pt x="892" y="2825"/>
                </a:lnTo>
                <a:lnTo>
                  <a:pt x="940" y="2861"/>
                </a:lnTo>
                <a:lnTo>
                  <a:pt x="1032" y="2930"/>
                </a:lnTo>
                <a:lnTo>
                  <a:pt x="1129" y="3006"/>
                </a:lnTo>
                <a:lnTo>
                  <a:pt x="1229" y="3087"/>
                </a:lnTo>
                <a:lnTo>
                  <a:pt x="1279" y="3131"/>
                </a:lnTo>
                <a:lnTo>
                  <a:pt x="1331" y="3175"/>
                </a:lnTo>
                <a:lnTo>
                  <a:pt x="1383" y="3221"/>
                </a:lnTo>
                <a:lnTo>
                  <a:pt x="1435" y="3267"/>
                </a:lnTo>
                <a:lnTo>
                  <a:pt x="1487" y="3316"/>
                </a:lnTo>
                <a:lnTo>
                  <a:pt x="1539" y="3365"/>
                </a:lnTo>
                <a:lnTo>
                  <a:pt x="1590" y="3415"/>
                </a:lnTo>
                <a:lnTo>
                  <a:pt x="1642" y="3467"/>
                </a:lnTo>
                <a:lnTo>
                  <a:pt x="1692" y="3520"/>
                </a:lnTo>
                <a:lnTo>
                  <a:pt x="1743" y="3573"/>
                </a:lnTo>
                <a:lnTo>
                  <a:pt x="1791" y="3628"/>
                </a:lnTo>
                <a:lnTo>
                  <a:pt x="1840" y="3683"/>
                </a:lnTo>
                <a:lnTo>
                  <a:pt x="1886" y="3740"/>
                </a:lnTo>
                <a:lnTo>
                  <a:pt x="1932" y="3796"/>
                </a:lnTo>
                <a:lnTo>
                  <a:pt x="1976" y="3854"/>
                </a:lnTo>
                <a:lnTo>
                  <a:pt x="2019" y="3913"/>
                </a:lnTo>
                <a:lnTo>
                  <a:pt x="2059" y="3972"/>
                </a:lnTo>
                <a:lnTo>
                  <a:pt x="2098" y="4031"/>
                </a:lnTo>
                <a:lnTo>
                  <a:pt x="2135" y="4091"/>
                </a:lnTo>
                <a:lnTo>
                  <a:pt x="2171" y="4152"/>
                </a:lnTo>
                <a:lnTo>
                  <a:pt x="2204" y="4213"/>
                </a:lnTo>
                <a:lnTo>
                  <a:pt x="2234" y="4274"/>
                </a:lnTo>
                <a:lnTo>
                  <a:pt x="2261" y="4337"/>
                </a:lnTo>
                <a:lnTo>
                  <a:pt x="2287" y="4399"/>
                </a:lnTo>
                <a:lnTo>
                  <a:pt x="2298" y="4430"/>
                </a:lnTo>
                <a:lnTo>
                  <a:pt x="2309" y="4462"/>
                </a:lnTo>
                <a:lnTo>
                  <a:pt x="2319" y="4493"/>
                </a:lnTo>
                <a:lnTo>
                  <a:pt x="2328" y="4524"/>
                </a:lnTo>
                <a:lnTo>
                  <a:pt x="2338" y="4493"/>
                </a:lnTo>
                <a:lnTo>
                  <a:pt x="2347" y="4462"/>
                </a:lnTo>
                <a:lnTo>
                  <a:pt x="2358" y="4430"/>
                </a:lnTo>
                <a:lnTo>
                  <a:pt x="2369" y="4399"/>
                </a:lnTo>
                <a:lnTo>
                  <a:pt x="2394" y="4337"/>
                </a:lnTo>
                <a:lnTo>
                  <a:pt x="2422" y="4274"/>
                </a:lnTo>
                <a:lnTo>
                  <a:pt x="2452" y="4213"/>
                </a:lnTo>
                <a:lnTo>
                  <a:pt x="2484" y="4152"/>
                </a:lnTo>
                <a:lnTo>
                  <a:pt x="2520" y="4091"/>
                </a:lnTo>
                <a:lnTo>
                  <a:pt x="2557" y="4031"/>
                </a:lnTo>
                <a:lnTo>
                  <a:pt x="2596" y="3972"/>
                </a:lnTo>
                <a:lnTo>
                  <a:pt x="2637" y="3913"/>
                </a:lnTo>
                <a:lnTo>
                  <a:pt x="2680" y="3854"/>
                </a:lnTo>
                <a:lnTo>
                  <a:pt x="2723" y="3796"/>
                </a:lnTo>
                <a:lnTo>
                  <a:pt x="2770" y="3740"/>
                </a:lnTo>
                <a:lnTo>
                  <a:pt x="2817" y="3683"/>
                </a:lnTo>
                <a:lnTo>
                  <a:pt x="2864" y="3628"/>
                </a:lnTo>
                <a:lnTo>
                  <a:pt x="2914" y="3573"/>
                </a:lnTo>
                <a:lnTo>
                  <a:pt x="2964" y="3520"/>
                </a:lnTo>
                <a:lnTo>
                  <a:pt x="3015" y="3467"/>
                </a:lnTo>
                <a:lnTo>
                  <a:pt x="3065" y="3415"/>
                </a:lnTo>
                <a:lnTo>
                  <a:pt x="3117" y="3365"/>
                </a:lnTo>
                <a:lnTo>
                  <a:pt x="3168" y="3316"/>
                </a:lnTo>
                <a:lnTo>
                  <a:pt x="3220" y="3267"/>
                </a:lnTo>
                <a:lnTo>
                  <a:pt x="3272" y="3221"/>
                </a:lnTo>
                <a:lnTo>
                  <a:pt x="3324" y="3175"/>
                </a:lnTo>
                <a:lnTo>
                  <a:pt x="3376" y="3131"/>
                </a:lnTo>
                <a:lnTo>
                  <a:pt x="3427" y="3087"/>
                </a:lnTo>
                <a:lnTo>
                  <a:pt x="3527" y="3006"/>
                </a:lnTo>
                <a:lnTo>
                  <a:pt x="3623" y="2930"/>
                </a:lnTo>
                <a:lnTo>
                  <a:pt x="3716" y="2861"/>
                </a:lnTo>
                <a:lnTo>
                  <a:pt x="3763" y="2825"/>
                </a:lnTo>
                <a:lnTo>
                  <a:pt x="3810" y="2788"/>
                </a:lnTo>
                <a:lnTo>
                  <a:pt x="3858" y="2751"/>
                </a:lnTo>
                <a:lnTo>
                  <a:pt x="3903" y="2713"/>
                </a:lnTo>
                <a:lnTo>
                  <a:pt x="3948" y="2675"/>
                </a:lnTo>
                <a:lnTo>
                  <a:pt x="3993" y="2635"/>
                </a:lnTo>
                <a:lnTo>
                  <a:pt x="4037" y="2595"/>
                </a:lnTo>
                <a:lnTo>
                  <a:pt x="4078" y="2554"/>
                </a:lnTo>
                <a:lnTo>
                  <a:pt x="4120" y="2513"/>
                </a:lnTo>
                <a:lnTo>
                  <a:pt x="4160" y="2470"/>
                </a:lnTo>
                <a:lnTo>
                  <a:pt x="4201" y="2427"/>
                </a:lnTo>
                <a:lnTo>
                  <a:pt x="4239" y="2383"/>
                </a:lnTo>
                <a:lnTo>
                  <a:pt x="4276" y="2338"/>
                </a:lnTo>
                <a:lnTo>
                  <a:pt x="4311" y="2293"/>
                </a:lnTo>
                <a:lnTo>
                  <a:pt x="4345" y="2247"/>
                </a:lnTo>
                <a:lnTo>
                  <a:pt x="4378" y="2200"/>
                </a:lnTo>
                <a:lnTo>
                  <a:pt x="4410" y="2151"/>
                </a:lnTo>
                <a:lnTo>
                  <a:pt x="4439" y="2103"/>
                </a:lnTo>
                <a:lnTo>
                  <a:pt x="4468" y="2053"/>
                </a:lnTo>
                <a:lnTo>
                  <a:pt x="4494" y="2002"/>
                </a:lnTo>
                <a:lnTo>
                  <a:pt x="4519" y="1950"/>
                </a:lnTo>
                <a:lnTo>
                  <a:pt x="4542" y="1898"/>
                </a:lnTo>
                <a:lnTo>
                  <a:pt x="4562" y="1845"/>
                </a:lnTo>
                <a:lnTo>
                  <a:pt x="4581" y="1791"/>
                </a:lnTo>
                <a:lnTo>
                  <a:pt x="4598" y="1735"/>
                </a:lnTo>
                <a:lnTo>
                  <a:pt x="4613" y="1679"/>
                </a:lnTo>
                <a:lnTo>
                  <a:pt x="4626" y="1622"/>
                </a:lnTo>
                <a:lnTo>
                  <a:pt x="4636" y="1563"/>
                </a:lnTo>
                <a:lnTo>
                  <a:pt x="4646" y="1504"/>
                </a:lnTo>
                <a:lnTo>
                  <a:pt x="4651" y="1444"/>
                </a:lnTo>
                <a:lnTo>
                  <a:pt x="4655" y="1383"/>
                </a:lnTo>
                <a:lnTo>
                  <a:pt x="4656" y="1321"/>
                </a:lnTo>
                <a:lnTo>
                  <a:pt x="4656" y="1287"/>
                </a:lnTo>
                <a:lnTo>
                  <a:pt x="4655" y="1252"/>
                </a:lnTo>
                <a:lnTo>
                  <a:pt x="4653" y="1219"/>
                </a:lnTo>
                <a:lnTo>
                  <a:pt x="4649" y="1185"/>
                </a:lnTo>
                <a:lnTo>
                  <a:pt x="4646" y="1153"/>
                </a:lnTo>
                <a:lnTo>
                  <a:pt x="4641" y="1120"/>
                </a:lnTo>
                <a:lnTo>
                  <a:pt x="4635" y="1087"/>
                </a:lnTo>
                <a:lnTo>
                  <a:pt x="4629" y="1055"/>
                </a:lnTo>
                <a:lnTo>
                  <a:pt x="4623" y="1023"/>
                </a:lnTo>
                <a:lnTo>
                  <a:pt x="4614" y="990"/>
                </a:lnTo>
                <a:lnTo>
                  <a:pt x="4606" y="959"/>
                </a:lnTo>
                <a:lnTo>
                  <a:pt x="4597" y="928"/>
                </a:lnTo>
                <a:lnTo>
                  <a:pt x="4587" y="897"/>
                </a:lnTo>
                <a:lnTo>
                  <a:pt x="4576" y="867"/>
                </a:lnTo>
                <a:lnTo>
                  <a:pt x="4565" y="837"/>
                </a:lnTo>
                <a:lnTo>
                  <a:pt x="4552" y="807"/>
                </a:lnTo>
                <a:lnTo>
                  <a:pt x="4539" y="777"/>
                </a:lnTo>
                <a:lnTo>
                  <a:pt x="4527" y="748"/>
                </a:lnTo>
                <a:lnTo>
                  <a:pt x="4512" y="719"/>
                </a:lnTo>
                <a:lnTo>
                  <a:pt x="4497" y="691"/>
                </a:lnTo>
                <a:lnTo>
                  <a:pt x="4482" y="663"/>
                </a:lnTo>
                <a:lnTo>
                  <a:pt x="4465" y="636"/>
                </a:lnTo>
                <a:lnTo>
                  <a:pt x="4448" y="609"/>
                </a:lnTo>
                <a:lnTo>
                  <a:pt x="4431" y="582"/>
                </a:lnTo>
                <a:lnTo>
                  <a:pt x="4412" y="556"/>
                </a:lnTo>
                <a:lnTo>
                  <a:pt x="4394" y="530"/>
                </a:lnTo>
                <a:lnTo>
                  <a:pt x="4374" y="505"/>
                </a:lnTo>
                <a:lnTo>
                  <a:pt x="4355" y="481"/>
                </a:lnTo>
                <a:lnTo>
                  <a:pt x="4334" y="457"/>
                </a:lnTo>
                <a:lnTo>
                  <a:pt x="4313" y="432"/>
                </a:lnTo>
                <a:lnTo>
                  <a:pt x="4291" y="409"/>
                </a:lnTo>
                <a:lnTo>
                  <a:pt x="4269" y="386"/>
                </a:lnTo>
                <a:lnTo>
                  <a:pt x="4247" y="364"/>
                </a:lnTo>
                <a:lnTo>
                  <a:pt x="4224" y="343"/>
                </a:lnTo>
                <a:lnTo>
                  <a:pt x="4200" y="321"/>
                </a:lnTo>
                <a:lnTo>
                  <a:pt x="4175" y="302"/>
                </a:lnTo>
                <a:lnTo>
                  <a:pt x="4151" y="281"/>
                </a:lnTo>
                <a:lnTo>
                  <a:pt x="4126" y="262"/>
                </a:lnTo>
                <a:lnTo>
                  <a:pt x="4100" y="243"/>
                </a:lnTo>
                <a:lnTo>
                  <a:pt x="4074" y="225"/>
                </a:lnTo>
                <a:lnTo>
                  <a:pt x="4047" y="208"/>
                </a:lnTo>
                <a:lnTo>
                  <a:pt x="4021" y="191"/>
                </a:lnTo>
                <a:lnTo>
                  <a:pt x="3993" y="175"/>
                </a:lnTo>
                <a:lnTo>
                  <a:pt x="3965" y="158"/>
                </a:lnTo>
                <a:lnTo>
                  <a:pt x="3936" y="145"/>
                </a:lnTo>
                <a:lnTo>
                  <a:pt x="3907" y="130"/>
                </a:lnTo>
                <a:lnTo>
                  <a:pt x="3879" y="117"/>
                </a:lnTo>
                <a:lnTo>
                  <a:pt x="3850" y="103"/>
                </a:lnTo>
                <a:lnTo>
                  <a:pt x="3820" y="91"/>
                </a:lnTo>
                <a:lnTo>
                  <a:pt x="3790" y="80"/>
                </a:lnTo>
                <a:lnTo>
                  <a:pt x="3758" y="70"/>
                </a:lnTo>
                <a:lnTo>
                  <a:pt x="3728" y="59"/>
                </a:lnTo>
                <a:lnTo>
                  <a:pt x="3697" y="50"/>
                </a:lnTo>
                <a:lnTo>
                  <a:pt x="3665" y="42"/>
                </a:lnTo>
                <a:lnTo>
                  <a:pt x="3634" y="34"/>
                </a:lnTo>
                <a:lnTo>
                  <a:pt x="3601" y="27"/>
                </a:lnTo>
                <a:lnTo>
                  <a:pt x="3569" y="20"/>
                </a:lnTo>
                <a:lnTo>
                  <a:pt x="3537" y="15"/>
                </a:lnTo>
                <a:lnTo>
                  <a:pt x="3503" y="11"/>
                </a:lnTo>
                <a:lnTo>
                  <a:pt x="3470" y="6"/>
                </a:lnTo>
                <a:lnTo>
                  <a:pt x="3437" y="4"/>
                </a:lnTo>
                <a:lnTo>
                  <a:pt x="3403" y="1"/>
                </a:lnTo>
                <a:lnTo>
                  <a:pt x="3369" y="0"/>
                </a:lnTo>
                <a:lnTo>
                  <a:pt x="3336" y="0"/>
                </a:lnTo>
                <a:close/>
              </a:path>
            </a:pathLst>
          </a:custGeom>
          <a:solidFill>
            <a:schemeClr val="bg1"/>
          </a:solidFill>
          <a:ln>
            <a:noFill/>
          </a:ln>
        </p:spPr>
        <p:txBody>
          <a:bodyPr/>
          <a:lstStyle/>
          <a:p>
            <a:endParaRPr lang="zh-CN" altLang="en-US" sz="1200" dirty="0">
              <a:latin typeface="FZHei-B01S" panose="02010601030101010101" pitchFamily="2" charset="-122"/>
              <a:ea typeface="FZHei-B01S" panose="02010601030101010101" pitchFamily="2" charset="-122"/>
              <a:sym typeface="FZHei-B01S" panose="02010601030101010101" pitchFamily="2" charset="-122"/>
            </a:endParaRPr>
          </a:p>
        </p:txBody>
      </p:sp>
      <p:sp>
        <p:nvSpPr>
          <p:cNvPr id="36" name="PA_KSO_Shape_9"/>
          <p:cNvSpPr/>
          <p:nvPr>
            <p:custDataLst>
              <p:tags r:id="rId8"/>
            </p:custDataLst>
          </p:nvPr>
        </p:nvSpPr>
        <p:spPr bwMode="auto">
          <a:xfrm>
            <a:off x="4223385" y="4286885"/>
            <a:ext cx="681990" cy="866775"/>
          </a:xfrm>
          <a:custGeom>
            <a:avLst/>
            <a:gdLst>
              <a:gd name="T0" fmla="*/ 769455 w 4116"/>
              <a:gd name="T1" fmla="*/ 749055 h 5239"/>
              <a:gd name="T2" fmla="*/ 608652 w 4116"/>
              <a:gd name="T3" fmla="*/ 766145 h 5239"/>
              <a:gd name="T4" fmla="*/ 337614 w 4116"/>
              <a:gd name="T5" fmla="*/ 920683 h 5239"/>
              <a:gd name="T6" fmla="*/ 253575 w 4116"/>
              <a:gd name="T7" fmla="*/ 1028315 h 5239"/>
              <a:gd name="T8" fmla="*/ 196457 w 4116"/>
              <a:gd name="T9" fmla="*/ 1154127 h 5239"/>
              <a:gd name="T10" fmla="*/ 171354 w 4116"/>
              <a:gd name="T11" fmla="*/ 1294120 h 5239"/>
              <a:gd name="T12" fmla="*/ 176811 w 4116"/>
              <a:gd name="T13" fmla="*/ 1414842 h 5239"/>
              <a:gd name="T14" fmla="*/ 210645 w 4116"/>
              <a:gd name="T15" fmla="*/ 1539199 h 5239"/>
              <a:gd name="T16" fmla="*/ 269218 w 4116"/>
              <a:gd name="T17" fmla="*/ 1650103 h 5239"/>
              <a:gd name="T18" fmla="*/ 349620 w 4116"/>
              <a:gd name="T19" fmla="*/ 1745371 h 5239"/>
              <a:gd name="T20" fmla="*/ 448940 w 4116"/>
              <a:gd name="T21" fmla="*/ 1821368 h 5239"/>
              <a:gd name="T22" fmla="*/ 563539 w 4116"/>
              <a:gd name="T23" fmla="*/ 1874456 h 5239"/>
              <a:gd name="T24" fmla="*/ 689781 w 4116"/>
              <a:gd name="T25" fmla="*/ 1902091 h 5239"/>
              <a:gd name="T26" fmla="*/ 808019 w 4116"/>
              <a:gd name="T27" fmla="*/ 1902091 h 5239"/>
              <a:gd name="T28" fmla="*/ 934624 w 4116"/>
              <a:gd name="T29" fmla="*/ 1874456 h 5239"/>
              <a:gd name="T30" fmla="*/ 1048860 w 4116"/>
              <a:gd name="T31" fmla="*/ 1821368 h 5239"/>
              <a:gd name="T32" fmla="*/ 1147816 w 4116"/>
              <a:gd name="T33" fmla="*/ 1745371 h 5239"/>
              <a:gd name="T34" fmla="*/ 1228218 w 4116"/>
              <a:gd name="T35" fmla="*/ 1650103 h 5239"/>
              <a:gd name="T36" fmla="*/ 1287155 w 4116"/>
              <a:gd name="T37" fmla="*/ 1539199 h 5239"/>
              <a:gd name="T38" fmla="*/ 1320625 w 4116"/>
              <a:gd name="T39" fmla="*/ 1414842 h 5239"/>
              <a:gd name="T40" fmla="*/ 1326082 w 4116"/>
              <a:gd name="T41" fmla="*/ 1291575 h 5239"/>
              <a:gd name="T42" fmla="*/ 1296977 w 4116"/>
              <a:gd name="T43" fmla="*/ 1141400 h 5239"/>
              <a:gd name="T44" fmla="*/ 1231128 w 4116"/>
              <a:gd name="T45" fmla="*/ 1007588 h 5239"/>
              <a:gd name="T46" fmla="*/ 1134355 w 4116"/>
              <a:gd name="T47" fmla="*/ 895957 h 5239"/>
              <a:gd name="T48" fmla="*/ 1120530 w 4116"/>
              <a:gd name="T49" fmla="*/ 1326846 h 5239"/>
              <a:gd name="T50" fmla="*/ 1110708 w 4116"/>
              <a:gd name="T51" fmla="*/ 1410478 h 5239"/>
              <a:gd name="T52" fmla="*/ 1075418 w 4116"/>
              <a:gd name="T53" fmla="*/ 1503928 h 5239"/>
              <a:gd name="T54" fmla="*/ 971005 w 4116"/>
              <a:gd name="T55" fmla="*/ 1624286 h 5239"/>
              <a:gd name="T56" fmla="*/ 859316 w 4116"/>
              <a:gd name="T57" fmla="*/ 1681738 h 5239"/>
              <a:gd name="T58" fmla="*/ 777459 w 4116"/>
              <a:gd name="T59" fmla="*/ 1697374 h 5239"/>
              <a:gd name="T60" fmla="*/ 701787 w 4116"/>
              <a:gd name="T61" fmla="*/ 1695192 h 5239"/>
              <a:gd name="T62" fmla="*/ 621385 w 4116"/>
              <a:gd name="T63" fmla="*/ 1675556 h 5239"/>
              <a:gd name="T64" fmla="*/ 499509 w 4116"/>
              <a:gd name="T65" fmla="*/ 1601742 h 5239"/>
              <a:gd name="T66" fmla="*/ 406738 w 4116"/>
              <a:gd name="T67" fmla="*/ 1471203 h 5239"/>
              <a:gd name="T68" fmla="*/ 383090 w 4116"/>
              <a:gd name="T69" fmla="*/ 1392297 h 5239"/>
              <a:gd name="T70" fmla="*/ 377269 w 4116"/>
              <a:gd name="T71" fmla="*/ 1317028 h 5239"/>
              <a:gd name="T72" fmla="*/ 388911 w 4116"/>
              <a:gd name="T73" fmla="*/ 1234123 h 5239"/>
              <a:gd name="T74" fmla="*/ 431113 w 4116"/>
              <a:gd name="T75" fmla="*/ 1134491 h 5239"/>
              <a:gd name="T76" fmla="*/ 541347 w 4116"/>
              <a:gd name="T77" fmla="*/ 1018860 h 5239"/>
              <a:gd name="T78" fmla="*/ 647215 w 4116"/>
              <a:gd name="T79" fmla="*/ 969772 h 5239"/>
              <a:gd name="T80" fmla="*/ 729800 w 4116"/>
              <a:gd name="T81" fmla="*/ 955954 h 5239"/>
              <a:gd name="T82" fmla="*/ 805472 w 4116"/>
              <a:gd name="T83" fmla="*/ 959954 h 5239"/>
              <a:gd name="T84" fmla="*/ 884782 w 4116"/>
              <a:gd name="T85" fmla="*/ 981771 h 5239"/>
              <a:gd name="T86" fmla="*/ 1011388 w 4116"/>
              <a:gd name="T87" fmla="*/ 1064676 h 5239"/>
              <a:gd name="T88" fmla="*/ 1094700 w 4116"/>
              <a:gd name="T89" fmla="*/ 1190852 h 5239"/>
              <a:gd name="T90" fmla="*/ 1116165 w 4116"/>
              <a:gd name="T91" fmla="*/ 1270485 h 5239"/>
              <a:gd name="T92" fmla="*/ 0 w 4116"/>
              <a:gd name="T93" fmla="*/ 167992 h 5239"/>
              <a:gd name="T94" fmla="*/ 419835 w 4116"/>
              <a:gd name="T95" fmla="*/ 1208306 h 5239"/>
              <a:gd name="T96" fmla="*/ 410740 w 4116"/>
              <a:gd name="T97" fmla="*/ 1220669 h 5239"/>
              <a:gd name="T98" fmla="*/ 534435 w 4116"/>
              <a:gd name="T99" fmla="*/ 1599924 h 5239"/>
              <a:gd name="T100" fmla="*/ 539528 w 4116"/>
              <a:gd name="T101" fmla="*/ 1614105 h 5239"/>
              <a:gd name="T102" fmla="*/ 748718 w 4116"/>
              <a:gd name="T103" fmla="*/ 1473384 h 5239"/>
              <a:gd name="T104" fmla="*/ 954270 w 4116"/>
              <a:gd name="T105" fmla="*/ 1615923 h 5239"/>
              <a:gd name="T106" fmla="*/ 963365 w 4116"/>
              <a:gd name="T107" fmla="*/ 1603923 h 5239"/>
              <a:gd name="T108" fmla="*/ 1086332 w 4116"/>
              <a:gd name="T109" fmla="*/ 1224669 h 5239"/>
              <a:gd name="T110" fmla="*/ 1081603 w 4116"/>
              <a:gd name="T111" fmla="*/ 1210124 h 5239"/>
              <a:gd name="T112" fmla="*/ 759632 w 4116"/>
              <a:gd name="T113" fmla="*/ 977044 h 5239"/>
              <a:gd name="T114" fmla="*/ 744716 w 4116"/>
              <a:gd name="T115" fmla="*/ 972317 h 523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116" h="5239">
                <a:moveTo>
                  <a:pt x="2496" y="2121"/>
                </a:moveTo>
                <a:lnTo>
                  <a:pt x="2496" y="2121"/>
                </a:lnTo>
                <a:lnTo>
                  <a:pt x="2443" y="2107"/>
                </a:lnTo>
                <a:lnTo>
                  <a:pt x="2390" y="2095"/>
                </a:lnTo>
                <a:lnTo>
                  <a:pt x="2336" y="2084"/>
                </a:lnTo>
                <a:lnTo>
                  <a:pt x="2282" y="2075"/>
                </a:lnTo>
                <a:lnTo>
                  <a:pt x="2227" y="2068"/>
                </a:lnTo>
                <a:lnTo>
                  <a:pt x="2171" y="2063"/>
                </a:lnTo>
                <a:lnTo>
                  <a:pt x="2115" y="2060"/>
                </a:lnTo>
                <a:lnTo>
                  <a:pt x="2058" y="2059"/>
                </a:lnTo>
                <a:lnTo>
                  <a:pt x="2002" y="2060"/>
                </a:lnTo>
                <a:lnTo>
                  <a:pt x="1945" y="2063"/>
                </a:lnTo>
                <a:lnTo>
                  <a:pt x="1890" y="2068"/>
                </a:lnTo>
                <a:lnTo>
                  <a:pt x="1835" y="2075"/>
                </a:lnTo>
                <a:lnTo>
                  <a:pt x="1780" y="2084"/>
                </a:lnTo>
                <a:lnTo>
                  <a:pt x="1726" y="2095"/>
                </a:lnTo>
                <a:lnTo>
                  <a:pt x="1673" y="2107"/>
                </a:lnTo>
                <a:lnTo>
                  <a:pt x="1621" y="2121"/>
                </a:lnTo>
                <a:lnTo>
                  <a:pt x="1621" y="761"/>
                </a:lnTo>
                <a:lnTo>
                  <a:pt x="452" y="761"/>
                </a:lnTo>
                <a:lnTo>
                  <a:pt x="452" y="1438"/>
                </a:lnTo>
                <a:lnTo>
                  <a:pt x="1020" y="2446"/>
                </a:lnTo>
                <a:lnTo>
                  <a:pt x="989" y="2473"/>
                </a:lnTo>
                <a:lnTo>
                  <a:pt x="958" y="2502"/>
                </a:lnTo>
                <a:lnTo>
                  <a:pt x="928" y="2532"/>
                </a:lnTo>
                <a:lnTo>
                  <a:pt x="900" y="2561"/>
                </a:lnTo>
                <a:lnTo>
                  <a:pt x="871" y="2593"/>
                </a:lnTo>
                <a:lnTo>
                  <a:pt x="844" y="2624"/>
                </a:lnTo>
                <a:lnTo>
                  <a:pt x="817" y="2656"/>
                </a:lnTo>
                <a:lnTo>
                  <a:pt x="792" y="2689"/>
                </a:lnTo>
                <a:lnTo>
                  <a:pt x="767" y="2723"/>
                </a:lnTo>
                <a:lnTo>
                  <a:pt x="743" y="2758"/>
                </a:lnTo>
                <a:lnTo>
                  <a:pt x="720" y="2792"/>
                </a:lnTo>
                <a:lnTo>
                  <a:pt x="697" y="2828"/>
                </a:lnTo>
                <a:lnTo>
                  <a:pt x="676" y="2864"/>
                </a:lnTo>
                <a:lnTo>
                  <a:pt x="655" y="2901"/>
                </a:lnTo>
                <a:lnTo>
                  <a:pt x="636" y="2938"/>
                </a:lnTo>
                <a:lnTo>
                  <a:pt x="618" y="2977"/>
                </a:lnTo>
                <a:lnTo>
                  <a:pt x="600" y="3015"/>
                </a:lnTo>
                <a:lnTo>
                  <a:pt x="584" y="3054"/>
                </a:lnTo>
                <a:lnTo>
                  <a:pt x="569" y="3094"/>
                </a:lnTo>
                <a:lnTo>
                  <a:pt x="554" y="3134"/>
                </a:lnTo>
                <a:lnTo>
                  <a:pt x="540" y="3174"/>
                </a:lnTo>
                <a:lnTo>
                  <a:pt x="528" y="3216"/>
                </a:lnTo>
                <a:lnTo>
                  <a:pt x="517" y="3257"/>
                </a:lnTo>
                <a:lnTo>
                  <a:pt x="507" y="3300"/>
                </a:lnTo>
                <a:lnTo>
                  <a:pt x="499" y="3341"/>
                </a:lnTo>
                <a:lnTo>
                  <a:pt x="490" y="3384"/>
                </a:lnTo>
                <a:lnTo>
                  <a:pt x="483" y="3428"/>
                </a:lnTo>
                <a:lnTo>
                  <a:pt x="478" y="3472"/>
                </a:lnTo>
                <a:lnTo>
                  <a:pt x="474" y="3515"/>
                </a:lnTo>
                <a:lnTo>
                  <a:pt x="471" y="3559"/>
                </a:lnTo>
                <a:lnTo>
                  <a:pt x="469" y="3604"/>
                </a:lnTo>
                <a:lnTo>
                  <a:pt x="468" y="3649"/>
                </a:lnTo>
                <a:lnTo>
                  <a:pt x="469" y="3691"/>
                </a:lnTo>
                <a:lnTo>
                  <a:pt x="470" y="3731"/>
                </a:lnTo>
                <a:lnTo>
                  <a:pt x="473" y="3771"/>
                </a:lnTo>
                <a:lnTo>
                  <a:pt x="476" y="3812"/>
                </a:lnTo>
                <a:lnTo>
                  <a:pt x="481" y="3852"/>
                </a:lnTo>
                <a:lnTo>
                  <a:pt x="486" y="3891"/>
                </a:lnTo>
                <a:lnTo>
                  <a:pt x="493" y="3931"/>
                </a:lnTo>
                <a:lnTo>
                  <a:pt x="501" y="3970"/>
                </a:lnTo>
                <a:lnTo>
                  <a:pt x="509" y="4008"/>
                </a:lnTo>
                <a:lnTo>
                  <a:pt x="519" y="4046"/>
                </a:lnTo>
                <a:lnTo>
                  <a:pt x="529" y="4085"/>
                </a:lnTo>
                <a:lnTo>
                  <a:pt x="540" y="4122"/>
                </a:lnTo>
                <a:lnTo>
                  <a:pt x="552" y="4159"/>
                </a:lnTo>
                <a:lnTo>
                  <a:pt x="565" y="4196"/>
                </a:lnTo>
                <a:lnTo>
                  <a:pt x="579" y="4233"/>
                </a:lnTo>
                <a:lnTo>
                  <a:pt x="593" y="4268"/>
                </a:lnTo>
                <a:lnTo>
                  <a:pt x="609" y="4304"/>
                </a:lnTo>
                <a:lnTo>
                  <a:pt x="625" y="4339"/>
                </a:lnTo>
                <a:lnTo>
                  <a:pt x="642" y="4373"/>
                </a:lnTo>
                <a:lnTo>
                  <a:pt x="661" y="4407"/>
                </a:lnTo>
                <a:lnTo>
                  <a:pt x="679" y="4440"/>
                </a:lnTo>
                <a:lnTo>
                  <a:pt x="698" y="4474"/>
                </a:lnTo>
                <a:lnTo>
                  <a:pt x="719" y="4507"/>
                </a:lnTo>
                <a:lnTo>
                  <a:pt x="740" y="4538"/>
                </a:lnTo>
                <a:lnTo>
                  <a:pt x="761" y="4570"/>
                </a:lnTo>
                <a:lnTo>
                  <a:pt x="785" y="4600"/>
                </a:lnTo>
                <a:lnTo>
                  <a:pt x="807" y="4631"/>
                </a:lnTo>
                <a:lnTo>
                  <a:pt x="832" y="4660"/>
                </a:lnTo>
                <a:lnTo>
                  <a:pt x="856" y="4690"/>
                </a:lnTo>
                <a:lnTo>
                  <a:pt x="882" y="4718"/>
                </a:lnTo>
                <a:lnTo>
                  <a:pt x="907" y="4746"/>
                </a:lnTo>
                <a:lnTo>
                  <a:pt x="935" y="4773"/>
                </a:lnTo>
                <a:lnTo>
                  <a:pt x="961" y="4800"/>
                </a:lnTo>
                <a:lnTo>
                  <a:pt x="990" y="4826"/>
                </a:lnTo>
                <a:lnTo>
                  <a:pt x="1018" y="4852"/>
                </a:lnTo>
                <a:lnTo>
                  <a:pt x="1047" y="4876"/>
                </a:lnTo>
                <a:lnTo>
                  <a:pt x="1077" y="4900"/>
                </a:lnTo>
                <a:lnTo>
                  <a:pt x="1107" y="4923"/>
                </a:lnTo>
                <a:lnTo>
                  <a:pt x="1138" y="4946"/>
                </a:lnTo>
                <a:lnTo>
                  <a:pt x="1170" y="4968"/>
                </a:lnTo>
                <a:lnTo>
                  <a:pt x="1201" y="4988"/>
                </a:lnTo>
                <a:lnTo>
                  <a:pt x="1234" y="5009"/>
                </a:lnTo>
                <a:lnTo>
                  <a:pt x="1267" y="5028"/>
                </a:lnTo>
                <a:lnTo>
                  <a:pt x="1300" y="5047"/>
                </a:lnTo>
                <a:lnTo>
                  <a:pt x="1335" y="5065"/>
                </a:lnTo>
                <a:lnTo>
                  <a:pt x="1370" y="5082"/>
                </a:lnTo>
                <a:lnTo>
                  <a:pt x="1404" y="5098"/>
                </a:lnTo>
                <a:lnTo>
                  <a:pt x="1440" y="5114"/>
                </a:lnTo>
                <a:lnTo>
                  <a:pt x="1476" y="5129"/>
                </a:lnTo>
                <a:lnTo>
                  <a:pt x="1512" y="5142"/>
                </a:lnTo>
                <a:lnTo>
                  <a:pt x="1549" y="5155"/>
                </a:lnTo>
                <a:lnTo>
                  <a:pt x="1586" y="5168"/>
                </a:lnTo>
                <a:lnTo>
                  <a:pt x="1623" y="5179"/>
                </a:lnTo>
                <a:lnTo>
                  <a:pt x="1661" y="5189"/>
                </a:lnTo>
                <a:lnTo>
                  <a:pt x="1700" y="5198"/>
                </a:lnTo>
                <a:lnTo>
                  <a:pt x="1738" y="5206"/>
                </a:lnTo>
                <a:lnTo>
                  <a:pt x="1777" y="5214"/>
                </a:lnTo>
                <a:lnTo>
                  <a:pt x="1817" y="5221"/>
                </a:lnTo>
                <a:lnTo>
                  <a:pt x="1855" y="5227"/>
                </a:lnTo>
                <a:lnTo>
                  <a:pt x="1896" y="5231"/>
                </a:lnTo>
                <a:lnTo>
                  <a:pt x="1936" y="5235"/>
                </a:lnTo>
                <a:lnTo>
                  <a:pt x="1977" y="5237"/>
                </a:lnTo>
                <a:lnTo>
                  <a:pt x="2017" y="5239"/>
                </a:lnTo>
                <a:lnTo>
                  <a:pt x="2058" y="5239"/>
                </a:lnTo>
                <a:lnTo>
                  <a:pt x="2099" y="5239"/>
                </a:lnTo>
                <a:lnTo>
                  <a:pt x="2141" y="5237"/>
                </a:lnTo>
                <a:lnTo>
                  <a:pt x="2180" y="5235"/>
                </a:lnTo>
                <a:lnTo>
                  <a:pt x="2221" y="5231"/>
                </a:lnTo>
                <a:lnTo>
                  <a:pt x="2261" y="5227"/>
                </a:lnTo>
                <a:lnTo>
                  <a:pt x="2301" y="5221"/>
                </a:lnTo>
                <a:lnTo>
                  <a:pt x="2339" y="5214"/>
                </a:lnTo>
                <a:lnTo>
                  <a:pt x="2379" y="5206"/>
                </a:lnTo>
                <a:lnTo>
                  <a:pt x="2418" y="5198"/>
                </a:lnTo>
                <a:lnTo>
                  <a:pt x="2456" y="5189"/>
                </a:lnTo>
                <a:lnTo>
                  <a:pt x="2494" y="5179"/>
                </a:lnTo>
                <a:lnTo>
                  <a:pt x="2531" y="5168"/>
                </a:lnTo>
                <a:lnTo>
                  <a:pt x="2569" y="5155"/>
                </a:lnTo>
                <a:lnTo>
                  <a:pt x="2605" y="5142"/>
                </a:lnTo>
                <a:lnTo>
                  <a:pt x="2642" y="5129"/>
                </a:lnTo>
                <a:lnTo>
                  <a:pt x="2678" y="5114"/>
                </a:lnTo>
                <a:lnTo>
                  <a:pt x="2713" y="5098"/>
                </a:lnTo>
                <a:lnTo>
                  <a:pt x="2748" y="5082"/>
                </a:lnTo>
                <a:lnTo>
                  <a:pt x="2783" y="5065"/>
                </a:lnTo>
                <a:lnTo>
                  <a:pt x="2816" y="5047"/>
                </a:lnTo>
                <a:lnTo>
                  <a:pt x="2850" y="5028"/>
                </a:lnTo>
                <a:lnTo>
                  <a:pt x="2883" y="5009"/>
                </a:lnTo>
                <a:lnTo>
                  <a:pt x="2915" y="4988"/>
                </a:lnTo>
                <a:lnTo>
                  <a:pt x="2948" y="4968"/>
                </a:lnTo>
                <a:lnTo>
                  <a:pt x="2979" y="4946"/>
                </a:lnTo>
                <a:lnTo>
                  <a:pt x="3010" y="4923"/>
                </a:lnTo>
                <a:lnTo>
                  <a:pt x="3040" y="4900"/>
                </a:lnTo>
                <a:lnTo>
                  <a:pt x="3070" y="4876"/>
                </a:lnTo>
                <a:lnTo>
                  <a:pt x="3099" y="4852"/>
                </a:lnTo>
                <a:lnTo>
                  <a:pt x="3128" y="4826"/>
                </a:lnTo>
                <a:lnTo>
                  <a:pt x="3155" y="4800"/>
                </a:lnTo>
                <a:lnTo>
                  <a:pt x="3183" y="4773"/>
                </a:lnTo>
                <a:lnTo>
                  <a:pt x="3209" y="4746"/>
                </a:lnTo>
                <a:lnTo>
                  <a:pt x="3236" y="4718"/>
                </a:lnTo>
                <a:lnTo>
                  <a:pt x="3260" y="4690"/>
                </a:lnTo>
                <a:lnTo>
                  <a:pt x="3286" y="4660"/>
                </a:lnTo>
                <a:lnTo>
                  <a:pt x="3309" y="4631"/>
                </a:lnTo>
                <a:lnTo>
                  <a:pt x="3333" y="4600"/>
                </a:lnTo>
                <a:lnTo>
                  <a:pt x="3355" y="4570"/>
                </a:lnTo>
                <a:lnTo>
                  <a:pt x="3376" y="4538"/>
                </a:lnTo>
                <a:lnTo>
                  <a:pt x="3398" y="4507"/>
                </a:lnTo>
                <a:lnTo>
                  <a:pt x="3418" y="4474"/>
                </a:lnTo>
                <a:lnTo>
                  <a:pt x="3438" y="4440"/>
                </a:lnTo>
                <a:lnTo>
                  <a:pt x="3457" y="4407"/>
                </a:lnTo>
                <a:lnTo>
                  <a:pt x="3474" y="4373"/>
                </a:lnTo>
                <a:lnTo>
                  <a:pt x="3492" y="4339"/>
                </a:lnTo>
                <a:lnTo>
                  <a:pt x="3508" y="4304"/>
                </a:lnTo>
                <a:lnTo>
                  <a:pt x="3523" y="4268"/>
                </a:lnTo>
                <a:lnTo>
                  <a:pt x="3538" y="4233"/>
                </a:lnTo>
                <a:lnTo>
                  <a:pt x="3552" y="4196"/>
                </a:lnTo>
                <a:lnTo>
                  <a:pt x="3565" y="4159"/>
                </a:lnTo>
                <a:lnTo>
                  <a:pt x="3577" y="4122"/>
                </a:lnTo>
                <a:lnTo>
                  <a:pt x="3588" y="4085"/>
                </a:lnTo>
                <a:lnTo>
                  <a:pt x="3599" y="4046"/>
                </a:lnTo>
                <a:lnTo>
                  <a:pt x="3608" y="4008"/>
                </a:lnTo>
                <a:lnTo>
                  <a:pt x="3616" y="3970"/>
                </a:lnTo>
                <a:lnTo>
                  <a:pt x="3624" y="3931"/>
                </a:lnTo>
                <a:lnTo>
                  <a:pt x="3630" y="3891"/>
                </a:lnTo>
                <a:lnTo>
                  <a:pt x="3635" y="3852"/>
                </a:lnTo>
                <a:lnTo>
                  <a:pt x="3640" y="3812"/>
                </a:lnTo>
                <a:lnTo>
                  <a:pt x="3643" y="3771"/>
                </a:lnTo>
                <a:lnTo>
                  <a:pt x="3646" y="3731"/>
                </a:lnTo>
                <a:lnTo>
                  <a:pt x="3648" y="3691"/>
                </a:lnTo>
                <a:lnTo>
                  <a:pt x="3648" y="3649"/>
                </a:lnTo>
                <a:lnTo>
                  <a:pt x="3647" y="3601"/>
                </a:lnTo>
                <a:lnTo>
                  <a:pt x="3645" y="3552"/>
                </a:lnTo>
                <a:lnTo>
                  <a:pt x="3642" y="3504"/>
                </a:lnTo>
                <a:lnTo>
                  <a:pt x="3637" y="3457"/>
                </a:lnTo>
                <a:lnTo>
                  <a:pt x="3631" y="3411"/>
                </a:lnTo>
                <a:lnTo>
                  <a:pt x="3623" y="3364"/>
                </a:lnTo>
                <a:lnTo>
                  <a:pt x="3614" y="3318"/>
                </a:lnTo>
                <a:lnTo>
                  <a:pt x="3604" y="3272"/>
                </a:lnTo>
                <a:lnTo>
                  <a:pt x="3591" y="3227"/>
                </a:lnTo>
                <a:lnTo>
                  <a:pt x="3579" y="3182"/>
                </a:lnTo>
                <a:lnTo>
                  <a:pt x="3565" y="3139"/>
                </a:lnTo>
                <a:lnTo>
                  <a:pt x="3550" y="3095"/>
                </a:lnTo>
                <a:lnTo>
                  <a:pt x="3532" y="3052"/>
                </a:lnTo>
                <a:lnTo>
                  <a:pt x="3515" y="3010"/>
                </a:lnTo>
                <a:lnTo>
                  <a:pt x="3496" y="2969"/>
                </a:lnTo>
                <a:lnTo>
                  <a:pt x="3475" y="2928"/>
                </a:lnTo>
                <a:lnTo>
                  <a:pt x="3454" y="2887"/>
                </a:lnTo>
                <a:lnTo>
                  <a:pt x="3431" y="2847"/>
                </a:lnTo>
                <a:lnTo>
                  <a:pt x="3408" y="2809"/>
                </a:lnTo>
                <a:lnTo>
                  <a:pt x="3384" y="2771"/>
                </a:lnTo>
                <a:lnTo>
                  <a:pt x="3358" y="2733"/>
                </a:lnTo>
                <a:lnTo>
                  <a:pt x="3332" y="2697"/>
                </a:lnTo>
                <a:lnTo>
                  <a:pt x="3304" y="2661"/>
                </a:lnTo>
                <a:lnTo>
                  <a:pt x="3276" y="2626"/>
                </a:lnTo>
                <a:lnTo>
                  <a:pt x="3246" y="2592"/>
                </a:lnTo>
                <a:lnTo>
                  <a:pt x="3215" y="2559"/>
                </a:lnTo>
                <a:lnTo>
                  <a:pt x="3184" y="2526"/>
                </a:lnTo>
                <a:lnTo>
                  <a:pt x="3151" y="2495"/>
                </a:lnTo>
                <a:lnTo>
                  <a:pt x="3118" y="2464"/>
                </a:lnTo>
                <a:lnTo>
                  <a:pt x="3084" y="2435"/>
                </a:lnTo>
                <a:lnTo>
                  <a:pt x="3049" y="2406"/>
                </a:lnTo>
                <a:lnTo>
                  <a:pt x="3014" y="2378"/>
                </a:lnTo>
                <a:lnTo>
                  <a:pt x="3666" y="1453"/>
                </a:lnTo>
                <a:lnTo>
                  <a:pt x="3666" y="761"/>
                </a:lnTo>
                <a:lnTo>
                  <a:pt x="2496" y="761"/>
                </a:lnTo>
                <a:lnTo>
                  <a:pt x="2496" y="2121"/>
                </a:lnTo>
                <a:close/>
                <a:moveTo>
                  <a:pt x="3080" y="3649"/>
                </a:moveTo>
                <a:lnTo>
                  <a:pt x="3080" y="3649"/>
                </a:lnTo>
                <a:lnTo>
                  <a:pt x="3079" y="3675"/>
                </a:lnTo>
                <a:lnTo>
                  <a:pt x="3078" y="3702"/>
                </a:lnTo>
                <a:lnTo>
                  <a:pt x="3077" y="3727"/>
                </a:lnTo>
                <a:lnTo>
                  <a:pt x="3074" y="3754"/>
                </a:lnTo>
                <a:lnTo>
                  <a:pt x="3072" y="3779"/>
                </a:lnTo>
                <a:lnTo>
                  <a:pt x="3068" y="3805"/>
                </a:lnTo>
                <a:lnTo>
                  <a:pt x="3064" y="3829"/>
                </a:lnTo>
                <a:lnTo>
                  <a:pt x="3059" y="3855"/>
                </a:lnTo>
                <a:lnTo>
                  <a:pt x="3053" y="3879"/>
                </a:lnTo>
                <a:lnTo>
                  <a:pt x="3047" y="3905"/>
                </a:lnTo>
                <a:lnTo>
                  <a:pt x="3041" y="3928"/>
                </a:lnTo>
                <a:lnTo>
                  <a:pt x="3033" y="3952"/>
                </a:lnTo>
                <a:lnTo>
                  <a:pt x="3026" y="3976"/>
                </a:lnTo>
                <a:lnTo>
                  <a:pt x="3018" y="4000"/>
                </a:lnTo>
                <a:lnTo>
                  <a:pt x="3009" y="4023"/>
                </a:lnTo>
                <a:lnTo>
                  <a:pt x="3000" y="4046"/>
                </a:lnTo>
                <a:lnTo>
                  <a:pt x="2979" y="4091"/>
                </a:lnTo>
                <a:lnTo>
                  <a:pt x="2956" y="4136"/>
                </a:lnTo>
                <a:lnTo>
                  <a:pt x="2931" y="4179"/>
                </a:lnTo>
                <a:lnTo>
                  <a:pt x="2905" y="4219"/>
                </a:lnTo>
                <a:lnTo>
                  <a:pt x="2876" y="4260"/>
                </a:lnTo>
                <a:lnTo>
                  <a:pt x="2846" y="4299"/>
                </a:lnTo>
                <a:lnTo>
                  <a:pt x="2814" y="4335"/>
                </a:lnTo>
                <a:lnTo>
                  <a:pt x="2780" y="4371"/>
                </a:lnTo>
                <a:lnTo>
                  <a:pt x="2745" y="4405"/>
                </a:lnTo>
                <a:lnTo>
                  <a:pt x="2707" y="4437"/>
                </a:lnTo>
                <a:lnTo>
                  <a:pt x="2669" y="4467"/>
                </a:lnTo>
                <a:lnTo>
                  <a:pt x="2629" y="4495"/>
                </a:lnTo>
                <a:lnTo>
                  <a:pt x="2588" y="4522"/>
                </a:lnTo>
                <a:lnTo>
                  <a:pt x="2545" y="4547"/>
                </a:lnTo>
                <a:lnTo>
                  <a:pt x="2500" y="4570"/>
                </a:lnTo>
                <a:lnTo>
                  <a:pt x="2456" y="4590"/>
                </a:lnTo>
                <a:lnTo>
                  <a:pt x="2432" y="4599"/>
                </a:lnTo>
                <a:lnTo>
                  <a:pt x="2410" y="4608"/>
                </a:lnTo>
                <a:lnTo>
                  <a:pt x="2385" y="4617"/>
                </a:lnTo>
                <a:lnTo>
                  <a:pt x="2362" y="4625"/>
                </a:lnTo>
                <a:lnTo>
                  <a:pt x="2337" y="4632"/>
                </a:lnTo>
                <a:lnTo>
                  <a:pt x="2313" y="4638"/>
                </a:lnTo>
                <a:lnTo>
                  <a:pt x="2288" y="4644"/>
                </a:lnTo>
                <a:lnTo>
                  <a:pt x="2264" y="4649"/>
                </a:lnTo>
                <a:lnTo>
                  <a:pt x="2239" y="4654"/>
                </a:lnTo>
                <a:lnTo>
                  <a:pt x="2214" y="4658"/>
                </a:lnTo>
                <a:lnTo>
                  <a:pt x="2189" y="4662"/>
                </a:lnTo>
                <a:lnTo>
                  <a:pt x="2163" y="4665"/>
                </a:lnTo>
                <a:lnTo>
                  <a:pt x="2137" y="4668"/>
                </a:lnTo>
                <a:lnTo>
                  <a:pt x="2111" y="4669"/>
                </a:lnTo>
                <a:lnTo>
                  <a:pt x="2085" y="4670"/>
                </a:lnTo>
                <a:lnTo>
                  <a:pt x="2058" y="4671"/>
                </a:lnTo>
                <a:lnTo>
                  <a:pt x="2032" y="4670"/>
                </a:lnTo>
                <a:lnTo>
                  <a:pt x="2006" y="4669"/>
                </a:lnTo>
                <a:lnTo>
                  <a:pt x="1980" y="4668"/>
                </a:lnTo>
                <a:lnTo>
                  <a:pt x="1954" y="4665"/>
                </a:lnTo>
                <a:lnTo>
                  <a:pt x="1929" y="4662"/>
                </a:lnTo>
                <a:lnTo>
                  <a:pt x="1903" y="4658"/>
                </a:lnTo>
                <a:lnTo>
                  <a:pt x="1878" y="4654"/>
                </a:lnTo>
                <a:lnTo>
                  <a:pt x="1852" y="4649"/>
                </a:lnTo>
                <a:lnTo>
                  <a:pt x="1828" y="4644"/>
                </a:lnTo>
                <a:lnTo>
                  <a:pt x="1804" y="4638"/>
                </a:lnTo>
                <a:lnTo>
                  <a:pt x="1779" y="4632"/>
                </a:lnTo>
                <a:lnTo>
                  <a:pt x="1755" y="4625"/>
                </a:lnTo>
                <a:lnTo>
                  <a:pt x="1731" y="4617"/>
                </a:lnTo>
                <a:lnTo>
                  <a:pt x="1708" y="4608"/>
                </a:lnTo>
                <a:lnTo>
                  <a:pt x="1684" y="4599"/>
                </a:lnTo>
                <a:lnTo>
                  <a:pt x="1661" y="4590"/>
                </a:lnTo>
                <a:lnTo>
                  <a:pt x="1616" y="4570"/>
                </a:lnTo>
                <a:lnTo>
                  <a:pt x="1572" y="4547"/>
                </a:lnTo>
                <a:lnTo>
                  <a:pt x="1530" y="4522"/>
                </a:lnTo>
                <a:lnTo>
                  <a:pt x="1488" y="4495"/>
                </a:lnTo>
                <a:lnTo>
                  <a:pt x="1448" y="4467"/>
                </a:lnTo>
                <a:lnTo>
                  <a:pt x="1409" y="4437"/>
                </a:lnTo>
                <a:lnTo>
                  <a:pt x="1373" y="4405"/>
                </a:lnTo>
                <a:lnTo>
                  <a:pt x="1337" y="4371"/>
                </a:lnTo>
                <a:lnTo>
                  <a:pt x="1303" y="4335"/>
                </a:lnTo>
                <a:lnTo>
                  <a:pt x="1271" y="4299"/>
                </a:lnTo>
                <a:lnTo>
                  <a:pt x="1240" y="4260"/>
                </a:lnTo>
                <a:lnTo>
                  <a:pt x="1212" y="4219"/>
                </a:lnTo>
                <a:lnTo>
                  <a:pt x="1185" y="4179"/>
                </a:lnTo>
                <a:lnTo>
                  <a:pt x="1161" y="4136"/>
                </a:lnTo>
                <a:lnTo>
                  <a:pt x="1138" y="4091"/>
                </a:lnTo>
                <a:lnTo>
                  <a:pt x="1118" y="4046"/>
                </a:lnTo>
                <a:lnTo>
                  <a:pt x="1108" y="4023"/>
                </a:lnTo>
                <a:lnTo>
                  <a:pt x="1100" y="4000"/>
                </a:lnTo>
                <a:lnTo>
                  <a:pt x="1091" y="3976"/>
                </a:lnTo>
                <a:lnTo>
                  <a:pt x="1083" y="3952"/>
                </a:lnTo>
                <a:lnTo>
                  <a:pt x="1076" y="3928"/>
                </a:lnTo>
                <a:lnTo>
                  <a:pt x="1069" y="3905"/>
                </a:lnTo>
                <a:lnTo>
                  <a:pt x="1064" y="3879"/>
                </a:lnTo>
                <a:lnTo>
                  <a:pt x="1058" y="3855"/>
                </a:lnTo>
                <a:lnTo>
                  <a:pt x="1053" y="3829"/>
                </a:lnTo>
                <a:lnTo>
                  <a:pt x="1049" y="3805"/>
                </a:lnTo>
                <a:lnTo>
                  <a:pt x="1046" y="3779"/>
                </a:lnTo>
                <a:lnTo>
                  <a:pt x="1043" y="3754"/>
                </a:lnTo>
                <a:lnTo>
                  <a:pt x="1041" y="3727"/>
                </a:lnTo>
                <a:lnTo>
                  <a:pt x="1038" y="3702"/>
                </a:lnTo>
                <a:lnTo>
                  <a:pt x="1037" y="3675"/>
                </a:lnTo>
                <a:lnTo>
                  <a:pt x="1037" y="3649"/>
                </a:lnTo>
                <a:lnTo>
                  <a:pt x="1037" y="3622"/>
                </a:lnTo>
                <a:lnTo>
                  <a:pt x="1038" y="3597"/>
                </a:lnTo>
                <a:lnTo>
                  <a:pt x="1041" y="3571"/>
                </a:lnTo>
                <a:lnTo>
                  <a:pt x="1043" y="3545"/>
                </a:lnTo>
                <a:lnTo>
                  <a:pt x="1046" y="3520"/>
                </a:lnTo>
                <a:lnTo>
                  <a:pt x="1049" y="3494"/>
                </a:lnTo>
                <a:lnTo>
                  <a:pt x="1053" y="3469"/>
                </a:lnTo>
                <a:lnTo>
                  <a:pt x="1058" y="3444"/>
                </a:lnTo>
                <a:lnTo>
                  <a:pt x="1064" y="3419"/>
                </a:lnTo>
                <a:lnTo>
                  <a:pt x="1069" y="3394"/>
                </a:lnTo>
                <a:lnTo>
                  <a:pt x="1076" y="3370"/>
                </a:lnTo>
                <a:lnTo>
                  <a:pt x="1083" y="3346"/>
                </a:lnTo>
                <a:lnTo>
                  <a:pt x="1091" y="3322"/>
                </a:lnTo>
                <a:lnTo>
                  <a:pt x="1100" y="3299"/>
                </a:lnTo>
                <a:lnTo>
                  <a:pt x="1108" y="3275"/>
                </a:lnTo>
                <a:lnTo>
                  <a:pt x="1118" y="3252"/>
                </a:lnTo>
                <a:lnTo>
                  <a:pt x="1138" y="3207"/>
                </a:lnTo>
                <a:lnTo>
                  <a:pt x="1161" y="3163"/>
                </a:lnTo>
                <a:lnTo>
                  <a:pt x="1185" y="3120"/>
                </a:lnTo>
                <a:lnTo>
                  <a:pt x="1212" y="3079"/>
                </a:lnTo>
                <a:lnTo>
                  <a:pt x="1240" y="3039"/>
                </a:lnTo>
                <a:lnTo>
                  <a:pt x="1271" y="3000"/>
                </a:lnTo>
                <a:lnTo>
                  <a:pt x="1303" y="2963"/>
                </a:lnTo>
                <a:lnTo>
                  <a:pt x="1337" y="2928"/>
                </a:lnTo>
                <a:lnTo>
                  <a:pt x="1373" y="2894"/>
                </a:lnTo>
                <a:lnTo>
                  <a:pt x="1409" y="2862"/>
                </a:lnTo>
                <a:lnTo>
                  <a:pt x="1448" y="2831"/>
                </a:lnTo>
                <a:lnTo>
                  <a:pt x="1488" y="2802"/>
                </a:lnTo>
                <a:lnTo>
                  <a:pt x="1530" y="2776"/>
                </a:lnTo>
                <a:lnTo>
                  <a:pt x="1572" y="2752"/>
                </a:lnTo>
                <a:lnTo>
                  <a:pt x="1616" y="2729"/>
                </a:lnTo>
                <a:lnTo>
                  <a:pt x="1661" y="2709"/>
                </a:lnTo>
                <a:lnTo>
                  <a:pt x="1684" y="2700"/>
                </a:lnTo>
                <a:lnTo>
                  <a:pt x="1708" y="2690"/>
                </a:lnTo>
                <a:lnTo>
                  <a:pt x="1731" y="2682"/>
                </a:lnTo>
                <a:lnTo>
                  <a:pt x="1755" y="2674"/>
                </a:lnTo>
                <a:lnTo>
                  <a:pt x="1779" y="2667"/>
                </a:lnTo>
                <a:lnTo>
                  <a:pt x="1804" y="2661"/>
                </a:lnTo>
                <a:lnTo>
                  <a:pt x="1828" y="2655"/>
                </a:lnTo>
                <a:lnTo>
                  <a:pt x="1852" y="2649"/>
                </a:lnTo>
                <a:lnTo>
                  <a:pt x="1878" y="2645"/>
                </a:lnTo>
                <a:lnTo>
                  <a:pt x="1903" y="2640"/>
                </a:lnTo>
                <a:lnTo>
                  <a:pt x="1929" y="2636"/>
                </a:lnTo>
                <a:lnTo>
                  <a:pt x="1954" y="2633"/>
                </a:lnTo>
                <a:lnTo>
                  <a:pt x="1980" y="2631"/>
                </a:lnTo>
                <a:lnTo>
                  <a:pt x="2006" y="2629"/>
                </a:lnTo>
                <a:lnTo>
                  <a:pt x="2032" y="2628"/>
                </a:lnTo>
                <a:lnTo>
                  <a:pt x="2058" y="2628"/>
                </a:lnTo>
                <a:lnTo>
                  <a:pt x="2085" y="2628"/>
                </a:lnTo>
                <a:lnTo>
                  <a:pt x="2111" y="2629"/>
                </a:lnTo>
                <a:lnTo>
                  <a:pt x="2137" y="2631"/>
                </a:lnTo>
                <a:lnTo>
                  <a:pt x="2163" y="2633"/>
                </a:lnTo>
                <a:lnTo>
                  <a:pt x="2189" y="2636"/>
                </a:lnTo>
                <a:lnTo>
                  <a:pt x="2214" y="2640"/>
                </a:lnTo>
                <a:lnTo>
                  <a:pt x="2239" y="2645"/>
                </a:lnTo>
                <a:lnTo>
                  <a:pt x="2264" y="2649"/>
                </a:lnTo>
                <a:lnTo>
                  <a:pt x="2288" y="2655"/>
                </a:lnTo>
                <a:lnTo>
                  <a:pt x="2313" y="2661"/>
                </a:lnTo>
                <a:lnTo>
                  <a:pt x="2337" y="2667"/>
                </a:lnTo>
                <a:lnTo>
                  <a:pt x="2362" y="2674"/>
                </a:lnTo>
                <a:lnTo>
                  <a:pt x="2385" y="2682"/>
                </a:lnTo>
                <a:lnTo>
                  <a:pt x="2410" y="2690"/>
                </a:lnTo>
                <a:lnTo>
                  <a:pt x="2432" y="2700"/>
                </a:lnTo>
                <a:lnTo>
                  <a:pt x="2456" y="2709"/>
                </a:lnTo>
                <a:lnTo>
                  <a:pt x="2500" y="2729"/>
                </a:lnTo>
                <a:lnTo>
                  <a:pt x="2545" y="2752"/>
                </a:lnTo>
                <a:lnTo>
                  <a:pt x="2588" y="2776"/>
                </a:lnTo>
                <a:lnTo>
                  <a:pt x="2629" y="2802"/>
                </a:lnTo>
                <a:lnTo>
                  <a:pt x="2669" y="2831"/>
                </a:lnTo>
                <a:lnTo>
                  <a:pt x="2707" y="2862"/>
                </a:lnTo>
                <a:lnTo>
                  <a:pt x="2745" y="2894"/>
                </a:lnTo>
                <a:lnTo>
                  <a:pt x="2780" y="2928"/>
                </a:lnTo>
                <a:lnTo>
                  <a:pt x="2814" y="2963"/>
                </a:lnTo>
                <a:lnTo>
                  <a:pt x="2846" y="3000"/>
                </a:lnTo>
                <a:lnTo>
                  <a:pt x="2876" y="3039"/>
                </a:lnTo>
                <a:lnTo>
                  <a:pt x="2905" y="3079"/>
                </a:lnTo>
                <a:lnTo>
                  <a:pt x="2931" y="3120"/>
                </a:lnTo>
                <a:lnTo>
                  <a:pt x="2956" y="3163"/>
                </a:lnTo>
                <a:lnTo>
                  <a:pt x="2979" y="3207"/>
                </a:lnTo>
                <a:lnTo>
                  <a:pt x="3000" y="3252"/>
                </a:lnTo>
                <a:lnTo>
                  <a:pt x="3009" y="3275"/>
                </a:lnTo>
                <a:lnTo>
                  <a:pt x="3018" y="3299"/>
                </a:lnTo>
                <a:lnTo>
                  <a:pt x="3026" y="3322"/>
                </a:lnTo>
                <a:lnTo>
                  <a:pt x="3033" y="3346"/>
                </a:lnTo>
                <a:lnTo>
                  <a:pt x="3041" y="3370"/>
                </a:lnTo>
                <a:lnTo>
                  <a:pt x="3047" y="3394"/>
                </a:lnTo>
                <a:lnTo>
                  <a:pt x="3053" y="3419"/>
                </a:lnTo>
                <a:lnTo>
                  <a:pt x="3059" y="3444"/>
                </a:lnTo>
                <a:lnTo>
                  <a:pt x="3064" y="3469"/>
                </a:lnTo>
                <a:lnTo>
                  <a:pt x="3068" y="3494"/>
                </a:lnTo>
                <a:lnTo>
                  <a:pt x="3072" y="3520"/>
                </a:lnTo>
                <a:lnTo>
                  <a:pt x="3074" y="3545"/>
                </a:lnTo>
                <a:lnTo>
                  <a:pt x="3077" y="3571"/>
                </a:lnTo>
                <a:lnTo>
                  <a:pt x="3078" y="3597"/>
                </a:lnTo>
                <a:lnTo>
                  <a:pt x="3079" y="3622"/>
                </a:lnTo>
                <a:lnTo>
                  <a:pt x="3080" y="3649"/>
                </a:lnTo>
                <a:close/>
                <a:moveTo>
                  <a:pt x="0" y="0"/>
                </a:moveTo>
                <a:lnTo>
                  <a:pt x="0" y="462"/>
                </a:lnTo>
                <a:lnTo>
                  <a:pt x="4116" y="462"/>
                </a:lnTo>
                <a:lnTo>
                  <a:pt x="4116" y="0"/>
                </a:lnTo>
                <a:lnTo>
                  <a:pt x="0" y="0"/>
                </a:lnTo>
                <a:close/>
                <a:moveTo>
                  <a:pt x="2024" y="2698"/>
                </a:moveTo>
                <a:lnTo>
                  <a:pt x="1820" y="3321"/>
                </a:lnTo>
                <a:lnTo>
                  <a:pt x="1165" y="3321"/>
                </a:lnTo>
                <a:lnTo>
                  <a:pt x="1159" y="3321"/>
                </a:lnTo>
                <a:lnTo>
                  <a:pt x="1154" y="3323"/>
                </a:lnTo>
                <a:lnTo>
                  <a:pt x="1149" y="3325"/>
                </a:lnTo>
                <a:lnTo>
                  <a:pt x="1143" y="3328"/>
                </a:lnTo>
                <a:lnTo>
                  <a:pt x="1139" y="3331"/>
                </a:lnTo>
                <a:lnTo>
                  <a:pt x="1135" y="3335"/>
                </a:lnTo>
                <a:lnTo>
                  <a:pt x="1133" y="3340"/>
                </a:lnTo>
                <a:lnTo>
                  <a:pt x="1130" y="3345"/>
                </a:lnTo>
                <a:lnTo>
                  <a:pt x="1129" y="3352"/>
                </a:lnTo>
                <a:lnTo>
                  <a:pt x="1129" y="3357"/>
                </a:lnTo>
                <a:lnTo>
                  <a:pt x="1129" y="3363"/>
                </a:lnTo>
                <a:lnTo>
                  <a:pt x="1130" y="3368"/>
                </a:lnTo>
                <a:lnTo>
                  <a:pt x="1132" y="3373"/>
                </a:lnTo>
                <a:lnTo>
                  <a:pt x="1135" y="3378"/>
                </a:lnTo>
                <a:lnTo>
                  <a:pt x="1139" y="3382"/>
                </a:lnTo>
                <a:lnTo>
                  <a:pt x="1143" y="3386"/>
                </a:lnTo>
                <a:lnTo>
                  <a:pt x="1673" y="3772"/>
                </a:lnTo>
                <a:lnTo>
                  <a:pt x="1469" y="4400"/>
                </a:lnTo>
                <a:lnTo>
                  <a:pt x="1468" y="4405"/>
                </a:lnTo>
                <a:lnTo>
                  <a:pt x="1467" y="4411"/>
                </a:lnTo>
                <a:lnTo>
                  <a:pt x="1468" y="4416"/>
                </a:lnTo>
                <a:lnTo>
                  <a:pt x="1469" y="4422"/>
                </a:lnTo>
                <a:lnTo>
                  <a:pt x="1471" y="4427"/>
                </a:lnTo>
                <a:lnTo>
                  <a:pt x="1475" y="4431"/>
                </a:lnTo>
                <a:lnTo>
                  <a:pt x="1479" y="4436"/>
                </a:lnTo>
                <a:lnTo>
                  <a:pt x="1483" y="4439"/>
                </a:lnTo>
                <a:lnTo>
                  <a:pt x="1488" y="4442"/>
                </a:lnTo>
                <a:lnTo>
                  <a:pt x="1493" y="4444"/>
                </a:lnTo>
                <a:lnTo>
                  <a:pt x="1498" y="4446"/>
                </a:lnTo>
                <a:lnTo>
                  <a:pt x="1504" y="4446"/>
                </a:lnTo>
                <a:lnTo>
                  <a:pt x="1509" y="4446"/>
                </a:lnTo>
                <a:lnTo>
                  <a:pt x="1515" y="4444"/>
                </a:lnTo>
                <a:lnTo>
                  <a:pt x="1520" y="4442"/>
                </a:lnTo>
                <a:lnTo>
                  <a:pt x="1525" y="4439"/>
                </a:lnTo>
                <a:lnTo>
                  <a:pt x="2058" y="4052"/>
                </a:lnTo>
                <a:lnTo>
                  <a:pt x="2591" y="4439"/>
                </a:lnTo>
                <a:lnTo>
                  <a:pt x="2596" y="4442"/>
                </a:lnTo>
                <a:lnTo>
                  <a:pt x="2601" y="4444"/>
                </a:lnTo>
                <a:lnTo>
                  <a:pt x="2606" y="4446"/>
                </a:lnTo>
                <a:lnTo>
                  <a:pt x="2612" y="4446"/>
                </a:lnTo>
                <a:lnTo>
                  <a:pt x="2617" y="4446"/>
                </a:lnTo>
                <a:lnTo>
                  <a:pt x="2623" y="4444"/>
                </a:lnTo>
                <a:lnTo>
                  <a:pt x="2628" y="4442"/>
                </a:lnTo>
                <a:lnTo>
                  <a:pt x="2633" y="4439"/>
                </a:lnTo>
                <a:lnTo>
                  <a:pt x="2638" y="4436"/>
                </a:lnTo>
                <a:lnTo>
                  <a:pt x="2641" y="4431"/>
                </a:lnTo>
                <a:lnTo>
                  <a:pt x="2644" y="4427"/>
                </a:lnTo>
                <a:lnTo>
                  <a:pt x="2646" y="4422"/>
                </a:lnTo>
                <a:lnTo>
                  <a:pt x="2648" y="4416"/>
                </a:lnTo>
                <a:lnTo>
                  <a:pt x="2648" y="4411"/>
                </a:lnTo>
                <a:lnTo>
                  <a:pt x="2648" y="4405"/>
                </a:lnTo>
                <a:lnTo>
                  <a:pt x="2646" y="4400"/>
                </a:lnTo>
                <a:lnTo>
                  <a:pt x="2442" y="3772"/>
                </a:lnTo>
                <a:lnTo>
                  <a:pt x="2973" y="3386"/>
                </a:lnTo>
                <a:lnTo>
                  <a:pt x="2977" y="3382"/>
                </a:lnTo>
                <a:lnTo>
                  <a:pt x="2981" y="3378"/>
                </a:lnTo>
                <a:lnTo>
                  <a:pt x="2984" y="3373"/>
                </a:lnTo>
                <a:lnTo>
                  <a:pt x="2986" y="3368"/>
                </a:lnTo>
                <a:lnTo>
                  <a:pt x="2987" y="3363"/>
                </a:lnTo>
                <a:lnTo>
                  <a:pt x="2988" y="3357"/>
                </a:lnTo>
                <a:lnTo>
                  <a:pt x="2987" y="3352"/>
                </a:lnTo>
                <a:lnTo>
                  <a:pt x="2986" y="3345"/>
                </a:lnTo>
                <a:lnTo>
                  <a:pt x="2984" y="3340"/>
                </a:lnTo>
                <a:lnTo>
                  <a:pt x="2981" y="3335"/>
                </a:lnTo>
                <a:lnTo>
                  <a:pt x="2977" y="3331"/>
                </a:lnTo>
                <a:lnTo>
                  <a:pt x="2973" y="3328"/>
                </a:lnTo>
                <a:lnTo>
                  <a:pt x="2968" y="3325"/>
                </a:lnTo>
                <a:lnTo>
                  <a:pt x="2963" y="3323"/>
                </a:lnTo>
                <a:lnTo>
                  <a:pt x="2958" y="3321"/>
                </a:lnTo>
                <a:lnTo>
                  <a:pt x="2952" y="3321"/>
                </a:lnTo>
                <a:lnTo>
                  <a:pt x="2296" y="3321"/>
                </a:lnTo>
                <a:lnTo>
                  <a:pt x="2093" y="2698"/>
                </a:lnTo>
                <a:lnTo>
                  <a:pt x="2091" y="2691"/>
                </a:lnTo>
                <a:lnTo>
                  <a:pt x="2088" y="2687"/>
                </a:lnTo>
                <a:lnTo>
                  <a:pt x="2084" y="2682"/>
                </a:lnTo>
                <a:lnTo>
                  <a:pt x="2080" y="2679"/>
                </a:lnTo>
                <a:lnTo>
                  <a:pt x="2075" y="2676"/>
                </a:lnTo>
                <a:lnTo>
                  <a:pt x="2069" y="2674"/>
                </a:lnTo>
                <a:lnTo>
                  <a:pt x="2064" y="2673"/>
                </a:lnTo>
                <a:lnTo>
                  <a:pt x="2058" y="2672"/>
                </a:lnTo>
                <a:lnTo>
                  <a:pt x="2053" y="2673"/>
                </a:lnTo>
                <a:lnTo>
                  <a:pt x="2047" y="2674"/>
                </a:lnTo>
                <a:lnTo>
                  <a:pt x="2042" y="2676"/>
                </a:lnTo>
                <a:lnTo>
                  <a:pt x="2037" y="2679"/>
                </a:lnTo>
                <a:lnTo>
                  <a:pt x="2033" y="2682"/>
                </a:lnTo>
                <a:lnTo>
                  <a:pt x="2030" y="2687"/>
                </a:lnTo>
                <a:lnTo>
                  <a:pt x="2027" y="2691"/>
                </a:lnTo>
                <a:lnTo>
                  <a:pt x="2024" y="2698"/>
                </a:lnTo>
                <a:close/>
              </a:path>
            </a:pathLst>
          </a:custGeom>
          <a:solidFill>
            <a:schemeClr val="bg1"/>
          </a:solidFill>
          <a:ln>
            <a:noFill/>
          </a:ln>
        </p:spPr>
        <p:txBody>
          <a:bodyPr/>
          <a:lstStyle/>
          <a:p>
            <a:endParaRPr lang="zh-CN" altLang="en-US" sz="1200" dirty="0">
              <a:latin typeface="FZHei-B01S" panose="02010601030101010101" pitchFamily="2" charset="-122"/>
              <a:ea typeface="FZHei-B01S" panose="02010601030101010101" pitchFamily="2" charset="-122"/>
              <a:sym typeface="FZHei-B01S" panose="02010601030101010101" pitchFamily="2" charset="-122"/>
            </a:endParaRPr>
          </a:p>
        </p:txBody>
      </p:sp>
      <p:sp>
        <p:nvSpPr>
          <p:cNvPr id="37" name="PA_KSO_Shape_10"/>
          <p:cNvSpPr/>
          <p:nvPr>
            <p:custDataLst>
              <p:tags r:id="rId9"/>
            </p:custDataLst>
          </p:nvPr>
        </p:nvSpPr>
        <p:spPr bwMode="auto">
          <a:xfrm>
            <a:off x="4100830" y="2141220"/>
            <a:ext cx="865505" cy="866775"/>
          </a:xfrm>
          <a:custGeom>
            <a:avLst/>
            <a:gdLst>
              <a:gd name="T0" fmla="*/ 1677554 w 4408"/>
              <a:gd name="T1" fmla="*/ 780497 h 4408"/>
              <a:gd name="T2" fmla="*/ 1588217 w 4408"/>
              <a:gd name="T3" fmla="*/ 591639 h 4408"/>
              <a:gd name="T4" fmla="*/ 1608502 w 4408"/>
              <a:gd name="T5" fmla="*/ 502180 h 4408"/>
              <a:gd name="T6" fmla="*/ 1696976 w 4408"/>
              <a:gd name="T7" fmla="*/ 375555 h 4408"/>
              <a:gd name="T8" fmla="*/ 1554554 w 4408"/>
              <a:gd name="T9" fmla="*/ 213924 h 4408"/>
              <a:gd name="T10" fmla="*/ 1473848 w 4408"/>
              <a:gd name="T11" fmla="*/ 222135 h 4408"/>
              <a:gd name="T12" fmla="*/ 1343079 w 4408"/>
              <a:gd name="T13" fmla="*/ 316780 h 4408"/>
              <a:gd name="T14" fmla="*/ 1147142 w 4408"/>
              <a:gd name="T15" fmla="*/ 246336 h 4408"/>
              <a:gd name="T16" fmla="*/ 1097941 w 4408"/>
              <a:gd name="T17" fmla="*/ 168978 h 4408"/>
              <a:gd name="T18" fmla="*/ 1070752 w 4408"/>
              <a:gd name="T19" fmla="*/ 16855 h 4408"/>
              <a:gd name="T20" fmla="*/ 856688 w 4408"/>
              <a:gd name="T21" fmla="*/ 3025 h 4408"/>
              <a:gd name="T22" fmla="*/ 805761 w 4408"/>
              <a:gd name="T23" fmla="*/ 65690 h 4408"/>
              <a:gd name="T24" fmla="*/ 779866 w 4408"/>
              <a:gd name="T25" fmla="*/ 225592 h 4408"/>
              <a:gd name="T26" fmla="*/ 591266 w 4408"/>
              <a:gd name="T27" fmla="*/ 314619 h 4408"/>
              <a:gd name="T28" fmla="*/ 502360 w 4408"/>
              <a:gd name="T29" fmla="*/ 294739 h 4408"/>
              <a:gd name="T30" fmla="*/ 375044 w 4408"/>
              <a:gd name="T31" fmla="*/ 206145 h 4408"/>
              <a:gd name="T32" fmla="*/ 214064 w 4408"/>
              <a:gd name="T33" fmla="*/ 348328 h 4408"/>
              <a:gd name="T34" fmla="*/ 221833 w 4408"/>
              <a:gd name="T35" fmla="*/ 428711 h 4408"/>
              <a:gd name="T36" fmla="*/ 316780 w 4408"/>
              <a:gd name="T37" fmla="*/ 560091 h 4408"/>
              <a:gd name="T38" fmla="*/ 246001 w 4408"/>
              <a:gd name="T39" fmla="*/ 756728 h 4408"/>
              <a:gd name="T40" fmla="*/ 168748 w 4408"/>
              <a:gd name="T41" fmla="*/ 805563 h 4408"/>
              <a:gd name="T42" fmla="*/ 16832 w 4408"/>
              <a:gd name="T43" fmla="*/ 832357 h 4408"/>
              <a:gd name="T44" fmla="*/ 3453 w 4408"/>
              <a:gd name="T45" fmla="*/ 1047577 h 4408"/>
              <a:gd name="T46" fmla="*/ 65600 w 4408"/>
              <a:gd name="T47" fmla="*/ 1098573 h 4408"/>
              <a:gd name="T48" fmla="*/ 225717 w 4408"/>
              <a:gd name="T49" fmla="*/ 1124935 h 4408"/>
              <a:gd name="T50" fmla="*/ 314191 w 4408"/>
              <a:gd name="T51" fmla="*/ 1313361 h 4408"/>
              <a:gd name="T52" fmla="*/ 294338 w 4408"/>
              <a:gd name="T53" fmla="*/ 1402820 h 4408"/>
              <a:gd name="T54" fmla="*/ 205864 w 4408"/>
              <a:gd name="T55" fmla="*/ 1529445 h 4408"/>
              <a:gd name="T56" fmla="*/ 348286 w 4408"/>
              <a:gd name="T57" fmla="*/ 1691076 h 4408"/>
              <a:gd name="T58" fmla="*/ 428560 w 4408"/>
              <a:gd name="T59" fmla="*/ 1682865 h 4408"/>
              <a:gd name="T60" fmla="*/ 559329 w 4408"/>
              <a:gd name="T61" fmla="*/ 1588220 h 4408"/>
              <a:gd name="T62" fmla="*/ 755698 w 4408"/>
              <a:gd name="T63" fmla="*/ 1658664 h 4408"/>
              <a:gd name="T64" fmla="*/ 804467 w 4408"/>
              <a:gd name="T65" fmla="*/ 1736886 h 4408"/>
              <a:gd name="T66" fmla="*/ 831656 w 4408"/>
              <a:gd name="T67" fmla="*/ 1888578 h 4408"/>
              <a:gd name="T68" fmla="*/ 1046152 w 4408"/>
              <a:gd name="T69" fmla="*/ 1901543 h 4408"/>
              <a:gd name="T70" fmla="*/ 1097510 w 4408"/>
              <a:gd name="T71" fmla="*/ 1839310 h 4408"/>
              <a:gd name="T72" fmla="*/ 1123405 w 4408"/>
              <a:gd name="T73" fmla="*/ 1679840 h 4408"/>
              <a:gd name="T74" fmla="*/ 1311574 w 4408"/>
              <a:gd name="T75" fmla="*/ 1590813 h 4408"/>
              <a:gd name="T76" fmla="*/ 1400911 w 4408"/>
              <a:gd name="T77" fmla="*/ 1610693 h 4408"/>
              <a:gd name="T78" fmla="*/ 1527364 w 4408"/>
              <a:gd name="T79" fmla="*/ 1699288 h 4408"/>
              <a:gd name="T80" fmla="*/ 1688776 w 4408"/>
              <a:gd name="T81" fmla="*/ 1556672 h 4408"/>
              <a:gd name="T82" fmla="*/ 1681007 w 4408"/>
              <a:gd name="T83" fmla="*/ 1475856 h 4408"/>
              <a:gd name="T84" fmla="*/ 1586059 w 4408"/>
              <a:gd name="T85" fmla="*/ 1344909 h 4408"/>
              <a:gd name="T86" fmla="*/ 1656407 w 4408"/>
              <a:gd name="T87" fmla="*/ 1148705 h 4408"/>
              <a:gd name="T88" fmla="*/ 1734092 w 4408"/>
              <a:gd name="T89" fmla="*/ 1099437 h 4408"/>
              <a:gd name="T90" fmla="*/ 1886008 w 4408"/>
              <a:gd name="T91" fmla="*/ 1072211 h 4408"/>
              <a:gd name="T92" fmla="*/ 1899387 w 4408"/>
              <a:gd name="T93" fmla="*/ 857423 h 4408"/>
              <a:gd name="T94" fmla="*/ 1836808 w 4408"/>
              <a:gd name="T95" fmla="*/ 805995 h 4408"/>
              <a:gd name="T96" fmla="*/ 1281363 w 4408"/>
              <a:gd name="T97" fmla="*/ 1111106 h 4408"/>
              <a:gd name="T98" fmla="*/ 1141100 w 4408"/>
              <a:gd name="T99" fmla="*/ 1265390 h 4408"/>
              <a:gd name="T100" fmla="*/ 951636 w 4408"/>
              <a:gd name="T101" fmla="*/ 1318547 h 4408"/>
              <a:gd name="T102" fmla="*/ 747066 w 4408"/>
              <a:gd name="T103" fmla="*/ 1256315 h 4408"/>
              <a:gd name="T104" fmla="*/ 614139 w 4408"/>
              <a:gd name="T105" fmla="*/ 1095116 h 4408"/>
              <a:gd name="T106" fmla="*/ 589539 w 4408"/>
              <a:gd name="T107" fmla="*/ 896318 h 4408"/>
              <a:gd name="T108" fmla="*/ 680603 w 4408"/>
              <a:gd name="T109" fmla="*/ 706164 h 4408"/>
              <a:gd name="T110" fmla="*/ 860140 w 4408"/>
              <a:gd name="T111" fmla="*/ 597689 h 4408"/>
              <a:gd name="T112" fmla="*/ 1060394 w 4408"/>
              <a:gd name="T113" fmla="*/ 602443 h 4408"/>
              <a:gd name="T114" fmla="*/ 1233458 w 4408"/>
              <a:gd name="T115" fmla="*/ 719561 h 4408"/>
              <a:gd name="T116" fmla="*/ 1315458 w 4408"/>
              <a:gd name="T117" fmla="*/ 914901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solidFill>
            <a:schemeClr val="bg1"/>
          </a:solidFill>
          <a:ln>
            <a:noFill/>
          </a:ln>
        </p:spPr>
        <p:txBody>
          <a:bodyPr/>
          <a:lstStyle/>
          <a:p>
            <a:endParaRPr lang="zh-CN" altLang="en-US" sz="1200" dirty="0">
              <a:latin typeface="FZHei-B01S" panose="02010601030101010101" pitchFamily="2" charset="-122"/>
              <a:ea typeface="FZHei-B01S" panose="02010601030101010101" pitchFamily="2" charset="-122"/>
              <a:sym typeface="FZHei-B01S" panose="02010601030101010101" pitchFamily="2" charset="-122"/>
            </a:endParaRPr>
          </a:p>
        </p:txBody>
      </p:sp>
      <p:sp>
        <p:nvSpPr>
          <p:cNvPr id="38" name="出品 19"/>
          <p:cNvSpPr txBox="1"/>
          <p:nvPr>
            <p:custDataLst>
              <p:tags r:id="rId10"/>
            </p:custDataLst>
          </p:nvPr>
        </p:nvSpPr>
        <p:spPr>
          <a:xfrm>
            <a:off x="2042795" y="3105150"/>
            <a:ext cx="972185" cy="307975"/>
          </a:xfrm>
          <a:prstGeom prst="rect">
            <a:avLst/>
          </a:prstGeom>
          <a:noFill/>
        </p:spPr>
        <p:txBody>
          <a:bodyPr wrap="square" rtlCol="0">
            <a:spAutoFit/>
          </a:bodyPr>
          <a:lstStyle/>
          <a:p>
            <a:r>
              <a:rPr lang="zh-CN" altLang="en-US" sz="1400" dirty="0">
                <a:solidFill>
                  <a:schemeClr val="bg1"/>
                </a:solidFill>
                <a:latin typeface="FZHei-B01S" panose="02010601030101010101" pitchFamily="2" charset="-122"/>
                <a:ea typeface="FZHei-B01S" panose="02010601030101010101" pitchFamily="2" charset="-122"/>
                <a:sym typeface="FZHei-B01S" panose="02010601030101010101" pitchFamily="2" charset="-122"/>
              </a:rPr>
              <a:t>加入标题</a:t>
            </a:r>
            <a:endParaRPr lang="zh-CN" altLang="en-US" sz="1400"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出品 20"/>
          <p:cNvSpPr txBox="1"/>
          <p:nvPr>
            <p:custDataLst>
              <p:tags r:id="rId11"/>
            </p:custDataLst>
          </p:nvPr>
        </p:nvSpPr>
        <p:spPr>
          <a:xfrm>
            <a:off x="4078605" y="3105150"/>
            <a:ext cx="972185" cy="307975"/>
          </a:xfrm>
          <a:prstGeom prst="rect">
            <a:avLst/>
          </a:prstGeom>
          <a:noFill/>
        </p:spPr>
        <p:txBody>
          <a:bodyPr wrap="square" rtlCol="0">
            <a:spAutoFit/>
          </a:bodyPr>
          <a:lstStyle/>
          <a:p>
            <a:r>
              <a:rPr lang="zh-CN" altLang="en-US" sz="1400" dirty="0">
                <a:solidFill>
                  <a:schemeClr val="bg1"/>
                </a:solidFill>
                <a:latin typeface="FZHei-B01S" panose="02010601030101010101" pitchFamily="2" charset="-122"/>
                <a:ea typeface="FZHei-B01S" panose="02010601030101010101" pitchFamily="2" charset="-122"/>
                <a:sym typeface="FZHei-B01S" panose="02010601030101010101" pitchFamily="2" charset="-122"/>
              </a:rPr>
              <a:t>加入标题</a:t>
            </a:r>
            <a:endParaRPr lang="zh-CN" altLang="en-US" sz="1400"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0" name="P品 21"/>
          <p:cNvSpPr txBox="1"/>
          <p:nvPr>
            <p:custDataLst>
              <p:tags r:id="rId12"/>
            </p:custDataLst>
          </p:nvPr>
        </p:nvSpPr>
        <p:spPr>
          <a:xfrm>
            <a:off x="4108450" y="5234305"/>
            <a:ext cx="972185" cy="307975"/>
          </a:xfrm>
          <a:prstGeom prst="rect">
            <a:avLst/>
          </a:prstGeom>
          <a:noFill/>
        </p:spPr>
        <p:txBody>
          <a:bodyPr wrap="square" rtlCol="0">
            <a:spAutoFit/>
          </a:bodyPr>
          <a:lstStyle/>
          <a:p>
            <a:r>
              <a:rPr lang="zh-CN" altLang="en-US" sz="1400" dirty="0">
                <a:solidFill>
                  <a:schemeClr val="bg1"/>
                </a:solidFill>
                <a:latin typeface="FZHei-B01S" panose="02010601030101010101" pitchFamily="2" charset="-122"/>
                <a:ea typeface="FZHei-B01S" panose="02010601030101010101" pitchFamily="2" charset="-122"/>
                <a:sym typeface="FZHei-B01S" panose="02010601030101010101" pitchFamily="2" charset="-122"/>
              </a:rPr>
              <a:t>加入标题</a:t>
            </a:r>
            <a:endParaRPr lang="zh-CN" altLang="en-US" sz="1400"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1" name="22"/>
          <p:cNvSpPr txBox="1"/>
          <p:nvPr>
            <p:custDataLst>
              <p:tags r:id="rId13"/>
            </p:custDataLst>
          </p:nvPr>
        </p:nvSpPr>
        <p:spPr>
          <a:xfrm>
            <a:off x="1982470" y="5234305"/>
            <a:ext cx="972185" cy="307975"/>
          </a:xfrm>
          <a:prstGeom prst="rect">
            <a:avLst/>
          </a:prstGeom>
          <a:noFill/>
        </p:spPr>
        <p:txBody>
          <a:bodyPr wrap="square" rtlCol="0">
            <a:spAutoFit/>
          </a:bodyPr>
          <a:lstStyle/>
          <a:p>
            <a:r>
              <a:rPr lang="zh-CN" altLang="en-US" sz="1400" dirty="0">
                <a:solidFill>
                  <a:schemeClr val="bg1"/>
                </a:solidFill>
                <a:latin typeface="FZHei-B01S" panose="02010601030101010101" pitchFamily="2" charset="-122"/>
                <a:ea typeface="FZHei-B01S" panose="02010601030101010101" pitchFamily="2" charset="-122"/>
                <a:sym typeface="FZHei-B01S" panose="02010601030101010101" pitchFamily="2" charset="-122"/>
              </a:rPr>
              <a:t>加入标题</a:t>
            </a:r>
            <a:endParaRPr lang="zh-CN" altLang="en-US" sz="1400"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 name="TextBox 76"/>
          <p:cNvSpPr txBox="1"/>
          <p:nvPr/>
        </p:nvSpPr>
        <p:spPr>
          <a:xfrm>
            <a:off x="9495472" y="2258060"/>
            <a:ext cx="1194947" cy="368300"/>
          </a:xfrm>
          <a:prstGeom prst="rect">
            <a:avLst/>
          </a:prstGeom>
          <a:noFill/>
          <a:effectLst/>
        </p:spPr>
        <p:txBody>
          <a:bodyPr wrap="square" rtlCol="0">
            <a:spAutoFit/>
          </a:bodyPr>
          <a:lstStyle/>
          <a:p>
            <a:r>
              <a:rPr lang="zh-CN" altLang="en-US" b="1" dirty="0">
                <a:solidFill>
                  <a:schemeClr val="bg1"/>
                </a:solidFill>
                <a:latin typeface="FZHei-B01S" panose="02010601030101010101" pitchFamily="2" charset="-122"/>
                <a:ea typeface="FZHei-B01S" panose="02010601030101010101" pitchFamily="2" charset="-122"/>
                <a:sym typeface="FZHei-B01S" panose="02010601030101010101" pitchFamily="2" charset="-122"/>
              </a:rPr>
              <a:t>添加标题</a:t>
            </a:r>
            <a:endParaRPr lang="zh-CN" altLang="en-US" b="1"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7" name="文本框 6"/>
          <p:cNvSpPr txBox="1"/>
          <p:nvPr/>
        </p:nvSpPr>
        <p:spPr>
          <a:xfrm>
            <a:off x="6212840" y="2665730"/>
            <a:ext cx="2581275" cy="2306955"/>
          </a:xfrm>
          <a:prstGeom prst="rect">
            <a:avLst/>
          </a:prstGeom>
          <a:noFill/>
          <a:effectLst/>
        </p:spPr>
        <p:txBody>
          <a:bodyPr wrap="square" rtlCol="0">
            <a:spAutoFit/>
          </a:bodyPr>
          <a:lstStyle/>
          <a:p>
            <a:pPr>
              <a:lnSpc>
                <a:spcPct val="150000"/>
              </a:lnSpc>
            </a:pPr>
            <a:r>
              <a:rPr lang="zh-CN" sz="12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请在此添加您的文字内容，请在此添加您的文字内容。请在此添加您的文字内容，请在此添加您的文字内容。请在此添加您的文字内容，请在此添加您的文字内容。请在此添加您的文字内容，请在此添加您的文字内容。</a:t>
            </a:r>
            <a:endParaRPr lang="zh-CN" altLang="zh-CN" sz="12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8" name="TextBox 76"/>
          <p:cNvSpPr txBox="1"/>
          <p:nvPr/>
        </p:nvSpPr>
        <p:spPr>
          <a:xfrm>
            <a:off x="9496107" y="3139440"/>
            <a:ext cx="1194947" cy="368300"/>
          </a:xfrm>
          <a:prstGeom prst="rect">
            <a:avLst/>
          </a:prstGeom>
          <a:noFill/>
          <a:effectLst/>
        </p:spPr>
        <p:txBody>
          <a:bodyPr wrap="square" rtlCol="0">
            <a:spAutoFit/>
          </a:bodyPr>
          <a:lstStyle/>
          <a:p>
            <a:r>
              <a:rPr lang="zh-CN" altLang="en-US" b="1" dirty="0">
                <a:solidFill>
                  <a:schemeClr val="bg1"/>
                </a:solidFill>
                <a:latin typeface="FZHei-B01S" panose="02010601030101010101" pitchFamily="2" charset="-122"/>
                <a:ea typeface="FZHei-B01S" panose="02010601030101010101" pitchFamily="2" charset="-122"/>
                <a:sym typeface="FZHei-B01S" panose="02010601030101010101" pitchFamily="2" charset="-122"/>
              </a:rPr>
              <a:t>添加标题</a:t>
            </a:r>
            <a:endParaRPr lang="zh-CN" altLang="en-US" b="1"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9" name="TextBox 76"/>
          <p:cNvSpPr txBox="1"/>
          <p:nvPr/>
        </p:nvSpPr>
        <p:spPr>
          <a:xfrm>
            <a:off x="9496107" y="4058285"/>
            <a:ext cx="1194947" cy="368300"/>
          </a:xfrm>
          <a:prstGeom prst="rect">
            <a:avLst/>
          </a:prstGeom>
          <a:noFill/>
          <a:effectLst/>
        </p:spPr>
        <p:txBody>
          <a:bodyPr wrap="square" rtlCol="0">
            <a:spAutoFit/>
          </a:bodyPr>
          <a:lstStyle/>
          <a:p>
            <a:r>
              <a:rPr lang="zh-CN" altLang="en-US" b="1" dirty="0">
                <a:solidFill>
                  <a:schemeClr val="bg1"/>
                </a:solidFill>
                <a:latin typeface="FZHei-B01S" panose="02010601030101010101" pitchFamily="2" charset="-122"/>
                <a:ea typeface="FZHei-B01S" panose="02010601030101010101" pitchFamily="2" charset="-122"/>
                <a:sym typeface="FZHei-B01S" panose="02010601030101010101" pitchFamily="2" charset="-122"/>
              </a:rPr>
              <a:t>添加标题</a:t>
            </a:r>
            <a:endParaRPr lang="zh-CN" altLang="en-US" b="1"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0" name="TextBox 76"/>
          <p:cNvSpPr txBox="1"/>
          <p:nvPr/>
        </p:nvSpPr>
        <p:spPr>
          <a:xfrm>
            <a:off x="9496742" y="4892675"/>
            <a:ext cx="1194947" cy="368300"/>
          </a:xfrm>
          <a:prstGeom prst="rect">
            <a:avLst/>
          </a:prstGeom>
          <a:noFill/>
          <a:effectLst/>
        </p:spPr>
        <p:txBody>
          <a:bodyPr wrap="square" rtlCol="0">
            <a:spAutoFit/>
          </a:bodyPr>
          <a:lstStyle/>
          <a:p>
            <a:r>
              <a:rPr lang="zh-CN" altLang="en-US" b="1" dirty="0">
                <a:solidFill>
                  <a:schemeClr val="bg1"/>
                </a:solidFill>
                <a:latin typeface="FZHei-B01S" panose="02010601030101010101" pitchFamily="2" charset="-122"/>
                <a:ea typeface="FZHei-B01S" panose="02010601030101010101" pitchFamily="2" charset="-122"/>
                <a:sym typeface="FZHei-B01S" panose="02010601030101010101" pitchFamily="2" charset="-122"/>
              </a:rPr>
              <a:t>添加标题</a:t>
            </a:r>
            <a:endParaRPr lang="zh-CN" altLang="en-US" b="1"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1" name="TextBox 76"/>
          <p:cNvSpPr txBox="1"/>
          <p:nvPr/>
        </p:nvSpPr>
        <p:spPr>
          <a:xfrm>
            <a:off x="6975157" y="1881505"/>
            <a:ext cx="1194947" cy="368300"/>
          </a:xfrm>
          <a:prstGeom prst="rect">
            <a:avLst/>
          </a:prstGeom>
          <a:noFill/>
          <a:effectLst/>
        </p:spPr>
        <p:txBody>
          <a:bodyPr wrap="square" rtlCol="0">
            <a:spAutoFit/>
          </a:bodyPr>
          <a:lstStyle/>
          <a:p>
            <a:r>
              <a:rPr lang="zh-CN" altLang="en-US" b="1" dirty="0">
                <a:solidFill>
                  <a:schemeClr val="bg1"/>
                </a:solidFill>
                <a:latin typeface="FZHei-B01S" panose="02010601030101010101" pitchFamily="2" charset="-122"/>
                <a:ea typeface="FZHei-B01S" panose="02010601030101010101" pitchFamily="2" charset="-122"/>
                <a:sym typeface="FZHei-B01S" panose="02010601030101010101" pitchFamily="2" charset="-122"/>
              </a:rPr>
              <a:t>添加标题</a:t>
            </a:r>
            <a:endParaRPr lang="zh-CN" altLang="en-US" b="1"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8" grpId="0" bldLvl="0" animBg="1"/>
      <p:bldP spid="9" grpId="0" bldLvl="0" animBg="1"/>
      <p:bldP spid="10" grpId="0" bldLvl="0" animBg="1"/>
      <p:bldP spid="1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接连接符 43"/>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45"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46" name="直接连接符 45"/>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5" name="Freeform 5"/>
          <p:cNvSpPr/>
          <p:nvPr/>
        </p:nvSpPr>
        <p:spPr bwMode="auto">
          <a:xfrm rot="10800000">
            <a:off x="3629291" y="4533202"/>
            <a:ext cx="1651012" cy="1656332"/>
          </a:xfrm>
          <a:prstGeom prst="round2DiagRect">
            <a:avLst>
              <a:gd name="adj1" fmla="val 22783"/>
              <a:gd name="adj2" fmla="val 0"/>
            </a:avLst>
          </a:prstGeom>
          <a:solidFill>
            <a:schemeClr val="accent2"/>
          </a:solidFill>
          <a:ln w="15875" cap="flat" cmpd="sng" algn="ctr">
            <a:noFill/>
            <a:prstDash val="solid"/>
            <a:miter lim="800000"/>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6" name="Freeform 5"/>
          <p:cNvSpPr/>
          <p:nvPr/>
        </p:nvSpPr>
        <p:spPr bwMode="auto">
          <a:xfrm rot="10800000">
            <a:off x="5840956" y="4165268"/>
            <a:ext cx="2042368" cy="2048948"/>
          </a:xfrm>
          <a:prstGeom prst="round2DiagRect">
            <a:avLst>
              <a:gd name="adj1" fmla="val 25382"/>
              <a:gd name="adj2" fmla="val 0"/>
            </a:avLst>
          </a:prstGeom>
          <a:solidFill>
            <a:schemeClr val="accent1"/>
          </a:solidFill>
          <a:ln w="15875" cap="flat" cmpd="sng" algn="ctr">
            <a:noFill/>
            <a:prstDash val="solid"/>
            <a:miter lim="800000"/>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7" name="Freeform 7"/>
          <p:cNvSpPr/>
          <p:nvPr/>
        </p:nvSpPr>
        <p:spPr bwMode="auto">
          <a:xfrm rot="10800000">
            <a:off x="1673484" y="4787785"/>
            <a:ext cx="1395154" cy="1399747"/>
          </a:xfrm>
          <a:prstGeom prst="round2DiagRect">
            <a:avLst>
              <a:gd name="adj1" fmla="val 23809"/>
              <a:gd name="adj2" fmla="val 0"/>
            </a:avLst>
          </a:prstGeom>
          <a:solidFill>
            <a:schemeClr val="accent1"/>
          </a:solidFill>
          <a:ln w="19050" cap="flat" cmpd="sng" algn="ctr">
            <a:noFill/>
            <a:prstDash val="solid"/>
            <a:miter lim="800000"/>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8" name="Freeform 6"/>
          <p:cNvSpPr/>
          <p:nvPr/>
        </p:nvSpPr>
        <p:spPr bwMode="auto">
          <a:xfrm rot="16200000" flipH="1">
            <a:off x="8447757" y="3887457"/>
            <a:ext cx="2296296" cy="2303855"/>
          </a:xfrm>
          <a:prstGeom prst="round2DiagRect">
            <a:avLst>
              <a:gd name="adj1" fmla="val 31573"/>
              <a:gd name="adj2" fmla="val 0"/>
            </a:avLst>
          </a:prstGeom>
          <a:solidFill>
            <a:schemeClr val="accent2"/>
          </a:solidFill>
          <a:ln w="19050" cap="flat" cmpd="sng" algn="ctr">
            <a:noFill/>
            <a:prstDash val="solid"/>
            <a:miter lim="800000"/>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9" name="TextBox 35"/>
          <p:cNvSpPr txBox="1"/>
          <p:nvPr/>
        </p:nvSpPr>
        <p:spPr>
          <a:xfrm>
            <a:off x="1896570" y="2913668"/>
            <a:ext cx="1434462" cy="1154162"/>
          </a:xfrm>
          <a:prstGeom prst="rect">
            <a:avLst/>
          </a:prstGeom>
          <a:noFill/>
        </p:spPr>
        <p:txBody>
          <a:bodyPr wrap="square" lIns="0" tIns="0" rIns="0" bIns="0" rtlCol="0">
            <a:spAutoFit/>
          </a:bodyPr>
          <a:lstStyle>
            <a:defPPr>
              <a:defRPr lang="zh-CN"/>
            </a:defPPr>
            <a:lvl1pPr algn="just">
              <a:lnSpc>
                <a:spcPts val="1800"/>
              </a:lnSpc>
              <a:defRPr sz="1300">
                <a:solidFill>
                  <a:schemeClr val="tx1">
                    <a:lumMod val="75000"/>
                    <a:lumOff val="25000"/>
                  </a:schemeClr>
                </a:solidFill>
                <a:latin typeface="微软雅黑" panose="020B0503020204020204" charset="-122"/>
                <a:ea typeface="微软雅黑" panose="020B0503020204020204" charset="-122"/>
              </a:defRPr>
            </a:lvl1pPr>
          </a:lstStyle>
          <a:p>
            <a:pPr marL="0" marR="0" lvl="0" indent="0" algn="just" defTabSz="1218565" eaLnBrk="1" fontAlgn="auto" latinLnBrk="0" hangingPunct="1">
              <a:lnSpc>
                <a:spcPts val="18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rPr>
              <a:t>点击输入您的文字内容，用简洁的文字进行阐述，详细内容应在演说过程中用语言来表达</a:t>
            </a:r>
            <a:endParaRPr kumimoji="0" lang="en-US" altLang="zh-CN" sz="1200" b="0" i="0" u="none" strike="noStrike" kern="0" cap="none" spc="0" normalizeH="0" baseline="0" noProof="0" dirty="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10" name="TextBox 36"/>
          <p:cNvSpPr txBox="1"/>
          <p:nvPr/>
        </p:nvSpPr>
        <p:spPr>
          <a:xfrm>
            <a:off x="3891722" y="2532980"/>
            <a:ext cx="1460624" cy="1154162"/>
          </a:xfrm>
          <a:prstGeom prst="rect">
            <a:avLst/>
          </a:prstGeom>
          <a:noFill/>
        </p:spPr>
        <p:txBody>
          <a:bodyPr wrap="square" lIns="0" tIns="0" rIns="0" bIns="0" rtlCol="0">
            <a:spAutoFit/>
          </a:bodyPr>
          <a:lstStyle>
            <a:defPPr>
              <a:defRPr lang="zh-CN"/>
            </a:defPPr>
            <a:lvl1pPr algn="just">
              <a:lnSpc>
                <a:spcPts val="1800"/>
              </a:lnSpc>
              <a:defRPr sz="1300">
                <a:solidFill>
                  <a:schemeClr val="tx1">
                    <a:lumMod val="65000"/>
                    <a:lumOff val="35000"/>
                  </a:schemeClr>
                </a:solidFill>
                <a:latin typeface="微软雅黑" panose="020B0503020204020204" charset="-122"/>
                <a:ea typeface="微软雅黑" panose="020B0503020204020204" charset="-122"/>
              </a:defRPr>
            </a:lvl1pPr>
          </a:lstStyle>
          <a:p>
            <a:pPr marL="0" marR="0" lvl="0" indent="0" algn="just" defTabSz="1218565" eaLnBrk="1" fontAlgn="auto" latinLnBrk="0" hangingPunct="1">
              <a:lnSpc>
                <a:spcPts val="18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rPr>
              <a:t>点击输入您的文字内容，用简洁的文字进行阐述，详细内容应在演说过程中用语言来表达</a:t>
            </a:r>
            <a:endParaRPr kumimoji="0" lang="en-US" altLang="zh-CN" sz="1200" b="0" i="0" u="none" strike="noStrike" kern="0" cap="none" spc="0" normalizeH="0" baseline="0" noProof="0" dirty="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11" name="TextBox 37"/>
          <p:cNvSpPr txBox="1"/>
          <p:nvPr/>
        </p:nvSpPr>
        <p:spPr>
          <a:xfrm>
            <a:off x="6113177" y="2257809"/>
            <a:ext cx="1790767" cy="923330"/>
          </a:xfrm>
          <a:prstGeom prst="rect">
            <a:avLst/>
          </a:prstGeom>
          <a:noFill/>
        </p:spPr>
        <p:txBody>
          <a:bodyPr wrap="square" lIns="0" tIns="0" rIns="0" bIns="0" rtlCol="0">
            <a:spAutoFit/>
          </a:bodyPr>
          <a:lstStyle>
            <a:defPPr>
              <a:defRPr lang="zh-CN"/>
            </a:defPPr>
            <a:lvl1pPr algn="just">
              <a:lnSpc>
                <a:spcPts val="1800"/>
              </a:lnSpc>
              <a:defRPr sz="1300">
                <a:solidFill>
                  <a:schemeClr val="tx1">
                    <a:lumMod val="65000"/>
                    <a:lumOff val="35000"/>
                  </a:schemeClr>
                </a:solidFill>
                <a:latin typeface="微软雅黑" panose="020B0503020204020204" charset="-122"/>
                <a:ea typeface="微软雅黑" panose="020B0503020204020204" charset="-122"/>
              </a:defRPr>
            </a:lvl1pPr>
          </a:lstStyle>
          <a:p>
            <a:pPr marL="0" marR="0" lvl="0" indent="0" algn="just" defTabSz="1218565" eaLnBrk="1" fontAlgn="auto" latinLnBrk="0" hangingPunct="1">
              <a:lnSpc>
                <a:spcPts val="18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rPr>
              <a:t>点击输入您的文字内容，用简洁的文字进行阐述，详细内容应在演说过程中用语言来表达</a:t>
            </a:r>
            <a:endParaRPr kumimoji="0" lang="en-US" altLang="zh-CN" sz="1200" b="0" i="0" u="none" strike="noStrike" kern="0" cap="none" spc="0" normalizeH="0" baseline="0" noProof="0" dirty="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12" name="TextBox 38"/>
          <p:cNvSpPr txBox="1"/>
          <p:nvPr/>
        </p:nvSpPr>
        <p:spPr>
          <a:xfrm>
            <a:off x="8616573" y="2024092"/>
            <a:ext cx="2131260" cy="692497"/>
          </a:xfrm>
          <a:prstGeom prst="rect">
            <a:avLst/>
          </a:prstGeom>
          <a:noFill/>
        </p:spPr>
        <p:txBody>
          <a:bodyPr wrap="square" lIns="0" tIns="0" rIns="0" bIns="0" rtlCol="0">
            <a:spAutoFit/>
          </a:bodyPr>
          <a:lstStyle>
            <a:defPPr>
              <a:defRPr lang="zh-CN"/>
            </a:defPPr>
            <a:lvl1pPr algn="just">
              <a:lnSpc>
                <a:spcPts val="1800"/>
              </a:lnSpc>
              <a:defRPr sz="1300">
                <a:solidFill>
                  <a:schemeClr val="tx1">
                    <a:lumMod val="65000"/>
                    <a:lumOff val="35000"/>
                  </a:schemeClr>
                </a:solidFill>
                <a:latin typeface="微软雅黑" panose="020B0503020204020204" charset="-122"/>
                <a:ea typeface="微软雅黑" panose="020B0503020204020204" charset="-122"/>
              </a:defRPr>
            </a:lvl1pPr>
          </a:lstStyle>
          <a:p>
            <a:pPr marL="0" marR="0" lvl="0" indent="0" algn="just" defTabSz="1218565" eaLnBrk="1" fontAlgn="auto" latinLnBrk="0" hangingPunct="1">
              <a:lnSpc>
                <a:spcPts val="1800"/>
              </a:lnSpc>
              <a:spcBef>
                <a:spcPts val="0"/>
              </a:spcBef>
              <a:spcAft>
                <a:spcPts val="0"/>
              </a:spcAft>
              <a:buClrTx/>
              <a:buSzTx/>
              <a:buFontTx/>
              <a:buNone/>
              <a:defRPr/>
            </a:pPr>
            <a:r>
              <a:rPr kumimoji="0" lang="zh-CN" altLang="en-US" sz="1200" b="0" i="0" u="none" strike="noStrike" kern="0" cap="none" spc="0" normalizeH="0" baseline="0" noProof="0" dirty="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rPr>
              <a:t>点击输入您的文字内容，用简洁的文字进行阐述，详细内容应在演说过程中用语言来表达</a:t>
            </a:r>
            <a:endParaRPr kumimoji="0" lang="en-US" altLang="zh-CN" sz="1200" b="0" i="0" u="none" strike="noStrike" kern="0" cap="none" spc="0" normalizeH="0" baseline="0" noProof="0" dirty="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13" name="TextBox 31"/>
          <p:cNvSpPr txBox="1"/>
          <p:nvPr/>
        </p:nvSpPr>
        <p:spPr>
          <a:xfrm>
            <a:off x="3861339" y="4841467"/>
            <a:ext cx="1229120" cy="287259"/>
          </a:xfrm>
          <a:prstGeom prst="rect">
            <a:avLst/>
          </a:prstGeom>
          <a:noFill/>
          <a:ln w="38100" cap="flat" cmpd="sng" algn="ctr">
            <a:noFill/>
            <a:prstDash val="solid"/>
            <a:miter lim="800000"/>
          </a:ln>
          <a:effectLst>
            <a:outerShdw blurRad="203200" dist="101600" dir="8100000" sx="102000" sy="102000" algn="tr" rotWithShape="0">
              <a:prstClr val="black">
                <a:alpha val="30000"/>
              </a:prstClr>
            </a:outerShdw>
          </a:effectLst>
        </p:spPr>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0" marR="0" lvl="0" indent="0" algn="ctr" defTabSz="1218565"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rPr>
              <a:t>标题文本</a:t>
            </a:r>
            <a:endParaRPr kumimoji="0" lang="zh-CN" altLang="en-US" sz="18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14" name="TextBox 9"/>
          <p:cNvSpPr txBox="1">
            <a:spLocks noChangeArrowheads="1"/>
          </p:cNvSpPr>
          <p:nvPr/>
        </p:nvSpPr>
        <p:spPr bwMode="auto">
          <a:xfrm>
            <a:off x="3712670" y="5601168"/>
            <a:ext cx="944484" cy="514428"/>
          </a:xfrm>
          <a:prstGeom prst="rect">
            <a:avLst/>
          </a:prstGeom>
          <a:noFill/>
          <a:ln w="9525" cap="flat" cmpd="sng" algn="ctr">
            <a:noFill/>
            <a:prstDash val="solid"/>
            <a:miter lim="800000"/>
          </a:ln>
          <a:effectLst>
            <a:outerShdw blurRad="203200" dist="101600" dir="8100000" sx="102000" sy="102000" algn="tr" rotWithShape="0">
              <a:prstClr val="black">
                <a:alpha val="30000"/>
              </a:prstClr>
            </a:outerShdw>
          </a:effectLst>
        </p:spPr>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rPr>
              <a:t>20</a:t>
            </a:r>
            <a:r>
              <a:rPr kumimoji="0" lang="en-US" altLang="zh-CN" sz="24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rPr>
              <a:t>%</a:t>
            </a:r>
            <a:endParaRPr kumimoji="0" lang="zh-CN" altLang="en-US" sz="24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15" name="TextBox 33"/>
          <p:cNvSpPr txBox="1"/>
          <p:nvPr/>
        </p:nvSpPr>
        <p:spPr>
          <a:xfrm>
            <a:off x="1876328" y="5073534"/>
            <a:ext cx="1027984" cy="246221"/>
          </a:xfrm>
          <a:prstGeom prst="rect">
            <a:avLst/>
          </a:prstGeom>
          <a:noFill/>
          <a:ln w="22225" cap="flat" cmpd="sng" algn="ctr">
            <a:noFill/>
            <a:prstDash val="solid"/>
          </a:ln>
          <a:effectLst/>
        </p:spPr>
        <p:txBody>
          <a:bodyPr rtlCol="0" anchor="ctr"/>
          <a:lstStyle>
            <a:defPPr>
              <a:defRPr lang="zh-CN"/>
            </a:defPPr>
            <a:lvl1pPr algn="ctr"/>
          </a:lstStyle>
          <a:p>
            <a:pPr marL="0" marR="0" lvl="0" indent="0" algn="ctr" defTabSz="1218565"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rPr>
              <a:t>标题文本</a:t>
            </a:r>
            <a:endParaRPr kumimoji="0" lang="zh-CN" altLang="en-US" sz="16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16" name="TextBox 9"/>
          <p:cNvSpPr txBox="1">
            <a:spLocks noChangeArrowheads="1"/>
          </p:cNvSpPr>
          <p:nvPr/>
        </p:nvSpPr>
        <p:spPr bwMode="auto">
          <a:xfrm>
            <a:off x="1784004" y="5675502"/>
            <a:ext cx="1027983" cy="406128"/>
          </a:xfrm>
          <a:prstGeom prst="rect">
            <a:avLst/>
          </a:prstGeom>
          <a:noFill/>
          <a:ln w="22225" cap="flat" cmpd="sng" algn="ctr">
            <a:noFill/>
            <a:prstDash val="solid"/>
          </a:ln>
          <a:effectLst/>
        </p:spPr>
        <p:txBody>
          <a:bodyPr rtlCol="0" anchor="ctr"/>
          <a:lstStyle>
            <a:defPPr>
              <a:defRPr lang="zh-CN"/>
            </a:defPPr>
            <a:lvl1pPr algn="ctr"/>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2935"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rPr>
              <a:t>10</a:t>
            </a:r>
            <a:r>
              <a:rPr kumimoji="0" lang="en-US" altLang="zh-CN" sz="1865"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rPr>
              <a:t>%</a:t>
            </a:r>
            <a:endParaRPr kumimoji="0" lang="zh-CN" altLang="en-US" sz="1865"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17" name="TextBox 27"/>
          <p:cNvSpPr txBox="1"/>
          <p:nvPr/>
        </p:nvSpPr>
        <p:spPr>
          <a:xfrm>
            <a:off x="6219826" y="4547486"/>
            <a:ext cx="1284626" cy="369332"/>
          </a:xfrm>
          <a:prstGeom prst="rect">
            <a:avLst/>
          </a:prstGeom>
          <a:noFill/>
          <a:ln w="38100" cap="flat" cmpd="sng" algn="ctr">
            <a:noFill/>
            <a:prstDash val="solid"/>
            <a:miter lim="800000"/>
          </a:ln>
          <a:effectLst>
            <a:outerShdw blurRad="203200" dist="101600" dir="8100000" sx="102000" sy="102000" algn="tr" rotWithShape="0">
              <a:prstClr val="black">
                <a:alpha val="30000"/>
              </a:prstClr>
            </a:outerShdw>
          </a:effectLst>
        </p:spPr>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0" marR="0" lvl="0" indent="0" algn="ctr" defTabSz="1218565"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rPr>
              <a:t>标题文本</a:t>
            </a:r>
            <a:endParaRPr kumimoji="0" lang="zh-CN" altLang="en-US" sz="20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18" name="TextBox 9"/>
          <p:cNvSpPr txBox="1">
            <a:spLocks noChangeArrowheads="1"/>
          </p:cNvSpPr>
          <p:nvPr/>
        </p:nvSpPr>
        <p:spPr bwMode="auto">
          <a:xfrm>
            <a:off x="5935999" y="5593548"/>
            <a:ext cx="1493472" cy="514428"/>
          </a:xfrm>
          <a:prstGeom prst="rect">
            <a:avLst/>
          </a:prstGeom>
          <a:noFill/>
          <a:ln w="9525" cap="flat" cmpd="sng" algn="ctr">
            <a:noFill/>
            <a:prstDash val="solid"/>
            <a:miter lim="800000"/>
          </a:ln>
          <a:effectLst>
            <a:outerShdw blurRad="203200" dist="101600" dir="8100000" sx="102000" sy="102000" algn="tr" rotWithShape="0">
              <a:prstClr val="black">
                <a:alpha val="30000"/>
              </a:prstClr>
            </a:outerShdw>
          </a:effectLst>
        </p:spPr>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48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rPr>
              <a:t>30</a:t>
            </a:r>
            <a:r>
              <a:rPr kumimoji="0" lang="en-US" altLang="zh-CN" sz="28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rPr>
              <a:t>%</a:t>
            </a:r>
            <a:endParaRPr kumimoji="0" lang="zh-CN" altLang="en-US" sz="28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19" name="TextBox 26"/>
          <p:cNvSpPr txBox="1"/>
          <p:nvPr/>
        </p:nvSpPr>
        <p:spPr>
          <a:xfrm>
            <a:off x="8796525" y="4361763"/>
            <a:ext cx="1739044" cy="410369"/>
          </a:xfrm>
          <a:prstGeom prst="rect">
            <a:avLst/>
          </a:prstGeom>
          <a:noFill/>
          <a:ln w="38100" cap="flat" cmpd="sng" algn="ctr">
            <a:noFill/>
            <a:prstDash val="solid"/>
            <a:miter lim="800000"/>
          </a:ln>
          <a:effectLst>
            <a:outerShdw blurRad="203200" dist="101600" dir="8100000" sx="102000" sy="102000" algn="tr" rotWithShape="0">
              <a:prstClr val="black">
                <a:alpha val="30000"/>
              </a:prstClr>
            </a:outerShdw>
          </a:effectLst>
        </p:spPr>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0" marR="0" lvl="0" indent="0" algn="ctr" defTabSz="1218565"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rPr>
              <a:t>标题文本</a:t>
            </a:r>
            <a:endParaRPr kumimoji="0" lang="zh-CN" altLang="en-US" sz="24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20" name="TextBox 9"/>
          <p:cNvSpPr txBox="1">
            <a:spLocks noChangeArrowheads="1"/>
          </p:cNvSpPr>
          <p:nvPr/>
        </p:nvSpPr>
        <p:spPr bwMode="auto">
          <a:xfrm>
            <a:off x="8592272" y="5509728"/>
            <a:ext cx="1458342" cy="514428"/>
          </a:xfrm>
          <a:prstGeom prst="rect">
            <a:avLst/>
          </a:prstGeom>
          <a:noFill/>
          <a:ln w="9525" cap="flat" cmpd="sng" algn="ctr">
            <a:noFill/>
            <a:prstDash val="solid"/>
            <a:miter lim="800000"/>
          </a:ln>
          <a:effectLst>
            <a:outerShdw blurRad="203200" dist="101600" dir="8100000" sx="102000" sy="102000" algn="tr" rotWithShape="0">
              <a:prstClr val="black">
                <a:alpha val="30000"/>
              </a:prstClr>
            </a:outerShdw>
          </a:effectLst>
        </p:spPr>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60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rPr>
              <a:t>40</a:t>
            </a:r>
            <a:r>
              <a:rPr kumimoji="0" lang="en-US" altLang="zh-CN" sz="36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rPr>
              <a:t>%</a:t>
            </a:r>
            <a:endParaRPr kumimoji="0" lang="zh-CN" altLang="en-US" sz="3600" b="1" i="0" u="none" strike="noStrike" kern="0" cap="none" spc="0" normalizeH="0" baseline="0" noProof="0" dirty="0">
              <a:ln>
                <a:noFill/>
              </a:ln>
              <a:solidFill>
                <a:schemeClr val="bg1"/>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cxnSp>
        <p:nvCxnSpPr>
          <p:cNvPr id="21" name="直接连接符 20"/>
          <p:cNvCxnSpPr/>
          <p:nvPr/>
        </p:nvCxnSpPr>
        <p:spPr>
          <a:xfrm flipV="1">
            <a:off x="3673664" y="2579688"/>
            <a:ext cx="0" cy="1872470"/>
          </a:xfrm>
          <a:prstGeom prst="line">
            <a:avLst/>
          </a:prstGeom>
          <a:noFill/>
          <a:ln w="12700" cap="flat" cmpd="sng" algn="ctr">
            <a:solidFill>
              <a:schemeClr val="bg1"/>
            </a:solidFill>
            <a:prstDash val="sysDash"/>
            <a:tailEnd type="oval"/>
          </a:ln>
          <a:effectLst/>
        </p:spPr>
      </p:cxnSp>
      <p:cxnSp>
        <p:nvCxnSpPr>
          <p:cNvPr id="22" name="直接连接符 21"/>
          <p:cNvCxnSpPr/>
          <p:nvPr/>
        </p:nvCxnSpPr>
        <p:spPr>
          <a:xfrm flipV="1">
            <a:off x="5840955" y="2276862"/>
            <a:ext cx="0" cy="1966116"/>
          </a:xfrm>
          <a:prstGeom prst="line">
            <a:avLst/>
          </a:prstGeom>
          <a:noFill/>
          <a:ln w="12700" cap="flat" cmpd="sng" algn="ctr">
            <a:solidFill>
              <a:schemeClr val="bg1"/>
            </a:solidFill>
            <a:prstDash val="sysDash"/>
            <a:tailEnd type="oval"/>
          </a:ln>
          <a:effectLst/>
        </p:spPr>
      </p:cxnSp>
      <p:cxnSp>
        <p:nvCxnSpPr>
          <p:cNvPr id="23" name="直接连接符 22"/>
          <p:cNvCxnSpPr/>
          <p:nvPr/>
        </p:nvCxnSpPr>
        <p:spPr>
          <a:xfrm flipV="1">
            <a:off x="1673483" y="2915315"/>
            <a:ext cx="0" cy="1872470"/>
          </a:xfrm>
          <a:prstGeom prst="line">
            <a:avLst/>
          </a:prstGeom>
          <a:noFill/>
          <a:ln w="12700" cap="flat" cmpd="sng" algn="ctr">
            <a:solidFill>
              <a:schemeClr val="bg1"/>
            </a:solidFill>
            <a:prstDash val="sysDash"/>
            <a:tailEnd type="oval"/>
          </a:ln>
          <a:effectLst/>
        </p:spPr>
      </p:cxnSp>
      <p:cxnSp>
        <p:nvCxnSpPr>
          <p:cNvPr id="24" name="直接连接符 23"/>
          <p:cNvCxnSpPr/>
          <p:nvPr/>
        </p:nvCxnSpPr>
        <p:spPr>
          <a:xfrm flipV="1">
            <a:off x="8443977" y="2024092"/>
            <a:ext cx="0" cy="1966116"/>
          </a:xfrm>
          <a:prstGeom prst="line">
            <a:avLst/>
          </a:prstGeom>
          <a:noFill/>
          <a:ln w="12700" cap="flat" cmpd="sng" algn="ctr">
            <a:solidFill>
              <a:schemeClr val="bg1"/>
            </a:solidFill>
            <a:prstDash val="sysDash"/>
            <a:tailEnd type="oval"/>
          </a:ln>
          <a:effectLst/>
        </p:spPr>
      </p:cxnSp>
      <p:grpSp>
        <p:nvGrpSpPr>
          <p:cNvPr id="25" name="组合 24"/>
          <p:cNvGrpSpPr/>
          <p:nvPr/>
        </p:nvGrpSpPr>
        <p:grpSpPr>
          <a:xfrm>
            <a:off x="5617182" y="1653389"/>
            <a:ext cx="447546" cy="447544"/>
            <a:chOff x="2901187" y="4829176"/>
            <a:chExt cx="686158" cy="686156"/>
          </a:xfrm>
        </p:grpSpPr>
        <p:sp>
          <p:nvSpPr>
            <p:cNvPr id="26" name="椭圆 25"/>
            <p:cNvSpPr/>
            <p:nvPr/>
          </p:nvSpPr>
          <p:spPr>
            <a:xfrm>
              <a:off x="2901187" y="4829176"/>
              <a:ext cx="686158" cy="686156"/>
            </a:xfrm>
            <a:prstGeom prst="ellipse">
              <a:avLst/>
            </a:prstGeom>
            <a:solidFill>
              <a:schemeClr val="accent2"/>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940" b="0" i="0" u="none" strike="noStrike" kern="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grpSp>
          <p:nvGrpSpPr>
            <p:cNvPr id="27" name="组合 26"/>
            <p:cNvGrpSpPr/>
            <p:nvPr/>
          </p:nvGrpSpPr>
          <p:grpSpPr>
            <a:xfrm>
              <a:off x="3058417" y="5025608"/>
              <a:ext cx="383964" cy="293292"/>
              <a:chOff x="8077200" y="1177925"/>
              <a:chExt cx="658813" cy="503238"/>
            </a:xfrm>
            <a:solidFill>
              <a:sysClr val="window" lastClr="FFFFFF"/>
            </a:solidFill>
          </p:grpSpPr>
          <p:sp>
            <p:nvSpPr>
              <p:cNvPr id="28" name="Freeform 15"/>
              <p:cNvSpPr>
                <a:spLocks noEditPoints="1"/>
              </p:cNvSpPr>
              <p:nvPr/>
            </p:nvSpPr>
            <p:spPr bwMode="auto">
              <a:xfrm>
                <a:off x="8077200" y="1177925"/>
                <a:ext cx="530225" cy="412750"/>
              </a:xfrm>
              <a:custGeom>
                <a:avLst/>
                <a:gdLst>
                  <a:gd name="T0" fmla="*/ 92 w 141"/>
                  <a:gd name="T1" fmla="*/ 95 h 110"/>
                  <a:gd name="T2" fmla="*/ 126 w 141"/>
                  <a:gd name="T3" fmla="*/ 77 h 110"/>
                  <a:gd name="T4" fmla="*/ 136 w 141"/>
                  <a:gd name="T5" fmla="*/ 38 h 110"/>
                  <a:gd name="T6" fmla="*/ 111 w 141"/>
                  <a:gd name="T7" fmla="*/ 10 h 110"/>
                  <a:gd name="T8" fmla="*/ 75 w 141"/>
                  <a:gd name="T9" fmla="*/ 1 h 110"/>
                  <a:gd name="T10" fmla="*/ 20 w 141"/>
                  <a:gd name="T11" fmla="*/ 19 h 110"/>
                  <a:gd name="T12" fmla="*/ 17 w 141"/>
                  <a:gd name="T13" fmla="*/ 77 h 110"/>
                  <a:gd name="T14" fmla="*/ 30 w 141"/>
                  <a:gd name="T15" fmla="*/ 88 h 110"/>
                  <a:gd name="T16" fmla="*/ 29 w 141"/>
                  <a:gd name="T17" fmla="*/ 88 h 110"/>
                  <a:gd name="T18" fmla="*/ 19 w 141"/>
                  <a:gd name="T19" fmla="*/ 103 h 110"/>
                  <a:gd name="T20" fmla="*/ 17 w 141"/>
                  <a:gd name="T21" fmla="*/ 108 h 110"/>
                  <a:gd name="T22" fmla="*/ 22 w 141"/>
                  <a:gd name="T23" fmla="*/ 110 h 110"/>
                  <a:gd name="T24" fmla="*/ 53 w 141"/>
                  <a:gd name="T25" fmla="*/ 98 h 110"/>
                  <a:gd name="T26" fmla="*/ 58 w 141"/>
                  <a:gd name="T27" fmla="*/ 97 h 110"/>
                  <a:gd name="T28" fmla="*/ 92 w 141"/>
                  <a:gd name="T29" fmla="*/ 95 h 110"/>
                  <a:gd name="T30" fmla="*/ 55 w 141"/>
                  <a:gd name="T31" fmla="*/ 84 h 110"/>
                  <a:gd name="T32" fmla="*/ 50 w 141"/>
                  <a:gd name="T33" fmla="*/ 85 h 110"/>
                  <a:gd name="T34" fmla="*/ 43 w 141"/>
                  <a:gd name="T35" fmla="*/ 90 h 110"/>
                  <a:gd name="T36" fmla="*/ 42 w 141"/>
                  <a:gd name="T37" fmla="*/ 89 h 110"/>
                  <a:gd name="T38" fmla="*/ 45 w 141"/>
                  <a:gd name="T39" fmla="*/ 82 h 110"/>
                  <a:gd name="T40" fmla="*/ 37 w 141"/>
                  <a:gd name="T41" fmla="*/ 77 h 110"/>
                  <a:gd name="T42" fmla="*/ 22 w 141"/>
                  <a:gd name="T43" fmla="*/ 64 h 110"/>
                  <a:gd name="T44" fmla="*/ 25 w 141"/>
                  <a:gd name="T45" fmla="*/ 30 h 110"/>
                  <a:gd name="T46" fmla="*/ 62 w 141"/>
                  <a:gd name="T47" fmla="*/ 14 h 110"/>
                  <a:gd name="T48" fmla="*/ 103 w 141"/>
                  <a:gd name="T49" fmla="*/ 20 h 110"/>
                  <a:gd name="T50" fmla="*/ 123 w 141"/>
                  <a:gd name="T51" fmla="*/ 38 h 110"/>
                  <a:gd name="T52" fmla="*/ 121 w 141"/>
                  <a:gd name="T53" fmla="*/ 64 h 110"/>
                  <a:gd name="T54" fmla="*/ 89 w 141"/>
                  <a:gd name="T55" fmla="*/ 84 h 110"/>
                  <a:gd name="T56" fmla="*/ 55 w 141"/>
                  <a:gd name="T57" fmla="*/ 8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1" h="110">
                    <a:moveTo>
                      <a:pt x="92" y="95"/>
                    </a:moveTo>
                    <a:cubicBezTo>
                      <a:pt x="105" y="92"/>
                      <a:pt x="117" y="87"/>
                      <a:pt x="126" y="77"/>
                    </a:cubicBezTo>
                    <a:cubicBezTo>
                      <a:pt x="137" y="66"/>
                      <a:pt x="141" y="53"/>
                      <a:pt x="136" y="38"/>
                    </a:cubicBezTo>
                    <a:cubicBezTo>
                      <a:pt x="132" y="25"/>
                      <a:pt x="123" y="17"/>
                      <a:pt x="111" y="10"/>
                    </a:cubicBezTo>
                    <a:cubicBezTo>
                      <a:pt x="100" y="4"/>
                      <a:pt x="87" y="1"/>
                      <a:pt x="75" y="1"/>
                    </a:cubicBezTo>
                    <a:cubicBezTo>
                      <a:pt x="54" y="0"/>
                      <a:pt x="35" y="5"/>
                      <a:pt x="20" y="19"/>
                    </a:cubicBezTo>
                    <a:cubicBezTo>
                      <a:pt x="1" y="35"/>
                      <a:pt x="0" y="59"/>
                      <a:pt x="17" y="77"/>
                    </a:cubicBezTo>
                    <a:cubicBezTo>
                      <a:pt x="20" y="81"/>
                      <a:pt x="25" y="84"/>
                      <a:pt x="30" y="88"/>
                    </a:cubicBezTo>
                    <a:cubicBezTo>
                      <a:pt x="30" y="88"/>
                      <a:pt x="30" y="88"/>
                      <a:pt x="29" y="88"/>
                    </a:cubicBezTo>
                    <a:cubicBezTo>
                      <a:pt x="27" y="94"/>
                      <a:pt x="23" y="99"/>
                      <a:pt x="19" y="103"/>
                    </a:cubicBezTo>
                    <a:cubicBezTo>
                      <a:pt x="17" y="105"/>
                      <a:pt x="16" y="106"/>
                      <a:pt x="17" y="108"/>
                    </a:cubicBezTo>
                    <a:cubicBezTo>
                      <a:pt x="18" y="110"/>
                      <a:pt x="20" y="110"/>
                      <a:pt x="22" y="110"/>
                    </a:cubicBezTo>
                    <a:cubicBezTo>
                      <a:pt x="33" y="108"/>
                      <a:pt x="43" y="104"/>
                      <a:pt x="53" y="98"/>
                    </a:cubicBezTo>
                    <a:cubicBezTo>
                      <a:pt x="54" y="97"/>
                      <a:pt x="56" y="96"/>
                      <a:pt x="58" y="97"/>
                    </a:cubicBezTo>
                    <a:cubicBezTo>
                      <a:pt x="69" y="98"/>
                      <a:pt x="81" y="98"/>
                      <a:pt x="92" y="95"/>
                    </a:cubicBezTo>
                    <a:close/>
                    <a:moveTo>
                      <a:pt x="55" y="84"/>
                    </a:moveTo>
                    <a:cubicBezTo>
                      <a:pt x="53" y="84"/>
                      <a:pt x="51" y="84"/>
                      <a:pt x="50" y="85"/>
                    </a:cubicBezTo>
                    <a:cubicBezTo>
                      <a:pt x="47" y="87"/>
                      <a:pt x="45" y="88"/>
                      <a:pt x="43" y="90"/>
                    </a:cubicBezTo>
                    <a:cubicBezTo>
                      <a:pt x="43" y="89"/>
                      <a:pt x="42" y="89"/>
                      <a:pt x="42" y="89"/>
                    </a:cubicBezTo>
                    <a:cubicBezTo>
                      <a:pt x="43" y="87"/>
                      <a:pt x="44" y="85"/>
                      <a:pt x="45" y="82"/>
                    </a:cubicBezTo>
                    <a:cubicBezTo>
                      <a:pt x="42" y="80"/>
                      <a:pt x="40" y="79"/>
                      <a:pt x="37" y="77"/>
                    </a:cubicBezTo>
                    <a:cubicBezTo>
                      <a:pt x="31" y="74"/>
                      <a:pt x="26" y="70"/>
                      <a:pt x="22" y="64"/>
                    </a:cubicBezTo>
                    <a:cubicBezTo>
                      <a:pt x="14" y="53"/>
                      <a:pt x="16" y="40"/>
                      <a:pt x="25" y="30"/>
                    </a:cubicBezTo>
                    <a:cubicBezTo>
                      <a:pt x="35" y="20"/>
                      <a:pt x="48" y="15"/>
                      <a:pt x="62" y="14"/>
                    </a:cubicBezTo>
                    <a:cubicBezTo>
                      <a:pt x="76" y="12"/>
                      <a:pt x="90" y="14"/>
                      <a:pt x="103" y="20"/>
                    </a:cubicBezTo>
                    <a:cubicBezTo>
                      <a:pt x="112" y="24"/>
                      <a:pt x="119" y="30"/>
                      <a:pt x="123" y="38"/>
                    </a:cubicBezTo>
                    <a:cubicBezTo>
                      <a:pt x="128" y="47"/>
                      <a:pt x="127" y="56"/>
                      <a:pt x="121" y="64"/>
                    </a:cubicBezTo>
                    <a:cubicBezTo>
                      <a:pt x="113" y="75"/>
                      <a:pt x="102" y="81"/>
                      <a:pt x="89" y="84"/>
                    </a:cubicBezTo>
                    <a:cubicBezTo>
                      <a:pt x="78" y="86"/>
                      <a:pt x="66" y="86"/>
                      <a:pt x="55" y="8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83999" tIns="41999" rIns="83999" bIns="41999"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025" b="0" i="0" u="none" strike="noStrike" kern="0" cap="none" spc="0" normalizeH="0" baseline="0" noProof="0" dirty="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29" name="Freeform 16"/>
              <p:cNvSpPr/>
              <p:nvPr/>
            </p:nvSpPr>
            <p:spPr bwMode="auto">
              <a:xfrm>
                <a:off x="8318500" y="1309688"/>
                <a:ext cx="417513" cy="371475"/>
              </a:xfrm>
              <a:custGeom>
                <a:avLst/>
                <a:gdLst>
                  <a:gd name="T0" fmla="*/ 94 w 111"/>
                  <a:gd name="T1" fmla="*/ 90 h 99"/>
                  <a:gd name="T2" fmla="*/ 85 w 111"/>
                  <a:gd name="T3" fmla="*/ 77 h 99"/>
                  <a:gd name="T4" fmla="*/ 110 w 111"/>
                  <a:gd name="T5" fmla="*/ 38 h 99"/>
                  <a:gd name="T6" fmla="*/ 84 w 111"/>
                  <a:gd name="T7" fmla="*/ 0 h 99"/>
                  <a:gd name="T8" fmla="*/ 85 w 111"/>
                  <a:gd name="T9" fmla="*/ 3 h 99"/>
                  <a:gd name="T10" fmla="*/ 86 w 111"/>
                  <a:gd name="T11" fmla="*/ 21 h 99"/>
                  <a:gd name="T12" fmla="*/ 66 w 111"/>
                  <a:gd name="T13" fmla="*/ 55 h 99"/>
                  <a:gd name="T14" fmla="*/ 23 w 111"/>
                  <a:gd name="T15" fmla="*/ 74 h 99"/>
                  <a:gd name="T16" fmla="*/ 0 w 111"/>
                  <a:gd name="T17" fmla="*/ 75 h 99"/>
                  <a:gd name="T18" fmla="*/ 10 w 111"/>
                  <a:gd name="T19" fmla="*/ 81 h 99"/>
                  <a:gd name="T20" fmla="*/ 58 w 111"/>
                  <a:gd name="T21" fmla="*/ 86 h 99"/>
                  <a:gd name="T22" fmla="*/ 62 w 111"/>
                  <a:gd name="T23" fmla="*/ 87 h 99"/>
                  <a:gd name="T24" fmla="*/ 94 w 111"/>
                  <a:gd name="T25" fmla="*/ 99 h 99"/>
                  <a:gd name="T26" fmla="*/ 98 w 111"/>
                  <a:gd name="T27" fmla="*/ 97 h 99"/>
                  <a:gd name="T28" fmla="*/ 97 w 111"/>
                  <a:gd name="T29" fmla="*/ 93 h 99"/>
                  <a:gd name="T30" fmla="*/ 94 w 111"/>
                  <a:gd name="T31"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94" y="90"/>
                    </a:moveTo>
                    <a:cubicBezTo>
                      <a:pt x="91" y="86"/>
                      <a:pt x="87" y="82"/>
                      <a:pt x="85" y="77"/>
                    </a:cubicBezTo>
                    <a:cubicBezTo>
                      <a:pt x="100" y="68"/>
                      <a:pt x="111" y="56"/>
                      <a:pt x="110" y="38"/>
                    </a:cubicBezTo>
                    <a:cubicBezTo>
                      <a:pt x="110" y="20"/>
                      <a:pt x="99" y="9"/>
                      <a:pt x="84" y="0"/>
                    </a:cubicBezTo>
                    <a:cubicBezTo>
                      <a:pt x="85" y="1"/>
                      <a:pt x="85" y="2"/>
                      <a:pt x="85" y="3"/>
                    </a:cubicBezTo>
                    <a:cubicBezTo>
                      <a:pt x="86" y="9"/>
                      <a:pt x="87" y="15"/>
                      <a:pt x="86" y="21"/>
                    </a:cubicBezTo>
                    <a:cubicBezTo>
                      <a:pt x="84" y="35"/>
                      <a:pt x="77" y="46"/>
                      <a:pt x="66" y="55"/>
                    </a:cubicBezTo>
                    <a:cubicBezTo>
                      <a:pt x="54" y="66"/>
                      <a:pt x="39" y="71"/>
                      <a:pt x="23" y="74"/>
                    </a:cubicBezTo>
                    <a:cubicBezTo>
                      <a:pt x="16" y="75"/>
                      <a:pt x="8" y="75"/>
                      <a:pt x="0" y="75"/>
                    </a:cubicBezTo>
                    <a:cubicBezTo>
                      <a:pt x="3" y="77"/>
                      <a:pt x="7" y="79"/>
                      <a:pt x="10" y="81"/>
                    </a:cubicBezTo>
                    <a:cubicBezTo>
                      <a:pt x="26" y="87"/>
                      <a:pt x="42" y="88"/>
                      <a:pt x="58" y="86"/>
                    </a:cubicBezTo>
                    <a:cubicBezTo>
                      <a:pt x="60" y="86"/>
                      <a:pt x="61" y="86"/>
                      <a:pt x="62" y="87"/>
                    </a:cubicBezTo>
                    <a:cubicBezTo>
                      <a:pt x="72" y="93"/>
                      <a:pt x="82" y="97"/>
                      <a:pt x="94" y="99"/>
                    </a:cubicBezTo>
                    <a:cubicBezTo>
                      <a:pt x="95" y="99"/>
                      <a:pt x="97" y="98"/>
                      <a:pt x="98" y="97"/>
                    </a:cubicBezTo>
                    <a:cubicBezTo>
                      <a:pt x="98" y="97"/>
                      <a:pt x="98" y="95"/>
                      <a:pt x="97" y="93"/>
                    </a:cubicBezTo>
                    <a:cubicBezTo>
                      <a:pt x="97" y="92"/>
                      <a:pt x="95" y="91"/>
                      <a:pt x="94" y="9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83999" tIns="41999" rIns="83999" bIns="41999"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025" b="0" i="0" u="none" strike="noStrike" kern="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grpSp>
      </p:grpSp>
      <p:grpSp>
        <p:nvGrpSpPr>
          <p:cNvPr id="30" name="组合 29"/>
          <p:cNvGrpSpPr/>
          <p:nvPr/>
        </p:nvGrpSpPr>
        <p:grpSpPr>
          <a:xfrm>
            <a:off x="1455597" y="2219707"/>
            <a:ext cx="447546" cy="447544"/>
            <a:chOff x="2901187" y="1990726"/>
            <a:chExt cx="686158" cy="686156"/>
          </a:xfrm>
        </p:grpSpPr>
        <p:sp>
          <p:nvSpPr>
            <p:cNvPr id="31" name="椭圆 30"/>
            <p:cNvSpPr/>
            <p:nvPr/>
          </p:nvSpPr>
          <p:spPr>
            <a:xfrm>
              <a:off x="2901187" y="1990726"/>
              <a:ext cx="686158" cy="686156"/>
            </a:xfrm>
            <a:prstGeom prst="ellipse">
              <a:avLst/>
            </a:prstGeom>
            <a:solidFill>
              <a:schemeClr val="accent2"/>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940" b="0" i="0" u="none" strike="noStrike" kern="0" cap="none" spc="0" normalizeH="0" baseline="0" noProof="0" dirty="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32" name="任意多边形 71"/>
            <p:cNvSpPr/>
            <p:nvPr/>
          </p:nvSpPr>
          <p:spPr bwMode="auto">
            <a:xfrm>
              <a:off x="3132017" y="2151368"/>
              <a:ext cx="255358" cy="331226"/>
            </a:xfrm>
            <a:custGeom>
              <a:avLst/>
              <a:gdLst>
                <a:gd name="connsiteX0" fmla="*/ 344255 w 438150"/>
                <a:gd name="connsiteY0" fmla="*/ 320246 h 568325"/>
                <a:gd name="connsiteX1" fmla="*/ 438150 w 438150"/>
                <a:gd name="connsiteY1" fmla="*/ 399092 h 568325"/>
                <a:gd name="connsiteX2" fmla="*/ 438150 w 438150"/>
                <a:gd name="connsiteY2" fmla="*/ 406601 h 568325"/>
                <a:gd name="connsiteX3" fmla="*/ 438150 w 438150"/>
                <a:gd name="connsiteY3" fmla="*/ 545520 h 568325"/>
                <a:gd name="connsiteX4" fmla="*/ 438150 w 438150"/>
                <a:gd name="connsiteY4" fmla="*/ 549275 h 568325"/>
                <a:gd name="connsiteX5" fmla="*/ 284162 w 438150"/>
                <a:gd name="connsiteY5" fmla="*/ 549275 h 568325"/>
                <a:gd name="connsiteX6" fmla="*/ 284162 w 438150"/>
                <a:gd name="connsiteY6" fmla="*/ 545520 h 568325"/>
                <a:gd name="connsiteX7" fmla="*/ 284162 w 438150"/>
                <a:gd name="connsiteY7" fmla="*/ 402847 h 568325"/>
                <a:gd name="connsiteX8" fmla="*/ 344255 w 438150"/>
                <a:gd name="connsiteY8" fmla="*/ 320246 h 568325"/>
                <a:gd name="connsiteX9" fmla="*/ 352879 w 438150"/>
                <a:gd name="connsiteY9" fmla="*/ 200025 h 568325"/>
                <a:gd name="connsiteX10" fmla="*/ 356621 w 438150"/>
                <a:gd name="connsiteY10" fmla="*/ 200025 h 568325"/>
                <a:gd name="connsiteX11" fmla="*/ 367847 w 438150"/>
                <a:gd name="connsiteY11" fmla="*/ 200025 h 568325"/>
                <a:gd name="connsiteX12" fmla="*/ 379072 w 438150"/>
                <a:gd name="connsiteY12" fmla="*/ 203767 h 568325"/>
                <a:gd name="connsiteX13" fmla="*/ 409008 w 438150"/>
                <a:gd name="connsiteY13" fmla="*/ 263638 h 568325"/>
                <a:gd name="connsiteX14" fmla="*/ 360363 w 438150"/>
                <a:gd name="connsiteY14" fmla="*/ 304800 h 568325"/>
                <a:gd name="connsiteX15" fmla="*/ 311717 w 438150"/>
                <a:gd name="connsiteY15" fmla="*/ 263638 h 568325"/>
                <a:gd name="connsiteX16" fmla="*/ 352879 w 438150"/>
                <a:gd name="connsiteY16" fmla="*/ 200025 h 568325"/>
                <a:gd name="connsiteX17" fmla="*/ 100853 w 438150"/>
                <a:gd name="connsiteY17" fmla="*/ 196018 h 568325"/>
                <a:gd name="connsiteX18" fmla="*/ 254000 w 438150"/>
                <a:gd name="connsiteY18" fmla="*/ 320120 h 568325"/>
                <a:gd name="connsiteX19" fmla="*/ 254000 w 438150"/>
                <a:gd name="connsiteY19" fmla="*/ 331402 h 568325"/>
                <a:gd name="connsiteX20" fmla="*/ 254000 w 438150"/>
                <a:gd name="connsiteY20" fmla="*/ 557043 h 568325"/>
                <a:gd name="connsiteX21" fmla="*/ 254000 w 438150"/>
                <a:gd name="connsiteY21" fmla="*/ 568325 h 568325"/>
                <a:gd name="connsiteX22" fmla="*/ 0 w 438150"/>
                <a:gd name="connsiteY22" fmla="*/ 568325 h 568325"/>
                <a:gd name="connsiteX23" fmla="*/ 0 w 438150"/>
                <a:gd name="connsiteY23" fmla="*/ 560804 h 568325"/>
                <a:gd name="connsiteX24" fmla="*/ 0 w 438150"/>
                <a:gd name="connsiteY24" fmla="*/ 327642 h 568325"/>
                <a:gd name="connsiteX25" fmla="*/ 100853 w 438150"/>
                <a:gd name="connsiteY25" fmla="*/ 196018 h 568325"/>
                <a:gd name="connsiteX26" fmla="*/ 112091 w 438150"/>
                <a:gd name="connsiteY26" fmla="*/ 0 h 568325"/>
                <a:gd name="connsiteX27" fmla="*/ 115818 w 438150"/>
                <a:gd name="connsiteY27" fmla="*/ 0 h 568325"/>
                <a:gd name="connsiteX28" fmla="*/ 138181 w 438150"/>
                <a:gd name="connsiteY28" fmla="*/ 0 h 568325"/>
                <a:gd name="connsiteX29" fmla="*/ 153090 w 438150"/>
                <a:gd name="connsiteY29" fmla="*/ 3762 h 568325"/>
                <a:gd name="connsiteX30" fmla="*/ 205271 w 438150"/>
                <a:gd name="connsiteY30" fmla="*/ 101566 h 568325"/>
                <a:gd name="connsiteX31" fmla="*/ 127000 w 438150"/>
                <a:gd name="connsiteY31" fmla="*/ 169276 h 568325"/>
                <a:gd name="connsiteX32" fmla="*/ 48729 w 438150"/>
                <a:gd name="connsiteY32" fmla="*/ 101566 h 568325"/>
                <a:gd name="connsiteX33" fmla="*/ 112091 w 438150"/>
                <a:gd name="connsiteY33" fmla="*/ 0 h 56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150" h="568325">
                  <a:moveTo>
                    <a:pt x="344255" y="320246"/>
                  </a:moveTo>
                  <a:cubicBezTo>
                    <a:pt x="393080" y="312737"/>
                    <a:pt x="434394" y="346528"/>
                    <a:pt x="438150" y="399092"/>
                  </a:cubicBezTo>
                  <a:cubicBezTo>
                    <a:pt x="438150" y="399092"/>
                    <a:pt x="438150" y="402847"/>
                    <a:pt x="438150" y="406601"/>
                  </a:cubicBezTo>
                  <a:cubicBezTo>
                    <a:pt x="438150" y="451656"/>
                    <a:pt x="438150" y="496711"/>
                    <a:pt x="438150" y="545520"/>
                  </a:cubicBezTo>
                  <a:cubicBezTo>
                    <a:pt x="438150" y="545520"/>
                    <a:pt x="438150" y="545520"/>
                    <a:pt x="438150" y="549275"/>
                  </a:cubicBezTo>
                  <a:cubicBezTo>
                    <a:pt x="438150" y="549275"/>
                    <a:pt x="438150" y="549275"/>
                    <a:pt x="284162" y="549275"/>
                  </a:cubicBezTo>
                  <a:cubicBezTo>
                    <a:pt x="284162" y="549275"/>
                    <a:pt x="284162" y="545520"/>
                    <a:pt x="284162" y="545520"/>
                  </a:cubicBezTo>
                  <a:cubicBezTo>
                    <a:pt x="284162" y="496711"/>
                    <a:pt x="284162" y="451656"/>
                    <a:pt x="284162" y="402847"/>
                  </a:cubicBezTo>
                  <a:cubicBezTo>
                    <a:pt x="284162" y="361546"/>
                    <a:pt x="310453" y="327755"/>
                    <a:pt x="344255" y="320246"/>
                  </a:cubicBezTo>
                  <a:close/>
                  <a:moveTo>
                    <a:pt x="352879" y="200025"/>
                  </a:moveTo>
                  <a:cubicBezTo>
                    <a:pt x="352879" y="200025"/>
                    <a:pt x="352879" y="200025"/>
                    <a:pt x="356621" y="200025"/>
                  </a:cubicBezTo>
                  <a:cubicBezTo>
                    <a:pt x="356621" y="200025"/>
                    <a:pt x="356621" y="200025"/>
                    <a:pt x="367847" y="200025"/>
                  </a:cubicBezTo>
                  <a:cubicBezTo>
                    <a:pt x="371589" y="200025"/>
                    <a:pt x="375330" y="203767"/>
                    <a:pt x="379072" y="203767"/>
                  </a:cubicBezTo>
                  <a:cubicBezTo>
                    <a:pt x="401524" y="211251"/>
                    <a:pt x="412750" y="237445"/>
                    <a:pt x="409008" y="263638"/>
                  </a:cubicBezTo>
                  <a:cubicBezTo>
                    <a:pt x="405266" y="286090"/>
                    <a:pt x="386556" y="304800"/>
                    <a:pt x="360363" y="304800"/>
                  </a:cubicBezTo>
                  <a:cubicBezTo>
                    <a:pt x="337911" y="304800"/>
                    <a:pt x="319201" y="286090"/>
                    <a:pt x="311717" y="263638"/>
                  </a:cubicBezTo>
                  <a:cubicBezTo>
                    <a:pt x="307975" y="233703"/>
                    <a:pt x="326685" y="207509"/>
                    <a:pt x="352879" y="200025"/>
                  </a:cubicBezTo>
                  <a:close/>
                  <a:moveTo>
                    <a:pt x="100853" y="196018"/>
                  </a:moveTo>
                  <a:cubicBezTo>
                    <a:pt x="175559" y="180975"/>
                    <a:pt x="246529" y="241146"/>
                    <a:pt x="254000" y="320120"/>
                  </a:cubicBezTo>
                  <a:cubicBezTo>
                    <a:pt x="254000" y="323881"/>
                    <a:pt x="254000" y="327642"/>
                    <a:pt x="254000" y="331402"/>
                  </a:cubicBezTo>
                  <a:cubicBezTo>
                    <a:pt x="254000" y="406616"/>
                    <a:pt x="254000" y="481829"/>
                    <a:pt x="254000" y="557043"/>
                  </a:cubicBezTo>
                  <a:cubicBezTo>
                    <a:pt x="254000" y="557043"/>
                    <a:pt x="254000" y="557043"/>
                    <a:pt x="254000" y="568325"/>
                  </a:cubicBezTo>
                  <a:cubicBezTo>
                    <a:pt x="254000" y="568325"/>
                    <a:pt x="254000" y="568325"/>
                    <a:pt x="0" y="568325"/>
                  </a:cubicBezTo>
                  <a:cubicBezTo>
                    <a:pt x="0" y="564564"/>
                    <a:pt x="0" y="564564"/>
                    <a:pt x="0" y="560804"/>
                  </a:cubicBezTo>
                  <a:cubicBezTo>
                    <a:pt x="0" y="485590"/>
                    <a:pt x="0" y="406616"/>
                    <a:pt x="0" y="327642"/>
                  </a:cubicBezTo>
                  <a:cubicBezTo>
                    <a:pt x="0" y="263710"/>
                    <a:pt x="44823" y="211060"/>
                    <a:pt x="100853" y="196018"/>
                  </a:cubicBezTo>
                  <a:close/>
                  <a:moveTo>
                    <a:pt x="112091" y="0"/>
                  </a:moveTo>
                  <a:cubicBezTo>
                    <a:pt x="115818" y="0"/>
                    <a:pt x="115818" y="0"/>
                    <a:pt x="115818" y="0"/>
                  </a:cubicBezTo>
                  <a:cubicBezTo>
                    <a:pt x="115818" y="0"/>
                    <a:pt x="115818" y="0"/>
                    <a:pt x="138181" y="0"/>
                  </a:cubicBezTo>
                  <a:cubicBezTo>
                    <a:pt x="141909" y="0"/>
                    <a:pt x="149363" y="3762"/>
                    <a:pt x="153090" y="3762"/>
                  </a:cubicBezTo>
                  <a:cubicBezTo>
                    <a:pt x="190362" y="18808"/>
                    <a:pt x="212725" y="60187"/>
                    <a:pt x="205271" y="101566"/>
                  </a:cubicBezTo>
                  <a:cubicBezTo>
                    <a:pt x="197816" y="139183"/>
                    <a:pt x="164272" y="169276"/>
                    <a:pt x="127000" y="169276"/>
                  </a:cubicBezTo>
                  <a:cubicBezTo>
                    <a:pt x="89728" y="173038"/>
                    <a:pt x="56184" y="142944"/>
                    <a:pt x="48729" y="101566"/>
                  </a:cubicBezTo>
                  <a:cubicBezTo>
                    <a:pt x="41275" y="52664"/>
                    <a:pt x="71092" y="7523"/>
                    <a:pt x="112091" y="0"/>
                  </a:cubicBezTo>
                  <a:close/>
                </a:path>
              </a:pathLst>
            </a:custGeom>
            <a:solidFill>
              <a:schemeClr val="bg1"/>
            </a:solidFill>
            <a:ln>
              <a:noFill/>
            </a:ln>
          </p:spPr>
          <p:txBody>
            <a:bodyPr vert="horz" wrap="square" lIns="83999" tIns="41999" rIns="83999" bIns="41999" numCol="1" anchor="t" anchorCtr="0" compatLnSpc="1">
              <a:noAutofit/>
            </a:bodyPr>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025" b="0" i="0" u="none" strike="noStrike" kern="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33" name="组合 32"/>
          <p:cNvGrpSpPr/>
          <p:nvPr/>
        </p:nvGrpSpPr>
        <p:grpSpPr>
          <a:xfrm>
            <a:off x="3449891" y="1913628"/>
            <a:ext cx="447546" cy="447544"/>
            <a:chOff x="3533526" y="3409951"/>
            <a:chExt cx="686158" cy="686156"/>
          </a:xfrm>
        </p:grpSpPr>
        <p:sp>
          <p:nvSpPr>
            <p:cNvPr id="34" name="椭圆 33"/>
            <p:cNvSpPr/>
            <p:nvPr/>
          </p:nvSpPr>
          <p:spPr>
            <a:xfrm>
              <a:off x="3533526" y="3409951"/>
              <a:ext cx="686158" cy="686156"/>
            </a:xfrm>
            <a:prstGeom prst="ellipse">
              <a:avLst/>
            </a:prstGeom>
            <a:solidFill>
              <a:schemeClr val="accent1"/>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940" b="0" i="0" u="none" strike="noStrike" kern="0" cap="none" spc="0" normalizeH="0" baseline="0" noProof="0" dirty="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grpSp>
          <p:nvGrpSpPr>
            <p:cNvPr id="35" name="组合 34"/>
            <p:cNvGrpSpPr/>
            <p:nvPr/>
          </p:nvGrpSpPr>
          <p:grpSpPr>
            <a:xfrm>
              <a:off x="3711212" y="3582217"/>
              <a:ext cx="341624" cy="341624"/>
              <a:chOff x="5637213" y="3511550"/>
              <a:chExt cx="376238" cy="376238"/>
            </a:xfrm>
            <a:solidFill>
              <a:sysClr val="window" lastClr="FFFFFF"/>
            </a:solidFill>
          </p:grpSpPr>
          <p:sp>
            <p:nvSpPr>
              <p:cNvPr id="36" name="Freeform 50"/>
              <p:cNvSpPr>
                <a:spLocks noEditPoints="1"/>
              </p:cNvSpPr>
              <p:nvPr/>
            </p:nvSpPr>
            <p:spPr bwMode="auto">
              <a:xfrm>
                <a:off x="5637213" y="3546475"/>
                <a:ext cx="341313" cy="341313"/>
              </a:xfrm>
              <a:custGeom>
                <a:avLst/>
                <a:gdLst>
                  <a:gd name="T0" fmla="*/ 92 w 184"/>
                  <a:gd name="T1" fmla="*/ 184 h 184"/>
                  <a:gd name="T2" fmla="*/ 184 w 184"/>
                  <a:gd name="T3" fmla="*/ 92 h 184"/>
                  <a:gd name="T4" fmla="*/ 173 w 184"/>
                  <a:gd name="T5" fmla="*/ 49 h 184"/>
                  <a:gd name="T6" fmla="*/ 171 w 184"/>
                  <a:gd name="T7" fmla="*/ 49 h 184"/>
                  <a:gd name="T8" fmla="*/ 170 w 184"/>
                  <a:gd name="T9" fmla="*/ 49 h 184"/>
                  <a:gd name="T10" fmla="*/ 158 w 184"/>
                  <a:gd name="T11" fmla="*/ 48 h 184"/>
                  <a:gd name="T12" fmla="*/ 149 w 184"/>
                  <a:gd name="T13" fmla="*/ 56 h 184"/>
                  <a:gd name="T14" fmla="*/ 160 w 184"/>
                  <a:gd name="T15" fmla="*/ 92 h 184"/>
                  <a:gd name="T16" fmla="*/ 92 w 184"/>
                  <a:gd name="T17" fmla="*/ 160 h 184"/>
                  <a:gd name="T18" fmla="*/ 24 w 184"/>
                  <a:gd name="T19" fmla="*/ 92 h 184"/>
                  <a:gd name="T20" fmla="*/ 92 w 184"/>
                  <a:gd name="T21" fmla="*/ 24 h 184"/>
                  <a:gd name="T22" fmla="*/ 128 w 184"/>
                  <a:gd name="T23" fmla="*/ 35 h 184"/>
                  <a:gd name="T24" fmla="*/ 135 w 184"/>
                  <a:gd name="T25" fmla="*/ 27 h 184"/>
                  <a:gd name="T26" fmla="*/ 134 w 184"/>
                  <a:gd name="T27" fmla="*/ 14 h 184"/>
                  <a:gd name="T28" fmla="*/ 134 w 184"/>
                  <a:gd name="T29" fmla="*/ 10 h 184"/>
                  <a:gd name="T30" fmla="*/ 92 w 184"/>
                  <a:gd name="T31" fmla="*/ 0 h 184"/>
                  <a:gd name="T32" fmla="*/ 0 w 184"/>
                  <a:gd name="T33" fmla="*/ 92 h 184"/>
                  <a:gd name="T34" fmla="*/ 92 w 184"/>
                  <a:gd name="T35" fmla="*/ 184 h 184"/>
                  <a:gd name="T36" fmla="*/ 92 w 184"/>
                  <a:gd name="T37" fmla="*/ 184 h 184"/>
                  <a:gd name="T38" fmla="*/ 92 w 184"/>
                  <a:gd name="T3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184">
                    <a:moveTo>
                      <a:pt x="92" y="184"/>
                    </a:moveTo>
                    <a:cubicBezTo>
                      <a:pt x="143" y="184"/>
                      <a:pt x="184" y="143"/>
                      <a:pt x="184" y="92"/>
                    </a:cubicBezTo>
                    <a:cubicBezTo>
                      <a:pt x="184" y="76"/>
                      <a:pt x="180" y="62"/>
                      <a:pt x="173" y="49"/>
                    </a:cubicBezTo>
                    <a:cubicBezTo>
                      <a:pt x="172" y="49"/>
                      <a:pt x="172" y="49"/>
                      <a:pt x="171" y="49"/>
                    </a:cubicBezTo>
                    <a:cubicBezTo>
                      <a:pt x="170" y="49"/>
                      <a:pt x="170" y="49"/>
                      <a:pt x="170" y="49"/>
                    </a:cubicBezTo>
                    <a:cubicBezTo>
                      <a:pt x="158" y="48"/>
                      <a:pt x="158" y="48"/>
                      <a:pt x="158" y="48"/>
                    </a:cubicBezTo>
                    <a:cubicBezTo>
                      <a:pt x="149" y="56"/>
                      <a:pt x="149" y="56"/>
                      <a:pt x="149" y="56"/>
                    </a:cubicBezTo>
                    <a:cubicBezTo>
                      <a:pt x="156" y="67"/>
                      <a:pt x="160" y="79"/>
                      <a:pt x="160" y="92"/>
                    </a:cubicBezTo>
                    <a:cubicBezTo>
                      <a:pt x="160" y="129"/>
                      <a:pt x="129" y="160"/>
                      <a:pt x="92" y="160"/>
                    </a:cubicBezTo>
                    <a:cubicBezTo>
                      <a:pt x="55" y="160"/>
                      <a:pt x="24" y="129"/>
                      <a:pt x="24" y="92"/>
                    </a:cubicBezTo>
                    <a:cubicBezTo>
                      <a:pt x="24" y="55"/>
                      <a:pt x="55" y="24"/>
                      <a:pt x="92" y="24"/>
                    </a:cubicBezTo>
                    <a:cubicBezTo>
                      <a:pt x="105" y="24"/>
                      <a:pt x="117" y="28"/>
                      <a:pt x="128" y="35"/>
                    </a:cubicBezTo>
                    <a:cubicBezTo>
                      <a:pt x="135" y="27"/>
                      <a:pt x="135" y="27"/>
                      <a:pt x="135" y="27"/>
                    </a:cubicBezTo>
                    <a:cubicBezTo>
                      <a:pt x="134" y="14"/>
                      <a:pt x="134" y="14"/>
                      <a:pt x="134" y="14"/>
                    </a:cubicBezTo>
                    <a:cubicBezTo>
                      <a:pt x="134" y="12"/>
                      <a:pt x="134" y="11"/>
                      <a:pt x="134" y="10"/>
                    </a:cubicBezTo>
                    <a:cubicBezTo>
                      <a:pt x="122" y="4"/>
                      <a:pt x="107" y="0"/>
                      <a:pt x="92" y="0"/>
                    </a:cubicBezTo>
                    <a:cubicBezTo>
                      <a:pt x="41" y="0"/>
                      <a:pt x="0" y="41"/>
                      <a:pt x="0" y="92"/>
                    </a:cubicBezTo>
                    <a:cubicBezTo>
                      <a:pt x="0" y="143"/>
                      <a:pt x="41" y="184"/>
                      <a:pt x="92" y="184"/>
                    </a:cubicBezTo>
                    <a:close/>
                    <a:moveTo>
                      <a:pt x="92" y="184"/>
                    </a:moveTo>
                    <a:cubicBezTo>
                      <a:pt x="92" y="184"/>
                      <a:pt x="92" y="184"/>
                      <a:pt x="92" y="184"/>
                    </a:cubicBezTo>
                  </a:path>
                </a:pathLst>
              </a:custGeom>
              <a:solidFill>
                <a:schemeClr val="bg1"/>
              </a:solidFill>
              <a:ln>
                <a:noFill/>
              </a:ln>
            </p:spPr>
            <p:txBody>
              <a:bodyPr vert="horz" wrap="square" lIns="83999" tIns="41999" rIns="83999" bIns="41999"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025" b="0" i="0" u="none" strike="noStrike" kern="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37" name="Freeform 51"/>
              <p:cNvSpPr>
                <a:spLocks noEditPoints="1"/>
              </p:cNvSpPr>
              <p:nvPr/>
            </p:nvSpPr>
            <p:spPr bwMode="auto">
              <a:xfrm>
                <a:off x="5724525" y="3633788"/>
                <a:ext cx="166688" cy="166688"/>
              </a:xfrm>
              <a:custGeom>
                <a:avLst/>
                <a:gdLst>
                  <a:gd name="T0" fmla="*/ 45 w 90"/>
                  <a:gd name="T1" fmla="*/ 21 h 90"/>
                  <a:gd name="T2" fmla="*/ 47 w 90"/>
                  <a:gd name="T3" fmla="*/ 21 h 90"/>
                  <a:gd name="T4" fmla="*/ 64 w 90"/>
                  <a:gd name="T5" fmla="*/ 4 h 90"/>
                  <a:gd name="T6" fmla="*/ 64 w 90"/>
                  <a:gd name="T7" fmla="*/ 4 h 90"/>
                  <a:gd name="T8" fmla="*/ 45 w 90"/>
                  <a:gd name="T9" fmla="*/ 0 h 90"/>
                  <a:gd name="T10" fmla="*/ 0 w 90"/>
                  <a:gd name="T11" fmla="*/ 45 h 90"/>
                  <a:gd name="T12" fmla="*/ 45 w 90"/>
                  <a:gd name="T13" fmla="*/ 90 h 90"/>
                  <a:gd name="T14" fmla="*/ 90 w 90"/>
                  <a:gd name="T15" fmla="*/ 45 h 90"/>
                  <a:gd name="T16" fmla="*/ 86 w 90"/>
                  <a:gd name="T17" fmla="*/ 26 h 90"/>
                  <a:gd name="T18" fmla="*/ 86 w 90"/>
                  <a:gd name="T19" fmla="*/ 26 h 90"/>
                  <a:gd name="T20" fmla="*/ 69 w 90"/>
                  <a:gd name="T21" fmla="*/ 43 h 90"/>
                  <a:gd name="T22" fmla="*/ 69 w 90"/>
                  <a:gd name="T23" fmla="*/ 45 h 90"/>
                  <a:gd name="T24" fmla="*/ 45 w 90"/>
                  <a:gd name="T25" fmla="*/ 69 h 90"/>
                  <a:gd name="T26" fmla="*/ 21 w 90"/>
                  <a:gd name="T27" fmla="*/ 45 h 90"/>
                  <a:gd name="T28" fmla="*/ 45 w 90"/>
                  <a:gd name="T29" fmla="*/ 21 h 90"/>
                  <a:gd name="T30" fmla="*/ 45 w 90"/>
                  <a:gd name="T31" fmla="*/ 21 h 90"/>
                  <a:gd name="T32" fmla="*/ 45 w 90"/>
                  <a:gd name="T33"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90">
                    <a:moveTo>
                      <a:pt x="45" y="21"/>
                    </a:moveTo>
                    <a:cubicBezTo>
                      <a:pt x="46" y="21"/>
                      <a:pt x="46" y="21"/>
                      <a:pt x="47" y="21"/>
                    </a:cubicBezTo>
                    <a:cubicBezTo>
                      <a:pt x="64" y="4"/>
                      <a:pt x="64" y="4"/>
                      <a:pt x="64" y="4"/>
                    </a:cubicBezTo>
                    <a:cubicBezTo>
                      <a:pt x="64" y="4"/>
                      <a:pt x="64" y="4"/>
                      <a:pt x="64" y="4"/>
                    </a:cubicBezTo>
                    <a:cubicBezTo>
                      <a:pt x="58" y="1"/>
                      <a:pt x="52" y="0"/>
                      <a:pt x="45" y="0"/>
                    </a:cubicBezTo>
                    <a:cubicBezTo>
                      <a:pt x="20" y="0"/>
                      <a:pt x="0" y="20"/>
                      <a:pt x="0" y="45"/>
                    </a:cubicBezTo>
                    <a:cubicBezTo>
                      <a:pt x="0" y="70"/>
                      <a:pt x="20" y="90"/>
                      <a:pt x="45" y="90"/>
                    </a:cubicBezTo>
                    <a:cubicBezTo>
                      <a:pt x="70" y="90"/>
                      <a:pt x="90" y="70"/>
                      <a:pt x="90" y="45"/>
                    </a:cubicBezTo>
                    <a:cubicBezTo>
                      <a:pt x="90" y="38"/>
                      <a:pt x="89" y="32"/>
                      <a:pt x="86" y="26"/>
                    </a:cubicBezTo>
                    <a:cubicBezTo>
                      <a:pt x="86" y="26"/>
                      <a:pt x="86" y="26"/>
                      <a:pt x="86" y="26"/>
                    </a:cubicBezTo>
                    <a:cubicBezTo>
                      <a:pt x="69" y="43"/>
                      <a:pt x="69" y="43"/>
                      <a:pt x="69" y="43"/>
                    </a:cubicBezTo>
                    <a:cubicBezTo>
                      <a:pt x="69" y="44"/>
                      <a:pt x="69" y="44"/>
                      <a:pt x="69" y="45"/>
                    </a:cubicBezTo>
                    <a:cubicBezTo>
                      <a:pt x="69" y="58"/>
                      <a:pt x="58" y="69"/>
                      <a:pt x="45" y="69"/>
                    </a:cubicBezTo>
                    <a:cubicBezTo>
                      <a:pt x="32" y="69"/>
                      <a:pt x="21" y="58"/>
                      <a:pt x="21" y="45"/>
                    </a:cubicBezTo>
                    <a:cubicBezTo>
                      <a:pt x="21" y="32"/>
                      <a:pt x="32" y="21"/>
                      <a:pt x="45" y="21"/>
                    </a:cubicBezTo>
                    <a:close/>
                    <a:moveTo>
                      <a:pt x="45" y="21"/>
                    </a:moveTo>
                    <a:cubicBezTo>
                      <a:pt x="45" y="21"/>
                      <a:pt x="45" y="21"/>
                      <a:pt x="45" y="21"/>
                    </a:cubicBezTo>
                  </a:path>
                </a:pathLst>
              </a:custGeom>
              <a:solidFill>
                <a:schemeClr val="bg1"/>
              </a:solidFill>
              <a:ln>
                <a:noFill/>
              </a:ln>
            </p:spPr>
            <p:txBody>
              <a:bodyPr vert="horz" wrap="square" lIns="83999" tIns="41999" rIns="83999" bIns="41999"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025" b="0" i="0" u="none" strike="noStrike" kern="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38" name="Freeform 52"/>
              <p:cNvSpPr>
                <a:spLocks noEditPoints="1"/>
              </p:cNvSpPr>
              <p:nvPr/>
            </p:nvSpPr>
            <p:spPr bwMode="auto">
              <a:xfrm>
                <a:off x="5824538" y="3511550"/>
                <a:ext cx="188913" cy="188913"/>
              </a:xfrm>
              <a:custGeom>
                <a:avLst/>
                <a:gdLst>
                  <a:gd name="T0" fmla="*/ 86 w 102"/>
                  <a:gd name="T1" fmla="*/ 28 h 102"/>
                  <a:gd name="T2" fmla="*/ 91 w 102"/>
                  <a:gd name="T3" fmla="*/ 23 h 102"/>
                  <a:gd name="T4" fmla="*/ 91 w 102"/>
                  <a:gd name="T5" fmla="*/ 14 h 102"/>
                  <a:gd name="T6" fmla="*/ 87 w 102"/>
                  <a:gd name="T7" fmla="*/ 11 h 102"/>
                  <a:gd name="T8" fmla="*/ 83 w 102"/>
                  <a:gd name="T9" fmla="*/ 9 h 102"/>
                  <a:gd name="T10" fmla="*/ 79 w 102"/>
                  <a:gd name="T11" fmla="*/ 11 h 102"/>
                  <a:gd name="T12" fmla="*/ 74 w 102"/>
                  <a:gd name="T13" fmla="*/ 17 h 102"/>
                  <a:gd name="T14" fmla="*/ 72 w 102"/>
                  <a:gd name="T15" fmla="*/ 2 h 102"/>
                  <a:gd name="T16" fmla="*/ 70 w 102"/>
                  <a:gd name="T17" fmla="*/ 0 h 102"/>
                  <a:gd name="T18" fmla="*/ 69 w 102"/>
                  <a:gd name="T19" fmla="*/ 0 h 102"/>
                  <a:gd name="T20" fmla="*/ 47 w 102"/>
                  <a:gd name="T21" fmla="*/ 23 h 102"/>
                  <a:gd name="T22" fmla="*/ 44 w 102"/>
                  <a:gd name="T23" fmla="*/ 30 h 102"/>
                  <a:gd name="T24" fmla="*/ 44 w 102"/>
                  <a:gd name="T25" fmla="*/ 31 h 102"/>
                  <a:gd name="T26" fmla="*/ 45 w 102"/>
                  <a:gd name="T27" fmla="*/ 45 h 102"/>
                  <a:gd name="T28" fmla="*/ 37 w 102"/>
                  <a:gd name="T29" fmla="*/ 53 h 102"/>
                  <a:gd name="T30" fmla="*/ 22 w 102"/>
                  <a:gd name="T31" fmla="*/ 68 h 102"/>
                  <a:gd name="T32" fmla="*/ 22 w 102"/>
                  <a:gd name="T33" fmla="*/ 68 h 102"/>
                  <a:gd name="T34" fmla="*/ 8 w 102"/>
                  <a:gd name="T35" fmla="*/ 82 h 102"/>
                  <a:gd name="T36" fmla="*/ 2 w 102"/>
                  <a:gd name="T37" fmla="*/ 89 h 102"/>
                  <a:gd name="T38" fmla="*/ 0 w 102"/>
                  <a:gd name="T39" fmla="*/ 92 h 102"/>
                  <a:gd name="T40" fmla="*/ 0 w 102"/>
                  <a:gd name="T41" fmla="*/ 97 h 102"/>
                  <a:gd name="T42" fmla="*/ 5 w 102"/>
                  <a:gd name="T43" fmla="*/ 102 h 102"/>
                  <a:gd name="T44" fmla="*/ 5 w 102"/>
                  <a:gd name="T45" fmla="*/ 102 h 102"/>
                  <a:gd name="T46" fmla="*/ 10 w 102"/>
                  <a:gd name="T47" fmla="*/ 102 h 102"/>
                  <a:gd name="T48" fmla="*/ 13 w 102"/>
                  <a:gd name="T49" fmla="*/ 100 h 102"/>
                  <a:gd name="T50" fmla="*/ 57 w 102"/>
                  <a:gd name="T51" fmla="*/ 56 h 102"/>
                  <a:gd name="T52" fmla="*/ 70 w 102"/>
                  <a:gd name="T53" fmla="*/ 57 h 102"/>
                  <a:gd name="T54" fmla="*/ 71 w 102"/>
                  <a:gd name="T55" fmla="*/ 57 h 102"/>
                  <a:gd name="T56" fmla="*/ 71 w 102"/>
                  <a:gd name="T57" fmla="*/ 57 h 102"/>
                  <a:gd name="T58" fmla="*/ 78 w 102"/>
                  <a:gd name="T59" fmla="*/ 54 h 102"/>
                  <a:gd name="T60" fmla="*/ 101 w 102"/>
                  <a:gd name="T61" fmla="*/ 32 h 102"/>
                  <a:gd name="T62" fmla="*/ 100 w 102"/>
                  <a:gd name="T63" fmla="*/ 29 h 102"/>
                  <a:gd name="T64" fmla="*/ 86 w 102"/>
                  <a:gd name="T65" fmla="*/ 28 h 102"/>
                  <a:gd name="T66" fmla="*/ 86 w 102"/>
                  <a:gd name="T67" fmla="*/ 28 h 102"/>
                  <a:gd name="T68" fmla="*/ 86 w 102"/>
                  <a:gd name="T69"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2" h="102">
                    <a:moveTo>
                      <a:pt x="86" y="28"/>
                    </a:moveTo>
                    <a:cubicBezTo>
                      <a:pt x="91" y="23"/>
                      <a:pt x="91" y="23"/>
                      <a:pt x="91" y="23"/>
                    </a:cubicBezTo>
                    <a:cubicBezTo>
                      <a:pt x="93" y="20"/>
                      <a:pt x="93" y="17"/>
                      <a:pt x="91" y="14"/>
                    </a:cubicBezTo>
                    <a:cubicBezTo>
                      <a:pt x="87" y="11"/>
                      <a:pt x="87" y="11"/>
                      <a:pt x="87" y="11"/>
                    </a:cubicBezTo>
                    <a:cubicBezTo>
                      <a:pt x="86" y="10"/>
                      <a:pt x="85" y="9"/>
                      <a:pt x="83" y="9"/>
                    </a:cubicBezTo>
                    <a:cubicBezTo>
                      <a:pt x="82" y="9"/>
                      <a:pt x="80" y="10"/>
                      <a:pt x="79" y="11"/>
                    </a:cubicBezTo>
                    <a:cubicBezTo>
                      <a:pt x="74" y="17"/>
                      <a:pt x="74" y="17"/>
                      <a:pt x="74" y="17"/>
                    </a:cubicBezTo>
                    <a:cubicBezTo>
                      <a:pt x="72" y="2"/>
                      <a:pt x="72" y="2"/>
                      <a:pt x="72" y="2"/>
                    </a:cubicBezTo>
                    <a:cubicBezTo>
                      <a:pt x="72" y="0"/>
                      <a:pt x="71" y="0"/>
                      <a:pt x="70" y="0"/>
                    </a:cubicBezTo>
                    <a:cubicBezTo>
                      <a:pt x="70" y="0"/>
                      <a:pt x="69" y="0"/>
                      <a:pt x="69" y="0"/>
                    </a:cubicBezTo>
                    <a:cubicBezTo>
                      <a:pt x="47" y="23"/>
                      <a:pt x="47" y="23"/>
                      <a:pt x="47" y="23"/>
                    </a:cubicBezTo>
                    <a:cubicBezTo>
                      <a:pt x="45" y="25"/>
                      <a:pt x="44" y="28"/>
                      <a:pt x="44" y="30"/>
                    </a:cubicBezTo>
                    <a:cubicBezTo>
                      <a:pt x="44" y="31"/>
                      <a:pt x="44" y="31"/>
                      <a:pt x="44" y="31"/>
                    </a:cubicBezTo>
                    <a:cubicBezTo>
                      <a:pt x="45" y="45"/>
                      <a:pt x="45" y="45"/>
                      <a:pt x="45" y="45"/>
                    </a:cubicBezTo>
                    <a:cubicBezTo>
                      <a:pt x="37" y="53"/>
                      <a:pt x="37" y="53"/>
                      <a:pt x="37" y="53"/>
                    </a:cubicBezTo>
                    <a:cubicBezTo>
                      <a:pt x="22" y="68"/>
                      <a:pt x="22" y="68"/>
                      <a:pt x="22" y="68"/>
                    </a:cubicBezTo>
                    <a:cubicBezTo>
                      <a:pt x="22" y="68"/>
                      <a:pt x="22" y="68"/>
                      <a:pt x="22" y="68"/>
                    </a:cubicBezTo>
                    <a:cubicBezTo>
                      <a:pt x="8" y="82"/>
                      <a:pt x="8" y="82"/>
                      <a:pt x="8" y="82"/>
                    </a:cubicBezTo>
                    <a:cubicBezTo>
                      <a:pt x="2" y="89"/>
                      <a:pt x="2" y="89"/>
                      <a:pt x="2" y="89"/>
                    </a:cubicBezTo>
                    <a:cubicBezTo>
                      <a:pt x="1" y="90"/>
                      <a:pt x="0" y="91"/>
                      <a:pt x="0" y="92"/>
                    </a:cubicBezTo>
                    <a:cubicBezTo>
                      <a:pt x="0" y="97"/>
                      <a:pt x="0" y="97"/>
                      <a:pt x="0" y="97"/>
                    </a:cubicBezTo>
                    <a:cubicBezTo>
                      <a:pt x="0" y="100"/>
                      <a:pt x="2" y="102"/>
                      <a:pt x="5" y="102"/>
                    </a:cubicBezTo>
                    <a:cubicBezTo>
                      <a:pt x="5" y="102"/>
                      <a:pt x="5" y="102"/>
                      <a:pt x="5" y="102"/>
                    </a:cubicBezTo>
                    <a:cubicBezTo>
                      <a:pt x="10" y="102"/>
                      <a:pt x="10" y="102"/>
                      <a:pt x="10" y="102"/>
                    </a:cubicBezTo>
                    <a:cubicBezTo>
                      <a:pt x="11" y="102"/>
                      <a:pt x="12" y="101"/>
                      <a:pt x="13" y="100"/>
                    </a:cubicBezTo>
                    <a:cubicBezTo>
                      <a:pt x="57" y="56"/>
                      <a:pt x="57" y="56"/>
                      <a:pt x="57" y="56"/>
                    </a:cubicBezTo>
                    <a:cubicBezTo>
                      <a:pt x="70" y="57"/>
                      <a:pt x="70" y="57"/>
                      <a:pt x="70" y="57"/>
                    </a:cubicBezTo>
                    <a:cubicBezTo>
                      <a:pt x="71" y="57"/>
                      <a:pt x="71" y="57"/>
                      <a:pt x="71" y="57"/>
                    </a:cubicBezTo>
                    <a:cubicBezTo>
                      <a:pt x="71" y="57"/>
                      <a:pt x="71" y="57"/>
                      <a:pt x="71" y="57"/>
                    </a:cubicBezTo>
                    <a:cubicBezTo>
                      <a:pt x="74" y="57"/>
                      <a:pt x="77" y="56"/>
                      <a:pt x="78" y="54"/>
                    </a:cubicBezTo>
                    <a:cubicBezTo>
                      <a:pt x="101" y="32"/>
                      <a:pt x="101" y="32"/>
                      <a:pt x="101" y="32"/>
                    </a:cubicBezTo>
                    <a:cubicBezTo>
                      <a:pt x="102" y="31"/>
                      <a:pt x="101" y="29"/>
                      <a:pt x="100" y="29"/>
                    </a:cubicBezTo>
                    <a:lnTo>
                      <a:pt x="86" y="28"/>
                    </a:lnTo>
                    <a:close/>
                    <a:moveTo>
                      <a:pt x="86" y="28"/>
                    </a:moveTo>
                    <a:cubicBezTo>
                      <a:pt x="86" y="28"/>
                      <a:pt x="86" y="28"/>
                      <a:pt x="86" y="28"/>
                    </a:cubicBezTo>
                  </a:path>
                </a:pathLst>
              </a:custGeom>
              <a:grpFill/>
              <a:ln>
                <a:noFill/>
              </a:ln>
            </p:spPr>
            <p:txBody>
              <a:bodyPr vert="horz" wrap="square" lIns="83999" tIns="41999" rIns="83999" bIns="41999"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025" b="0" i="0" u="none" strike="noStrike" kern="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grpSp>
      </p:grpSp>
      <p:grpSp>
        <p:nvGrpSpPr>
          <p:cNvPr id="39" name="组合 38"/>
          <p:cNvGrpSpPr/>
          <p:nvPr/>
        </p:nvGrpSpPr>
        <p:grpSpPr>
          <a:xfrm>
            <a:off x="8220204" y="1390285"/>
            <a:ext cx="447546" cy="447544"/>
            <a:chOff x="7787630" y="1713151"/>
            <a:chExt cx="630318" cy="630316"/>
          </a:xfrm>
          <a:solidFill>
            <a:schemeClr val="accent1"/>
          </a:solidFill>
        </p:grpSpPr>
        <p:sp>
          <p:nvSpPr>
            <p:cNvPr id="40" name="椭圆 39"/>
            <p:cNvSpPr/>
            <p:nvPr/>
          </p:nvSpPr>
          <p:spPr>
            <a:xfrm>
              <a:off x="7787630" y="1713151"/>
              <a:ext cx="630318" cy="630316"/>
            </a:xfrm>
            <a:prstGeom prst="ellipse">
              <a:avLst/>
            </a:prstGeom>
            <a:grp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940" b="0" i="0" u="none" strike="noStrike" kern="0" cap="none" spc="0" normalizeH="0" baseline="0" noProof="0" dirty="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41" name="Freeform 17"/>
            <p:cNvSpPr>
              <a:spLocks noEditPoints="1"/>
            </p:cNvSpPr>
            <p:nvPr/>
          </p:nvSpPr>
          <p:spPr bwMode="auto">
            <a:xfrm>
              <a:off x="7987262" y="1859815"/>
              <a:ext cx="231054" cy="336988"/>
            </a:xfrm>
            <a:custGeom>
              <a:avLst/>
              <a:gdLst>
                <a:gd name="T0" fmla="*/ 34 w 107"/>
                <a:gd name="T1" fmla="*/ 152 h 156"/>
                <a:gd name="T2" fmla="*/ 25 w 107"/>
                <a:gd name="T3" fmla="*/ 141 h 156"/>
                <a:gd name="T4" fmla="*/ 19 w 107"/>
                <a:gd name="T5" fmla="*/ 121 h 156"/>
                <a:gd name="T6" fmla="*/ 18 w 107"/>
                <a:gd name="T7" fmla="*/ 109 h 156"/>
                <a:gd name="T8" fmla="*/ 12 w 107"/>
                <a:gd name="T9" fmla="*/ 86 h 156"/>
                <a:gd name="T10" fmla="*/ 1 w 107"/>
                <a:gd name="T11" fmla="*/ 44 h 156"/>
                <a:gd name="T12" fmla="*/ 49 w 107"/>
                <a:gd name="T13" fmla="*/ 0 h 156"/>
                <a:gd name="T14" fmla="*/ 56 w 107"/>
                <a:gd name="T15" fmla="*/ 0 h 156"/>
                <a:gd name="T16" fmla="*/ 90 w 107"/>
                <a:gd name="T17" fmla="*/ 15 h 156"/>
                <a:gd name="T18" fmla="*/ 99 w 107"/>
                <a:gd name="T19" fmla="*/ 77 h 156"/>
                <a:gd name="T20" fmla="*/ 89 w 107"/>
                <a:gd name="T21" fmla="*/ 105 h 156"/>
                <a:gd name="T22" fmla="*/ 88 w 107"/>
                <a:gd name="T23" fmla="*/ 113 h 156"/>
                <a:gd name="T24" fmla="*/ 87 w 107"/>
                <a:gd name="T25" fmla="*/ 123 h 156"/>
                <a:gd name="T26" fmla="*/ 79 w 107"/>
                <a:gd name="T27" fmla="*/ 143 h 156"/>
                <a:gd name="T28" fmla="*/ 63 w 107"/>
                <a:gd name="T29" fmla="*/ 156 h 156"/>
                <a:gd name="T30" fmla="*/ 53 w 107"/>
                <a:gd name="T31" fmla="*/ 107 h 156"/>
                <a:gd name="T32" fmla="*/ 79 w 107"/>
                <a:gd name="T33" fmla="*/ 103 h 156"/>
                <a:gd name="T34" fmla="*/ 82 w 107"/>
                <a:gd name="T35" fmla="*/ 89 h 156"/>
                <a:gd name="T36" fmla="*/ 95 w 107"/>
                <a:gd name="T37" fmla="*/ 45 h 156"/>
                <a:gd name="T38" fmla="*/ 31 w 107"/>
                <a:gd name="T39" fmla="*/ 16 h 156"/>
                <a:gd name="T40" fmla="*/ 18 w 107"/>
                <a:gd name="T41" fmla="*/ 77 h 156"/>
                <a:gd name="T42" fmla="*/ 32 w 107"/>
                <a:gd name="T43" fmla="*/ 107 h 156"/>
                <a:gd name="T44" fmla="*/ 53 w 107"/>
                <a:gd name="T45" fmla="*/ 120 h 156"/>
                <a:gd name="T46" fmla="*/ 78 w 107"/>
                <a:gd name="T47" fmla="*/ 118 h 156"/>
                <a:gd name="T48" fmla="*/ 44 w 107"/>
                <a:gd name="T49" fmla="*/ 112 h 156"/>
                <a:gd name="T50" fmla="*/ 28 w 107"/>
                <a:gd name="T51" fmla="*/ 114 h 156"/>
                <a:gd name="T52" fmla="*/ 53 w 107"/>
                <a:gd name="T53" fmla="*/ 120 h 156"/>
                <a:gd name="T54" fmla="*/ 32 w 107"/>
                <a:gd name="T55" fmla="*/ 124 h 156"/>
                <a:gd name="T56" fmla="*/ 32 w 107"/>
                <a:gd name="T57" fmla="*/ 133 h 156"/>
                <a:gd name="T58" fmla="*/ 74 w 107"/>
                <a:gd name="T59" fmla="*/ 133 h 156"/>
                <a:gd name="T60" fmla="*/ 74 w 107"/>
                <a:gd name="T61" fmla="*/ 124 h 156"/>
                <a:gd name="T62" fmla="*/ 70 w 107"/>
                <a:gd name="T63" fmla="*/ 137 h 156"/>
                <a:gd name="T64" fmla="*/ 44 w 107"/>
                <a:gd name="T65" fmla="*/ 146 h 156"/>
                <a:gd name="T66" fmla="*/ 70 w 107"/>
                <a:gd name="T67" fmla="*/ 13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156">
                  <a:moveTo>
                    <a:pt x="43" y="156"/>
                  </a:moveTo>
                  <a:cubicBezTo>
                    <a:pt x="40" y="155"/>
                    <a:pt x="37" y="154"/>
                    <a:pt x="34" y="152"/>
                  </a:cubicBezTo>
                  <a:cubicBezTo>
                    <a:pt x="31" y="150"/>
                    <a:pt x="29" y="147"/>
                    <a:pt x="27" y="143"/>
                  </a:cubicBezTo>
                  <a:cubicBezTo>
                    <a:pt x="27" y="142"/>
                    <a:pt x="27" y="142"/>
                    <a:pt x="25" y="141"/>
                  </a:cubicBezTo>
                  <a:cubicBezTo>
                    <a:pt x="19" y="138"/>
                    <a:pt x="16" y="130"/>
                    <a:pt x="19" y="123"/>
                  </a:cubicBezTo>
                  <a:cubicBezTo>
                    <a:pt x="19" y="123"/>
                    <a:pt x="19" y="122"/>
                    <a:pt x="19" y="121"/>
                  </a:cubicBezTo>
                  <a:cubicBezTo>
                    <a:pt x="18" y="118"/>
                    <a:pt x="17" y="115"/>
                    <a:pt x="19" y="111"/>
                  </a:cubicBezTo>
                  <a:cubicBezTo>
                    <a:pt x="19" y="110"/>
                    <a:pt x="19" y="110"/>
                    <a:pt x="18" y="109"/>
                  </a:cubicBezTo>
                  <a:cubicBezTo>
                    <a:pt x="18" y="106"/>
                    <a:pt x="17" y="104"/>
                    <a:pt x="17" y="101"/>
                  </a:cubicBezTo>
                  <a:cubicBezTo>
                    <a:pt x="16" y="96"/>
                    <a:pt x="14" y="91"/>
                    <a:pt x="12" y="86"/>
                  </a:cubicBezTo>
                  <a:cubicBezTo>
                    <a:pt x="9" y="81"/>
                    <a:pt x="6" y="76"/>
                    <a:pt x="4" y="71"/>
                  </a:cubicBezTo>
                  <a:cubicBezTo>
                    <a:pt x="1" y="62"/>
                    <a:pt x="0" y="53"/>
                    <a:pt x="1" y="44"/>
                  </a:cubicBezTo>
                  <a:cubicBezTo>
                    <a:pt x="5" y="25"/>
                    <a:pt x="15" y="12"/>
                    <a:pt x="33" y="4"/>
                  </a:cubicBezTo>
                  <a:cubicBezTo>
                    <a:pt x="38" y="2"/>
                    <a:pt x="43" y="0"/>
                    <a:pt x="49" y="0"/>
                  </a:cubicBezTo>
                  <a:cubicBezTo>
                    <a:pt x="49" y="0"/>
                    <a:pt x="50" y="0"/>
                    <a:pt x="50" y="0"/>
                  </a:cubicBezTo>
                  <a:cubicBezTo>
                    <a:pt x="56" y="0"/>
                    <a:pt x="56" y="0"/>
                    <a:pt x="56" y="0"/>
                  </a:cubicBezTo>
                  <a:cubicBezTo>
                    <a:pt x="60" y="0"/>
                    <a:pt x="63" y="1"/>
                    <a:pt x="67" y="1"/>
                  </a:cubicBezTo>
                  <a:cubicBezTo>
                    <a:pt x="76" y="4"/>
                    <a:pt x="84" y="8"/>
                    <a:pt x="90" y="15"/>
                  </a:cubicBezTo>
                  <a:cubicBezTo>
                    <a:pt x="97" y="22"/>
                    <a:pt x="102" y="30"/>
                    <a:pt x="104" y="40"/>
                  </a:cubicBezTo>
                  <a:cubicBezTo>
                    <a:pt x="107" y="53"/>
                    <a:pt x="105" y="65"/>
                    <a:pt x="99" y="77"/>
                  </a:cubicBezTo>
                  <a:cubicBezTo>
                    <a:pt x="97" y="81"/>
                    <a:pt x="95" y="85"/>
                    <a:pt x="93" y="89"/>
                  </a:cubicBezTo>
                  <a:cubicBezTo>
                    <a:pt x="90" y="94"/>
                    <a:pt x="89" y="99"/>
                    <a:pt x="89" y="105"/>
                  </a:cubicBezTo>
                  <a:cubicBezTo>
                    <a:pt x="89" y="105"/>
                    <a:pt x="88" y="106"/>
                    <a:pt x="88" y="107"/>
                  </a:cubicBezTo>
                  <a:cubicBezTo>
                    <a:pt x="88" y="108"/>
                    <a:pt x="88" y="112"/>
                    <a:pt x="88" y="113"/>
                  </a:cubicBezTo>
                  <a:cubicBezTo>
                    <a:pt x="89" y="116"/>
                    <a:pt x="88" y="119"/>
                    <a:pt x="87" y="121"/>
                  </a:cubicBezTo>
                  <a:cubicBezTo>
                    <a:pt x="87" y="122"/>
                    <a:pt x="87" y="123"/>
                    <a:pt x="87" y="123"/>
                  </a:cubicBezTo>
                  <a:cubicBezTo>
                    <a:pt x="90" y="130"/>
                    <a:pt x="87" y="138"/>
                    <a:pt x="80" y="141"/>
                  </a:cubicBezTo>
                  <a:cubicBezTo>
                    <a:pt x="80" y="142"/>
                    <a:pt x="79" y="142"/>
                    <a:pt x="79" y="143"/>
                  </a:cubicBezTo>
                  <a:cubicBezTo>
                    <a:pt x="76" y="150"/>
                    <a:pt x="71" y="154"/>
                    <a:pt x="64" y="155"/>
                  </a:cubicBezTo>
                  <a:cubicBezTo>
                    <a:pt x="64" y="155"/>
                    <a:pt x="63" y="155"/>
                    <a:pt x="63" y="156"/>
                  </a:cubicBezTo>
                  <a:lnTo>
                    <a:pt x="43" y="156"/>
                  </a:lnTo>
                  <a:close/>
                  <a:moveTo>
                    <a:pt x="53" y="107"/>
                  </a:moveTo>
                  <a:cubicBezTo>
                    <a:pt x="60" y="107"/>
                    <a:pt x="67" y="107"/>
                    <a:pt x="74" y="107"/>
                  </a:cubicBezTo>
                  <a:cubicBezTo>
                    <a:pt x="77" y="107"/>
                    <a:pt x="79" y="106"/>
                    <a:pt x="79" y="103"/>
                  </a:cubicBezTo>
                  <a:cubicBezTo>
                    <a:pt x="79" y="103"/>
                    <a:pt x="79" y="103"/>
                    <a:pt x="79" y="102"/>
                  </a:cubicBezTo>
                  <a:cubicBezTo>
                    <a:pt x="80" y="98"/>
                    <a:pt x="81" y="93"/>
                    <a:pt x="82" y="89"/>
                  </a:cubicBezTo>
                  <a:cubicBezTo>
                    <a:pt x="85" y="84"/>
                    <a:pt x="87" y="79"/>
                    <a:pt x="90" y="74"/>
                  </a:cubicBezTo>
                  <a:cubicBezTo>
                    <a:pt x="95" y="65"/>
                    <a:pt x="97" y="55"/>
                    <a:pt x="95" y="45"/>
                  </a:cubicBezTo>
                  <a:cubicBezTo>
                    <a:pt x="93" y="33"/>
                    <a:pt x="87" y="23"/>
                    <a:pt x="77" y="17"/>
                  </a:cubicBezTo>
                  <a:cubicBezTo>
                    <a:pt x="62" y="7"/>
                    <a:pt x="46" y="7"/>
                    <a:pt x="31" y="16"/>
                  </a:cubicBezTo>
                  <a:cubicBezTo>
                    <a:pt x="15" y="25"/>
                    <a:pt x="8" y="43"/>
                    <a:pt x="11" y="61"/>
                  </a:cubicBezTo>
                  <a:cubicBezTo>
                    <a:pt x="12" y="67"/>
                    <a:pt x="15" y="72"/>
                    <a:pt x="18" y="77"/>
                  </a:cubicBezTo>
                  <a:cubicBezTo>
                    <a:pt x="23" y="85"/>
                    <a:pt x="26" y="94"/>
                    <a:pt x="27" y="103"/>
                  </a:cubicBezTo>
                  <a:cubicBezTo>
                    <a:pt x="27" y="106"/>
                    <a:pt x="29" y="107"/>
                    <a:pt x="32" y="107"/>
                  </a:cubicBezTo>
                  <a:cubicBezTo>
                    <a:pt x="39" y="107"/>
                    <a:pt x="46" y="107"/>
                    <a:pt x="53" y="107"/>
                  </a:cubicBezTo>
                  <a:moveTo>
                    <a:pt x="53" y="120"/>
                  </a:moveTo>
                  <a:cubicBezTo>
                    <a:pt x="60" y="120"/>
                    <a:pt x="67" y="120"/>
                    <a:pt x="74" y="120"/>
                  </a:cubicBezTo>
                  <a:cubicBezTo>
                    <a:pt x="76" y="120"/>
                    <a:pt x="77" y="119"/>
                    <a:pt x="78" y="118"/>
                  </a:cubicBezTo>
                  <a:cubicBezTo>
                    <a:pt x="80" y="115"/>
                    <a:pt x="77" y="112"/>
                    <a:pt x="74" y="112"/>
                  </a:cubicBezTo>
                  <a:cubicBezTo>
                    <a:pt x="64" y="112"/>
                    <a:pt x="54" y="112"/>
                    <a:pt x="44" y="112"/>
                  </a:cubicBezTo>
                  <a:cubicBezTo>
                    <a:pt x="40" y="112"/>
                    <a:pt x="36" y="112"/>
                    <a:pt x="32" y="112"/>
                  </a:cubicBezTo>
                  <a:cubicBezTo>
                    <a:pt x="30" y="112"/>
                    <a:pt x="29" y="112"/>
                    <a:pt x="28" y="114"/>
                  </a:cubicBezTo>
                  <a:cubicBezTo>
                    <a:pt x="27" y="117"/>
                    <a:pt x="29" y="120"/>
                    <a:pt x="32" y="120"/>
                  </a:cubicBezTo>
                  <a:cubicBezTo>
                    <a:pt x="39" y="120"/>
                    <a:pt x="46" y="120"/>
                    <a:pt x="53" y="120"/>
                  </a:cubicBezTo>
                  <a:moveTo>
                    <a:pt x="53" y="124"/>
                  </a:moveTo>
                  <a:cubicBezTo>
                    <a:pt x="46" y="124"/>
                    <a:pt x="39" y="124"/>
                    <a:pt x="32" y="124"/>
                  </a:cubicBezTo>
                  <a:cubicBezTo>
                    <a:pt x="30" y="124"/>
                    <a:pt x="29" y="125"/>
                    <a:pt x="28" y="127"/>
                  </a:cubicBezTo>
                  <a:cubicBezTo>
                    <a:pt x="27" y="130"/>
                    <a:pt x="29" y="133"/>
                    <a:pt x="32" y="133"/>
                  </a:cubicBezTo>
                  <a:cubicBezTo>
                    <a:pt x="42" y="133"/>
                    <a:pt x="52" y="133"/>
                    <a:pt x="62" y="133"/>
                  </a:cubicBezTo>
                  <a:cubicBezTo>
                    <a:pt x="66" y="133"/>
                    <a:pt x="70" y="133"/>
                    <a:pt x="74" y="133"/>
                  </a:cubicBezTo>
                  <a:cubicBezTo>
                    <a:pt x="76" y="133"/>
                    <a:pt x="77" y="132"/>
                    <a:pt x="78" y="130"/>
                  </a:cubicBezTo>
                  <a:cubicBezTo>
                    <a:pt x="80" y="127"/>
                    <a:pt x="77" y="124"/>
                    <a:pt x="74" y="124"/>
                  </a:cubicBezTo>
                  <a:cubicBezTo>
                    <a:pt x="67" y="124"/>
                    <a:pt x="60" y="124"/>
                    <a:pt x="53" y="124"/>
                  </a:cubicBezTo>
                  <a:moveTo>
                    <a:pt x="70" y="137"/>
                  </a:moveTo>
                  <a:cubicBezTo>
                    <a:pt x="36" y="137"/>
                    <a:pt x="36" y="137"/>
                    <a:pt x="36" y="137"/>
                  </a:cubicBezTo>
                  <a:cubicBezTo>
                    <a:pt x="36" y="142"/>
                    <a:pt x="39" y="146"/>
                    <a:pt x="44" y="146"/>
                  </a:cubicBezTo>
                  <a:cubicBezTo>
                    <a:pt x="50" y="146"/>
                    <a:pt x="56" y="146"/>
                    <a:pt x="62" y="146"/>
                  </a:cubicBezTo>
                  <a:cubicBezTo>
                    <a:pt x="67" y="146"/>
                    <a:pt x="70" y="142"/>
                    <a:pt x="70" y="137"/>
                  </a:cubicBezTo>
                </a:path>
              </a:pathLst>
            </a:custGeom>
            <a:solidFill>
              <a:schemeClr val="bg1"/>
            </a:solidFill>
            <a:ln>
              <a:noFill/>
            </a:ln>
          </p:spPr>
          <p:txBody>
            <a:bodyPr vert="horz" wrap="square" lIns="83999" tIns="41999" rIns="83999" bIns="41999"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025" b="0" i="0" u="none" strike="noStrike" kern="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grpSp>
      <p:sp>
        <p:nvSpPr>
          <p:cNvPr id="42" name="直角三角形 41"/>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43" name="直角三角形 42"/>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900" decel="100000" fill="hold"/>
                                        <p:tgtEl>
                                          <p:spTgt spid="1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900" decel="100000" fill="hold"/>
                                        <p:tgtEl>
                                          <p:spTgt spid="1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3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900" decel="100000" fill="hold"/>
                                        <p:tgtEl>
                                          <p:spTgt spid="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3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900" decel="100000" fill="hold"/>
                                        <p:tgtEl>
                                          <p:spTgt spid="13"/>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3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900" decel="100000" fill="hold"/>
                                        <p:tgtEl>
                                          <p:spTgt spid="14"/>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60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900" decel="100000" fill="hold"/>
                                        <p:tgtEl>
                                          <p:spTgt spid="6"/>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6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900" decel="100000" fill="hold"/>
                                        <p:tgtEl>
                                          <p:spTgt spid="17"/>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60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900" decel="100000" fill="hold"/>
                                        <p:tgtEl>
                                          <p:spTgt spid="18"/>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90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1000"/>
                                        <p:tgtEl>
                                          <p:spTgt spid="8"/>
                                        </p:tgtEl>
                                      </p:cBhvr>
                                    </p:animEffect>
                                    <p:anim calcmode="lin" valueType="num">
                                      <p:cBhvr>
                                        <p:cTn id="62" dur="1000" fill="hold"/>
                                        <p:tgtEl>
                                          <p:spTgt spid="8"/>
                                        </p:tgtEl>
                                        <p:attrNameLst>
                                          <p:attrName>ppt_x</p:attrName>
                                        </p:attrNameLst>
                                      </p:cBhvr>
                                      <p:tavLst>
                                        <p:tav tm="0">
                                          <p:val>
                                            <p:strVal val="#ppt_x"/>
                                          </p:val>
                                        </p:tav>
                                        <p:tav tm="100000">
                                          <p:val>
                                            <p:strVal val="#ppt_x"/>
                                          </p:val>
                                        </p:tav>
                                      </p:tavLst>
                                    </p:anim>
                                    <p:anim calcmode="lin" valueType="num">
                                      <p:cBhvr>
                                        <p:cTn id="63" dur="900" decel="100000" fill="hold"/>
                                        <p:tgtEl>
                                          <p:spTgt spid="8"/>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90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900" decel="100000" fill="hold"/>
                                        <p:tgtEl>
                                          <p:spTgt spid="19"/>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90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1000"/>
                                        <p:tgtEl>
                                          <p:spTgt spid="20"/>
                                        </p:tgtEl>
                                      </p:cBhvr>
                                    </p:animEffect>
                                    <p:anim calcmode="lin" valueType="num">
                                      <p:cBhvr>
                                        <p:cTn id="74" dur="1000" fill="hold"/>
                                        <p:tgtEl>
                                          <p:spTgt spid="20"/>
                                        </p:tgtEl>
                                        <p:attrNameLst>
                                          <p:attrName>ppt_x</p:attrName>
                                        </p:attrNameLst>
                                      </p:cBhvr>
                                      <p:tavLst>
                                        <p:tav tm="0">
                                          <p:val>
                                            <p:strVal val="#ppt_x"/>
                                          </p:val>
                                        </p:tav>
                                        <p:tav tm="100000">
                                          <p:val>
                                            <p:strVal val="#ppt_x"/>
                                          </p:val>
                                        </p:tav>
                                      </p:tavLst>
                                    </p:anim>
                                    <p:anim calcmode="lin" valueType="num">
                                      <p:cBhvr>
                                        <p:cTn id="75" dur="900" decel="100000" fill="hold"/>
                                        <p:tgtEl>
                                          <p:spTgt spid="20"/>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down)">
                                      <p:cBhvr>
                                        <p:cTn id="80" dur="500"/>
                                        <p:tgtEl>
                                          <p:spTgt spid="23"/>
                                        </p:tgtEl>
                                      </p:cBhvr>
                                    </p:animEffect>
                                  </p:childTnLst>
                                </p:cTn>
                              </p:par>
                            </p:childTnLst>
                          </p:cTn>
                        </p:par>
                        <p:par>
                          <p:cTn id="81" fill="hold">
                            <p:stCondLst>
                              <p:cond delay="1500"/>
                            </p:stCondLst>
                            <p:childTnLst>
                              <p:par>
                                <p:cTn id="82" presetID="53" presetClass="entr" presetSubtype="16"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Effect transition="in" filter="fade">
                                      <p:cBhvr>
                                        <p:cTn id="86" dur="500"/>
                                        <p:tgtEl>
                                          <p:spTgt spid="30"/>
                                        </p:tgtEl>
                                      </p:cBhvr>
                                    </p:animEffect>
                                  </p:childTnLst>
                                </p:cTn>
                              </p:par>
                            </p:childTnLst>
                          </p:cTn>
                        </p:par>
                        <p:par>
                          <p:cTn id="87" fill="hold">
                            <p:stCondLst>
                              <p:cond delay="2000"/>
                            </p:stCondLst>
                            <p:childTnLst>
                              <p:par>
                                <p:cTn id="88" presetID="53" presetClass="entr" presetSubtype="16" fill="hold" grpId="0" nodeType="afterEffect">
                                  <p:stCondLst>
                                    <p:cond delay="0"/>
                                  </p:stCondLst>
                                  <p:iterate type="lt">
                                    <p:tmPct val="10000"/>
                                  </p:iterate>
                                  <p:childTnLst>
                                    <p:set>
                                      <p:cBhvr>
                                        <p:cTn id="89" dur="1" fill="hold">
                                          <p:stCondLst>
                                            <p:cond delay="0"/>
                                          </p:stCondLst>
                                        </p:cTn>
                                        <p:tgtEl>
                                          <p:spTgt spid="9"/>
                                        </p:tgtEl>
                                        <p:attrNameLst>
                                          <p:attrName>style.visibility</p:attrName>
                                        </p:attrNameLst>
                                      </p:cBhvr>
                                      <p:to>
                                        <p:strVal val="visible"/>
                                      </p:to>
                                    </p:set>
                                    <p:anim calcmode="lin" valueType="num">
                                      <p:cBhvr>
                                        <p:cTn id="90" dur="300" fill="hold"/>
                                        <p:tgtEl>
                                          <p:spTgt spid="9"/>
                                        </p:tgtEl>
                                        <p:attrNameLst>
                                          <p:attrName>ppt_w</p:attrName>
                                        </p:attrNameLst>
                                      </p:cBhvr>
                                      <p:tavLst>
                                        <p:tav tm="0">
                                          <p:val>
                                            <p:fltVal val="0"/>
                                          </p:val>
                                        </p:tav>
                                        <p:tav tm="100000">
                                          <p:val>
                                            <p:strVal val="#ppt_w"/>
                                          </p:val>
                                        </p:tav>
                                      </p:tavLst>
                                    </p:anim>
                                    <p:anim calcmode="lin" valueType="num">
                                      <p:cBhvr>
                                        <p:cTn id="91" dur="300" fill="hold"/>
                                        <p:tgtEl>
                                          <p:spTgt spid="9"/>
                                        </p:tgtEl>
                                        <p:attrNameLst>
                                          <p:attrName>ppt_h</p:attrName>
                                        </p:attrNameLst>
                                      </p:cBhvr>
                                      <p:tavLst>
                                        <p:tav tm="0">
                                          <p:val>
                                            <p:fltVal val="0"/>
                                          </p:val>
                                        </p:tav>
                                        <p:tav tm="100000">
                                          <p:val>
                                            <p:strVal val="#ppt_h"/>
                                          </p:val>
                                        </p:tav>
                                      </p:tavLst>
                                    </p:anim>
                                    <p:animEffect transition="in" filter="fade">
                                      <p:cBhvr>
                                        <p:cTn id="92" dur="300"/>
                                        <p:tgtEl>
                                          <p:spTgt spid="9"/>
                                        </p:tgtEl>
                                      </p:cBhvr>
                                    </p:animEffect>
                                  </p:childTnLst>
                                </p:cTn>
                              </p:par>
                            </p:childTnLst>
                          </p:cTn>
                        </p:par>
                        <p:par>
                          <p:cTn id="93" fill="hold">
                            <p:stCondLst>
                              <p:cond delay="2440"/>
                            </p:stCondLst>
                            <p:childTnLst>
                              <p:par>
                                <p:cTn id="94" presetID="22" presetClass="entr" presetSubtype="4"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down)">
                                      <p:cBhvr>
                                        <p:cTn id="96" dur="500"/>
                                        <p:tgtEl>
                                          <p:spTgt spid="21"/>
                                        </p:tgtEl>
                                      </p:cBhvr>
                                    </p:animEffect>
                                  </p:childTnLst>
                                </p:cTn>
                              </p:par>
                            </p:childTnLst>
                          </p:cTn>
                        </p:par>
                        <p:par>
                          <p:cTn id="97" fill="hold">
                            <p:stCondLst>
                              <p:cond delay="2940"/>
                            </p:stCondLst>
                            <p:childTnLst>
                              <p:par>
                                <p:cTn id="98" presetID="53" presetClass="entr" presetSubtype="16" fill="hold" nodeType="afterEffect">
                                  <p:stCondLst>
                                    <p:cond delay="0"/>
                                  </p:stCondLst>
                                  <p:childTnLst>
                                    <p:set>
                                      <p:cBhvr>
                                        <p:cTn id="99" dur="1" fill="hold">
                                          <p:stCondLst>
                                            <p:cond delay="0"/>
                                          </p:stCondLst>
                                        </p:cTn>
                                        <p:tgtEl>
                                          <p:spTgt spid="33"/>
                                        </p:tgtEl>
                                        <p:attrNameLst>
                                          <p:attrName>style.visibility</p:attrName>
                                        </p:attrNameLst>
                                      </p:cBhvr>
                                      <p:to>
                                        <p:strVal val="visible"/>
                                      </p:to>
                                    </p:set>
                                    <p:anim calcmode="lin" valueType="num">
                                      <p:cBhvr>
                                        <p:cTn id="100" dur="500" fill="hold"/>
                                        <p:tgtEl>
                                          <p:spTgt spid="33"/>
                                        </p:tgtEl>
                                        <p:attrNameLst>
                                          <p:attrName>ppt_w</p:attrName>
                                        </p:attrNameLst>
                                      </p:cBhvr>
                                      <p:tavLst>
                                        <p:tav tm="0">
                                          <p:val>
                                            <p:fltVal val="0"/>
                                          </p:val>
                                        </p:tav>
                                        <p:tav tm="100000">
                                          <p:val>
                                            <p:strVal val="#ppt_w"/>
                                          </p:val>
                                        </p:tav>
                                      </p:tavLst>
                                    </p:anim>
                                    <p:anim calcmode="lin" valueType="num">
                                      <p:cBhvr>
                                        <p:cTn id="101" dur="500" fill="hold"/>
                                        <p:tgtEl>
                                          <p:spTgt spid="33"/>
                                        </p:tgtEl>
                                        <p:attrNameLst>
                                          <p:attrName>ppt_h</p:attrName>
                                        </p:attrNameLst>
                                      </p:cBhvr>
                                      <p:tavLst>
                                        <p:tav tm="0">
                                          <p:val>
                                            <p:fltVal val="0"/>
                                          </p:val>
                                        </p:tav>
                                        <p:tav tm="100000">
                                          <p:val>
                                            <p:strVal val="#ppt_h"/>
                                          </p:val>
                                        </p:tav>
                                      </p:tavLst>
                                    </p:anim>
                                    <p:animEffect transition="in" filter="fade">
                                      <p:cBhvr>
                                        <p:cTn id="102" dur="500"/>
                                        <p:tgtEl>
                                          <p:spTgt spid="33"/>
                                        </p:tgtEl>
                                      </p:cBhvr>
                                    </p:animEffect>
                                  </p:childTnLst>
                                </p:cTn>
                              </p:par>
                            </p:childTnLst>
                          </p:cTn>
                        </p:par>
                        <p:par>
                          <p:cTn id="103" fill="hold">
                            <p:stCondLst>
                              <p:cond delay="3440"/>
                            </p:stCondLst>
                            <p:childTnLst>
                              <p:par>
                                <p:cTn id="104" presetID="53" presetClass="entr" presetSubtype="16" fill="hold" grpId="0" nodeType="afterEffect">
                                  <p:stCondLst>
                                    <p:cond delay="0"/>
                                  </p:stCondLst>
                                  <p:iterate type="lt">
                                    <p:tmPct val="10000"/>
                                  </p:iterate>
                                  <p:childTnLst>
                                    <p:set>
                                      <p:cBhvr>
                                        <p:cTn id="105" dur="1" fill="hold">
                                          <p:stCondLst>
                                            <p:cond delay="0"/>
                                          </p:stCondLst>
                                        </p:cTn>
                                        <p:tgtEl>
                                          <p:spTgt spid="10"/>
                                        </p:tgtEl>
                                        <p:attrNameLst>
                                          <p:attrName>style.visibility</p:attrName>
                                        </p:attrNameLst>
                                      </p:cBhvr>
                                      <p:to>
                                        <p:strVal val="visible"/>
                                      </p:to>
                                    </p:set>
                                    <p:anim calcmode="lin" valueType="num">
                                      <p:cBhvr>
                                        <p:cTn id="106" dur="300" fill="hold"/>
                                        <p:tgtEl>
                                          <p:spTgt spid="10"/>
                                        </p:tgtEl>
                                        <p:attrNameLst>
                                          <p:attrName>ppt_w</p:attrName>
                                        </p:attrNameLst>
                                      </p:cBhvr>
                                      <p:tavLst>
                                        <p:tav tm="0">
                                          <p:val>
                                            <p:fltVal val="0"/>
                                          </p:val>
                                        </p:tav>
                                        <p:tav tm="100000">
                                          <p:val>
                                            <p:strVal val="#ppt_w"/>
                                          </p:val>
                                        </p:tav>
                                      </p:tavLst>
                                    </p:anim>
                                    <p:anim calcmode="lin" valueType="num">
                                      <p:cBhvr>
                                        <p:cTn id="107" dur="300" fill="hold"/>
                                        <p:tgtEl>
                                          <p:spTgt spid="10"/>
                                        </p:tgtEl>
                                        <p:attrNameLst>
                                          <p:attrName>ppt_h</p:attrName>
                                        </p:attrNameLst>
                                      </p:cBhvr>
                                      <p:tavLst>
                                        <p:tav tm="0">
                                          <p:val>
                                            <p:fltVal val="0"/>
                                          </p:val>
                                        </p:tav>
                                        <p:tav tm="100000">
                                          <p:val>
                                            <p:strVal val="#ppt_h"/>
                                          </p:val>
                                        </p:tav>
                                      </p:tavLst>
                                    </p:anim>
                                    <p:animEffect transition="in" filter="fade">
                                      <p:cBhvr>
                                        <p:cTn id="108" dur="300"/>
                                        <p:tgtEl>
                                          <p:spTgt spid="10"/>
                                        </p:tgtEl>
                                      </p:cBhvr>
                                    </p:animEffect>
                                  </p:childTnLst>
                                </p:cTn>
                              </p:par>
                            </p:childTnLst>
                          </p:cTn>
                        </p:par>
                        <p:par>
                          <p:cTn id="109" fill="hold">
                            <p:stCondLst>
                              <p:cond delay="4880"/>
                            </p:stCondLst>
                            <p:childTnLst>
                              <p:par>
                                <p:cTn id="110" presetID="22" presetClass="entr" presetSubtype="4" fill="hold" nodeType="after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wipe(down)">
                                      <p:cBhvr>
                                        <p:cTn id="112" dur="500"/>
                                        <p:tgtEl>
                                          <p:spTgt spid="22"/>
                                        </p:tgtEl>
                                      </p:cBhvr>
                                    </p:animEffect>
                                  </p:childTnLst>
                                </p:cTn>
                              </p:par>
                            </p:childTnLst>
                          </p:cTn>
                        </p:par>
                        <p:par>
                          <p:cTn id="113" fill="hold">
                            <p:stCondLst>
                              <p:cond delay="5380"/>
                            </p:stCondLst>
                            <p:childTnLst>
                              <p:par>
                                <p:cTn id="114" presetID="53" presetClass="entr" presetSubtype="16" fill="hold" nodeType="afterEffect">
                                  <p:stCondLst>
                                    <p:cond delay="0"/>
                                  </p:stCondLst>
                                  <p:childTnLst>
                                    <p:set>
                                      <p:cBhvr>
                                        <p:cTn id="115" dur="1" fill="hold">
                                          <p:stCondLst>
                                            <p:cond delay="0"/>
                                          </p:stCondLst>
                                        </p:cTn>
                                        <p:tgtEl>
                                          <p:spTgt spid="25"/>
                                        </p:tgtEl>
                                        <p:attrNameLst>
                                          <p:attrName>style.visibility</p:attrName>
                                        </p:attrNameLst>
                                      </p:cBhvr>
                                      <p:to>
                                        <p:strVal val="visible"/>
                                      </p:to>
                                    </p:set>
                                    <p:anim calcmode="lin" valueType="num">
                                      <p:cBhvr>
                                        <p:cTn id="116" dur="500" fill="hold"/>
                                        <p:tgtEl>
                                          <p:spTgt spid="25"/>
                                        </p:tgtEl>
                                        <p:attrNameLst>
                                          <p:attrName>ppt_w</p:attrName>
                                        </p:attrNameLst>
                                      </p:cBhvr>
                                      <p:tavLst>
                                        <p:tav tm="0">
                                          <p:val>
                                            <p:fltVal val="0"/>
                                          </p:val>
                                        </p:tav>
                                        <p:tav tm="100000">
                                          <p:val>
                                            <p:strVal val="#ppt_w"/>
                                          </p:val>
                                        </p:tav>
                                      </p:tavLst>
                                    </p:anim>
                                    <p:anim calcmode="lin" valueType="num">
                                      <p:cBhvr>
                                        <p:cTn id="117" dur="500" fill="hold"/>
                                        <p:tgtEl>
                                          <p:spTgt spid="25"/>
                                        </p:tgtEl>
                                        <p:attrNameLst>
                                          <p:attrName>ppt_h</p:attrName>
                                        </p:attrNameLst>
                                      </p:cBhvr>
                                      <p:tavLst>
                                        <p:tav tm="0">
                                          <p:val>
                                            <p:fltVal val="0"/>
                                          </p:val>
                                        </p:tav>
                                        <p:tav tm="100000">
                                          <p:val>
                                            <p:strVal val="#ppt_h"/>
                                          </p:val>
                                        </p:tav>
                                      </p:tavLst>
                                    </p:anim>
                                    <p:animEffect transition="in" filter="fade">
                                      <p:cBhvr>
                                        <p:cTn id="118" dur="500"/>
                                        <p:tgtEl>
                                          <p:spTgt spid="25"/>
                                        </p:tgtEl>
                                      </p:cBhvr>
                                    </p:animEffect>
                                  </p:childTnLst>
                                </p:cTn>
                              </p:par>
                            </p:childTnLst>
                          </p:cTn>
                        </p:par>
                        <p:par>
                          <p:cTn id="119" fill="hold">
                            <p:stCondLst>
                              <p:cond delay="5880"/>
                            </p:stCondLst>
                            <p:childTnLst>
                              <p:par>
                                <p:cTn id="120" presetID="53" presetClass="entr" presetSubtype="16" fill="hold" grpId="0" nodeType="afterEffect">
                                  <p:stCondLst>
                                    <p:cond delay="0"/>
                                  </p:stCondLst>
                                  <p:iterate type="lt">
                                    <p:tmPct val="10000"/>
                                  </p:iterate>
                                  <p:childTnLst>
                                    <p:set>
                                      <p:cBhvr>
                                        <p:cTn id="121" dur="1" fill="hold">
                                          <p:stCondLst>
                                            <p:cond delay="0"/>
                                          </p:stCondLst>
                                        </p:cTn>
                                        <p:tgtEl>
                                          <p:spTgt spid="11"/>
                                        </p:tgtEl>
                                        <p:attrNameLst>
                                          <p:attrName>style.visibility</p:attrName>
                                        </p:attrNameLst>
                                      </p:cBhvr>
                                      <p:to>
                                        <p:strVal val="visible"/>
                                      </p:to>
                                    </p:set>
                                    <p:anim calcmode="lin" valueType="num">
                                      <p:cBhvr>
                                        <p:cTn id="122" dur="300" fill="hold"/>
                                        <p:tgtEl>
                                          <p:spTgt spid="11"/>
                                        </p:tgtEl>
                                        <p:attrNameLst>
                                          <p:attrName>ppt_w</p:attrName>
                                        </p:attrNameLst>
                                      </p:cBhvr>
                                      <p:tavLst>
                                        <p:tav tm="0">
                                          <p:val>
                                            <p:fltVal val="0"/>
                                          </p:val>
                                        </p:tav>
                                        <p:tav tm="100000">
                                          <p:val>
                                            <p:strVal val="#ppt_w"/>
                                          </p:val>
                                        </p:tav>
                                      </p:tavLst>
                                    </p:anim>
                                    <p:anim calcmode="lin" valueType="num">
                                      <p:cBhvr>
                                        <p:cTn id="123" dur="300" fill="hold"/>
                                        <p:tgtEl>
                                          <p:spTgt spid="11"/>
                                        </p:tgtEl>
                                        <p:attrNameLst>
                                          <p:attrName>ppt_h</p:attrName>
                                        </p:attrNameLst>
                                      </p:cBhvr>
                                      <p:tavLst>
                                        <p:tav tm="0">
                                          <p:val>
                                            <p:fltVal val="0"/>
                                          </p:val>
                                        </p:tav>
                                        <p:tav tm="100000">
                                          <p:val>
                                            <p:strVal val="#ppt_h"/>
                                          </p:val>
                                        </p:tav>
                                      </p:tavLst>
                                    </p:anim>
                                    <p:animEffect transition="in" filter="fade">
                                      <p:cBhvr>
                                        <p:cTn id="124" dur="300"/>
                                        <p:tgtEl>
                                          <p:spTgt spid="11"/>
                                        </p:tgtEl>
                                      </p:cBhvr>
                                    </p:animEffect>
                                  </p:childTnLst>
                                </p:cTn>
                              </p:par>
                            </p:childTnLst>
                          </p:cTn>
                        </p:par>
                        <p:par>
                          <p:cTn id="125" fill="hold">
                            <p:stCondLst>
                              <p:cond delay="7320"/>
                            </p:stCondLst>
                            <p:childTnLst>
                              <p:par>
                                <p:cTn id="126" presetID="22" presetClass="entr" presetSubtype="4" fill="hold" nodeType="afterEffect">
                                  <p:stCondLst>
                                    <p:cond delay="0"/>
                                  </p:stCondLst>
                                  <p:childTnLst>
                                    <p:set>
                                      <p:cBhvr>
                                        <p:cTn id="127" dur="1" fill="hold">
                                          <p:stCondLst>
                                            <p:cond delay="0"/>
                                          </p:stCondLst>
                                        </p:cTn>
                                        <p:tgtEl>
                                          <p:spTgt spid="24"/>
                                        </p:tgtEl>
                                        <p:attrNameLst>
                                          <p:attrName>style.visibility</p:attrName>
                                        </p:attrNameLst>
                                      </p:cBhvr>
                                      <p:to>
                                        <p:strVal val="visible"/>
                                      </p:to>
                                    </p:set>
                                    <p:animEffect transition="in" filter="wipe(down)">
                                      <p:cBhvr>
                                        <p:cTn id="128" dur="500"/>
                                        <p:tgtEl>
                                          <p:spTgt spid="24"/>
                                        </p:tgtEl>
                                      </p:cBhvr>
                                    </p:animEffect>
                                  </p:childTnLst>
                                </p:cTn>
                              </p:par>
                            </p:childTnLst>
                          </p:cTn>
                        </p:par>
                        <p:par>
                          <p:cTn id="129" fill="hold">
                            <p:stCondLst>
                              <p:cond delay="7820"/>
                            </p:stCondLst>
                            <p:childTnLst>
                              <p:par>
                                <p:cTn id="130" presetID="53" presetClass="entr" presetSubtype="16" fill="hold" nodeType="afterEffect">
                                  <p:stCondLst>
                                    <p:cond delay="0"/>
                                  </p:stCondLst>
                                  <p:childTnLst>
                                    <p:set>
                                      <p:cBhvr>
                                        <p:cTn id="131" dur="1" fill="hold">
                                          <p:stCondLst>
                                            <p:cond delay="0"/>
                                          </p:stCondLst>
                                        </p:cTn>
                                        <p:tgtEl>
                                          <p:spTgt spid="39"/>
                                        </p:tgtEl>
                                        <p:attrNameLst>
                                          <p:attrName>style.visibility</p:attrName>
                                        </p:attrNameLst>
                                      </p:cBhvr>
                                      <p:to>
                                        <p:strVal val="visible"/>
                                      </p:to>
                                    </p:set>
                                    <p:anim calcmode="lin" valueType="num">
                                      <p:cBhvr>
                                        <p:cTn id="132" dur="500" fill="hold"/>
                                        <p:tgtEl>
                                          <p:spTgt spid="39"/>
                                        </p:tgtEl>
                                        <p:attrNameLst>
                                          <p:attrName>ppt_w</p:attrName>
                                        </p:attrNameLst>
                                      </p:cBhvr>
                                      <p:tavLst>
                                        <p:tav tm="0">
                                          <p:val>
                                            <p:fltVal val="0"/>
                                          </p:val>
                                        </p:tav>
                                        <p:tav tm="100000">
                                          <p:val>
                                            <p:strVal val="#ppt_w"/>
                                          </p:val>
                                        </p:tav>
                                      </p:tavLst>
                                    </p:anim>
                                    <p:anim calcmode="lin" valueType="num">
                                      <p:cBhvr>
                                        <p:cTn id="133" dur="500" fill="hold"/>
                                        <p:tgtEl>
                                          <p:spTgt spid="39"/>
                                        </p:tgtEl>
                                        <p:attrNameLst>
                                          <p:attrName>ppt_h</p:attrName>
                                        </p:attrNameLst>
                                      </p:cBhvr>
                                      <p:tavLst>
                                        <p:tav tm="0">
                                          <p:val>
                                            <p:fltVal val="0"/>
                                          </p:val>
                                        </p:tav>
                                        <p:tav tm="100000">
                                          <p:val>
                                            <p:strVal val="#ppt_h"/>
                                          </p:val>
                                        </p:tav>
                                      </p:tavLst>
                                    </p:anim>
                                    <p:animEffect transition="in" filter="fade">
                                      <p:cBhvr>
                                        <p:cTn id="134" dur="500"/>
                                        <p:tgtEl>
                                          <p:spTgt spid="39"/>
                                        </p:tgtEl>
                                      </p:cBhvr>
                                    </p:animEffect>
                                  </p:childTnLst>
                                </p:cTn>
                              </p:par>
                            </p:childTnLst>
                          </p:cTn>
                        </p:par>
                        <p:par>
                          <p:cTn id="135" fill="hold">
                            <p:stCondLst>
                              <p:cond delay="8320"/>
                            </p:stCondLst>
                            <p:childTnLst>
                              <p:par>
                                <p:cTn id="136" presetID="53" presetClass="entr" presetSubtype="16" fill="hold" grpId="0" nodeType="afterEffect">
                                  <p:stCondLst>
                                    <p:cond delay="0"/>
                                  </p:stCondLst>
                                  <p:iterate type="lt">
                                    <p:tmPct val="10000"/>
                                  </p:iterate>
                                  <p:childTnLst>
                                    <p:set>
                                      <p:cBhvr>
                                        <p:cTn id="137" dur="1" fill="hold">
                                          <p:stCondLst>
                                            <p:cond delay="0"/>
                                          </p:stCondLst>
                                        </p:cTn>
                                        <p:tgtEl>
                                          <p:spTgt spid="12"/>
                                        </p:tgtEl>
                                        <p:attrNameLst>
                                          <p:attrName>style.visibility</p:attrName>
                                        </p:attrNameLst>
                                      </p:cBhvr>
                                      <p:to>
                                        <p:strVal val="visible"/>
                                      </p:to>
                                    </p:set>
                                    <p:anim calcmode="lin" valueType="num">
                                      <p:cBhvr>
                                        <p:cTn id="138" dur="300" fill="hold"/>
                                        <p:tgtEl>
                                          <p:spTgt spid="12"/>
                                        </p:tgtEl>
                                        <p:attrNameLst>
                                          <p:attrName>ppt_w</p:attrName>
                                        </p:attrNameLst>
                                      </p:cBhvr>
                                      <p:tavLst>
                                        <p:tav tm="0">
                                          <p:val>
                                            <p:fltVal val="0"/>
                                          </p:val>
                                        </p:tav>
                                        <p:tav tm="100000">
                                          <p:val>
                                            <p:strVal val="#ppt_w"/>
                                          </p:val>
                                        </p:tav>
                                      </p:tavLst>
                                    </p:anim>
                                    <p:anim calcmode="lin" valueType="num">
                                      <p:cBhvr>
                                        <p:cTn id="139" dur="300" fill="hold"/>
                                        <p:tgtEl>
                                          <p:spTgt spid="12"/>
                                        </p:tgtEl>
                                        <p:attrNameLst>
                                          <p:attrName>ppt_h</p:attrName>
                                        </p:attrNameLst>
                                      </p:cBhvr>
                                      <p:tavLst>
                                        <p:tav tm="0">
                                          <p:val>
                                            <p:fltVal val="0"/>
                                          </p:val>
                                        </p:tav>
                                        <p:tav tm="100000">
                                          <p:val>
                                            <p:strVal val="#ppt_h"/>
                                          </p:val>
                                        </p:tav>
                                      </p:tavLst>
                                    </p:anim>
                                    <p:animEffect transition="in" filter="fade">
                                      <p:cBhvr>
                                        <p:cTn id="140"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10"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11" name="直接连接符 10"/>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2401603" y="1186457"/>
            <a:ext cx="3755785" cy="5085876"/>
          </a:xfrm>
          <a:prstGeom prst="rect">
            <a:avLst/>
          </a:prstGeom>
        </p:spPr>
      </p:pic>
      <p:grpSp>
        <p:nvGrpSpPr>
          <p:cNvPr id="4" name="组合 3"/>
          <p:cNvGrpSpPr/>
          <p:nvPr/>
        </p:nvGrpSpPr>
        <p:grpSpPr>
          <a:xfrm>
            <a:off x="7402243" y="2390833"/>
            <a:ext cx="3730375" cy="2990627"/>
            <a:chOff x="7494674" y="2725718"/>
            <a:chExt cx="3730375" cy="2990627"/>
          </a:xfrm>
        </p:grpSpPr>
        <p:sp>
          <p:nvSpPr>
            <p:cNvPr id="5" name="文本框 4"/>
            <p:cNvSpPr txBox="1"/>
            <p:nvPr/>
          </p:nvSpPr>
          <p:spPr>
            <a:xfrm>
              <a:off x="7494674" y="3409390"/>
              <a:ext cx="3730375" cy="2306955"/>
            </a:xfrm>
            <a:prstGeom prst="rect">
              <a:avLst/>
            </a:prstGeom>
            <a:noFill/>
          </p:spPr>
          <p:txBody>
            <a:bodyPr wrap="square" rtlCol="0">
              <a:spAutoFit/>
            </a:bodyPr>
            <a:lstStyle/>
            <a:p>
              <a:pPr>
                <a:lnSpc>
                  <a:spcPct val="150000"/>
                </a:lnSpc>
              </a:pPr>
              <a:r>
                <a:rPr lang="zh-CN" altLang="en-US" sz="1600" dirty="0">
                  <a:latin typeface="FZHei-B01S" panose="02010601030101010101" pitchFamily="2" charset="-122"/>
                  <a:ea typeface="FZHei-B01S" panose="02010601030101010101" pitchFamily="2" charset="-122"/>
                  <a:sym typeface="FZHei-B01S" panose="02010601030101010101" pitchFamily="2" charset="-122"/>
                </a:rPr>
                <a:t>点击输入文章点击输入文章点击输入文章点击输入文章点击输入文章点击输入文章点击输入文章点击输入文章点击输入文章点击输入文章点击输入文章点击输入文章点击输入文章点击输入文章</a:t>
              </a:r>
              <a:endParaRPr lang="en-US" altLang="zh-CN" sz="1600" dirty="0">
                <a:latin typeface="FZHei-B01S" panose="02010601030101010101" pitchFamily="2" charset="-122"/>
                <a:ea typeface="FZHei-B01S" panose="02010601030101010101" pitchFamily="2" charset="-122"/>
                <a:sym typeface="FZHei-B01S" panose="02010601030101010101" pitchFamily="2" charset="-122"/>
              </a:endParaRPr>
            </a:p>
            <a:p>
              <a:pPr>
                <a:lnSpc>
                  <a:spcPct val="150000"/>
                </a:lnSpc>
              </a:pPr>
              <a:endParaRPr lang="en-US" altLang="zh-CN" sz="1600" dirty="0">
                <a:latin typeface="FZHei-B01S" panose="02010601030101010101" pitchFamily="2" charset="-122"/>
                <a:ea typeface="FZHei-B01S" panose="02010601030101010101" pitchFamily="2" charset="-122"/>
                <a:sym typeface="FZHei-B01S" panose="02010601030101010101" pitchFamily="2" charset="-122"/>
              </a:endParaRPr>
            </a:p>
          </p:txBody>
        </p:sp>
        <p:sp>
          <p:nvSpPr>
            <p:cNvPr id="6" name="文本框 5"/>
            <p:cNvSpPr txBox="1"/>
            <p:nvPr/>
          </p:nvSpPr>
          <p:spPr>
            <a:xfrm>
              <a:off x="8004936" y="2725718"/>
              <a:ext cx="2483131" cy="461665"/>
            </a:xfrm>
            <a:prstGeom prst="rect">
              <a:avLst/>
            </a:prstGeom>
            <a:noFill/>
          </p:spPr>
          <p:txBody>
            <a:bodyPr wrap="square" rtlCol="0">
              <a:spAutoFit/>
            </a:bodyPr>
            <a:lstStyle/>
            <a:p>
              <a:r>
                <a:rPr lang="zh-CN" altLang="en-US" sz="24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rPr>
                <a:t>在此处添加标题</a:t>
              </a:r>
              <a:endParaRPr lang="zh-CN" altLang="en-US" sz="24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7" name="直角三角形 6"/>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8" name="直角三角形 7"/>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22"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23" name="直接连接符 22"/>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468586" y="1964505"/>
            <a:ext cx="2918448" cy="400110"/>
          </a:xfrm>
          <a:prstGeom prst="rect">
            <a:avLst/>
          </a:prstGeom>
        </p:spPr>
        <p:txBody>
          <a:bodyPr wrap="square">
            <a:spAutoFit/>
          </a:bodyPr>
          <a:lstStyle/>
          <a:p>
            <a:pPr>
              <a:defRPr/>
            </a:pPr>
            <a:r>
              <a:rPr lang="zh-CN" altLang="en-US" sz="20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输入您的标题文字</a:t>
            </a:r>
            <a:endParaRPr lang="zh-CN" altLang="en-US" sz="20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6" name="Freeform 23"/>
          <p:cNvSpPr/>
          <p:nvPr/>
        </p:nvSpPr>
        <p:spPr bwMode="auto">
          <a:xfrm>
            <a:off x="4966758" y="2636036"/>
            <a:ext cx="838472" cy="1105430"/>
          </a:xfrm>
          <a:custGeom>
            <a:avLst/>
            <a:gdLst>
              <a:gd name="T0" fmla="*/ 1006 w 2917"/>
              <a:gd name="T1" fmla="*/ 0 h 3850"/>
              <a:gd name="T2" fmla="*/ 797 w 2917"/>
              <a:gd name="T3" fmla="*/ 449 h 3850"/>
              <a:gd name="T4" fmla="*/ 555 w 2917"/>
              <a:gd name="T5" fmla="*/ 1755 h 3850"/>
              <a:gd name="T6" fmla="*/ 555 w 2917"/>
              <a:gd name="T7" fmla="*/ 1882 h 3850"/>
              <a:gd name="T8" fmla="*/ 354 w 2917"/>
              <a:gd name="T9" fmla="*/ 1882 h 3850"/>
              <a:gd name="T10" fmla="*/ 159 w 2917"/>
              <a:gd name="T11" fmla="*/ 2270 h 3850"/>
              <a:gd name="T12" fmla="*/ 1171 w 2917"/>
              <a:gd name="T13" fmla="*/ 3636 h 3850"/>
              <a:gd name="T14" fmla="*/ 1747 w 2917"/>
              <a:gd name="T15" fmla="*/ 3636 h 3850"/>
              <a:gd name="T16" fmla="*/ 2759 w 2917"/>
              <a:gd name="T17" fmla="*/ 2270 h 3850"/>
              <a:gd name="T18" fmla="*/ 2563 w 2917"/>
              <a:gd name="T19" fmla="*/ 1882 h 3850"/>
              <a:gd name="T20" fmla="*/ 2367 w 2917"/>
              <a:gd name="T21" fmla="*/ 1882 h 3850"/>
              <a:gd name="T22" fmla="*/ 2367 w 2917"/>
              <a:gd name="T23" fmla="*/ 1783 h 3850"/>
              <a:gd name="T24" fmla="*/ 2366 w 2917"/>
              <a:gd name="T25" fmla="*/ 1731 h 3850"/>
              <a:gd name="T26" fmla="*/ 2510 w 2917"/>
              <a:gd name="T27" fmla="*/ 1040 h 3850"/>
              <a:gd name="T28" fmla="*/ 2574 w 2917"/>
              <a:gd name="T29" fmla="*/ 905 h 3850"/>
              <a:gd name="T30" fmla="*/ 1006 w 2917"/>
              <a:gd name="T31" fmla="*/ 0 h 3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7" h="3850">
                <a:moveTo>
                  <a:pt x="1006" y="0"/>
                </a:moveTo>
                <a:cubicBezTo>
                  <a:pt x="926" y="144"/>
                  <a:pt x="856" y="294"/>
                  <a:pt x="797" y="449"/>
                </a:cubicBezTo>
                <a:cubicBezTo>
                  <a:pt x="641" y="854"/>
                  <a:pt x="555" y="1295"/>
                  <a:pt x="555" y="1755"/>
                </a:cubicBezTo>
                <a:lnTo>
                  <a:pt x="555" y="1882"/>
                </a:lnTo>
                <a:lnTo>
                  <a:pt x="354" y="1882"/>
                </a:lnTo>
                <a:cubicBezTo>
                  <a:pt x="88" y="1882"/>
                  <a:pt x="0" y="2057"/>
                  <a:pt x="159" y="2270"/>
                </a:cubicBezTo>
                <a:lnTo>
                  <a:pt x="1171" y="3636"/>
                </a:lnTo>
                <a:cubicBezTo>
                  <a:pt x="1329" y="3850"/>
                  <a:pt x="1588" y="3850"/>
                  <a:pt x="1747" y="3636"/>
                </a:cubicBezTo>
                <a:lnTo>
                  <a:pt x="2759" y="2270"/>
                </a:lnTo>
                <a:cubicBezTo>
                  <a:pt x="2917" y="2057"/>
                  <a:pt x="2829" y="1882"/>
                  <a:pt x="2563" y="1882"/>
                </a:cubicBezTo>
                <a:lnTo>
                  <a:pt x="2367" y="1882"/>
                </a:lnTo>
                <a:lnTo>
                  <a:pt x="2367" y="1783"/>
                </a:lnTo>
                <a:cubicBezTo>
                  <a:pt x="2367" y="1764"/>
                  <a:pt x="2366" y="1750"/>
                  <a:pt x="2366" y="1731"/>
                </a:cubicBezTo>
                <a:cubicBezTo>
                  <a:pt x="2369" y="1486"/>
                  <a:pt x="2420" y="1253"/>
                  <a:pt x="2510" y="1040"/>
                </a:cubicBezTo>
                <a:cubicBezTo>
                  <a:pt x="2530" y="994"/>
                  <a:pt x="2551" y="949"/>
                  <a:pt x="2574" y="905"/>
                </a:cubicBezTo>
                <a:lnTo>
                  <a:pt x="1006" y="0"/>
                </a:lnTo>
                <a:close/>
              </a:path>
            </a:pathLst>
          </a:custGeom>
          <a:solidFill>
            <a:schemeClr val="accent2"/>
          </a:solidFill>
          <a:ln w="25400" cap="flat" cmpd="sng" algn="ctr">
            <a:noFill/>
            <a:prstDash val="solid"/>
            <a:miter lim="800000"/>
          </a:ln>
          <a:effectLst>
            <a:outerShdw dist="241300" dir="2100000" sx="1000" sy="1000" algn="tl" rotWithShape="0">
              <a:prstClr val="black"/>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7" name="Freeform 24"/>
          <p:cNvSpPr/>
          <p:nvPr/>
        </p:nvSpPr>
        <p:spPr bwMode="auto">
          <a:xfrm>
            <a:off x="5280088" y="2090842"/>
            <a:ext cx="1392440" cy="762019"/>
          </a:xfrm>
          <a:custGeom>
            <a:avLst/>
            <a:gdLst>
              <a:gd name="T0" fmla="*/ 4839 w 4839"/>
              <a:gd name="T1" fmla="*/ 435 h 2651"/>
              <a:gd name="T2" fmla="*/ 4744 w 4839"/>
              <a:gd name="T3" fmla="*/ 385 h 2651"/>
              <a:gd name="T4" fmla="*/ 3113 w 4839"/>
              <a:gd name="T5" fmla="*/ 0 h 2651"/>
              <a:gd name="T6" fmla="*/ 1637 w 4839"/>
              <a:gd name="T7" fmla="*/ 312 h 2651"/>
              <a:gd name="T8" fmla="*/ 0 w 4839"/>
              <a:gd name="T9" fmla="*/ 1745 h 2651"/>
              <a:gd name="T10" fmla="*/ 1569 w 4839"/>
              <a:gd name="T11" fmla="*/ 2651 h 2651"/>
              <a:gd name="T12" fmla="*/ 2376 w 4839"/>
              <a:gd name="T13" fmla="*/ 1965 h 2651"/>
              <a:gd name="T14" fmla="*/ 2506 w 4839"/>
              <a:gd name="T15" fmla="*/ 1914 h 2651"/>
              <a:gd name="T16" fmla="*/ 3113 w 4839"/>
              <a:gd name="T17" fmla="*/ 1811 h 2651"/>
              <a:gd name="T18" fmla="*/ 3838 w 4839"/>
              <a:gd name="T19" fmla="*/ 1960 h 2651"/>
              <a:gd name="T20" fmla="*/ 3933 w 4839"/>
              <a:gd name="T21" fmla="*/ 2004 h 2651"/>
              <a:gd name="T22" fmla="*/ 4839 w 4839"/>
              <a:gd name="T23" fmla="*/ 435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39" h="2651">
                <a:moveTo>
                  <a:pt x="4839" y="435"/>
                </a:moveTo>
                <a:cubicBezTo>
                  <a:pt x="4808" y="418"/>
                  <a:pt x="4776" y="401"/>
                  <a:pt x="4744" y="385"/>
                </a:cubicBezTo>
                <a:cubicBezTo>
                  <a:pt x="4253" y="139"/>
                  <a:pt x="3699" y="0"/>
                  <a:pt x="3113" y="0"/>
                </a:cubicBezTo>
                <a:cubicBezTo>
                  <a:pt x="2588" y="0"/>
                  <a:pt x="2088" y="112"/>
                  <a:pt x="1637" y="312"/>
                </a:cubicBezTo>
                <a:cubicBezTo>
                  <a:pt x="962" y="612"/>
                  <a:pt x="387" y="1116"/>
                  <a:pt x="0" y="1745"/>
                </a:cubicBezTo>
                <a:lnTo>
                  <a:pt x="1569" y="2651"/>
                </a:lnTo>
                <a:cubicBezTo>
                  <a:pt x="1764" y="2350"/>
                  <a:pt x="2045" y="2110"/>
                  <a:pt x="2376" y="1965"/>
                </a:cubicBezTo>
                <a:cubicBezTo>
                  <a:pt x="2419" y="1946"/>
                  <a:pt x="2462" y="1929"/>
                  <a:pt x="2506" y="1914"/>
                </a:cubicBezTo>
                <a:cubicBezTo>
                  <a:pt x="2696" y="1847"/>
                  <a:pt x="2900" y="1811"/>
                  <a:pt x="3113" y="1811"/>
                </a:cubicBezTo>
                <a:cubicBezTo>
                  <a:pt x="3370" y="1811"/>
                  <a:pt x="3616" y="1864"/>
                  <a:pt x="3838" y="1960"/>
                </a:cubicBezTo>
                <a:cubicBezTo>
                  <a:pt x="3870" y="1974"/>
                  <a:pt x="3902" y="1989"/>
                  <a:pt x="3933" y="2004"/>
                </a:cubicBezTo>
                <a:lnTo>
                  <a:pt x="4839" y="435"/>
                </a:lnTo>
                <a:close/>
              </a:path>
            </a:pathLst>
          </a:custGeom>
          <a:solidFill>
            <a:schemeClr val="accent1"/>
          </a:solidFill>
          <a:ln w="25400" cap="flat" cmpd="sng" algn="ctr">
            <a:noFill/>
            <a:prstDash val="solid"/>
            <a:miter lim="800000"/>
          </a:ln>
          <a:effectLst>
            <a:outerShdw dist="241300" dir="2100000" sx="1000" sy="1000" algn="tl" rotWithShape="0">
              <a:prstClr val="black"/>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8" name="Freeform 25"/>
          <p:cNvSpPr/>
          <p:nvPr/>
        </p:nvSpPr>
        <p:spPr bwMode="auto">
          <a:xfrm>
            <a:off x="6455704" y="2241241"/>
            <a:ext cx="769539" cy="1392440"/>
          </a:xfrm>
          <a:custGeom>
            <a:avLst/>
            <a:gdLst>
              <a:gd name="T0" fmla="*/ 2190 w 2678"/>
              <a:gd name="T1" fmla="*/ 4846 h 4846"/>
              <a:gd name="T2" fmla="*/ 2678 w 2678"/>
              <a:gd name="T3" fmla="*/ 3129 h 4846"/>
              <a:gd name="T4" fmla="*/ 2470 w 2678"/>
              <a:gd name="T5" fmla="*/ 1915 h 4846"/>
              <a:gd name="T6" fmla="*/ 905 w 2678"/>
              <a:gd name="T7" fmla="*/ 0 h 4846"/>
              <a:gd name="T8" fmla="*/ 0 w 2678"/>
              <a:gd name="T9" fmla="*/ 1568 h 4846"/>
              <a:gd name="T10" fmla="*/ 763 w 2678"/>
              <a:gd name="T11" fmla="*/ 2520 h 4846"/>
              <a:gd name="T12" fmla="*/ 779 w 2678"/>
              <a:gd name="T13" fmla="*/ 2566 h 4846"/>
              <a:gd name="T14" fmla="*/ 867 w 2678"/>
              <a:gd name="T15" fmla="*/ 3129 h 4846"/>
              <a:gd name="T16" fmla="*/ 628 w 2678"/>
              <a:gd name="T17" fmla="*/ 3926 h 4846"/>
              <a:gd name="T18" fmla="*/ 619 w 2678"/>
              <a:gd name="T19" fmla="*/ 3939 h 4846"/>
              <a:gd name="T20" fmla="*/ 2190 w 2678"/>
              <a:gd name="T21" fmla="*/ 4846 h 4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8" h="4846">
                <a:moveTo>
                  <a:pt x="2190" y="4846"/>
                </a:moveTo>
                <a:cubicBezTo>
                  <a:pt x="2475" y="4387"/>
                  <a:pt x="2678" y="3830"/>
                  <a:pt x="2678" y="3129"/>
                </a:cubicBezTo>
                <a:cubicBezTo>
                  <a:pt x="2678" y="2704"/>
                  <a:pt x="2604" y="2295"/>
                  <a:pt x="2470" y="1915"/>
                </a:cubicBezTo>
                <a:cubicBezTo>
                  <a:pt x="2185" y="1110"/>
                  <a:pt x="1626" y="434"/>
                  <a:pt x="905" y="0"/>
                </a:cubicBezTo>
                <a:lnTo>
                  <a:pt x="0" y="1568"/>
                </a:lnTo>
                <a:cubicBezTo>
                  <a:pt x="351" y="1788"/>
                  <a:pt x="623" y="2123"/>
                  <a:pt x="763" y="2520"/>
                </a:cubicBezTo>
                <a:cubicBezTo>
                  <a:pt x="769" y="2535"/>
                  <a:pt x="774" y="2551"/>
                  <a:pt x="779" y="2566"/>
                </a:cubicBezTo>
                <a:cubicBezTo>
                  <a:pt x="836" y="2744"/>
                  <a:pt x="867" y="2933"/>
                  <a:pt x="867" y="3129"/>
                </a:cubicBezTo>
                <a:cubicBezTo>
                  <a:pt x="867" y="3440"/>
                  <a:pt x="782" y="3690"/>
                  <a:pt x="628" y="3926"/>
                </a:cubicBezTo>
                <a:cubicBezTo>
                  <a:pt x="626" y="3930"/>
                  <a:pt x="622" y="3935"/>
                  <a:pt x="619" y="3939"/>
                </a:cubicBezTo>
                <a:lnTo>
                  <a:pt x="2190" y="4846"/>
                </a:lnTo>
                <a:close/>
              </a:path>
            </a:pathLst>
          </a:custGeom>
          <a:solidFill>
            <a:schemeClr val="accent2"/>
          </a:solidFill>
          <a:ln w="25400" cap="flat" cmpd="sng" algn="ctr">
            <a:noFill/>
            <a:prstDash val="solid"/>
            <a:miter lim="800000"/>
          </a:ln>
          <a:effectLst>
            <a:outerShdw dist="241300" dir="2100000" sx="1000" sy="1000" algn="tl" rotWithShape="0">
              <a:prstClr val="black"/>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9" name="Freeform 26"/>
          <p:cNvSpPr/>
          <p:nvPr/>
        </p:nvSpPr>
        <p:spPr bwMode="auto">
          <a:xfrm>
            <a:off x="6007015" y="3413096"/>
            <a:ext cx="1050283" cy="1155562"/>
          </a:xfrm>
          <a:custGeom>
            <a:avLst/>
            <a:gdLst>
              <a:gd name="T0" fmla="*/ 1403 w 3656"/>
              <a:gd name="T1" fmla="*/ 676 h 4019"/>
              <a:gd name="T2" fmla="*/ 744 w 3656"/>
              <a:gd name="T3" fmla="*/ 1318 h 4019"/>
              <a:gd name="T4" fmla="*/ 0 w 3656"/>
              <a:gd name="T5" fmla="*/ 3113 h 4019"/>
              <a:gd name="T6" fmla="*/ 906 w 3656"/>
              <a:gd name="T7" fmla="*/ 4019 h 4019"/>
              <a:gd name="T8" fmla="*/ 1811 w 3656"/>
              <a:gd name="T9" fmla="*/ 3113 h 4019"/>
              <a:gd name="T10" fmla="*/ 2185 w 3656"/>
              <a:gd name="T11" fmla="*/ 2427 h 4019"/>
              <a:gd name="T12" fmla="*/ 2616 w 3656"/>
              <a:gd name="T13" fmla="*/ 2021 h 4019"/>
              <a:gd name="T14" fmla="*/ 3656 w 3656"/>
              <a:gd name="T15" fmla="*/ 911 h 4019"/>
              <a:gd name="T16" fmla="*/ 2078 w 3656"/>
              <a:gd name="T17" fmla="*/ 0 h 4019"/>
              <a:gd name="T18" fmla="*/ 1403 w 3656"/>
              <a:gd name="T19" fmla="*/ 676 h 4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56" h="4019">
                <a:moveTo>
                  <a:pt x="1403" y="676"/>
                </a:moveTo>
                <a:cubicBezTo>
                  <a:pt x="1189" y="869"/>
                  <a:pt x="957" y="1079"/>
                  <a:pt x="744" y="1318"/>
                </a:cubicBezTo>
                <a:cubicBezTo>
                  <a:pt x="336" y="1776"/>
                  <a:pt x="0" y="2343"/>
                  <a:pt x="0" y="3113"/>
                </a:cubicBezTo>
                <a:cubicBezTo>
                  <a:pt x="0" y="3613"/>
                  <a:pt x="405" y="4019"/>
                  <a:pt x="906" y="4019"/>
                </a:cubicBezTo>
                <a:cubicBezTo>
                  <a:pt x="1406" y="4019"/>
                  <a:pt x="1811" y="3613"/>
                  <a:pt x="1811" y="3113"/>
                </a:cubicBezTo>
                <a:cubicBezTo>
                  <a:pt x="1811" y="2884"/>
                  <a:pt x="1928" y="2691"/>
                  <a:pt x="2185" y="2427"/>
                </a:cubicBezTo>
                <a:cubicBezTo>
                  <a:pt x="2300" y="2309"/>
                  <a:pt x="2443" y="2177"/>
                  <a:pt x="2616" y="2021"/>
                </a:cubicBezTo>
                <a:cubicBezTo>
                  <a:pt x="2949" y="1721"/>
                  <a:pt x="3340" y="1367"/>
                  <a:pt x="3656" y="911"/>
                </a:cubicBezTo>
                <a:lnTo>
                  <a:pt x="2078" y="0"/>
                </a:lnTo>
                <a:cubicBezTo>
                  <a:pt x="1907" y="216"/>
                  <a:pt x="1678" y="428"/>
                  <a:pt x="1403" y="676"/>
                </a:cubicBezTo>
                <a:close/>
              </a:path>
            </a:pathLst>
          </a:custGeom>
          <a:solidFill>
            <a:schemeClr val="accent1"/>
          </a:solidFill>
          <a:ln w="25400" cap="flat" cmpd="sng" algn="ctr">
            <a:noFill/>
            <a:prstDash val="solid"/>
            <a:miter lim="800000"/>
          </a:ln>
          <a:effectLst>
            <a:outerShdw dist="241300" dir="2100000" sx="1000" sy="1000" algn="tl" rotWithShape="0">
              <a:prstClr val="black"/>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10" name="Freeform 28"/>
          <p:cNvSpPr>
            <a:spLocks noEditPoints="1"/>
          </p:cNvSpPr>
          <p:nvPr/>
        </p:nvSpPr>
        <p:spPr bwMode="auto">
          <a:xfrm>
            <a:off x="6084721" y="2891714"/>
            <a:ext cx="281998" cy="599088"/>
          </a:xfrm>
          <a:custGeom>
            <a:avLst/>
            <a:gdLst>
              <a:gd name="T0" fmla="*/ 378 w 977"/>
              <a:gd name="T1" fmla="*/ 550 h 2086"/>
              <a:gd name="T2" fmla="*/ 390 w 977"/>
              <a:gd name="T3" fmla="*/ 531 h 2086"/>
              <a:gd name="T4" fmla="*/ 375 w 977"/>
              <a:gd name="T5" fmla="*/ 506 h 2086"/>
              <a:gd name="T6" fmla="*/ 351 w 977"/>
              <a:gd name="T7" fmla="*/ 506 h 2086"/>
              <a:gd name="T8" fmla="*/ 336 w 977"/>
              <a:gd name="T9" fmla="*/ 531 h 2086"/>
              <a:gd name="T10" fmla="*/ 348 w 977"/>
              <a:gd name="T11" fmla="*/ 550 h 2086"/>
              <a:gd name="T12" fmla="*/ 378 w 977"/>
              <a:gd name="T13" fmla="*/ 550 h 2086"/>
              <a:gd name="T14" fmla="*/ 939 w 977"/>
              <a:gd name="T15" fmla="*/ 151 h 2086"/>
              <a:gd name="T16" fmla="*/ 933 w 977"/>
              <a:gd name="T17" fmla="*/ 148 h 2086"/>
              <a:gd name="T18" fmla="*/ 817 w 977"/>
              <a:gd name="T19" fmla="*/ 175 h 2086"/>
              <a:gd name="T20" fmla="*/ 611 w 977"/>
              <a:gd name="T21" fmla="*/ 485 h 2086"/>
              <a:gd name="T22" fmla="*/ 538 w 977"/>
              <a:gd name="T23" fmla="*/ 519 h 2086"/>
              <a:gd name="T24" fmla="*/ 538 w 977"/>
              <a:gd name="T25" fmla="*/ 519 h 2086"/>
              <a:gd name="T26" fmla="*/ 487 w 977"/>
              <a:gd name="T27" fmla="*/ 520 h 2086"/>
              <a:gd name="T28" fmla="*/ 487 w 977"/>
              <a:gd name="T29" fmla="*/ 520 h 2086"/>
              <a:gd name="T30" fmla="*/ 363 w 977"/>
              <a:gd name="T31" fmla="*/ 735 h 2086"/>
              <a:gd name="T32" fmla="*/ 238 w 977"/>
              <a:gd name="T33" fmla="*/ 518 h 2086"/>
              <a:gd name="T34" fmla="*/ 0 w 977"/>
              <a:gd name="T35" fmla="*/ 741 h 2086"/>
              <a:gd name="T36" fmla="*/ 0 w 977"/>
              <a:gd name="T37" fmla="*/ 1267 h 2086"/>
              <a:gd name="T38" fmla="*/ 80 w 977"/>
              <a:gd name="T39" fmla="*/ 1346 h 2086"/>
              <a:gd name="T40" fmla="*/ 110 w 977"/>
              <a:gd name="T41" fmla="*/ 1346 h 2086"/>
              <a:gd name="T42" fmla="*/ 110 w 977"/>
              <a:gd name="T43" fmla="*/ 801 h 2086"/>
              <a:gd name="T44" fmla="*/ 124 w 977"/>
              <a:gd name="T45" fmla="*/ 787 h 2086"/>
              <a:gd name="T46" fmla="*/ 138 w 977"/>
              <a:gd name="T47" fmla="*/ 801 h 2086"/>
              <a:gd name="T48" fmla="*/ 138 w 977"/>
              <a:gd name="T49" fmla="*/ 2019 h 2086"/>
              <a:gd name="T50" fmla="*/ 232 w 977"/>
              <a:gd name="T51" fmla="*/ 2086 h 2086"/>
              <a:gd name="T52" fmla="*/ 235 w 977"/>
              <a:gd name="T53" fmla="*/ 2086 h 2086"/>
              <a:gd name="T54" fmla="*/ 334 w 977"/>
              <a:gd name="T55" fmla="*/ 2000 h 2086"/>
              <a:gd name="T56" fmla="*/ 334 w 977"/>
              <a:gd name="T57" fmla="*/ 1346 h 2086"/>
              <a:gd name="T58" fmla="*/ 386 w 977"/>
              <a:gd name="T59" fmla="*/ 1346 h 2086"/>
              <a:gd name="T60" fmla="*/ 386 w 977"/>
              <a:gd name="T61" fmla="*/ 2000 h 2086"/>
              <a:gd name="T62" fmla="*/ 486 w 977"/>
              <a:gd name="T63" fmla="*/ 2086 h 2086"/>
              <a:gd name="T64" fmla="*/ 488 w 977"/>
              <a:gd name="T65" fmla="*/ 2086 h 2086"/>
              <a:gd name="T66" fmla="*/ 582 w 977"/>
              <a:gd name="T67" fmla="*/ 2019 h 2086"/>
              <a:gd name="T68" fmla="*/ 582 w 977"/>
              <a:gd name="T69" fmla="*/ 923 h 2086"/>
              <a:gd name="T70" fmla="*/ 588 w 977"/>
              <a:gd name="T71" fmla="*/ 829 h 2086"/>
              <a:gd name="T72" fmla="*/ 635 w 977"/>
              <a:gd name="T73" fmla="*/ 746 h 2086"/>
              <a:gd name="T74" fmla="*/ 946 w 977"/>
              <a:gd name="T75" fmla="*/ 270 h 2086"/>
              <a:gd name="T76" fmla="*/ 939 w 977"/>
              <a:gd name="T77" fmla="*/ 151 h 2086"/>
              <a:gd name="T78" fmla="*/ 362 w 977"/>
              <a:gd name="T79" fmla="*/ 462 h 2086"/>
              <a:gd name="T80" fmla="*/ 593 w 977"/>
              <a:gd name="T81" fmla="*/ 231 h 2086"/>
              <a:gd name="T82" fmla="*/ 362 w 977"/>
              <a:gd name="T83" fmla="*/ 0 h 2086"/>
              <a:gd name="T84" fmla="*/ 131 w 977"/>
              <a:gd name="T85" fmla="*/ 231 h 2086"/>
              <a:gd name="T86" fmla="*/ 362 w 977"/>
              <a:gd name="T87" fmla="*/ 462 h 2086"/>
              <a:gd name="T88" fmla="*/ 363 w 977"/>
              <a:gd name="T89" fmla="*/ 706 h 2086"/>
              <a:gd name="T90" fmla="*/ 405 w 977"/>
              <a:gd name="T91" fmla="*/ 634 h 2086"/>
              <a:gd name="T92" fmla="*/ 386 w 977"/>
              <a:gd name="T93" fmla="*/ 552 h 2086"/>
              <a:gd name="T94" fmla="*/ 385 w 977"/>
              <a:gd name="T95" fmla="*/ 553 h 2086"/>
              <a:gd name="T96" fmla="*/ 363 w 977"/>
              <a:gd name="T97" fmla="*/ 567 h 2086"/>
              <a:gd name="T98" fmla="*/ 341 w 977"/>
              <a:gd name="T99" fmla="*/ 553 h 2086"/>
              <a:gd name="T100" fmla="*/ 340 w 977"/>
              <a:gd name="T101" fmla="*/ 552 h 2086"/>
              <a:gd name="T102" fmla="*/ 321 w 977"/>
              <a:gd name="T103" fmla="*/ 634 h 2086"/>
              <a:gd name="T104" fmla="*/ 363 w 977"/>
              <a:gd name="T105" fmla="*/ 706 h 2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7" h="2086">
                <a:moveTo>
                  <a:pt x="378" y="550"/>
                </a:moveTo>
                <a:lnTo>
                  <a:pt x="390" y="531"/>
                </a:lnTo>
                <a:cubicBezTo>
                  <a:pt x="399" y="517"/>
                  <a:pt x="392" y="506"/>
                  <a:pt x="375" y="506"/>
                </a:cubicBezTo>
                <a:lnTo>
                  <a:pt x="351" y="506"/>
                </a:lnTo>
                <a:cubicBezTo>
                  <a:pt x="335" y="506"/>
                  <a:pt x="328" y="517"/>
                  <a:pt x="336" y="531"/>
                </a:cubicBezTo>
                <a:lnTo>
                  <a:pt x="348" y="550"/>
                </a:lnTo>
                <a:cubicBezTo>
                  <a:pt x="356" y="563"/>
                  <a:pt x="370" y="563"/>
                  <a:pt x="378" y="550"/>
                </a:cubicBezTo>
                <a:close/>
                <a:moveTo>
                  <a:pt x="939" y="151"/>
                </a:moveTo>
                <a:lnTo>
                  <a:pt x="933" y="148"/>
                </a:lnTo>
                <a:cubicBezTo>
                  <a:pt x="897" y="124"/>
                  <a:pt x="840" y="139"/>
                  <a:pt x="817" y="175"/>
                </a:cubicBezTo>
                <a:lnTo>
                  <a:pt x="611" y="485"/>
                </a:lnTo>
                <a:cubicBezTo>
                  <a:pt x="584" y="519"/>
                  <a:pt x="566" y="519"/>
                  <a:pt x="538" y="519"/>
                </a:cubicBezTo>
                <a:cubicBezTo>
                  <a:pt x="538" y="519"/>
                  <a:pt x="538" y="519"/>
                  <a:pt x="538" y="519"/>
                </a:cubicBezTo>
                <a:cubicBezTo>
                  <a:pt x="531" y="519"/>
                  <a:pt x="487" y="520"/>
                  <a:pt x="487" y="520"/>
                </a:cubicBezTo>
                <a:cubicBezTo>
                  <a:pt x="487" y="520"/>
                  <a:pt x="487" y="520"/>
                  <a:pt x="487" y="520"/>
                </a:cubicBezTo>
                <a:lnTo>
                  <a:pt x="363" y="735"/>
                </a:lnTo>
                <a:lnTo>
                  <a:pt x="238" y="518"/>
                </a:lnTo>
                <a:cubicBezTo>
                  <a:pt x="99" y="553"/>
                  <a:pt x="0" y="642"/>
                  <a:pt x="0" y="741"/>
                </a:cubicBezTo>
                <a:lnTo>
                  <a:pt x="0" y="1267"/>
                </a:lnTo>
                <a:cubicBezTo>
                  <a:pt x="0" y="1311"/>
                  <a:pt x="36" y="1346"/>
                  <a:pt x="80" y="1346"/>
                </a:cubicBezTo>
                <a:lnTo>
                  <a:pt x="110" y="1346"/>
                </a:lnTo>
                <a:lnTo>
                  <a:pt x="110" y="801"/>
                </a:lnTo>
                <a:cubicBezTo>
                  <a:pt x="110" y="794"/>
                  <a:pt x="117" y="787"/>
                  <a:pt x="124" y="787"/>
                </a:cubicBezTo>
                <a:cubicBezTo>
                  <a:pt x="132" y="787"/>
                  <a:pt x="138" y="794"/>
                  <a:pt x="138" y="801"/>
                </a:cubicBezTo>
                <a:lnTo>
                  <a:pt x="138" y="2019"/>
                </a:lnTo>
                <a:cubicBezTo>
                  <a:pt x="152" y="2058"/>
                  <a:pt x="188" y="2086"/>
                  <a:pt x="232" y="2086"/>
                </a:cubicBezTo>
                <a:lnTo>
                  <a:pt x="235" y="2086"/>
                </a:lnTo>
                <a:cubicBezTo>
                  <a:pt x="289" y="2086"/>
                  <a:pt x="334" y="2055"/>
                  <a:pt x="334" y="2000"/>
                </a:cubicBezTo>
                <a:lnTo>
                  <a:pt x="334" y="1346"/>
                </a:lnTo>
                <a:lnTo>
                  <a:pt x="386" y="1346"/>
                </a:lnTo>
                <a:lnTo>
                  <a:pt x="386" y="2000"/>
                </a:lnTo>
                <a:cubicBezTo>
                  <a:pt x="386" y="2055"/>
                  <a:pt x="431" y="2086"/>
                  <a:pt x="486" y="2086"/>
                </a:cubicBezTo>
                <a:lnTo>
                  <a:pt x="488" y="2086"/>
                </a:lnTo>
                <a:cubicBezTo>
                  <a:pt x="532" y="2086"/>
                  <a:pt x="568" y="2058"/>
                  <a:pt x="582" y="2019"/>
                </a:cubicBezTo>
                <a:lnTo>
                  <a:pt x="582" y="923"/>
                </a:lnTo>
                <a:cubicBezTo>
                  <a:pt x="582" y="923"/>
                  <a:pt x="580" y="856"/>
                  <a:pt x="588" y="829"/>
                </a:cubicBezTo>
                <a:cubicBezTo>
                  <a:pt x="594" y="809"/>
                  <a:pt x="612" y="780"/>
                  <a:pt x="635" y="746"/>
                </a:cubicBezTo>
                <a:cubicBezTo>
                  <a:pt x="744" y="586"/>
                  <a:pt x="946" y="270"/>
                  <a:pt x="946" y="270"/>
                </a:cubicBezTo>
                <a:cubicBezTo>
                  <a:pt x="970" y="234"/>
                  <a:pt x="977" y="177"/>
                  <a:pt x="939" y="151"/>
                </a:cubicBezTo>
                <a:close/>
                <a:moveTo>
                  <a:pt x="362" y="462"/>
                </a:moveTo>
                <a:cubicBezTo>
                  <a:pt x="490" y="462"/>
                  <a:pt x="593" y="359"/>
                  <a:pt x="593" y="231"/>
                </a:cubicBezTo>
                <a:cubicBezTo>
                  <a:pt x="593" y="104"/>
                  <a:pt x="490" y="0"/>
                  <a:pt x="362" y="0"/>
                </a:cubicBezTo>
                <a:cubicBezTo>
                  <a:pt x="235" y="0"/>
                  <a:pt x="131" y="104"/>
                  <a:pt x="131" y="231"/>
                </a:cubicBezTo>
                <a:cubicBezTo>
                  <a:pt x="131" y="359"/>
                  <a:pt x="235" y="462"/>
                  <a:pt x="362" y="462"/>
                </a:cubicBezTo>
                <a:close/>
                <a:moveTo>
                  <a:pt x="363" y="706"/>
                </a:moveTo>
                <a:lnTo>
                  <a:pt x="405" y="634"/>
                </a:lnTo>
                <a:lnTo>
                  <a:pt x="386" y="552"/>
                </a:lnTo>
                <a:lnTo>
                  <a:pt x="385" y="553"/>
                </a:lnTo>
                <a:cubicBezTo>
                  <a:pt x="380" y="562"/>
                  <a:pt x="372" y="567"/>
                  <a:pt x="363" y="567"/>
                </a:cubicBezTo>
                <a:cubicBezTo>
                  <a:pt x="354" y="567"/>
                  <a:pt x="346" y="562"/>
                  <a:pt x="341" y="553"/>
                </a:cubicBezTo>
                <a:lnTo>
                  <a:pt x="340" y="552"/>
                </a:lnTo>
                <a:lnTo>
                  <a:pt x="321" y="634"/>
                </a:lnTo>
                <a:lnTo>
                  <a:pt x="363" y="706"/>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11" name="椭圆 10"/>
          <p:cNvSpPr/>
          <p:nvPr/>
        </p:nvSpPr>
        <p:spPr>
          <a:xfrm>
            <a:off x="5882739" y="4749565"/>
            <a:ext cx="758654" cy="758654"/>
          </a:xfrm>
          <a:prstGeom prst="ellipse">
            <a:avLst/>
          </a:prstGeom>
          <a:solidFill>
            <a:schemeClr val="accent2"/>
          </a:solidFill>
          <a:ln w="25400" cap="flat" cmpd="sng" algn="ctr">
            <a:noFill/>
            <a:prstDash val="solid"/>
            <a:miter lim="800000"/>
          </a:ln>
          <a:effectLst>
            <a:outerShdw dist="241300" dir="2100000" sx="1000" sy="1000" algn="tl" rotWithShape="0">
              <a:prstClr val="black"/>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12" name="矩形 11"/>
          <p:cNvSpPr/>
          <p:nvPr/>
        </p:nvSpPr>
        <p:spPr>
          <a:xfrm>
            <a:off x="1468586" y="2309474"/>
            <a:ext cx="3120233" cy="1169551"/>
          </a:xfrm>
          <a:prstGeom prst="rect">
            <a:avLst/>
          </a:prstGeom>
        </p:spPr>
        <p:txBody>
          <a:bodyPr wrap="square">
            <a:spAutoFit/>
          </a:bodyPr>
          <a:lstStyle/>
          <a:p>
            <a:pPr algn="just">
              <a:defRPr/>
            </a:pPr>
            <a:r>
              <a:rPr lang="zh-CN" altLang="en-US"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在这里输入您的文字内容，或者将您的文字内容复制在这里。在这里输入您的文字内容，或者将您的文字复制在这里，在这里输入您的文字内容，或者将您的文字复制在这里</a:t>
            </a:r>
            <a:endParaRPr lang="zh-CN" altLang="en-US"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3" name="矩形 12"/>
          <p:cNvSpPr/>
          <p:nvPr/>
        </p:nvSpPr>
        <p:spPr>
          <a:xfrm>
            <a:off x="1468586" y="3823994"/>
            <a:ext cx="2918448" cy="400110"/>
          </a:xfrm>
          <a:prstGeom prst="rect">
            <a:avLst/>
          </a:prstGeom>
        </p:spPr>
        <p:txBody>
          <a:bodyPr wrap="square">
            <a:spAutoFit/>
          </a:bodyPr>
          <a:lstStyle/>
          <a:p>
            <a:pPr>
              <a:defRPr/>
            </a:pPr>
            <a:r>
              <a:rPr lang="zh-CN" altLang="en-US" sz="20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输入您的标题文字</a:t>
            </a:r>
            <a:endParaRPr lang="zh-CN" altLang="en-US" sz="20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4" name="矩形 13"/>
          <p:cNvSpPr/>
          <p:nvPr/>
        </p:nvSpPr>
        <p:spPr>
          <a:xfrm>
            <a:off x="1468586" y="4168963"/>
            <a:ext cx="3120233" cy="1169551"/>
          </a:xfrm>
          <a:prstGeom prst="rect">
            <a:avLst/>
          </a:prstGeom>
        </p:spPr>
        <p:txBody>
          <a:bodyPr wrap="square">
            <a:spAutoFit/>
          </a:bodyPr>
          <a:lstStyle/>
          <a:p>
            <a:pPr algn="just">
              <a:defRPr/>
            </a:pPr>
            <a:r>
              <a:rPr lang="zh-CN" altLang="en-US"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在这里输入您的文字内容，或者将您的文字内容复制在这里。在这里输入您的文字内容，或者将您的文字复制在这里，在这里输入您的文字内容，或者将您的文字复制在这里</a:t>
            </a:r>
            <a:endParaRPr lang="zh-CN" altLang="en-US"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5" name="矩形 14"/>
          <p:cNvSpPr/>
          <p:nvPr/>
        </p:nvSpPr>
        <p:spPr>
          <a:xfrm>
            <a:off x="7707772" y="1964505"/>
            <a:ext cx="2918448" cy="400110"/>
          </a:xfrm>
          <a:prstGeom prst="rect">
            <a:avLst/>
          </a:prstGeom>
        </p:spPr>
        <p:txBody>
          <a:bodyPr wrap="square">
            <a:spAutoFit/>
          </a:bodyPr>
          <a:lstStyle/>
          <a:p>
            <a:pPr>
              <a:defRPr/>
            </a:pPr>
            <a:r>
              <a:rPr lang="zh-CN" altLang="en-US" sz="20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输入您的标题文字</a:t>
            </a:r>
            <a:endParaRPr lang="zh-CN" altLang="en-US" sz="20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6" name="矩形 15"/>
          <p:cNvSpPr/>
          <p:nvPr/>
        </p:nvSpPr>
        <p:spPr>
          <a:xfrm>
            <a:off x="7707772" y="2309474"/>
            <a:ext cx="3120233" cy="1169551"/>
          </a:xfrm>
          <a:prstGeom prst="rect">
            <a:avLst/>
          </a:prstGeom>
        </p:spPr>
        <p:txBody>
          <a:bodyPr wrap="square">
            <a:spAutoFit/>
          </a:bodyPr>
          <a:lstStyle/>
          <a:p>
            <a:pPr algn="just">
              <a:defRPr/>
            </a:pPr>
            <a:r>
              <a:rPr lang="zh-CN" altLang="en-US"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在这里输入您的文字内容，或者将您的文字内容复制在这里。在这里输入您的文字内容，或者将您的文字复制在这里，在这里输入您的文字内容，或者将您的文字复制在这里</a:t>
            </a:r>
            <a:endParaRPr lang="zh-CN" altLang="en-US"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7" name="矩形 16"/>
          <p:cNvSpPr/>
          <p:nvPr/>
        </p:nvSpPr>
        <p:spPr>
          <a:xfrm>
            <a:off x="7707772" y="3823994"/>
            <a:ext cx="2918448" cy="400110"/>
          </a:xfrm>
          <a:prstGeom prst="rect">
            <a:avLst/>
          </a:prstGeom>
        </p:spPr>
        <p:txBody>
          <a:bodyPr wrap="square">
            <a:spAutoFit/>
          </a:bodyPr>
          <a:lstStyle/>
          <a:p>
            <a:pPr>
              <a:defRPr/>
            </a:pPr>
            <a:r>
              <a:rPr lang="zh-CN" altLang="en-US" sz="20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输入您的标题文字</a:t>
            </a:r>
            <a:endParaRPr lang="zh-CN" altLang="en-US" sz="20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8" name="矩形 17"/>
          <p:cNvSpPr/>
          <p:nvPr/>
        </p:nvSpPr>
        <p:spPr>
          <a:xfrm>
            <a:off x="7707772" y="4168963"/>
            <a:ext cx="3120233" cy="1169551"/>
          </a:xfrm>
          <a:prstGeom prst="rect">
            <a:avLst/>
          </a:prstGeom>
        </p:spPr>
        <p:txBody>
          <a:bodyPr wrap="square">
            <a:spAutoFit/>
          </a:bodyPr>
          <a:lstStyle/>
          <a:p>
            <a:pPr algn="just">
              <a:defRPr/>
            </a:pPr>
            <a:r>
              <a:rPr lang="zh-CN" altLang="en-US"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在这里输入您的文字内容，或者将您的文字内容复制在这里。在这里输入您的文字内容，或者将您的文字复制在这里，在这里输入您的文字内容，或者将您的文字复制在这里</a:t>
            </a:r>
            <a:endParaRPr lang="zh-CN" altLang="en-US"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9" name="直角三角形 18"/>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0" name="直角三角形 19"/>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p:stCondLst>
                                    <p:cond delay="125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500"/>
                            </p:stCondLst>
                            <p:childTnLst>
                              <p:par>
                                <p:cTn id="36" presetID="2" presetClass="entr" presetSubtype="8"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0-#ppt_w/2"/>
                                          </p:val>
                                        </p:tav>
                                        <p:tav tm="100000">
                                          <p:val>
                                            <p:strVal val="#ppt_x"/>
                                          </p:val>
                                        </p:tav>
                                      </p:tavLst>
                                    </p:anim>
                                    <p:anim calcmode="lin" valueType="num">
                                      <p:cBhvr additive="base">
                                        <p:cTn id="39" dur="500" fill="hold"/>
                                        <p:tgtEl>
                                          <p:spTgt spid="5"/>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53" presetClass="entr" presetSubtype="16" fill="hold" grpId="0" nodeType="afterEffect">
                                  <p:stCondLst>
                                    <p:cond delay="0"/>
                                  </p:stCondLst>
                                  <p:iterate type="lt">
                                    <p:tmPct val="10000"/>
                                  </p:iterate>
                                  <p:childTnLst>
                                    <p:set>
                                      <p:cBhvr>
                                        <p:cTn id="42" dur="1" fill="hold">
                                          <p:stCondLst>
                                            <p:cond delay="0"/>
                                          </p:stCondLst>
                                        </p:cTn>
                                        <p:tgtEl>
                                          <p:spTgt spid="12"/>
                                        </p:tgtEl>
                                        <p:attrNameLst>
                                          <p:attrName>style.visibility</p:attrName>
                                        </p:attrNameLst>
                                      </p:cBhvr>
                                      <p:to>
                                        <p:strVal val="visible"/>
                                      </p:to>
                                    </p:set>
                                    <p:anim calcmode="lin" valueType="num">
                                      <p:cBhvr>
                                        <p:cTn id="43" dur="100" fill="hold"/>
                                        <p:tgtEl>
                                          <p:spTgt spid="12"/>
                                        </p:tgtEl>
                                        <p:attrNameLst>
                                          <p:attrName>ppt_w</p:attrName>
                                        </p:attrNameLst>
                                      </p:cBhvr>
                                      <p:tavLst>
                                        <p:tav tm="0">
                                          <p:val>
                                            <p:fltVal val="0"/>
                                          </p:val>
                                        </p:tav>
                                        <p:tav tm="100000">
                                          <p:val>
                                            <p:strVal val="#ppt_w"/>
                                          </p:val>
                                        </p:tav>
                                      </p:tavLst>
                                    </p:anim>
                                    <p:anim calcmode="lin" valueType="num">
                                      <p:cBhvr>
                                        <p:cTn id="44" dur="100" fill="hold"/>
                                        <p:tgtEl>
                                          <p:spTgt spid="12"/>
                                        </p:tgtEl>
                                        <p:attrNameLst>
                                          <p:attrName>ppt_h</p:attrName>
                                        </p:attrNameLst>
                                      </p:cBhvr>
                                      <p:tavLst>
                                        <p:tav tm="0">
                                          <p:val>
                                            <p:fltVal val="0"/>
                                          </p:val>
                                        </p:tav>
                                        <p:tav tm="100000">
                                          <p:val>
                                            <p:strVal val="#ppt_h"/>
                                          </p:val>
                                        </p:tav>
                                      </p:tavLst>
                                    </p:anim>
                                    <p:animEffect transition="in" filter="fade">
                                      <p:cBhvr>
                                        <p:cTn id="45" dur="100"/>
                                        <p:tgtEl>
                                          <p:spTgt spid="12"/>
                                        </p:tgtEl>
                                      </p:cBhvr>
                                    </p:animEffect>
                                  </p:childTnLst>
                                </p:cTn>
                              </p:par>
                            </p:childTnLst>
                          </p:cTn>
                        </p:par>
                        <p:par>
                          <p:cTn id="46" fill="hold">
                            <p:stCondLst>
                              <p:cond delay="3099"/>
                            </p:stCondLst>
                            <p:childTnLst>
                              <p:par>
                                <p:cTn id="47" presetID="2" presetClass="entr" presetSubtype="2"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599"/>
                            </p:stCondLst>
                            <p:childTnLst>
                              <p:par>
                                <p:cTn id="52" presetID="53" presetClass="entr" presetSubtype="16" fill="hold" grpId="0" nodeType="afterEffect">
                                  <p:stCondLst>
                                    <p:cond delay="0"/>
                                  </p:stCondLst>
                                  <p:iterate type="lt">
                                    <p:tmPct val="10000"/>
                                  </p:iterate>
                                  <p:childTnLst>
                                    <p:set>
                                      <p:cBhvr>
                                        <p:cTn id="53" dur="1" fill="hold">
                                          <p:stCondLst>
                                            <p:cond delay="0"/>
                                          </p:stCondLst>
                                        </p:cTn>
                                        <p:tgtEl>
                                          <p:spTgt spid="16"/>
                                        </p:tgtEl>
                                        <p:attrNameLst>
                                          <p:attrName>style.visibility</p:attrName>
                                        </p:attrNameLst>
                                      </p:cBhvr>
                                      <p:to>
                                        <p:strVal val="visible"/>
                                      </p:to>
                                    </p:set>
                                    <p:anim calcmode="lin" valueType="num">
                                      <p:cBhvr>
                                        <p:cTn id="54" dur="100" fill="hold"/>
                                        <p:tgtEl>
                                          <p:spTgt spid="16"/>
                                        </p:tgtEl>
                                        <p:attrNameLst>
                                          <p:attrName>ppt_w</p:attrName>
                                        </p:attrNameLst>
                                      </p:cBhvr>
                                      <p:tavLst>
                                        <p:tav tm="0">
                                          <p:val>
                                            <p:fltVal val="0"/>
                                          </p:val>
                                        </p:tav>
                                        <p:tav tm="100000">
                                          <p:val>
                                            <p:strVal val="#ppt_w"/>
                                          </p:val>
                                        </p:tav>
                                      </p:tavLst>
                                    </p:anim>
                                    <p:anim calcmode="lin" valueType="num">
                                      <p:cBhvr>
                                        <p:cTn id="55" dur="100" fill="hold"/>
                                        <p:tgtEl>
                                          <p:spTgt spid="16"/>
                                        </p:tgtEl>
                                        <p:attrNameLst>
                                          <p:attrName>ppt_h</p:attrName>
                                        </p:attrNameLst>
                                      </p:cBhvr>
                                      <p:tavLst>
                                        <p:tav tm="0">
                                          <p:val>
                                            <p:fltVal val="0"/>
                                          </p:val>
                                        </p:tav>
                                        <p:tav tm="100000">
                                          <p:val>
                                            <p:strVal val="#ppt_h"/>
                                          </p:val>
                                        </p:tav>
                                      </p:tavLst>
                                    </p:anim>
                                    <p:animEffect transition="in" filter="fade">
                                      <p:cBhvr>
                                        <p:cTn id="56" dur="100"/>
                                        <p:tgtEl>
                                          <p:spTgt spid="16"/>
                                        </p:tgtEl>
                                      </p:cBhvr>
                                    </p:animEffect>
                                  </p:childTnLst>
                                </p:cTn>
                              </p:par>
                            </p:childTnLst>
                          </p:cTn>
                        </p:par>
                        <p:par>
                          <p:cTn id="57" fill="hold">
                            <p:stCondLst>
                              <p:cond delay="4449"/>
                            </p:stCondLst>
                            <p:childTnLst>
                              <p:par>
                                <p:cTn id="58" presetID="2" presetClass="entr" presetSubtype="8"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0-#ppt_w/2"/>
                                          </p:val>
                                        </p:tav>
                                        <p:tav tm="100000">
                                          <p:val>
                                            <p:strVal val="#ppt_x"/>
                                          </p:val>
                                        </p:tav>
                                      </p:tavLst>
                                    </p:anim>
                                    <p:anim calcmode="lin" valueType="num">
                                      <p:cBhvr additive="base">
                                        <p:cTn id="61" dur="500" fill="hold"/>
                                        <p:tgtEl>
                                          <p:spTgt spid="13"/>
                                        </p:tgtEl>
                                        <p:attrNameLst>
                                          <p:attrName>ppt_y</p:attrName>
                                        </p:attrNameLst>
                                      </p:cBhvr>
                                      <p:tavLst>
                                        <p:tav tm="0">
                                          <p:val>
                                            <p:strVal val="#ppt_y"/>
                                          </p:val>
                                        </p:tav>
                                        <p:tav tm="100000">
                                          <p:val>
                                            <p:strVal val="#ppt_y"/>
                                          </p:val>
                                        </p:tav>
                                      </p:tavLst>
                                    </p:anim>
                                  </p:childTnLst>
                                </p:cTn>
                              </p:par>
                            </p:childTnLst>
                          </p:cTn>
                        </p:par>
                        <p:par>
                          <p:cTn id="62" fill="hold">
                            <p:stCondLst>
                              <p:cond delay="4949"/>
                            </p:stCondLst>
                            <p:childTnLst>
                              <p:par>
                                <p:cTn id="63" presetID="53" presetClass="entr" presetSubtype="16" fill="hold" grpId="0" nodeType="afterEffect">
                                  <p:stCondLst>
                                    <p:cond delay="0"/>
                                  </p:stCondLst>
                                  <p:iterate type="lt">
                                    <p:tmPct val="10000"/>
                                  </p:iterate>
                                  <p:childTnLst>
                                    <p:set>
                                      <p:cBhvr>
                                        <p:cTn id="64" dur="1" fill="hold">
                                          <p:stCondLst>
                                            <p:cond delay="0"/>
                                          </p:stCondLst>
                                        </p:cTn>
                                        <p:tgtEl>
                                          <p:spTgt spid="14"/>
                                        </p:tgtEl>
                                        <p:attrNameLst>
                                          <p:attrName>style.visibility</p:attrName>
                                        </p:attrNameLst>
                                      </p:cBhvr>
                                      <p:to>
                                        <p:strVal val="visible"/>
                                      </p:to>
                                    </p:set>
                                    <p:anim calcmode="lin" valueType="num">
                                      <p:cBhvr>
                                        <p:cTn id="65" dur="100" fill="hold"/>
                                        <p:tgtEl>
                                          <p:spTgt spid="14"/>
                                        </p:tgtEl>
                                        <p:attrNameLst>
                                          <p:attrName>ppt_w</p:attrName>
                                        </p:attrNameLst>
                                      </p:cBhvr>
                                      <p:tavLst>
                                        <p:tav tm="0">
                                          <p:val>
                                            <p:fltVal val="0"/>
                                          </p:val>
                                        </p:tav>
                                        <p:tav tm="100000">
                                          <p:val>
                                            <p:strVal val="#ppt_w"/>
                                          </p:val>
                                        </p:tav>
                                      </p:tavLst>
                                    </p:anim>
                                    <p:anim calcmode="lin" valueType="num">
                                      <p:cBhvr>
                                        <p:cTn id="66" dur="100" fill="hold"/>
                                        <p:tgtEl>
                                          <p:spTgt spid="14"/>
                                        </p:tgtEl>
                                        <p:attrNameLst>
                                          <p:attrName>ppt_h</p:attrName>
                                        </p:attrNameLst>
                                      </p:cBhvr>
                                      <p:tavLst>
                                        <p:tav tm="0">
                                          <p:val>
                                            <p:fltVal val="0"/>
                                          </p:val>
                                        </p:tav>
                                        <p:tav tm="100000">
                                          <p:val>
                                            <p:strVal val="#ppt_h"/>
                                          </p:val>
                                        </p:tav>
                                      </p:tavLst>
                                    </p:anim>
                                    <p:animEffect transition="in" filter="fade">
                                      <p:cBhvr>
                                        <p:cTn id="67" dur="100"/>
                                        <p:tgtEl>
                                          <p:spTgt spid="14"/>
                                        </p:tgtEl>
                                      </p:cBhvr>
                                    </p:animEffect>
                                  </p:childTnLst>
                                </p:cTn>
                              </p:par>
                            </p:childTnLst>
                          </p:cTn>
                        </p:par>
                        <p:par>
                          <p:cTn id="68" fill="hold">
                            <p:stCondLst>
                              <p:cond delay="5800"/>
                            </p:stCondLst>
                            <p:childTnLst>
                              <p:par>
                                <p:cTn id="69" presetID="2" presetClass="entr" presetSubtype="2"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1+#ppt_w/2"/>
                                          </p:val>
                                        </p:tav>
                                        <p:tav tm="100000">
                                          <p:val>
                                            <p:strVal val="#ppt_x"/>
                                          </p:val>
                                        </p:tav>
                                      </p:tavLst>
                                    </p:anim>
                                    <p:anim calcmode="lin" valueType="num">
                                      <p:cBhvr additive="base">
                                        <p:cTn id="72" dur="500" fill="hold"/>
                                        <p:tgtEl>
                                          <p:spTgt spid="17"/>
                                        </p:tgtEl>
                                        <p:attrNameLst>
                                          <p:attrName>ppt_y</p:attrName>
                                        </p:attrNameLst>
                                      </p:cBhvr>
                                      <p:tavLst>
                                        <p:tav tm="0">
                                          <p:val>
                                            <p:strVal val="#ppt_y"/>
                                          </p:val>
                                        </p:tav>
                                        <p:tav tm="100000">
                                          <p:val>
                                            <p:strVal val="#ppt_y"/>
                                          </p:val>
                                        </p:tav>
                                      </p:tavLst>
                                    </p:anim>
                                  </p:childTnLst>
                                </p:cTn>
                              </p:par>
                            </p:childTnLst>
                          </p:cTn>
                        </p:par>
                        <p:par>
                          <p:cTn id="73" fill="hold">
                            <p:stCondLst>
                              <p:cond delay="6300"/>
                            </p:stCondLst>
                            <p:childTnLst>
                              <p:par>
                                <p:cTn id="74" presetID="53" presetClass="entr" presetSubtype="16" fill="hold" grpId="0" nodeType="afterEffect">
                                  <p:stCondLst>
                                    <p:cond delay="0"/>
                                  </p:stCondLst>
                                  <p:iterate type="lt">
                                    <p:tmPct val="10000"/>
                                  </p:iterate>
                                  <p:childTnLst>
                                    <p:set>
                                      <p:cBhvr>
                                        <p:cTn id="75" dur="1" fill="hold">
                                          <p:stCondLst>
                                            <p:cond delay="0"/>
                                          </p:stCondLst>
                                        </p:cTn>
                                        <p:tgtEl>
                                          <p:spTgt spid="18"/>
                                        </p:tgtEl>
                                        <p:attrNameLst>
                                          <p:attrName>style.visibility</p:attrName>
                                        </p:attrNameLst>
                                      </p:cBhvr>
                                      <p:to>
                                        <p:strVal val="visible"/>
                                      </p:to>
                                    </p:set>
                                    <p:anim calcmode="lin" valueType="num">
                                      <p:cBhvr>
                                        <p:cTn id="76" dur="100" fill="hold"/>
                                        <p:tgtEl>
                                          <p:spTgt spid="18"/>
                                        </p:tgtEl>
                                        <p:attrNameLst>
                                          <p:attrName>ppt_w</p:attrName>
                                        </p:attrNameLst>
                                      </p:cBhvr>
                                      <p:tavLst>
                                        <p:tav tm="0">
                                          <p:val>
                                            <p:fltVal val="0"/>
                                          </p:val>
                                        </p:tav>
                                        <p:tav tm="100000">
                                          <p:val>
                                            <p:strVal val="#ppt_w"/>
                                          </p:val>
                                        </p:tav>
                                      </p:tavLst>
                                    </p:anim>
                                    <p:anim calcmode="lin" valueType="num">
                                      <p:cBhvr>
                                        <p:cTn id="77" dur="100" fill="hold"/>
                                        <p:tgtEl>
                                          <p:spTgt spid="18"/>
                                        </p:tgtEl>
                                        <p:attrNameLst>
                                          <p:attrName>ppt_h</p:attrName>
                                        </p:attrNameLst>
                                      </p:cBhvr>
                                      <p:tavLst>
                                        <p:tav tm="0">
                                          <p:val>
                                            <p:fltVal val="0"/>
                                          </p:val>
                                        </p:tav>
                                        <p:tav tm="100000">
                                          <p:val>
                                            <p:strVal val="#ppt_h"/>
                                          </p:val>
                                        </p:tav>
                                      </p:tavLst>
                                    </p:anim>
                                    <p:animEffect transition="in" filter="fade">
                                      <p:cBhvr>
                                        <p:cTn id="78" dur="1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33"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34" name="直接连接符 33"/>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672866" y="1807325"/>
            <a:ext cx="3692525" cy="3692526"/>
            <a:chOff x="1300304" y="1620043"/>
            <a:chExt cx="4338640" cy="4338640"/>
          </a:xfrm>
          <a:solidFill>
            <a:schemeClr val="accent1"/>
          </a:solidFill>
        </p:grpSpPr>
        <p:sp>
          <p:nvSpPr>
            <p:cNvPr id="6" name="Freeform: Shape 2"/>
            <p:cNvSpPr/>
            <p:nvPr/>
          </p:nvSpPr>
          <p:spPr>
            <a:xfrm>
              <a:off x="2209147" y="4049713"/>
              <a:ext cx="2139564" cy="1908970"/>
            </a:xfrm>
            <a:custGeom>
              <a:avLst/>
              <a:gdLst/>
              <a:ahLst/>
              <a:cxnLst>
                <a:cxn ang="0">
                  <a:pos x="wd2" y="hd2"/>
                </a:cxn>
                <a:cxn ang="5400000">
                  <a:pos x="wd2" y="hd2"/>
                </a:cxn>
                <a:cxn ang="10800000">
                  <a:pos x="wd2" y="hd2"/>
                </a:cxn>
                <a:cxn ang="16200000">
                  <a:pos x="wd2" y="hd2"/>
                </a:cxn>
              </a:cxnLst>
              <a:rect l="0" t="0" r="r" b="b"/>
              <a:pathLst>
                <a:path w="21469" h="21466" extrusionOk="0">
                  <a:moveTo>
                    <a:pt x="9685" y="2749"/>
                  </a:moveTo>
                  <a:cubicBezTo>
                    <a:pt x="10641" y="3320"/>
                    <a:pt x="11182" y="2928"/>
                    <a:pt x="13126" y="1821"/>
                  </a:cubicBezTo>
                  <a:cubicBezTo>
                    <a:pt x="15037" y="678"/>
                    <a:pt x="15865" y="2285"/>
                    <a:pt x="15865" y="2285"/>
                  </a:cubicBezTo>
                  <a:cubicBezTo>
                    <a:pt x="14336" y="5462"/>
                    <a:pt x="14336" y="5462"/>
                    <a:pt x="14336" y="5462"/>
                  </a:cubicBezTo>
                  <a:cubicBezTo>
                    <a:pt x="21122" y="12996"/>
                    <a:pt x="21122" y="12996"/>
                    <a:pt x="21122" y="12996"/>
                  </a:cubicBezTo>
                  <a:cubicBezTo>
                    <a:pt x="21568" y="13531"/>
                    <a:pt x="21600" y="14388"/>
                    <a:pt x="21122" y="14924"/>
                  </a:cubicBezTo>
                  <a:cubicBezTo>
                    <a:pt x="20644" y="15459"/>
                    <a:pt x="19880" y="15459"/>
                    <a:pt x="19402" y="14924"/>
                  </a:cubicBezTo>
                  <a:cubicBezTo>
                    <a:pt x="18414" y="13817"/>
                    <a:pt x="18414" y="13817"/>
                    <a:pt x="18414" y="13817"/>
                  </a:cubicBezTo>
                  <a:cubicBezTo>
                    <a:pt x="18350" y="13781"/>
                    <a:pt x="18287" y="13745"/>
                    <a:pt x="18223" y="13745"/>
                  </a:cubicBezTo>
                  <a:cubicBezTo>
                    <a:pt x="18159" y="13745"/>
                    <a:pt x="18096" y="13781"/>
                    <a:pt x="18032" y="13817"/>
                  </a:cubicBezTo>
                  <a:cubicBezTo>
                    <a:pt x="17936" y="13924"/>
                    <a:pt x="17936" y="14138"/>
                    <a:pt x="18032" y="14245"/>
                  </a:cubicBezTo>
                  <a:cubicBezTo>
                    <a:pt x="19529" y="15923"/>
                    <a:pt x="19529" y="15923"/>
                    <a:pt x="19529" y="15923"/>
                  </a:cubicBezTo>
                  <a:cubicBezTo>
                    <a:pt x="20007" y="16459"/>
                    <a:pt x="20007" y="17316"/>
                    <a:pt x="19561" y="17851"/>
                  </a:cubicBezTo>
                  <a:cubicBezTo>
                    <a:pt x="19561" y="17851"/>
                    <a:pt x="19561" y="17851"/>
                    <a:pt x="19561" y="17851"/>
                  </a:cubicBezTo>
                  <a:cubicBezTo>
                    <a:pt x="19083" y="18387"/>
                    <a:pt x="18319" y="18387"/>
                    <a:pt x="17841" y="17851"/>
                  </a:cubicBezTo>
                  <a:cubicBezTo>
                    <a:pt x="16280" y="16102"/>
                    <a:pt x="16280" y="16102"/>
                    <a:pt x="16280" y="16102"/>
                  </a:cubicBezTo>
                  <a:cubicBezTo>
                    <a:pt x="16248" y="16066"/>
                    <a:pt x="16152" y="16030"/>
                    <a:pt x="16088" y="16030"/>
                  </a:cubicBezTo>
                  <a:cubicBezTo>
                    <a:pt x="16025" y="16030"/>
                    <a:pt x="15961" y="16066"/>
                    <a:pt x="15897" y="16102"/>
                  </a:cubicBezTo>
                  <a:cubicBezTo>
                    <a:pt x="15802" y="16245"/>
                    <a:pt x="15802" y="16423"/>
                    <a:pt x="15897" y="16530"/>
                  </a:cubicBezTo>
                  <a:cubicBezTo>
                    <a:pt x="17076" y="17816"/>
                    <a:pt x="17076" y="17816"/>
                    <a:pt x="17076" y="17816"/>
                  </a:cubicBezTo>
                  <a:cubicBezTo>
                    <a:pt x="17299" y="18065"/>
                    <a:pt x="17427" y="18422"/>
                    <a:pt x="17427" y="18780"/>
                  </a:cubicBezTo>
                  <a:cubicBezTo>
                    <a:pt x="17427" y="19137"/>
                    <a:pt x="17299" y="19494"/>
                    <a:pt x="17076" y="19743"/>
                  </a:cubicBezTo>
                  <a:cubicBezTo>
                    <a:pt x="16598" y="20279"/>
                    <a:pt x="15834" y="20279"/>
                    <a:pt x="15356" y="19743"/>
                  </a:cubicBezTo>
                  <a:cubicBezTo>
                    <a:pt x="13731" y="17923"/>
                    <a:pt x="13731" y="17923"/>
                    <a:pt x="13731" y="17923"/>
                  </a:cubicBezTo>
                  <a:cubicBezTo>
                    <a:pt x="13635" y="17816"/>
                    <a:pt x="13444" y="17816"/>
                    <a:pt x="13349" y="17923"/>
                  </a:cubicBezTo>
                  <a:cubicBezTo>
                    <a:pt x="13349" y="17923"/>
                    <a:pt x="13349" y="17923"/>
                    <a:pt x="13349" y="17923"/>
                  </a:cubicBezTo>
                  <a:cubicBezTo>
                    <a:pt x="13317" y="17994"/>
                    <a:pt x="13285" y="18065"/>
                    <a:pt x="13285" y="18137"/>
                  </a:cubicBezTo>
                  <a:cubicBezTo>
                    <a:pt x="13285" y="18244"/>
                    <a:pt x="13317" y="18315"/>
                    <a:pt x="13349" y="18351"/>
                  </a:cubicBezTo>
                  <a:cubicBezTo>
                    <a:pt x="14081" y="19137"/>
                    <a:pt x="14081" y="19137"/>
                    <a:pt x="14081" y="19137"/>
                  </a:cubicBezTo>
                  <a:cubicBezTo>
                    <a:pt x="14527" y="19672"/>
                    <a:pt x="14559" y="20529"/>
                    <a:pt x="14081" y="21064"/>
                  </a:cubicBezTo>
                  <a:cubicBezTo>
                    <a:pt x="13604" y="21600"/>
                    <a:pt x="12839" y="21600"/>
                    <a:pt x="12361" y="21064"/>
                  </a:cubicBezTo>
                  <a:cubicBezTo>
                    <a:pt x="6595" y="14638"/>
                    <a:pt x="6595" y="14638"/>
                    <a:pt x="6595" y="14638"/>
                  </a:cubicBezTo>
                  <a:cubicBezTo>
                    <a:pt x="5894" y="13888"/>
                    <a:pt x="5320" y="12996"/>
                    <a:pt x="4874" y="12032"/>
                  </a:cubicBezTo>
                  <a:cubicBezTo>
                    <a:pt x="4396" y="11032"/>
                    <a:pt x="3791" y="10104"/>
                    <a:pt x="3058" y="9318"/>
                  </a:cubicBezTo>
                  <a:cubicBezTo>
                    <a:pt x="0" y="5891"/>
                    <a:pt x="0" y="5891"/>
                    <a:pt x="0" y="5891"/>
                  </a:cubicBezTo>
                  <a:cubicBezTo>
                    <a:pt x="5225" y="0"/>
                    <a:pt x="5225" y="0"/>
                    <a:pt x="5225" y="0"/>
                  </a:cubicBezTo>
                  <a:lnTo>
                    <a:pt x="9685" y="2749"/>
                  </a:lnTo>
                  <a:close/>
                </a:path>
              </a:pathLst>
            </a:custGeom>
            <a:grp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7" name="Freeform: Shape 3"/>
            <p:cNvSpPr/>
            <p:nvPr/>
          </p:nvSpPr>
          <p:spPr>
            <a:xfrm>
              <a:off x="1300304" y="2528886"/>
              <a:ext cx="1908970" cy="2140745"/>
            </a:xfrm>
            <a:custGeom>
              <a:avLst/>
              <a:gdLst/>
              <a:ahLst/>
              <a:cxnLst>
                <a:cxn ang="0">
                  <a:pos x="wd2" y="hd2"/>
                </a:cxn>
                <a:cxn ang="5400000">
                  <a:pos x="wd2" y="hd2"/>
                </a:cxn>
                <a:cxn ang="10800000">
                  <a:pos x="wd2" y="hd2"/>
                </a:cxn>
                <a:cxn ang="16200000">
                  <a:pos x="wd2" y="hd2"/>
                </a:cxn>
              </a:cxnLst>
              <a:rect l="0" t="0" r="r" b="b"/>
              <a:pathLst>
                <a:path w="21466" h="21481" extrusionOk="0">
                  <a:moveTo>
                    <a:pt x="18717" y="9685"/>
                  </a:moveTo>
                  <a:cubicBezTo>
                    <a:pt x="18146" y="10641"/>
                    <a:pt x="18538" y="11182"/>
                    <a:pt x="19645" y="13126"/>
                  </a:cubicBezTo>
                  <a:cubicBezTo>
                    <a:pt x="20788" y="15037"/>
                    <a:pt x="19181" y="15865"/>
                    <a:pt x="19181" y="15865"/>
                  </a:cubicBezTo>
                  <a:cubicBezTo>
                    <a:pt x="16004" y="14336"/>
                    <a:pt x="16004" y="14336"/>
                    <a:pt x="16004" y="14336"/>
                  </a:cubicBezTo>
                  <a:cubicBezTo>
                    <a:pt x="8470" y="21122"/>
                    <a:pt x="8470" y="21122"/>
                    <a:pt x="8470" y="21122"/>
                  </a:cubicBezTo>
                  <a:cubicBezTo>
                    <a:pt x="7935" y="21600"/>
                    <a:pt x="7078" y="21600"/>
                    <a:pt x="6542" y="21122"/>
                  </a:cubicBezTo>
                  <a:cubicBezTo>
                    <a:pt x="6007" y="20644"/>
                    <a:pt x="6007" y="19880"/>
                    <a:pt x="6542" y="19402"/>
                  </a:cubicBezTo>
                  <a:cubicBezTo>
                    <a:pt x="7649" y="18414"/>
                    <a:pt x="7649" y="18414"/>
                    <a:pt x="7649" y="18414"/>
                  </a:cubicBezTo>
                  <a:cubicBezTo>
                    <a:pt x="7721" y="18350"/>
                    <a:pt x="7721" y="18287"/>
                    <a:pt x="7721" y="18223"/>
                  </a:cubicBezTo>
                  <a:cubicBezTo>
                    <a:pt x="7721" y="18159"/>
                    <a:pt x="7721" y="18096"/>
                    <a:pt x="7649" y="18032"/>
                  </a:cubicBezTo>
                  <a:cubicBezTo>
                    <a:pt x="7542" y="17936"/>
                    <a:pt x="7328" y="17936"/>
                    <a:pt x="7221" y="18032"/>
                  </a:cubicBezTo>
                  <a:cubicBezTo>
                    <a:pt x="5543" y="19561"/>
                    <a:pt x="5543" y="19561"/>
                    <a:pt x="5543" y="19561"/>
                  </a:cubicBezTo>
                  <a:cubicBezTo>
                    <a:pt x="5007" y="20007"/>
                    <a:pt x="4150" y="20007"/>
                    <a:pt x="3615" y="19561"/>
                  </a:cubicBezTo>
                  <a:cubicBezTo>
                    <a:pt x="3615" y="19561"/>
                    <a:pt x="3615" y="19561"/>
                    <a:pt x="3615" y="19561"/>
                  </a:cubicBezTo>
                  <a:cubicBezTo>
                    <a:pt x="3115" y="19083"/>
                    <a:pt x="3079" y="18319"/>
                    <a:pt x="3615" y="17841"/>
                  </a:cubicBezTo>
                  <a:cubicBezTo>
                    <a:pt x="5364" y="16280"/>
                    <a:pt x="5364" y="16280"/>
                    <a:pt x="5364" y="16280"/>
                  </a:cubicBezTo>
                  <a:cubicBezTo>
                    <a:pt x="5400" y="16248"/>
                    <a:pt x="5436" y="16184"/>
                    <a:pt x="5436" y="16088"/>
                  </a:cubicBezTo>
                  <a:cubicBezTo>
                    <a:pt x="5436" y="16025"/>
                    <a:pt x="5400" y="15961"/>
                    <a:pt x="5364" y="15897"/>
                  </a:cubicBezTo>
                  <a:cubicBezTo>
                    <a:pt x="5221" y="15802"/>
                    <a:pt x="5043" y="15802"/>
                    <a:pt x="4936" y="15897"/>
                  </a:cubicBezTo>
                  <a:cubicBezTo>
                    <a:pt x="3650" y="17076"/>
                    <a:pt x="3650" y="17076"/>
                    <a:pt x="3650" y="17076"/>
                  </a:cubicBezTo>
                  <a:cubicBezTo>
                    <a:pt x="3401" y="17299"/>
                    <a:pt x="3044" y="17427"/>
                    <a:pt x="2686" y="17427"/>
                  </a:cubicBezTo>
                  <a:cubicBezTo>
                    <a:pt x="2329" y="17427"/>
                    <a:pt x="1972" y="17299"/>
                    <a:pt x="1723" y="17076"/>
                  </a:cubicBezTo>
                  <a:cubicBezTo>
                    <a:pt x="1187" y="16598"/>
                    <a:pt x="1187" y="15834"/>
                    <a:pt x="1723" y="15356"/>
                  </a:cubicBezTo>
                  <a:cubicBezTo>
                    <a:pt x="3543" y="13731"/>
                    <a:pt x="3543" y="13731"/>
                    <a:pt x="3543" y="13731"/>
                  </a:cubicBezTo>
                  <a:cubicBezTo>
                    <a:pt x="3650" y="13635"/>
                    <a:pt x="3650" y="13476"/>
                    <a:pt x="3543" y="13349"/>
                  </a:cubicBezTo>
                  <a:cubicBezTo>
                    <a:pt x="3543" y="13349"/>
                    <a:pt x="3543" y="13349"/>
                    <a:pt x="3543" y="13349"/>
                  </a:cubicBezTo>
                  <a:cubicBezTo>
                    <a:pt x="3472" y="13317"/>
                    <a:pt x="3401" y="13285"/>
                    <a:pt x="3329" y="13285"/>
                  </a:cubicBezTo>
                  <a:cubicBezTo>
                    <a:pt x="3258" y="13285"/>
                    <a:pt x="3151" y="13317"/>
                    <a:pt x="3115" y="13349"/>
                  </a:cubicBezTo>
                  <a:cubicBezTo>
                    <a:pt x="2329" y="14081"/>
                    <a:pt x="2329" y="14081"/>
                    <a:pt x="2329" y="14081"/>
                  </a:cubicBezTo>
                  <a:cubicBezTo>
                    <a:pt x="1794" y="14527"/>
                    <a:pt x="937" y="14559"/>
                    <a:pt x="402" y="14081"/>
                  </a:cubicBezTo>
                  <a:cubicBezTo>
                    <a:pt x="-134" y="13604"/>
                    <a:pt x="-134" y="12839"/>
                    <a:pt x="402" y="12361"/>
                  </a:cubicBezTo>
                  <a:cubicBezTo>
                    <a:pt x="6828" y="6595"/>
                    <a:pt x="6828" y="6595"/>
                    <a:pt x="6828" y="6595"/>
                  </a:cubicBezTo>
                  <a:cubicBezTo>
                    <a:pt x="7613" y="5894"/>
                    <a:pt x="8470" y="5320"/>
                    <a:pt x="9434" y="4874"/>
                  </a:cubicBezTo>
                  <a:cubicBezTo>
                    <a:pt x="10434" y="4396"/>
                    <a:pt x="11362" y="3791"/>
                    <a:pt x="12183" y="3058"/>
                  </a:cubicBezTo>
                  <a:cubicBezTo>
                    <a:pt x="15575" y="0"/>
                    <a:pt x="15575" y="0"/>
                    <a:pt x="15575" y="0"/>
                  </a:cubicBezTo>
                  <a:cubicBezTo>
                    <a:pt x="21466" y="5225"/>
                    <a:pt x="21466" y="5225"/>
                    <a:pt x="21466" y="5225"/>
                  </a:cubicBezTo>
                  <a:lnTo>
                    <a:pt x="18717" y="9685"/>
                  </a:lnTo>
                  <a:close/>
                </a:path>
              </a:pathLst>
            </a:custGeom>
            <a:solidFill>
              <a:schemeClr val="accent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8" name="Freeform: Shape 4"/>
            <p:cNvSpPr/>
            <p:nvPr/>
          </p:nvSpPr>
          <p:spPr>
            <a:xfrm>
              <a:off x="2590533" y="1620043"/>
              <a:ext cx="2139565" cy="1908971"/>
            </a:xfrm>
            <a:custGeom>
              <a:avLst/>
              <a:gdLst/>
              <a:ahLst/>
              <a:cxnLst>
                <a:cxn ang="0">
                  <a:pos x="wd2" y="hd2"/>
                </a:cxn>
                <a:cxn ang="5400000">
                  <a:pos x="wd2" y="hd2"/>
                </a:cxn>
                <a:cxn ang="10800000">
                  <a:pos x="wd2" y="hd2"/>
                </a:cxn>
                <a:cxn ang="16200000">
                  <a:pos x="wd2" y="hd2"/>
                </a:cxn>
              </a:cxnLst>
              <a:rect l="0" t="0" r="r" b="b"/>
              <a:pathLst>
                <a:path w="21469" h="21466" extrusionOk="0">
                  <a:moveTo>
                    <a:pt x="11784" y="18717"/>
                  </a:moveTo>
                  <a:cubicBezTo>
                    <a:pt x="10828" y="18146"/>
                    <a:pt x="10287" y="18538"/>
                    <a:pt x="8343" y="19645"/>
                  </a:cubicBezTo>
                  <a:cubicBezTo>
                    <a:pt x="6432" y="20788"/>
                    <a:pt x="5604" y="19181"/>
                    <a:pt x="5604" y="19181"/>
                  </a:cubicBezTo>
                  <a:cubicBezTo>
                    <a:pt x="7133" y="16004"/>
                    <a:pt x="7133" y="16004"/>
                    <a:pt x="7133" y="16004"/>
                  </a:cubicBezTo>
                  <a:cubicBezTo>
                    <a:pt x="347" y="8470"/>
                    <a:pt x="347" y="8470"/>
                    <a:pt x="347" y="8470"/>
                  </a:cubicBezTo>
                  <a:cubicBezTo>
                    <a:pt x="-99" y="7935"/>
                    <a:pt x="-131" y="7078"/>
                    <a:pt x="347" y="6542"/>
                  </a:cubicBezTo>
                  <a:cubicBezTo>
                    <a:pt x="825" y="6007"/>
                    <a:pt x="1589" y="6007"/>
                    <a:pt x="2067" y="6542"/>
                  </a:cubicBezTo>
                  <a:cubicBezTo>
                    <a:pt x="3055" y="7649"/>
                    <a:pt x="3055" y="7649"/>
                    <a:pt x="3055" y="7649"/>
                  </a:cubicBezTo>
                  <a:cubicBezTo>
                    <a:pt x="3119" y="7721"/>
                    <a:pt x="3182" y="7756"/>
                    <a:pt x="3246" y="7721"/>
                  </a:cubicBezTo>
                  <a:cubicBezTo>
                    <a:pt x="3310" y="7721"/>
                    <a:pt x="3405" y="7721"/>
                    <a:pt x="3437" y="7649"/>
                  </a:cubicBezTo>
                  <a:cubicBezTo>
                    <a:pt x="3533" y="7542"/>
                    <a:pt x="3533" y="7328"/>
                    <a:pt x="3437" y="7221"/>
                  </a:cubicBezTo>
                  <a:cubicBezTo>
                    <a:pt x="1940" y="5543"/>
                    <a:pt x="1940" y="5543"/>
                    <a:pt x="1940" y="5543"/>
                  </a:cubicBezTo>
                  <a:cubicBezTo>
                    <a:pt x="1462" y="5007"/>
                    <a:pt x="1462" y="4150"/>
                    <a:pt x="1908" y="3615"/>
                  </a:cubicBezTo>
                  <a:cubicBezTo>
                    <a:pt x="1908" y="3615"/>
                    <a:pt x="1908" y="3615"/>
                    <a:pt x="1908" y="3615"/>
                  </a:cubicBezTo>
                  <a:cubicBezTo>
                    <a:pt x="2386" y="3115"/>
                    <a:pt x="3150" y="3079"/>
                    <a:pt x="3628" y="3615"/>
                  </a:cubicBezTo>
                  <a:cubicBezTo>
                    <a:pt x="5189" y="5364"/>
                    <a:pt x="5189" y="5364"/>
                    <a:pt x="5189" y="5364"/>
                  </a:cubicBezTo>
                  <a:cubicBezTo>
                    <a:pt x="5221" y="5400"/>
                    <a:pt x="5317" y="5436"/>
                    <a:pt x="5381" y="5436"/>
                  </a:cubicBezTo>
                  <a:cubicBezTo>
                    <a:pt x="5444" y="5436"/>
                    <a:pt x="5508" y="5400"/>
                    <a:pt x="5572" y="5364"/>
                  </a:cubicBezTo>
                  <a:cubicBezTo>
                    <a:pt x="5667" y="5221"/>
                    <a:pt x="5667" y="5043"/>
                    <a:pt x="5572" y="4936"/>
                  </a:cubicBezTo>
                  <a:cubicBezTo>
                    <a:pt x="4393" y="3650"/>
                    <a:pt x="4393" y="3650"/>
                    <a:pt x="4393" y="3650"/>
                  </a:cubicBezTo>
                  <a:cubicBezTo>
                    <a:pt x="4170" y="3401"/>
                    <a:pt x="4042" y="3044"/>
                    <a:pt x="4042" y="2686"/>
                  </a:cubicBezTo>
                  <a:cubicBezTo>
                    <a:pt x="4042" y="2329"/>
                    <a:pt x="4170" y="1972"/>
                    <a:pt x="4393" y="1723"/>
                  </a:cubicBezTo>
                  <a:cubicBezTo>
                    <a:pt x="4871" y="1187"/>
                    <a:pt x="5635" y="1187"/>
                    <a:pt x="6113" y="1723"/>
                  </a:cubicBezTo>
                  <a:cubicBezTo>
                    <a:pt x="7738" y="3543"/>
                    <a:pt x="7738" y="3543"/>
                    <a:pt x="7738" y="3543"/>
                  </a:cubicBezTo>
                  <a:cubicBezTo>
                    <a:pt x="7834" y="3650"/>
                    <a:pt x="8025" y="3650"/>
                    <a:pt x="8120" y="3543"/>
                  </a:cubicBezTo>
                  <a:cubicBezTo>
                    <a:pt x="8120" y="3543"/>
                    <a:pt x="8120" y="3543"/>
                    <a:pt x="8120" y="3543"/>
                  </a:cubicBezTo>
                  <a:cubicBezTo>
                    <a:pt x="8152" y="3472"/>
                    <a:pt x="8184" y="3401"/>
                    <a:pt x="8184" y="3329"/>
                  </a:cubicBezTo>
                  <a:cubicBezTo>
                    <a:pt x="8184" y="3258"/>
                    <a:pt x="8152" y="3186"/>
                    <a:pt x="8120" y="3115"/>
                  </a:cubicBezTo>
                  <a:cubicBezTo>
                    <a:pt x="7388" y="2329"/>
                    <a:pt x="7388" y="2329"/>
                    <a:pt x="7388" y="2329"/>
                  </a:cubicBezTo>
                  <a:cubicBezTo>
                    <a:pt x="6942" y="1794"/>
                    <a:pt x="6942" y="937"/>
                    <a:pt x="7388" y="402"/>
                  </a:cubicBezTo>
                  <a:cubicBezTo>
                    <a:pt x="7865" y="-134"/>
                    <a:pt x="8630" y="-134"/>
                    <a:pt x="9108" y="402"/>
                  </a:cubicBezTo>
                  <a:cubicBezTo>
                    <a:pt x="14874" y="6828"/>
                    <a:pt x="14874" y="6828"/>
                    <a:pt x="14874" y="6828"/>
                  </a:cubicBezTo>
                  <a:cubicBezTo>
                    <a:pt x="15575" y="7613"/>
                    <a:pt x="16149" y="8470"/>
                    <a:pt x="16595" y="9434"/>
                  </a:cubicBezTo>
                  <a:cubicBezTo>
                    <a:pt x="17073" y="10434"/>
                    <a:pt x="17678" y="11362"/>
                    <a:pt x="18411" y="12183"/>
                  </a:cubicBezTo>
                  <a:cubicBezTo>
                    <a:pt x="21469" y="15575"/>
                    <a:pt x="21469" y="15575"/>
                    <a:pt x="21469" y="15575"/>
                  </a:cubicBezTo>
                  <a:cubicBezTo>
                    <a:pt x="16244" y="21466"/>
                    <a:pt x="16244" y="21466"/>
                    <a:pt x="16244" y="21466"/>
                  </a:cubicBezTo>
                  <a:lnTo>
                    <a:pt x="11784" y="18717"/>
                  </a:lnTo>
                  <a:close/>
                </a:path>
              </a:pathLst>
            </a:custGeom>
            <a:grp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9" name="Freeform: Shape 5"/>
            <p:cNvSpPr/>
            <p:nvPr/>
          </p:nvSpPr>
          <p:spPr>
            <a:xfrm>
              <a:off x="3729974" y="2911475"/>
              <a:ext cx="1908970" cy="2138365"/>
            </a:xfrm>
            <a:custGeom>
              <a:avLst/>
              <a:gdLst/>
              <a:ahLst/>
              <a:cxnLst>
                <a:cxn ang="0">
                  <a:pos x="wd2" y="hd2"/>
                </a:cxn>
                <a:cxn ang="5400000">
                  <a:pos x="wd2" y="hd2"/>
                </a:cxn>
                <a:cxn ang="10800000">
                  <a:pos x="wd2" y="hd2"/>
                </a:cxn>
                <a:cxn ang="16200000">
                  <a:pos x="wd2" y="hd2"/>
                </a:cxn>
              </a:cxnLst>
              <a:rect l="0" t="0" r="r" b="b"/>
              <a:pathLst>
                <a:path w="21466" h="21488" extrusionOk="0">
                  <a:moveTo>
                    <a:pt x="2749" y="11789"/>
                  </a:moveTo>
                  <a:cubicBezTo>
                    <a:pt x="3320" y="10832"/>
                    <a:pt x="2928" y="10289"/>
                    <a:pt x="1821" y="8343"/>
                  </a:cubicBezTo>
                  <a:cubicBezTo>
                    <a:pt x="678" y="6429"/>
                    <a:pt x="2285" y="5599"/>
                    <a:pt x="2285" y="5599"/>
                  </a:cubicBezTo>
                  <a:cubicBezTo>
                    <a:pt x="5462" y="7131"/>
                    <a:pt x="5462" y="7131"/>
                    <a:pt x="5462" y="7131"/>
                  </a:cubicBezTo>
                  <a:cubicBezTo>
                    <a:pt x="12996" y="335"/>
                    <a:pt x="12996" y="335"/>
                    <a:pt x="12996" y="335"/>
                  </a:cubicBezTo>
                  <a:cubicBezTo>
                    <a:pt x="13531" y="-112"/>
                    <a:pt x="14388" y="-112"/>
                    <a:pt x="14924" y="335"/>
                  </a:cubicBezTo>
                  <a:cubicBezTo>
                    <a:pt x="15459" y="813"/>
                    <a:pt x="15459" y="1579"/>
                    <a:pt x="14924" y="2058"/>
                  </a:cubicBezTo>
                  <a:cubicBezTo>
                    <a:pt x="13817" y="3047"/>
                    <a:pt x="13817" y="3047"/>
                    <a:pt x="13817" y="3047"/>
                  </a:cubicBezTo>
                  <a:cubicBezTo>
                    <a:pt x="13745" y="3110"/>
                    <a:pt x="13745" y="3174"/>
                    <a:pt x="13745" y="3238"/>
                  </a:cubicBezTo>
                  <a:cubicBezTo>
                    <a:pt x="13745" y="3302"/>
                    <a:pt x="13745" y="3398"/>
                    <a:pt x="13817" y="3430"/>
                  </a:cubicBezTo>
                  <a:cubicBezTo>
                    <a:pt x="13924" y="3525"/>
                    <a:pt x="14138" y="3525"/>
                    <a:pt x="14245" y="3430"/>
                  </a:cubicBezTo>
                  <a:cubicBezTo>
                    <a:pt x="15923" y="1930"/>
                    <a:pt x="15923" y="1930"/>
                    <a:pt x="15923" y="1930"/>
                  </a:cubicBezTo>
                  <a:cubicBezTo>
                    <a:pt x="16459" y="1451"/>
                    <a:pt x="17316" y="1451"/>
                    <a:pt x="17851" y="1898"/>
                  </a:cubicBezTo>
                  <a:cubicBezTo>
                    <a:pt x="17851" y="1898"/>
                    <a:pt x="17851" y="1898"/>
                    <a:pt x="17851" y="1898"/>
                  </a:cubicBezTo>
                  <a:cubicBezTo>
                    <a:pt x="18387" y="2377"/>
                    <a:pt x="18387" y="3142"/>
                    <a:pt x="17851" y="3621"/>
                  </a:cubicBezTo>
                  <a:cubicBezTo>
                    <a:pt x="16102" y="5184"/>
                    <a:pt x="16102" y="5184"/>
                    <a:pt x="16102" y="5184"/>
                  </a:cubicBezTo>
                  <a:cubicBezTo>
                    <a:pt x="16066" y="5248"/>
                    <a:pt x="16030" y="5312"/>
                    <a:pt x="16030" y="5376"/>
                  </a:cubicBezTo>
                  <a:cubicBezTo>
                    <a:pt x="16030" y="5440"/>
                    <a:pt x="16066" y="5503"/>
                    <a:pt x="16102" y="5567"/>
                  </a:cubicBezTo>
                  <a:cubicBezTo>
                    <a:pt x="16245" y="5663"/>
                    <a:pt x="16423" y="5663"/>
                    <a:pt x="16530" y="5567"/>
                  </a:cubicBezTo>
                  <a:cubicBezTo>
                    <a:pt x="17816" y="4387"/>
                    <a:pt x="17816" y="4387"/>
                    <a:pt x="17816" y="4387"/>
                  </a:cubicBezTo>
                  <a:cubicBezTo>
                    <a:pt x="18065" y="4163"/>
                    <a:pt x="18422" y="4036"/>
                    <a:pt x="18780" y="4036"/>
                  </a:cubicBezTo>
                  <a:cubicBezTo>
                    <a:pt x="19137" y="4036"/>
                    <a:pt x="19494" y="4163"/>
                    <a:pt x="19743" y="4387"/>
                  </a:cubicBezTo>
                  <a:cubicBezTo>
                    <a:pt x="20279" y="4865"/>
                    <a:pt x="20279" y="5631"/>
                    <a:pt x="19743" y="6110"/>
                  </a:cubicBezTo>
                  <a:cubicBezTo>
                    <a:pt x="17923" y="7737"/>
                    <a:pt x="17923" y="7737"/>
                    <a:pt x="17923" y="7737"/>
                  </a:cubicBezTo>
                  <a:cubicBezTo>
                    <a:pt x="17816" y="7832"/>
                    <a:pt x="17816" y="8024"/>
                    <a:pt x="17923" y="8120"/>
                  </a:cubicBezTo>
                  <a:cubicBezTo>
                    <a:pt x="17923" y="8120"/>
                    <a:pt x="17923" y="8120"/>
                    <a:pt x="17923" y="8120"/>
                  </a:cubicBezTo>
                  <a:cubicBezTo>
                    <a:pt x="17994" y="8152"/>
                    <a:pt x="18065" y="8183"/>
                    <a:pt x="18137" y="8183"/>
                  </a:cubicBezTo>
                  <a:cubicBezTo>
                    <a:pt x="18208" y="8183"/>
                    <a:pt x="18315" y="8152"/>
                    <a:pt x="18351" y="8120"/>
                  </a:cubicBezTo>
                  <a:cubicBezTo>
                    <a:pt x="19137" y="7418"/>
                    <a:pt x="19137" y="7418"/>
                    <a:pt x="19137" y="7418"/>
                  </a:cubicBezTo>
                  <a:cubicBezTo>
                    <a:pt x="19672" y="6939"/>
                    <a:pt x="20529" y="6939"/>
                    <a:pt x="21064" y="7386"/>
                  </a:cubicBezTo>
                  <a:cubicBezTo>
                    <a:pt x="21600" y="7864"/>
                    <a:pt x="21600" y="8630"/>
                    <a:pt x="21064" y="9109"/>
                  </a:cubicBezTo>
                  <a:cubicBezTo>
                    <a:pt x="14638" y="14884"/>
                    <a:pt x="14638" y="14884"/>
                    <a:pt x="14638" y="14884"/>
                  </a:cubicBezTo>
                  <a:cubicBezTo>
                    <a:pt x="13888" y="15585"/>
                    <a:pt x="12996" y="16160"/>
                    <a:pt x="12032" y="16606"/>
                  </a:cubicBezTo>
                  <a:cubicBezTo>
                    <a:pt x="11032" y="17085"/>
                    <a:pt x="10104" y="17691"/>
                    <a:pt x="9318" y="18425"/>
                  </a:cubicBezTo>
                  <a:cubicBezTo>
                    <a:pt x="5891" y="21488"/>
                    <a:pt x="5891" y="21488"/>
                    <a:pt x="5891" y="21488"/>
                  </a:cubicBezTo>
                  <a:cubicBezTo>
                    <a:pt x="0" y="16256"/>
                    <a:pt x="0" y="16256"/>
                    <a:pt x="0" y="16256"/>
                  </a:cubicBezTo>
                  <a:lnTo>
                    <a:pt x="2749" y="11789"/>
                  </a:lnTo>
                  <a:close/>
                </a:path>
              </a:pathLst>
            </a:custGeom>
            <a:solidFill>
              <a:schemeClr val="accent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grpSp>
      <p:cxnSp>
        <p:nvCxnSpPr>
          <p:cNvPr id="10" name="直接连接符 9"/>
          <p:cNvCxnSpPr/>
          <p:nvPr/>
        </p:nvCxnSpPr>
        <p:spPr>
          <a:xfrm flipV="1">
            <a:off x="4327292" y="3375878"/>
            <a:ext cx="6518073" cy="1084"/>
          </a:xfrm>
          <a:prstGeom prst="line">
            <a:avLst/>
          </a:prstGeom>
          <a:noFill/>
          <a:ln w="9525" cap="rnd" cmpd="sng" algn="ctr">
            <a:solidFill>
              <a:schemeClr val="accent2"/>
            </a:solidFill>
            <a:prstDash val="dash"/>
            <a:round/>
            <a:headEnd type="none"/>
            <a:tailEnd type="none" w="med" len="med"/>
          </a:ln>
          <a:effectLst/>
        </p:spPr>
      </p:cxnSp>
      <p:sp>
        <p:nvSpPr>
          <p:cNvPr id="20" name="椭圆 1"/>
          <p:cNvSpPr/>
          <p:nvPr/>
        </p:nvSpPr>
        <p:spPr>
          <a:xfrm>
            <a:off x="5896473" y="3722035"/>
            <a:ext cx="332284" cy="331783"/>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sp>
        <p:nvSpPr>
          <p:cNvPr id="21" name="椭圆 14"/>
          <p:cNvSpPr/>
          <p:nvPr/>
        </p:nvSpPr>
        <p:spPr>
          <a:xfrm>
            <a:off x="9006139" y="3721784"/>
            <a:ext cx="321524" cy="332284"/>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rgbClr val="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FZHei-B01S" panose="02010601030101010101" pitchFamily="2" charset="-122"/>
              <a:ea typeface="FZHei-B01S" panose="02010601030101010101" pitchFamily="2" charset="-122"/>
              <a:sym typeface="FZHei-B01S" panose="02010601030101010101" pitchFamily="2" charset="-122"/>
            </a:endParaRPr>
          </a:p>
        </p:txBody>
      </p:sp>
      <p:cxnSp>
        <p:nvCxnSpPr>
          <p:cNvPr id="22" name="直接连接符 21"/>
          <p:cNvCxnSpPr/>
          <p:nvPr/>
        </p:nvCxnSpPr>
        <p:spPr>
          <a:xfrm>
            <a:off x="7614759" y="4026184"/>
            <a:ext cx="0" cy="1068309"/>
          </a:xfrm>
          <a:prstGeom prst="line">
            <a:avLst/>
          </a:prstGeom>
          <a:noFill/>
          <a:ln w="9525" cap="rnd" cmpd="sng" algn="ctr">
            <a:solidFill>
              <a:schemeClr val="accent2"/>
            </a:solidFill>
            <a:prstDash val="dash"/>
            <a:round/>
            <a:headEnd type="none"/>
            <a:tailEnd type="none" w="med" len="med"/>
          </a:ln>
          <a:effectLst/>
        </p:spPr>
      </p:cxnSp>
      <p:sp>
        <p:nvSpPr>
          <p:cNvPr id="23" name="TextBox 23"/>
          <p:cNvSpPr txBox="1"/>
          <p:nvPr/>
        </p:nvSpPr>
        <p:spPr>
          <a:xfrm>
            <a:off x="4463039" y="2618749"/>
            <a:ext cx="3151720" cy="600164"/>
          </a:xfrm>
          <a:prstGeom prst="rect">
            <a:avLst/>
          </a:prstGeom>
          <a:noFill/>
        </p:spPr>
        <p:txBody>
          <a:bodyPr wrap="square" lIns="0" tIns="0" rIns="0" bIns="0" rtlCol="0">
            <a:spAutoFit/>
          </a:bodyPr>
          <a:lstStyle/>
          <a:p>
            <a:pPr defTabSz="914400"/>
            <a:r>
              <a:rPr lang="zh-CN" altLang="en-US" sz="13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点击输入您的具体内容，用简洁的语言文字进行阐述，精准的词汇表达胜过长篇大论的文字表述</a:t>
            </a:r>
            <a:endParaRPr lang="en-US" altLang="zh-CN" sz="13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4" name="TextBox 24"/>
          <p:cNvSpPr txBox="1"/>
          <p:nvPr/>
        </p:nvSpPr>
        <p:spPr>
          <a:xfrm>
            <a:off x="4463041" y="2145584"/>
            <a:ext cx="1800199" cy="338554"/>
          </a:xfrm>
          <a:prstGeom prst="rect">
            <a:avLst/>
          </a:prstGeom>
          <a:noFill/>
        </p:spPr>
        <p:txBody>
          <a:bodyPr wrap="square" lIns="0" tIns="0" rIns="0" bIns="0" rtlCol="0">
            <a:spAutoFit/>
          </a:bodyPr>
          <a:lstStyle/>
          <a:p>
            <a:pPr defTabSz="914400"/>
            <a:r>
              <a:rPr lang="zh-CN" altLang="en-US" sz="22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数据分析</a:t>
            </a:r>
            <a:endParaRPr lang="zh-CN" altLang="en-US" sz="22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5" name="TextBox 23"/>
          <p:cNvSpPr txBox="1"/>
          <p:nvPr/>
        </p:nvSpPr>
        <p:spPr>
          <a:xfrm>
            <a:off x="7861729" y="2486081"/>
            <a:ext cx="3151720" cy="600164"/>
          </a:xfrm>
          <a:prstGeom prst="rect">
            <a:avLst/>
          </a:prstGeom>
          <a:noFill/>
        </p:spPr>
        <p:txBody>
          <a:bodyPr wrap="square" lIns="0" tIns="0" rIns="0" bIns="0" rtlCol="0">
            <a:spAutoFit/>
          </a:bodyPr>
          <a:lstStyle/>
          <a:p>
            <a:pPr defTabSz="914400"/>
            <a:r>
              <a:rPr lang="zh-CN" altLang="en-US" sz="13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点击输入您的具体内容，用简洁的语言文字进行阐述，精准的词汇表达胜过长篇大论的文字表述</a:t>
            </a:r>
            <a:endParaRPr lang="en-US" altLang="zh-CN" sz="13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6" name="TextBox 24"/>
          <p:cNvSpPr txBox="1"/>
          <p:nvPr/>
        </p:nvSpPr>
        <p:spPr>
          <a:xfrm>
            <a:off x="7861731" y="2012916"/>
            <a:ext cx="1800199" cy="338554"/>
          </a:xfrm>
          <a:prstGeom prst="rect">
            <a:avLst/>
          </a:prstGeom>
          <a:noFill/>
        </p:spPr>
        <p:txBody>
          <a:bodyPr wrap="square" lIns="0" tIns="0" rIns="0" bIns="0" rtlCol="0">
            <a:spAutoFit/>
          </a:bodyPr>
          <a:lstStyle/>
          <a:p>
            <a:pPr defTabSz="914400"/>
            <a:r>
              <a:rPr lang="zh-CN" altLang="en-US" sz="22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数据分析</a:t>
            </a:r>
            <a:endParaRPr lang="zh-CN" altLang="en-US" sz="22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7" name="TextBox 23"/>
          <p:cNvSpPr txBox="1"/>
          <p:nvPr/>
        </p:nvSpPr>
        <p:spPr>
          <a:xfrm>
            <a:off x="4657269" y="4482280"/>
            <a:ext cx="2378307" cy="600164"/>
          </a:xfrm>
          <a:prstGeom prst="rect">
            <a:avLst/>
          </a:prstGeom>
          <a:noFill/>
        </p:spPr>
        <p:txBody>
          <a:bodyPr wrap="square" lIns="0" tIns="0" rIns="0" bIns="0" rtlCol="0">
            <a:spAutoFit/>
          </a:bodyPr>
          <a:lstStyle/>
          <a:p>
            <a:pPr defTabSz="914400"/>
            <a:r>
              <a:rPr lang="zh-CN" altLang="en-US" sz="13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点击输入您的具体内容，用简洁的语言文字进行阐述，精准的词汇表达胜过长篇大论的文字表述</a:t>
            </a:r>
            <a:endParaRPr lang="en-US" altLang="zh-CN" sz="13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8" name="TextBox 24"/>
          <p:cNvSpPr txBox="1"/>
          <p:nvPr/>
        </p:nvSpPr>
        <p:spPr>
          <a:xfrm>
            <a:off x="5292524" y="4026184"/>
            <a:ext cx="1800199" cy="338554"/>
          </a:xfrm>
          <a:prstGeom prst="rect">
            <a:avLst/>
          </a:prstGeom>
          <a:noFill/>
        </p:spPr>
        <p:txBody>
          <a:bodyPr wrap="square" lIns="0" tIns="0" rIns="0" bIns="0" rtlCol="0">
            <a:spAutoFit/>
          </a:bodyPr>
          <a:lstStyle/>
          <a:p>
            <a:pPr defTabSz="914400"/>
            <a:r>
              <a:rPr lang="zh-CN" altLang="en-US" sz="22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数据分析</a:t>
            </a:r>
            <a:endParaRPr lang="zh-CN" altLang="en-US" sz="22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9" name="TextBox 23"/>
          <p:cNvSpPr txBox="1"/>
          <p:nvPr/>
        </p:nvSpPr>
        <p:spPr>
          <a:xfrm>
            <a:off x="8274241" y="4397472"/>
            <a:ext cx="2378307" cy="600164"/>
          </a:xfrm>
          <a:prstGeom prst="rect">
            <a:avLst/>
          </a:prstGeom>
          <a:noFill/>
        </p:spPr>
        <p:txBody>
          <a:bodyPr wrap="square" lIns="0" tIns="0" rIns="0" bIns="0" rtlCol="0">
            <a:spAutoFit/>
          </a:bodyPr>
          <a:lstStyle/>
          <a:p>
            <a:pPr defTabSz="914400"/>
            <a:r>
              <a:rPr lang="zh-CN" altLang="en-US" sz="13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点击输入您的具体内容，用简洁的语言文字进行阐述，精准的词汇表达胜过长篇大论的文字表述</a:t>
            </a:r>
            <a:endParaRPr lang="en-US" altLang="zh-CN" sz="13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0" name="TextBox 24"/>
          <p:cNvSpPr txBox="1"/>
          <p:nvPr/>
        </p:nvSpPr>
        <p:spPr>
          <a:xfrm>
            <a:off x="8909496" y="3941376"/>
            <a:ext cx="1800199" cy="338554"/>
          </a:xfrm>
          <a:prstGeom prst="rect">
            <a:avLst/>
          </a:prstGeom>
          <a:noFill/>
        </p:spPr>
        <p:txBody>
          <a:bodyPr wrap="square" lIns="0" tIns="0" rIns="0" bIns="0" rtlCol="0">
            <a:spAutoFit/>
          </a:bodyPr>
          <a:lstStyle/>
          <a:p>
            <a:pPr defTabSz="914400"/>
            <a:r>
              <a:rPr lang="zh-CN" altLang="en-US" sz="22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数据分析</a:t>
            </a:r>
            <a:endParaRPr lang="zh-CN" altLang="en-US" sz="2200" b="1"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9" name="直角三角形 18"/>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31" name="直角三角形 30"/>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5500"/>
                            </p:stCondLst>
                            <p:childTnLst>
                              <p:par>
                                <p:cTn id="39" presetID="22" presetClass="entr" presetSubtype="8"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par>
                          <p:cTn id="42" fill="hold">
                            <p:stCondLst>
                              <p:cond delay="6000"/>
                            </p:stCondLst>
                            <p:childTnLst>
                              <p:par>
                                <p:cTn id="43" presetID="22" presetClass="entr" presetSubtype="8"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6500"/>
                            </p:stCondLst>
                            <p:childTnLst>
                              <p:par>
                                <p:cTn id="47" presetID="22" presetClass="entr" presetSubtype="8"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childTnLst>
                          </p:cTn>
                        </p:par>
                        <p:par>
                          <p:cTn id="50" fill="hold">
                            <p:stCondLst>
                              <p:cond delay="7000"/>
                            </p:stCondLst>
                            <p:childTnLst>
                              <p:par>
                                <p:cTn id="51" presetID="22" presetClass="entr" presetSubtype="8"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childTnLst>
                          </p:cTn>
                        </p:par>
                        <p:par>
                          <p:cTn id="54" fill="hold">
                            <p:stCondLst>
                              <p:cond delay="7500"/>
                            </p:stCondLst>
                            <p:childTnLst>
                              <p:par>
                                <p:cTn id="55" presetID="22"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par>
                          <p:cTn id="58" fill="hold">
                            <p:stCondLst>
                              <p:cond delay="8000"/>
                            </p:stCondLst>
                            <p:childTnLst>
                              <p:par>
                                <p:cTn id="59" presetID="22" presetClass="entr" presetSubtype="8"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left)">
                                      <p:cBhvr>
                                        <p:cTn id="61" dur="500"/>
                                        <p:tgtEl>
                                          <p:spTgt spid="30"/>
                                        </p:tgtEl>
                                      </p:cBhvr>
                                    </p:animEffect>
                                  </p:childTnLst>
                                </p:cTn>
                              </p:par>
                            </p:childTnLst>
                          </p:cTn>
                        </p:par>
                        <p:par>
                          <p:cTn id="62" fill="hold">
                            <p:stCondLst>
                              <p:cond delay="8500"/>
                            </p:stCondLst>
                            <p:childTnLst>
                              <p:par>
                                <p:cTn id="63" presetID="22" presetClass="entr" presetSubtype="8"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left)">
                                      <p:cBhvr>
                                        <p:cTn id="6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p:bldP spid="24" grpId="0"/>
      <p:bldP spid="25" grpId="0"/>
      <p:bldP spid="26" grpId="0"/>
      <p:bldP spid="27" grpId="0"/>
      <p:bldP spid="28" grpId="0"/>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t="57802"/>
          <a:stretch>
            <a:fillRect/>
          </a:stretch>
        </p:blipFill>
        <p:spPr>
          <a:xfrm>
            <a:off x="0" y="0"/>
            <a:ext cx="12211665" cy="685800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flipV="1">
            <a:off x="2912596" y="-310549"/>
            <a:ext cx="5957541" cy="8067370"/>
          </a:xfrm>
          <a:prstGeom prst="rect">
            <a:avLst/>
          </a:prstGeom>
        </p:spPr>
      </p:pic>
      <p:sp>
        <p:nvSpPr>
          <p:cNvPr id="5" name="文本框 4"/>
          <p:cNvSpPr txBox="1"/>
          <p:nvPr/>
        </p:nvSpPr>
        <p:spPr>
          <a:xfrm>
            <a:off x="4080182" y="4023130"/>
            <a:ext cx="4051300" cy="570865"/>
          </a:xfrm>
          <a:prstGeom prst="rect">
            <a:avLst/>
          </a:prstGeom>
          <a:noFill/>
        </p:spPr>
        <p:txBody>
          <a:bodyPr wrap="square" rtlCol="0" anchor="t">
            <a:spAutoFit/>
          </a:bodyPr>
          <a:lstStyle/>
          <a:p>
            <a:pPr algn="ctr">
              <a:lnSpc>
                <a:spcPct val="130000"/>
              </a:lnSpc>
              <a:spcBef>
                <a:spcPts val="0"/>
              </a:spcBef>
              <a:spcAft>
                <a:spcPts val="0"/>
              </a:spcAft>
            </a:pPr>
            <a:r>
              <a:rPr lang="zh-CN" altLang="en-US" sz="1200" dirty="0">
                <a:solidFill>
                  <a:schemeClr val="bg1"/>
                </a:solidFill>
                <a:latin typeface="FZHei-B01S" panose="02010601030101010101" pitchFamily="2" charset="-122"/>
                <a:ea typeface="FZHei-B01S" panose="02010601030101010101" pitchFamily="2" charset="-122"/>
                <a:sym typeface="FZHei-B01S" panose="02010601030101010101" pitchFamily="2" charset="-122"/>
              </a:rPr>
              <a:t>PleaseaddaclearbusinesstemplateforthetitlecontentyouwanttoaddPleaseaddaclearbusinesstemplat</a:t>
            </a:r>
            <a:endParaRPr lang="zh-CN" altLang="en-US" sz="1200"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6" name="文本框 5"/>
          <p:cNvSpPr txBox="1"/>
          <p:nvPr/>
        </p:nvSpPr>
        <p:spPr>
          <a:xfrm>
            <a:off x="4080182" y="3488752"/>
            <a:ext cx="3872230" cy="584775"/>
          </a:xfrm>
          <a:prstGeom prst="rect">
            <a:avLst/>
          </a:prstGeom>
          <a:noFill/>
        </p:spPr>
        <p:txBody>
          <a:bodyPr wrap="square" rtlCol="0">
            <a:spAutoFit/>
          </a:bodyPr>
          <a:lstStyle/>
          <a:p>
            <a:pPr algn="dist"/>
            <a:r>
              <a:rPr kumimoji="1" lang="zh-CN" altLang="en-US" sz="3200"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rPr>
              <a:t>活动细节</a:t>
            </a:r>
            <a:endParaRPr kumimoji="1" lang="zh-CN" altLang="en-US" sz="3200"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endParaRPr>
          </a:p>
        </p:txBody>
      </p:sp>
      <p:sp>
        <p:nvSpPr>
          <p:cNvPr id="7" name="文本框 6"/>
          <p:cNvSpPr txBox="1"/>
          <p:nvPr/>
        </p:nvSpPr>
        <p:spPr>
          <a:xfrm>
            <a:off x="4991407" y="2707299"/>
            <a:ext cx="2049780" cy="521970"/>
          </a:xfrm>
          <a:prstGeom prst="rect">
            <a:avLst/>
          </a:prstGeom>
          <a:solidFill>
            <a:srgbClr val="FFE26D"/>
          </a:solidFill>
          <a:ln w="28575">
            <a:noFill/>
          </a:ln>
        </p:spPr>
        <p:txBody>
          <a:bodyPr wrap="square" rtlCol="0">
            <a:spAutoFit/>
          </a:bodyPr>
          <a:lstStyle/>
          <a:p>
            <a:pPr algn="dist"/>
            <a:r>
              <a:rPr lang="en-US" altLang="zh-CN" sz="28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PART 03</a:t>
            </a:r>
            <a:endParaRPr lang="en-US" altLang="zh-CN" sz="28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9" name="矩形 8"/>
          <p:cNvSpPr/>
          <p:nvPr/>
        </p:nvSpPr>
        <p:spPr>
          <a:xfrm>
            <a:off x="3325331" y="2427637"/>
            <a:ext cx="5132070" cy="2385664"/>
          </a:xfrm>
          <a:prstGeom prst="rect">
            <a:avLst/>
          </a:prstGeom>
          <a:noFill/>
          <a:ln w="28575">
            <a:solidFill>
              <a:srgbClr val="FFE26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55"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56" name="直接连接符 55"/>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rot="18900000">
            <a:off x="6332675" y="2757206"/>
            <a:ext cx="691765" cy="69176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38" name="矩形 37"/>
          <p:cNvSpPr/>
          <p:nvPr/>
        </p:nvSpPr>
        <p:spPr>
          <a:xfrm rot="18900000">
            <a:off x="5147934" y="2757205"/>
            <a:ext cx="691765" cy="69176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 name="矩形 1"/>
          <p:cNvSpPr/>
          <p:nvPr/>
        </p:nvSpPr>
        <p:spPr>
          <a:xfrm rot="18900000">
            <a:off x="3777325" y="2250509"/>
            <a:ext cx="1631145" cy="1631145"/>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3" name="矩形 2"/>
          <p:cNvSpPr/>
          <p:nvPr/>
        </p:nvSpPr>
        <p:spPr>
          <a:xfrm rot="18900000">
            <a:off x="6761260" y="2250509"/>
            <a:ext cx="1631145" cy="1631145"/>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grpSp>
        <p:nvGrpSpPr>
          <p:cNvPr id="37" name="组合 36"/>
          <p:cNvGrpSpPr/>
          <p:nvPr/>
        </p:nvGrpSpPr>
        <p:grpSpPr>
          <a:xfrm>
            <a:off x="3066140" y="2798918"/>
            <a:ext cx="534321" cy="534318"/>
            <a:chOff x="3196746" y="3178245"/>
            <a:chExt cx="401495" cy="401494"/>
          </a:xfrm>
        </p:grpSpPr>
        <p:sp>
          <p:nvSpPr>
            <p:cNvPr id="5" name="Oval 6"/>
            <p:cNvSpPr/>
            <p:nvPr/>
          </p:nvSpPr>
          <p:spPr>
            <a:xfrm>
              <a:off x="3196746" y="3178245"/>
              <a:ext cx="401495" cy="401494"/>
            </a:xfrm>
            <a:prstGeom prst="ellipse">
              <a:avLst/>
            </a:prstGeom>
            <a:solidFill>
              <a:schemeClr val="accent1"/>
            </a:solidFill>
            <a:ln w="76200">
              <a:noFill/>
            </a:ln>
            <a:effectLst>
              <a:outerShdw sx="1000" sy="1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FZHei-B01S" panose="02010601030101010101" pitchFamily="2" charset="-122"/>
                <a:ea typeface="FZHei-B01S" panose="02010601030101010101" pitchFamily="2" charset="-122"/>
                <a:sym typeface="FZHei-B01S" panose="02010601030101010101" pitchFamily="2" charset="-122"/>
              </a:endParaRPr>
            </a:p>
          </p:txBody>
        </p:sp>
        <p:grpSp>
          <p:nvGrpSpPr>
            <p:cNvPr id="6" name="Group 44"/>
            <p:cNvGrpSpPr/>
            <p:nvPr/>
          </p:nvGrpSpPr>
          <p:grpSpPr>
            <a:xfrm>
              <a:off x="3304568" y="3287379"/>
              <a:ext cx="184042" cy="210217"/>
              <a:chOff x="3789363" y="3787775"/>
              <a:chExt cx="357188" cy="407988"/>
            </a:xfrm>
            <a:solidFill>
              <a:schemeClr val="bg1"/>
            </a:solidFill>
          </p:grpSpPr>
          <p:sp>
            <p:nvSpPr>
              <p:cNvPr id="7"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8"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9"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0"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1"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2"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3"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4"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5"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6"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7"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8"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9"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0"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1"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2"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3"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4"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5"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6"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7"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8"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9"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0"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grpSp>
      </p:grpSp>
      <p:grpSp>
        <p:nvGrpSpPr>
          <p:cNvPr id="36" name="组合 35"/>
          <p:cNvGrpSpPr/>
          <p:nvPr/>
        </p:nvGrpSpPr>
        <p:grpSpPr>
          <a:xfrm>
            <a:off x="8535627" y="2770219"/>
            <a:ext cx="534321" cy="534318"/>
            <a:chOff x="3196746" y="1373586"/>
            <a:chExt cx="401495" cy="401494"/>
          </a:xfrm>
        </p:grpSpPr>
        <p:sp>
          <p:nvSpPr>
            <p:cNvPr id="4" name="Oval 6"/>
            <p:cNvSpPr/>
            <p:nvPr/>
          </p:nvSpPr>
          <p:spPr>
            <a:xfrm>
              <a:off x="3196746" y="1373586"/>
              <a:ext cx="401495" cy="401494"/>
            </a:xfrm>
            <a:prstGeom prst="ellipse">
              <a:avLst/>
            </a:prstGeom>
            <a:solidFill>
              <a:schemeClr val="accent2"/>
            </a:solidFill>
            <a:ln w="76200">
              <a:noFill/>
            </a:ln>
            <a:effectLst>
              <a:outerShdw sx="1000" sy="1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FZHei-B01S" panose="02010601030101010101" pitchFamily="2" charset="-122"/>
                <a:ea typeface="FZHei-B01S" panose="02010601030101010101" pitchFamily="2" charset="-122"/>
                <a:sym typeface="FZHei-B01S" panose="02010601030101010101" pitchFamily="2" charset="-122"/>
              </a:endParaRPr>
            </a:p>
          </p:txBody>
        </p:sp>
        <p:grpSp>
          <p:nvGrpSpPr>
            <p:cNvPr id="31" name="Group 216"/>
            <p:cNvGrpSpPr/>
            <p:nvPr/>
          </p:nvGrpSpPr>
          <p:grpSpPr>
            <a:xfrm>
              <a:off x="3259678" y="1473033"/>
              <a:ext cx="231484" cy="187314"/>
              <a:chOff x="1209675" y="6354763"/>
              <a:chExt cx="449263" cy="363538"/>
            </a:xfrm>
            <a:solidFill>
              <a:schemeClr val="bg1"/>
            </a:solidFill>
          </p:grpSpPr>
          <p:sp>
            <p:nvSpPr>
              <p:cNvPr id="32"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3"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4"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5"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grpSp>
      </p:grpSp>
      <p:sp>
        <p:nvSpPr>
          <p:cNvPr id="42" name="矩形 41"/>
          <p:cNvSpPr/>
          <p:nvPr/>
        </p:nvSpPr>
        <p:spPr>
          <a:xfrm>
            <a:off x="9377357" y="3002989"/>
            <a:ext cx="2000132" cy="830997"/>
          </a:xfrm>
          <a:prstGeom prst="rect">
            <a:avLst/>
          </a:prstGeom>
        </p:spPr>
        <p:txBody>
          <a:bodyPr wrap="square">
            <a:spAutoFit/>
          </a:bodyPr>
          <a:lstStyle/>
          <a:p>
            <a:r>
              <a:rPr lang="zh-CN" altLang="en-US" sz="1200" dirty="0">
                <a:solidFill>
                  <a:schemeClr val="tx1">
                    <a:lumMod val="50000"/>
                    <a:lumOff val="50000"/>
                  </a:schemeClr>
                </a:solidFill>
                <a:latin typeface="FZHei-B01S" panose="02010601030101010101" pitchFamily="2" charset="-122"/>
                <a:ea typeface="FZHei-B01S" panose="02010601030101010101" pitchFamily="2" charset="-122"/>
                <a:sym typeface="FZHei-B01S" panose="02010601030101010101" pitchFamily="2" charset="-122"/>
              </a:rPr>
              <a:t>点击输入标题，点击输入标题，点击输入标题，点击输入标题，点击输入标题，点击输入标题，</a:t>
            </a:r>
            <a:endParaRPr lang="en-US" altLang="zh-CN" sz="1200" dirty="0">
              <a:solidFill>
                <a:schemeClr val="tx1">
                  <a:lumMod val="50000"/>
                  <a:lumOff val="50000"/>
                </a:schemeClr>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43" name="直接连接符 42"/>
          <p:cNvCxnSpPr/>
          <p:nvPr/>
        </p:nvCxnSpPr>
        <p:spPr>
          <a:xfrm>
            <a:off x="9532773" y="2923446"/>
            <a:ext cx="234305"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407372" y="2564056"/>
            <a:ext cx="1005272" cy="338510"/>
          </a:xfrm>
          <a:prstGeom prst="rect">
            <a:avLst/>
          </a:prstGeom>
        </p:spPr>
        <p:txBody>
          <a:bodyPr wrap="none">
            <a:spAutoFit/>
          </a:bodyPr>
          <a:lstStyle/>
          <a:p>
            <a:pPr fontAlgn="base">
              <a:spcBef>
                <a:spcPct val="0"/>
              </a:spcBef>
              <a:spcAft>
                <a:spcPct val="0"/>
              </a:spcAft>
              <a:defRPr/>
            </a:pPr>
            <a:r>
              <a:rPr lang="zh-CN" altLang="en-US" sz="1600" dirty="0">
                <a:solidFill>
                  <a:srgbClr val="404040"/>
                </a:solidFill>
                <a:latin typeface="FZHei-B01S" panose="02010601030101010101" pitchFamily="2" charset="-122"/>
                <a:ea typeface="FZHei-B01S" panose="02010601030101010101" pitchFamily="2" charset="-122"/>
                <a:sym typeface="FZHei-B01S" panose="02010601030101010101" pitchFamily="2" charset="-122"/>
              </a:rPr>
              <a:t>中文标题</a:t>
            </a:r>
            <a:endParaRPr lang="en-US" altLang="zh-CN" sz="1600" dirty="0">
              <a:solidFill>
                <a:srgbClr val="40404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5" name="矩形 44"/>
          <p:cNvSpPr/>
          <p:nvPr/>
        </p:nvSpPr>
        <p:spPr>
          <a:xfrm>
            <a:off x="829331" y="3002989"/>
            <a:ext cx="2000132" cy="830997"/>
          </a:xfrm>
          <a:prstGeom prst="rect">
            <a:avLst/>
          </a:prstGeom>
        </p:spPr>
        <p:txBody>
          <a:bodyPr wrap="square">
            <a:spAutoFit/>
          </a:bodyPr>
          <a:lstStyle/>
          <a:p>
            <a:pPr algn="r"/>
            <a:r>
              <a:rPr lang="zh-CN" altLang="en-US" sz="1200" dirty="0">
                <a:solidFill>
                  <a:schemeClr val="tx1">
                    <a:lumMod val="50000"/>
                    <a:lumOff val="50000"/>
                  </a:schemeClr>
                </a:solidFill>
                <a:latin typeface="FZHei-B01S" panose="02010601030101010101" pitchFamily="2" charset="-122"/>
                <a:ea typeface="FZHei-B01S" panose="02010601030101010101" pitchFamily="2" charset="-122"/>
                <a:sym typeface="FZHei-B01S" panose="02010601030101010101" pitchFamily="2" charset="-122"/>
              </a:rPr>
              <a:t>点击输入标题，点击输入标题，点击输入标题，点击输入标题，点击输入标题，点击输入标题，</a:t>
            </a:r>
            <a:endParaRPr lang="en-US" altLang="zh-CN" sz="1200" dirty="0">
              <a:solidFill>
                <a:schemeClr val="tx1">
                  <a:lumMod val="50000"/>
                  <a:lumOff val="50000"/>
                </a:schemeClr>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46" name="直接连接符 45"/>
          <p:cNvCxnSpPr/>
          <p:nvPr/>
        </p:nvCxnSpPr>
        <p:spPr>
          <a:xfrm>
            <a:off x="2448857" y="2923446"/>
            <a:ext cx="234305"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814579" y="2564056"/>
            <a:ext cx="1005272" cy="338510"/>
          </a:xfrm>
          <a:prstGeom prst="rect">
            <a:avLst/>
          </a:prstGeom>
        </p:spPr>
        <p:txBody>
          <a:bodyPr wrap="none">
            <a:spAutoFit/>
          </a:bodyPr>
          <a:lstStyle/>
          <a:p>
            <a:pPr fontAlgn="base">
              <a:spcBef>
                <a:spcPct val="0"/>
              </a:spcBef>
              <a:spcAft>
                <a:spcPct val="0"/>
              </a:spcAft>
              <a:defRPr/>
            </a:pPr>
            <a:r>
              <a:rPr lang="zh-CN" altLang="en-US" sz="1600" dirty="0">
                <a:solidFill>
                  <a:srgbClr val="404040"/>
                </a:solidFill>
                <a:latin typeface="FZHei-B01S" panose="02010601030101010101" pitchFamily="2" charset="-122"/>
                <a:ea typeface="FZHei-B01S" panose="02010601030101010101" pitchFamily="2" charset="-122"/>
                <a:sym typeface="FZHei-B01S" panose="02010601030101010101" pitchFamily="2" charset="-122"/>
              </a:rPr>
              <a:t>中文标题</a:t>
            </a:r>
            <a:endParaRPr lang="en-US" altLang="zh-CN" sz="1600" dirty="0">
              <a:solidFill>
                <a:srgbClr val="40404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9" name="文本框 5"/>
          <p:cNvSpPr txBox="1">
            <a:spLocks noChangeArrowheads="1"/>
          </p:cNvSpPr>
          <p:nvPr/>
        </p:nvSpPr>
        <p:spPr bwMode="auto">
          <a:xfrm>
            <a:off x="5474208" y="4219474"/>
            <a:ext cx="1210430" cy="40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rgbClr val="444444"/>
                </a:solidFill>
                <a:latin typeface="FZHei-B01S" panose="02010601030101010101" pitchFamily="2" charset="-122"/>
                <a:ea typeface="FZHei-B01S" panose="02010601030101010101" pitchFamily="2" charset="-122"/>
                <a:sym typeface="FZHei-B01S" panose="02010601030101010101" pitchFamily="2" charset="-122"/>
              </a:rPr>
              <a:t>中文标题</a:t>
            </a:r>
            <a:endParaRPr lang="en-US" altLang="zh-CN" sz="2000" dirty="0">
              <a:solidFill>
                <a:srgbClr val="444444"/>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0" name="矩形 49"/>
          <p:cNvSpPr/>
          <p:nvPr/>
        </p:nvSpPr>
        <p:spPr>
          <a:xfrm>
            <a:off x="2720590" y="4782541"/>
            <a:ext cx="6812183" cy="646331"/>
          </a:xfrm>
          <a:prstGeom prst="rect">
            <a:avLst/>
          </a:prstGeom>
        </p:spPr>
        <p:txBody>
          <a:bodyPr wrap="square">
            <a:spAutoFit/>
          </a:bodyPr>
          <a:lstStyle/>
          <a:p>
            <a:pPr algn="ctr"/>
            <a:r>
              <a:rPr lang="zh-CN" altLang="en-US" sz="1200" dirty="0">
                <a:solidFill>
                  <a:schemeClr val="tx1">
                    <a:lumMod val="50000"/>
                    <a:lumOff val="50000"/>
                  </a:schemeClr>
                </a:solidFill>
                <a:latin typeface="FZHei-B01S" panose="02010601030101010101" pitchFamily="2" charset="-122"/>
                <a:ea typeface="FZHei-B01S" panose="02010601030101010101" pitchFamily="2" charset="-122"/>
                <a:sym typeface="FZHei-B01S" panose="02010601030101010101" pitchFamily="2" charset="-122"/>
              </a:rPr>
              <a:t>点击输入标题，点击输入标题，点击输入标题，点击输入标题，点击输入标题，点击输入标题，点击输入标题，点击输入标题，点击输入标题，点击输入标题，点击输入标题，点击输入标题，</a:t>
            </a:r>
            <a:endParaRPr lang="en-US" altLang="zh-CN" sz="1200" dirty="0">
              <a:solidFill>
                <a:schemeClr val="tx1">
                  <a:lumMod val="50000"/>
                  <a:lumOff val="50000"/>
                </a:schemeClr>
              </a:solidFill>
              <a:latin typeface="FZHei-B01S" panose="02010601030101010101" pitchFamily="2" charset="-122"/>
              <a:ea typeface="FZHei-B01S" panose="02010601030101010101" pitchFamily="2" charset="-122"/>
              <a:sym typeface="FZHei-B01S" panose="02010601030101010101" pitchFamily="2" charset="-122"/>
            </a:endParaRPr>
          </a:p>
          <a:p>
            <a:pPr algn="ctr"/>
            <a:endParaRPr lang="en-US" altLang="zh-CN" sz="1200" dirty="0">
              <a:solidFill>
                <a:schemeClr val="tx1">
                  <a:lumMod val="50000"/>
                  <a:lumOff val="50000"/>
                </a:schemeClr>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51" name="直接连接符 50"/>
          <p:cNvCxnSpPr/>
          <p:nvPr/>
        </p:nvCxnSpPr>
        <p:spPr>
          <a:xfrm>
            <a:off x="5972101" y="4620890"/>
            <a:ext cx="234305"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52" name="直角三角形 51"/>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53" name="直角三角形 52"/>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500"/>
                                        <p:tgtEl>
                                          <p:spTgt spid="50"/>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2" grpId="0" animBg="1"/>
      <p:bldP spid="3" grpId="0" animBg="1"/>
      <p:bldP spid="42" grpId="0"/>
      <p:bldP spid="44" grpId="0"/>
      <p:bldP spid="45" grpId="0"/>
      <p:bldP spid="47" grpId="0"/>
      <p:bldP spid="49" grpId="0"/>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56"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57" name="直接连接符 56"/>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6" name="任意多边形 9"/>
          <p:cNvSpPr>
            <a:spLocks noChangeAspect="1"/>
          </p:cNvSpPr>
          <p:nvPr/>
        </p:nvSpPr>
        <p:spPr>
          <a:xfrm>
            <a:off x="1978250" y="2168969"/>
            <a:ext cx="1903884" cy="971775"/>
          </a:xfrm>
          <a:custGeom>
            <a:avLst/>
            <a:gdLst>
              <a:gd name="connsiteX0" fmla="*/ 914400 w 1828800"/>
              <a:gd name="connsiteY0" fmla="*/ 0 h 933451"/>
              <a:gd name="connsiteX1" fmla="*/ 1828800 w 1828800"/>
              <a:gd name="connsiteY1" fmla="*/ 914400 h 933451"/>
              <a:gd name="connsiteX2" fmla="*/ 1827838 w 1828800"/>
              <a:gd name="connsiteY2" fmla="*/ 933451 h 933451"/>
              <a:gd name="connsiteX3" fmla="*/ 962 w 1828800"/>
              <a:gd name="connsiteY3" fmla="*/ 933451 h 933451"/>
              <a:gd name="connsiteX4" fmla="*/ 0 w 1828800"/>
              <a:gd name="connsiteY4" fmla="*/ 914400 h 933451"/>
              <a:gd name="connsiteX5" fmla="*/ 914400 w 1828800"/>
              <a:gd name="connsiteY5" fmla="*/ 0 h 93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33451">
                <a:moveTo>
                  <a:pt x="914400" y="0"/>
                </a:moveTo>
                <a:cubicBezTo>
                  <a:pt x="1419409" y="0"/>
                  <a:pt x="1828800" y="409391"/>
                  <a:pt x="1828800" y="914400"/>
                </a:cubicBezTo>
                <a:lnTo>
                  <a:pt x="1827838" y="933451"/>
                </a:lnTo>
                <a:lnTo>
                  <a:pt x="962" y="933451"/>
                </a:lnTo>
                <a:lnTo>
                  <a:pt x="0" y="914400"/>
                </a:lnTo>
                <a:cubicBezTo>
                  <a:pt x="0" y="409391"/>
                  <a:pt x="409391" y="0"/>
                  <a:pt x="9144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7" name="任意多边形 11"/>
          <p:cNvSpPr>
            <a:spLocks noChangeAspect="1"/>
          </p:cNvSpPr>
          <p:nvPr/>
        </p:nvSpPr>
        <p:spPr>
          <a:xfrm>
            <a:off x="4162589" y="2130352"/>
            <a:ext cx="1979542" cy="1010392"/>
          </a:xfrm>
          <a:custGeom>
            <a:avLst/>
            <a:gdLst>
              <a:gd name="connsiteX0" fmla="*/ 914400 w 1828800"/>
              <a:gd name="connsiteY0" fmla="*/ 0 h 933451"/>
              <a:gd name="connsiteX1" fmla="*/ 1828800 w 1828800"/>
              <a:gd name="connsiteY1" fmla="*/ 914400 h 933451"/>
              <a:gd name="connsiteX2" fmla="*/ 1827838 w 1828800"/>
              <a:gd name="connsiteY2" fmla="*/ 933451 h 933451"/>
              <a:gd name="connsiteX3" fmla="*/ 962 w 1828800"/>
              <a:gd name="connsiteY3" fmla="*/ 933451 h 933451"/>
              <a:gd name="connsiteX4" fmla="*/ 0 w 1828800"/>
              <a:gd name="connsiteY4" fmla="*/ 914400 h 933451"/>
              <a:gd name="connsiteX5" fmla="*/ 914400 w 1828800"/>
              <a:gd name="connsiteY5" fmla="*/ 0 h 93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33451">
                <a:moveTo>
                  <a:pt x="914400" y="0"/>
                </a:moveTo>
                <a:cubicBezTo>
                  <a:pt x="1419409" y="0"/>
                  <a:pt x="1828800" y="409391"/>
                  <a:pt x="1828800" y="914400"/>
                </a:cubicBezTo>
                <a:lnTo>
                  <a:pt x="1827838" y="933451"/>
                </a:lnTo>
                <a:lnTo>
                  <a:pt x="962" y="933451"/>
                </a:lnTo>
                <a:lnTo>
                  <a:pt x="0" y="914400"/>
                </a:lnTo>
                <a:cubicBezTo>
                  <a:pt x="0" y="409391"/>
                  <a:pt x="409391" y="0"/>
                  <a:pt x="9144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9" name="任意多边形 13"/>
          <p:cNvSpPr>
            <a:spLocks noChangeAspect="1"/>
          </p:cNvSpPr>
          <p:nvPr/>
        </p:nvSpPr>
        <p:spPr>
          <a:xfrm>
            <a:off x="6422587" y="2277318"/>
            <a:ext cx="1691608" cy="863426"/>
          </a:xfrm>
          <a:custGeom>
            <a:avLst/>
            <a:gdLst>
              <a:gd name="connsiteX0" fmla="*/ 914400 w 1828800"/>
              <a:gd name="connsiteY0" fmla="*/ 0 h 933451"/>
              <a:gd name="connsiteX1" fmla="*/ 1828800 w 1828800"/>
              <a:gd name="connsiteY1" fmla="*/ 914400 h 933451"/>
              <a:gd name="connsiteX2" fmla="*/ 1827838 w 1828800"/>
              <a:gd name="connsiteY2" fmla="*/ 933451 h 933451"/>
              <a:gd name="connsiteX3" fmla="*/ 962 w 1828800"/>
              <a:gd name="connsiteY3" fmla="*/ 933451 h 933451"/>
              <a:gd name="connsiteX4" fmla="*/ 0 w 1828800"/>
              <a:gd name="connsiteY4" fmla="*/ 914400 h 933451"/>
              <a:gd name="connsiteX5" fmla="*/ 914400 w 1828800"/>
              <a:gd name="connsiteY5" fmla="*/ 0 h 93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33451">
                <a:moveTo>
                  <a:pt x="914400" y="0"/>
                </a:moveTo>
                <a:cubicBezTo>
                  <a:pt x="1419409" y="0"/>
                  <a:pt x="1828800" y="409391"/>
                  <a:pt x="1828800" y="914400"/>
                </a:cubicBezTo>
                <a:lnTo>
                  <a:pt x="1827838" y="933451"/>
                </a:lnTo>
                <a:lnTo>
                  <a:pt x="962" y="933451"/>
                </a:lnTo>
                <a:lnTo>
                  <a:pt x="0" y="914400"/>
                </a:lnTo>
                <a:cubicBezTo>
                  <a:pt x="0" y="409391"/>
                  <a:pt x="409391" y="0"/>
                  <a:pt x="9144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10" name="任意多边形 15"/>
          <p:cNvSpPr>
            <a:spLocks noChangeAspect="1"/>
          </p:cNvSpPr>
          <p:nvPr/>
        </p:nvSpPr>
        <p:spPr>
          <a:xfrm>
            <a:off x="8394652" y="2132977"/>
            <a:ext cx="1974400" cy="1007767"/>
          </a:xfrm>
          <a:custGeom>
            <a:avLst/>
            <a:gdLst>
              <a:gd name="connsiteX0" fmla="*/ 914400 w 1828800"/>
              <a:gd name="connsiteY0" fmla="*/ 0 h 933451"/>
              <a:gd name="connsiteX1" fmla="*/ 1828800 w 1828800"/>
              <a:gd name="connsiteY1" fmla="*/ 914400 h 933451"/>
              <a:gd name="connsiteX2" fmla="*/ 1827838 w 1828800"/>
              <a:gd name="connsiteY2" fmla="*/ 933451 h 933451"/>
              <a:gd name="connsiteX3" fmla="*/ 962 w 1828800"/>
              <a:gd name="connsiteY3" fmla="*/ 933451 h 933451"/>
              <a:gd name="connsiteX4" fmla="*/ 0 w 1828800"/>
              <a:gd name="connsiteY4" fmla="*/ 914400 h 933451"/>
              <a:gd name="connsiteX5" fmla="*/ 914400 w 1828800"/>
              <a:gd name="connsiteY5" fmla="*/ 0 h 93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33451">
                <a:moveTo>
                  <a:pt x="914400" y="0"/>
                </a:moveTo>
                <a:cubicBezTo>
                  <a:pt x="1419409" y="0"/>
                  <a:pt x="1828800" y="409391"/>
                  <a:pt x="1828800" y="914400"/>
                </a:cubicBezTo>
                <a:lnTo>
                  <a:pt x="1827838" y="933451"/>
                </a:lnTo>
                <a:lnTo>
                  <a:pt x="962" y="933451"/>
                </a:lnTo>
                <a:lnTo>
                  <a:pt x="0" y="914400"/>
                </a:lnTo>
                <a:cubicBezTo>
                  <a:pt x="0" y="409391"/>
                  <a:pt x="409391" y="0"/>
                  <a:pt x="9144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grpSp>
        <p:nvGrpSpPr>
          <p:cNvPr id="18" name="Group 4"/>
          <p:cNvGrpSpPr>
            <a:grpSpLocks noChangeAspect="1"/>
          </p:cNvGrpSpPr>
          <p:nvPr/>
        </p:nvGrpSpPr>
        <p:grpSpPr bwMode="auto">
          <a:xfrm>
            <a:off x="2696676" y="2391074"/>
            <a:ext cx="466617" cy="503122"/>
            <a:chOff x="1287" y="1434"/>
            <a:chExt cx="294" cy="317"/>
          </a:xfrm>
          <a:solidFill>
            <a:schemeClr val="bg1"/>
          </a:solidFill>
        </p:grpSpPr>
        <p:sp>
          <p:nvSpPr>
            <p:cNvPr id="19" name="Freeform 6"/>
            <p:cNvSpPr>
              <a:spLocks noEditPoints="1"/>
            </p:cNvSpPr>
            <p:nvPr/>
          </p:nvSpPr>
          <p:spPr bwMode="auto">
            <a:xfrm>
              <a:off x="1287" y="1434"/>
              <a:ext cx="294" cy="317"/>
            </a:xfrm>
            <a:custGeom>
              <a:avLst/>
              <a:gdLst>
                <a:gd name="T0" fmla="*/ 1280 w 3232"/>
                <a:gd name="T1" fmla="*/ 3131 h 3487"/>
                <a:gd name="T2" fmla="*/ 1746 w 3232"/>
                <a:gd name="T3" fmla="*/ 3324 h 3487"/>
                <a:gd name="T4" fmla="*/ 2169 w 3232"/>
                <a:gd name="T5" fmla="*/ 2895 h 3487"/>
                <a:gd name="T6" fmla="*/ 2020 w 3232"/>
                <a:gd name="T7" fmla="*/ 2577 h 3487"/>
                <a:gd name="T8" fmla="*/ 2344 w 3232"/>
                <a:gd name="T9" fmla="*/ 2378 h 3487"/>
                <a:gd name="T10" fmla="*/ 1363 w 3232"/>
                <a:gd name="T11" fmla="*/ 2621 h 3487"/>
                <a:gd name="T12" fmla="*/ 2609 w 3232"/>
                <a:gd name="T13" fmla="*/ 2175 h 3487"/>
                <a:gd name="T14" fmla="*/ 2613 w 3232"/>
                <a:gd name="T15" fmla="*/ 2764 h 3487"/>
                <a:gd name="T16" fmla="*/ 2914 w 3232"/>
                <a:gd name="T17" fmla="*/ 2580 h 3487"/>
                <a:gd name="T18" fmla="*/ 3081 w 3232"/>
                <a:gd name="T19" fmla="*/ 2314 h 3487"/>
                <a:gd name="T20" fmla="*/ 349 w 3232"/>
                <a:gd name="T21" fmla="*/ 1934 h 3487"/>
                <a:gd name="T22" fmla="*/ 288 w 3232"/>
                <a:gd name="T23" fmla="*/ 2375 h 3487"/>
                <a:gd name="T24" fmla="*/ 287 w 3232"/>
                <a:gd name="T25" fmla="*/ 2576 h 3487"/>
                <a:gd name="T26" fmla="*/ 759 w 3232"/>
                <a:gd name="T27" fmla="*/ 2772 h 3487"/>
                <a:gd name="T28" fmla="*/ 688 w 3232"/>
                <a:gd name="T29" fmla="*/ 2175 h 3487"/>
                <a:gd name="T30" fmla="*/ 2554 w 3232"/>
                <a:gd name="T31" fmla="*/ 1936 h 3487"/>
                <a:gd name="T32" fmla="*/ 749 w 3232"/>
                <a:gd name="T33" fmla="*/ 1459 h 3487"/>
                <a:gd name="T34" fmla="*/ 739 w 3232"/>
                <a:gd name="T35" fmla="*/ 1841 h 3487"/>
                <a:gd name="T36" fmla="*/ 1084 w 3232"/>
                <a:gd name="T37" fmla="*/ 1199 h 3487"/>
                <a:gd name="T38" fmla="*/ 916 w 3232"/>
                <a:gd name="T39" fmla="*/ 2166 h 3487"/>
                <a:gd name="T40" fmla="*/ 1840 w 3232"/>
                <a:gd name="T41" fmla="*/ 2502 h 3487"/>
                <a:gd name="T42" fmla="*/ 2411 w 3232"/>
                <a:gd name="T43" fmla="*/ 1744 h 3487"/>
                <a:gd name="T44" fmla="*/ 1776 w 3232"/>
                <a:gd name="T45" fmla="*/ 954 h 3487"/>
                <a:gd name="T46" fmla="*/ 2187 w 3232"/>
                <a:gd name="T47" fmla="*/ 1006 h 3487"/>
                <a:gd name="T48" fmla="*/ 976 w 3232"/>
                <a:gd name="T49" fmla="*/ 1009 h 3487"/>
                <a:gd name="T50" fmla="*/ 1157 w 3232"/>
                <a:gd name="T51" fmla="*/ 749 h 3487"/>
                <a:gd name="T52" fmla="*/ 2522 w 3232"/>
                <a:gd name="T53" fmla="*/ 1241 h 3487"/>
                <a:gd name="T54" fmla="*/ 3054 w 3232"/>
                <a:gd name="T55" fmla="*/ 1325 h 3487"/>
                <a:gd name="T56" fmla="*/ 2981 w 3232"/>
                <a:gd name="T57" fmla="*/ 877 h 3487"/>
                <a:gd name="T58" fmla="*/ 2470 w 3232"/>
                <a:gd name="T59" fmla="*/ 714 h 3487"/>
                <a:gd name="T60" fmla="*/ 349 w 3232"/>
                <a:gd name="T61" fmla="*/ 846 h 3487"/>
                <a:gd name="T62" fmla="*/ 229 w 3232"/>
                <a:gd name="T63" fmla="*/ 1270 h 3487"/>
                <a:gd name="T64" fmla="*/ 687 w 3232"/>
                <a:gd name="T65" fmla="*/ 1313 h 3487"/>
                <a:gd name="T66" fmla="*/ 1649 w 3232"/>
                <a:gd name="T67" fmla="*/ 149 h 3487"/>
                <a:gd name="T68" fmla="*/ 1336 w 3232"/>
                <a:gd name="T69" fmla="*/ 362 h 3487"/>
                <a:gd name="T70" fmla="*/ 1229 w 3232"/>
                <a:gd name="T71" fmla="*/ 611 h 3487"/>
                <a:gd name="T72" fmla="*/ 2133 w 3232"/>
                <a:gd name="T73" fmla="*/ 525 h 3487"/>
                <a:gd name="T74" fmla="*/ 1699 w 3232"/>
                <a:gd name="T75" fmla="*/ 152 h 3487"/>
                <a:gd name="T76" fmla="*/ 2076 w 3232"/>
                <a:gd name="T77" fmla="*/ 199 h 3487"/>
                <a:gd name="T78" fmla="*/ 2617 w 3232"/>
                <a:gd name="T79" fmla="*/ 573 h 3487"/>
                <a:gd name="T80" fmla="*/ 3133 w 3232"/>
                <a:gd name="T81" fmla="*/ 827 h 3487"/>
                <a:gd name="T82" fmla="*/ 3195 w 3232"/>
                <a:gd name="T83" fmla="*/ 1375 h 3487"/>
                <a:gd name="T84" fmla="*/ 3121 w 3232"/>
                <a:gd name="T85" fmla="*/ 1933 h 3487"/>
                <a:gd name="T86" fmla="*/ 3206 w 3232"/>
                <a:gd name="T87" fmla="*/ 2517 h 3487"/>
                <a:gd name="T88" fmla="*/ 3067 w 3232"/>
                <a:gd name="T89" fmla="*/ 2811 h 3487"/>
                <a:gd name="T90" fmla="*/ 2750 w 3232"/>
                <a:gd name="T91" fmla="*/ 2891 h 3487"/>
                <a:gd name="T92" fmla="*/ 2168 w 3232"/>
                <a:gd name="T93" fmla="*/ 3183 h 3487"/>
                <a:gd name="T94" fmla="*/ 1649 w 3232"/>
                <a:gd name="T95" fmla="*/ 3487 h 3487"/>
                <a:gd name="T96" fmla="*/ 1129 w 3232"/>
                <a:gd name="T97" fmla="*/ 3183 h 3487"/>
                <a:gd name="T98" fmla="*/ 546 w 3232"/>
                <a:gd name="T99" fmla="*/ 2891 h 3487"/>
                <a:gd name="T100" fmla="*/ 124 w 3232"/>
                <a:gd name="T101" fmla="*/ 2593 h 3487"/>
                <a:gd name="T102" fmla="*/ 8 w 3232"/>
                <a:gd name="T103" fmla="*/ 2381 h 3487"/>
                <a:gd name="T104" fmla="*/ 200 w 3232"/>
                <a:gd name="T105" fmla="*/ 1888 h 3487"/>
                <a:gd name="T106" fmla="*/ 85 w 3232"/>
                <a:gd name="T107" fmla="*/ 1312 h 3487"/>
                <a:gd name="T108" fmla="*/ 196 w 3232"/>
                <a:gd name="T109" fmla="*/ 787 h 3487"/>
                <a:gd name="T110" fmla="*/ 751 w 3232"/>
                <a:gd name="T111" fmla="*/ 566 h 3487"/>
                <a:gd name="T112" fmla="*/ 1044 w 3232"/>
                <a:gd name="T113" fmla="*/ 302 h 3487"/>
                <a:gd name="T114" fmla="*/ 1278 w 3232"/>
                <a:gd name="T115" fmla="*/ 149 h 3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32" h="3487">
                  <a:moveTo>
                    <a:pt x="1648" y="2748"/>
                  </a:moveTo>
                  <a:lnTo>
                    <a:pt x="1542" y="2786"/>
                  </a:lnTo>
                  <a:lnTo>
                    <a:pt x="1437" y="2821"/>
                  </a:lnTo>
                  <a:lnTo>
                    <a:pt x="1332" y="2851"/>
                  </a:lnTo>
                  <a:lnTo>
                    <a:pt x="1229" y="2875"/>
                  </a:lnTo>
                  <a:lnTo>
                    <a:pt x="1127" y="2895"/>
                  </a:lnTo>
                  <a:lnTo>
                    <a:pt x="1163" y="2961"/>
                  </a:lnTo>
                  <a:lnTo>
                    <a:pt x="1201" y="3022"/>
                  </a:lnTo>
                  <a:lnTo>
                    <a:pt x="1239" y="3079"/>
                  </a:lnTo>
                  <a:lnTo>
                    <a:pt x="1280" y="3131"/>
                  </a:lnTo>
                  <a:lnTo>
                    <a:pt x="1321" y="3177"/>
                  </a:lnTo>
                  <a:lnTo>
                    <a:pt x="1365" y="3219"/>
                  </a:lnTo>
                  <a:lnTo>
                    <a:pt x="1409" y="3253"/>
                  </a:lnTo>
                  <a:lnTo>
                    <a:pt x="1456" y="3283"/>
                  </a:lnTo>
                  <a:lnTo>
                    <a:pt x="1503" y="3307"/>
                  </a:lnTo>
                  <a:lnTo>
                    <a:pt x="1550" y="3324"/>
                  </a:lnTo>
                  <a:lnTo>
                    <a:pt x="1599" y="3335"/>
                  </a:lnTo>
                  <a:lnTo>
                    <a:pt x="1649" y="3338"/>
                  </a:lnTo>
                  <a:lnTo>
                    <a:pt x="1699" y="3335"/>
                  </a:lnTo>
                  <a:lnTo>
                    <a:pt x="1746" y="3324"/>
                  </a:lnTo>
                  <a:lnTo>
                    <a:pt x="1795" y="3307"/>
                  </a:lnTo>
                  <a:lnTo>
                    <a:pt x="1842" y="3283"/>
                  </a:lnTo>
                  <a:lnTo>
                    <a:pt x="1887" y="3253"/>
                  </a:lnTo>
                  <a:lnTo>
                    <a:pt x="1932" y="3219"/>
                  </a:lnTo>
                  <a:lnTo>
                    <a:pt x="1975" y="3177"/>
                  </a:lnTo>
                  <a:lnTo>
                    <a:pt x="2018" y="3131"/>
                  </a:lnTo>
                  <a:lnTo>
                    <a:pt x="2058" y="3079"/>
                  </a:lnTo>
                  <a:lnTo>
                    <a:pt x="2096" y="3022"/>
                  </a:lnTo>
                  <a:lnTo>
                    <a:pt x="2133" y="2961"/>
                  </a:lnTo>
                  <a:lnTo>
                    <a:pt x="2169" y="2895"/>
                  </a:lnTo>
                  <a:lnTo>
                    <a:pt x="2067" y="2875"/>
                  </a:lnTo>
                  <a:lnTo>
                    <a:pt x="1965" y="2851"/>
                  </a:lnTo>
                  <a:lnTo>
                    <a:pt x="1860" y="2821"/>
                  </a:lnTo>
                  <a:lnTo>
                    <a:pt x="1754" y="2787"/>
                  </a:lnTo>
                  <a:lnTo>
                    <a:pt x="1648" y="2748"/>
                  </a:lnTo>
                  <a:close/>
                  <a:moveTo>
                    <a:pt x="2344" y="2378"/>
                  </a:moveTo>
                  <a:lnTo>
                    <a:pt x="2267" y="2430"/>
                  </a:lnTo>
                  <a:lnTo>
                    <a:pt x="2186" y="2481"/>
                  </a:lnTo>
                  <a:lnTo>
                    <a:pt x="2104" y="2531"/>
                  </a:lnTo>
                  <a:lnTo>
                    <a:pt x="2020" y="2577"/>
                  </a:lnTo>
                  <a:lnTo>
                    <a:pt x="1934" y="2621"/>
                  </a:lnTo>
                  <a:lnTo>
                    <a:pt x="1849" y="2662"/>
                  </a:lnTo>
                  <a:lnTo>
                    <a:pt x="1948" y="2691"/>
                  </a:lnTo>
                  <a:lnTo>
                    <a:pt x="2044" y="2718"/>
                  </a:lnTo>
                  <a:lnTo>
                    <a:pt x="2139" y="2738"/>
                  </a:lnTo>
                  <a:lnTo>
                    <a:pt x="2233" y="2754"/>
                  </a:lnTo>
                  <a:lnTo>
                    <a:pt x="2265" y="2666"/>
                  </a:lnTo>
                  <a:lnTo>
                    <a:pt x="2295" y="2574"/>
                  </a:lnTo>
                  <a:lnTo>
                    <a:pt x="2322" y="2477"/>
                  </a:lnTo>
                  <a:lnTo>
                    <a:pt x="2344" y="2378"/>
                  </a:lnTo>
                  <a:close/>
                  <a:moveTo>
                    <a:pt x="953" y="2378"/>
                  </a:moveTo>
                  <a:lnTo>
                    <a:pt x="976" y="2477"/>
                  </a:lnTo>
                  <a:lnTo>
                    <a:pt x="1001" y="2574"/>
                  </a:lnTo>
                  <a:lnTo>
                    <a:pt x="1031" y="2666"/>
                  </a:lnTo>
                  <a:lnTo>
                    <a:pt x="1064" y="2754"/>
                  </a:lnTo>
                  <a:lnTo>
                    <a:pt x="1157" y="2738"/>
                  </a:lnTo>
                  <a:lnTo>
                    <a:pt x="1252" y="2718"/>
                  </a:lnTo>
                  <a:lnTo>
                    <a:pt x="1349" y="2691"/>
                  </a:lnTo>
                  <a:lnTo>
                    <a:pt x="1447" y="2662"/>
                  </a:lnTo>
                  <a:lnTo>
                    <a:pt x="1363" y="2621"/>
                  </a:lnTo>
                  <a:lnTo>
                    <a:pt x="1277" y="2577"/>
                  </a:lnTo>
                  <a:lnTo>
                    <a:pt x="1192" y="2531"/>
                  </a:lnTo>
                  <a:lnTo>
                    <a:pt x="1110" y="2481"/>
                  </a:lnTo>
                  <a:lnTo>
                    <a:pt x="1030" y="2430"/>
                  </a:lnTo>
                  <a:lnTo>
                    <a:pt x="953" y="2378"/>
                  </a:lnTo>
                  <a:close/>
                  <a:moveTo>
                    <a:pt x="2908" y="1869"/>
                  </a:moveTo>
                  <a:lnTo>
                    <a:pt x="2841" y="1947"/>
                  </a:lnTo>
                  <a:lnTo>
                    <a:pt x="2769" y="2025"/>
                  </a:lnTo>
                  <a:lnTo>
                    <a:pt x="2691" y="2101"/>
                  </a:lnTo>
                  <a:lnTo>
                    <a:pt x="2609" y="2175"/>
                  </a:lnTo>
                  <a:lnTo>
                    <a:pt x="2522" y="2246"/>
                  </a:lnTo>
                  <a:lnTo>
                    <a:pt x="2503" y="2358"/>
                  </a:lnTo>
                  <a:lnTo>
                    <a:pt x="2480" y="2468"/>
                  </a:lnTo>
                  <a:lnTo>
                    <a:pt x="2453" y="2573"/>
                  </a:lnTo>
                  <a:lnTo>
                    <a:pt x="2422" y="2673"/>
                  </a:lnTo>
                  <a:lnTo>
                    <a:pt x="2388" y="2770"/>
                  </a:lnTo>
                  <a:lnTo>
                    <a:pt x="2430" y="2772"/>
                  </a:lnTo>
                  <a:lnTo>
                    <a:pt x="2470" y="2773"/>
                  </a:lnTo>
                  <a:lnTo>
                    <a:pt x="2543" y="2771"/>
                  </a:lnTo>
                  <a:lnTo>
                    <a:pt x="2613" y="2764"/>
                  </a:lnTo>
                  <a:lnTo>
                    <a:pt x="2678" y="2755"/>
                  </a:lnTo>
                  <a:lnTo>
                    <a:pt x="2738" y="2740"/>
                  </a:lnTo>
                  <a:lnTo>
                    <a:pt x="2794" y="2722"/>
                  </a:lnTo>
                  <a:lnTo>
                    <a:pt x="2798" y="2693"/>
                  </a:lnTo>
                  <a:lnTo>
                    <a:pt x="2807" y="2666"/>
                  </a:lnTo>
                  <a:lnTo>
                    <a:pt x="2822" y="2642"/>
                  </a:lnTo>
                  <a:lnTo>
                    <a:pt x="2840" y="2621"/>
                  </a:lnTo>
                  <a:lnTo>
                    <a:pt x="2861" y="2603"/>
                  </a:lnTo>
                  <a:lnTo>
                    <a:pt x="2886" y="2589"/>
                  </a:lnTo>
                  <a:lnTo>
                    <a:pt x="2914" y="2580"/>
                  </a:lnTo>
                  <a:lnTo>
                    <a:pt x="2944" y="2578"/>
                  </a:lnTo>
                  <a:lnTo>
                    <a:pt x="2972" y="2581"/>
                  </a:lnTo>
                  <a:lnTo>
                    <a:pt x="2999" y="2589"/>
                  </a:lnTo>
                  <a:lnTo>
                    <a:pt x="3017" y="2566"/>
                  </a:lnTo>
                  <a:lnTo>
                    <a:pt x="3033" y="2540"/>
                  </a:lnTo>
                  <a:lnTo>
                    <a:pt x="3053" y="2500"/>
                  </a:lnTo>
                  <a:lnTo>
                    <a:pt x="3068" y="2457"/>
                  </a:lnTo>
                  <a:lnTo>
                    <a:pt x="3077" y="2411"/>
                  </a:lnTo>
                  <a:lnTo>
                    <a:pt x="3082" y="2363"/>
                  </a:lnTo>
                  <a:lnTo>
                    <a:pt x="3081" y="2314"/>
                  </a:lnTo>
                  <a:lnTo>
                    <a:pt x="3076" y="2262"/>
                  </a:lnTo>
                  <a:lnTo>
                    <a:pt x="3066" y="2209"/>
                  </a:lnTo>
                  <a:lnTo>
                    <a:pt x="3050" y="2156"/>
                  </a:lnTo>
                  <a:lnTo>
                    <a:pt x="3031" y="2100"/>
                  </a:lnTo>
                  <a:lnTo>
                    <a:pt x="3006" y="2044"/>
                  </a:lnTo>
                  <a:lnTo>
                    <a:pt x="2978" y="1987"/>
                  </a:lnTo>
                  <a:lnTo>
                    <a:pt x="2945" y="1928"/>
                  </a:lnTo>
                  <a:lnTo>
                    <a:pt x="2908" y="1869"/>
                  </a:lnTo>
                  <a:close/>
                  <a:moveTo>
                    <a:pt x="389" y="1869"/>
                  </a:moveTo>
                  <a:lnTo>
                    <a:pt x="349" y="1934"/>
                  </a:lnTo>
                  <a:lnTo>
                    <a:pt x="313" y="1998"/>
                  </a:lnTo>
                  <a:lnTo>
                    <a:pt x="283" y="2061"/>
                  </a:lnTo>
                  <a:lnTo>
                    <a:pt x="259" y="2123"/>
                  </a:lnTo>
                  <a:lnTo>
                    <a:pt x="239" y="2183"/>
                  </a:lnTo>
                  <a:lnTo>
                    <a:pt x="226" y="2242"/>
                  </a:lnTo>
                  <a:lnTo>
                    <a:pt x="218" y="2299"/>
                  </a:lnTo>
                  <a:lnTo>
                    <a:pt x="239" y="2313"/>
                  </a:lnTo>
                  <a:lnTo>
                    <a:pt x="260" y="2331"/>
                  </a:lnTo>
                  <a:lnTo>
                    <a:pt x="276" y="2352"/>
                  </a:lnTo>
                  <a:lnTo>
                    <a:pt x="288" y="2375"/>
                  </a:lnTo>
                  <a:lnTo>
                    <a:pt x="296" y="2402"/>
                  </a:lnTo>
                  <a:lnTo>
                    <a:pt x="298" y="2429"/>
                  </a:lnTo>
                  <a:lnTo>
                    <a:pt x="296" y="2457"/>
                  </a:lnTo>
                  <a:lnTo>
                    <a:pt x="287" y="2483"/>
                  </a:lnTo>
                  <a:lnTo>
                    <a:pt x="274" y="2507"/>
                  </a:lnTo>
                  <a:lnTo>
                    <a:pt x="257" y="2529"/>
                  </a:lnTo>
                  <a:lnTo>
                    <a:pt x="260" y="2533"/>
                  </a:lnTo>
                  <a:lnTo>
                    <a:pt x="262" y="2537"/>
                  </a:lnTo>
                  <a:lnTo>
                    <a:pt x="264" y="2540"/>
                  </a:lnTo>
                  <a:lnTo>
                    <a:pt x="287" y="2576"/>
                  </a:lnTo>
                  <a:lnTo>
                    <a:pt x="316" y="2610"/>
                  </a:lnTo>
                  <a:lnTo>
                    <a:pt x="349" y="2640"/>
                  </a:lnTo>
                  <a:lnTo>
                    <a:pt x="387" y="2667"/>
                  </a:lnTo>
                  <a:lnTo>
                    <a:pt x="428" y="2691"/>
                  </a:lnTo>
                  <a:lnTo>
                    <a:pt x="474" y="2712"/>
                  </a:lnTo>
                  <a:lnTo>
                    <a:pt x="523" y="2731"/>
                  </a:lnTo>
                  <a:lnTo>
                    <a:pt x="576" y="2746"/>
                  </a:lnTo>
                  <a:lnTo>
                    <a:pt x="634" y="2758"/>
                  </a:lnTo>
                  <a:lnTo>
                    <a:pt x="695" y="2766"/>
                  </a:lnTo>
                  <a:lnTo>
                    <a:pt x="759" y="2772"/>
                  </a:lnTo>
                  <a:lnTo>
                    <a:pt x="827" y="2773"/>
                  </a:lnTo>
                  <a:lnTo>
                    <a:pt x="853" y="2773"/>
                  </a:lnTo>
                  <a:lnTo>
                    <a:pt x="881" y="2771"/>
                  </a:lnTo>
                  <a:lnTo>
                    <a:pt x="908" y="2768"/>
                  </a:lnTo>
                  <a:lnTo>
                    <a:pt x="874" y="2673"/>
                  </a:lnTo>
                  <a:lnTo>
                    <a:pt x="843" y="2573"/>
                  </a:lnTo>
                  <a:lnTo>
                    <a:pt x="817" y="2467"/>
                  </a:lnTo>
                  <a:lnTo>
                    <a:pt x="794" y="2358"/>
                  </a:lnTo>
                  <a:lnTo>
                    <a:pt x="775" y="2246"/>
                  </a:lnTo>
                  <a:lnTo>
                    <a:pt x="688" y="2175"/>
                  </a:lnTo>
                  <a:lnTo>
                    <a:pt x="606" y="2101"/>
                  </a:lnTo>
                  <a:lnTo>
                    <a:pt x="529" y="2025"/>
                  </a:lnTo>
                  <a:lnTo>
                    <a:pt x="456" y="1947"/>
                  </a:lnTo>
                  <a:lnTo>
                    <a:pt x="389" y="1869"/>
                  </a:lnTo>
                  <a:close/>
                  <a:moveTo>
                    <a:pt x="2547" y="1459"/>
                  </a:moveTo>
                  <a:lnTo>
                    <a:pt x="2554" y="1552"/>
                  </a:lnTo>
                  <a:lnTo>
                    <a:pt x="2558" y="1647"/>
                  </a:lnTo>
                  <a:lnTo>
                    <a:pt x="2559" y="1744"/>
                  </a:lnTo>
                  <a:lnTo>
                    <a:pt x="2558" y="1841"/>
                  </a:lnTo>
                  <a:lnTo>
                    <a:pt x="2554" y="1936"/>
                  </a:lnTo>
                  <a:lnTo>
                    <a:pt x="2547" y="2030"/>
                  </a:lnTo>
                  <a:lnTo>
                    <a:pt x="2622" y="1960"/>
                  </a:lnTo>
                  <a:lnTo>
                    <a:pt x="2691" y="1889"/>
                  </a:lnTo>
                  <a:lnTo>
                    <a:pt x="2757" y="1817"/>
                  </a:lnTo>
                  <a:lnTo>
                    <a:pt x="2818" y="1744"/>
                  </a:lnTo>
                  <a:lnTo>
                    <a:pt x="2758" y="1672"/>
                  </a:lnTo>
                  <a:lnTo>
                    <a:pt x="2693" y="1601"/>
                  </a:lnTo>
                  <a:lnTo>
                    <a:pt x="2623" y="1530"/>
                  </a:lnTo>
                  <a:lnTo>
                    <a:pt x="2547" y="1459"/>
                  </a:lnTo>
                  <a:close/>
                  <a:moveTo>
                    <a:pt x="749" y="1459"/>
                  </a:moveTo>
                  <a:lnTo>
                    <a:pt x="674" y="1530"/>
                  </a:lnTo>
                  <a:lnTo>
                    <a:pt x="604" y="1601"/>
                  </a:lnTo>
                  <a:lnTo>
                    <a:pt x="538" y="1673"/>
                  </a:lnTo>
                  <a:lnTo>
                    <a:pt x="479" y="1745"/>
                  </a:lnTo>
                  <a:lnTo>
                    <a:pt x="539" y="1817"/>
                  </a:lnTo>
                  <a:lnTo>
                    <a:pt x="605" y="1889"/>
                  </a:lnTo>
                  <a:lnTo>
                    <a:pt x="675" y="1960"/>
                  </a:lnTo>
                  <a:lnTo>
                    <a:pt x="749" y="2030"/>
                  </a:lnTo>
                  <a:lnTo>
                    <a:pt x="743" y="1937"/>
                  </a:lnTo>
                  <a:lnTo>
                    <a:pt x="739" y="1841"/>
                  </a:lnTo>
                  <a:lnTo>
                    <a:pt x="738" y="1744"/>
                  </a:lnTo>
                  <a:lnTo>
                    <a:pt x="739" y="1647"/>
                  </a:lnTo>
                  <a:lnTo>
                    <a:pt x="743" y="1552"/>
                  </a:lnTo>
                  <a:lnTo>
                    <a:pt x="749" y="1459"/>
                  </a:lnTo>
                  <a:close/>
                  <a:moveTo>
                    <a:pt x="1648" y="899"/>
                  </a:moveTo>
                  <a:lnTo>
                    <a:pt x="1521" y="954"/>
                  </a:lnTo>
                  <a:lnTo>
                    <a:pt x="1393" y="1017"/>
                  </a:lnTo>
                  <a:lnTo>
                    <a:pt x="1267" y="1085"/>
                  </a:lnTo>
                  <a:lnTo>
                    <a:pt x="1174" y="1141"/>
                  </a:lnTo>
                  <a:lnTo>
                    <a:pt x="1084" y="1199"/>
                  </a:lnTo>
                  <a:lnTo>
                    <a:pt x="998" y="1260"/>
                  </a:lnTo>
                  <a:lnTo>
                    <a:pt x="916" y="1321"/>
                  </a:lnTo>
                  <a:lnTo>
                    <a:pt x="903" y="1424"/>
                  </a:lnTo>
                  <a:lnTo>
                    <a:pt x="893" y="1529"/>
                  </a:lnTo>
                  <a:lnTo>
                    <a:pt x="888" y="1635"/>
                  </a:lnTo>
                  <a:lnTo>
                    <a:pt x="886" y="1744"/>
                  </a:lnTo>
                  <a:lnTo>
                    <a:pt x="888" y="1852"/>
                  </a:lnTo>
                  <a:lnTo>
                    <a:pt x="893" y="1959"/>
                  </a:lnTo>
                  <a:lnTo>
                    <a:pt x="903" y="2064"/>
                  </a:lnTo>
                  <a:lnTo>
                    <a:pt x="916" y="2166"/>
                  </a:lnTo>
                  <a:lnTo>
                    <a:pt x="999" y="2229"/>
                  </a:lnTo>
                  <a:lnTo>
                    <a:pt x="1085" y="2289"/>
                  </a:lnTo>
                  <a:lnTo>
                    <a:pt x="1175" y="2346"/>
                  </a:lnTo>
                  <a:lnTo>
                    <a:pt x="1267" y="2402"/>
                  </a:lnTo>
                  <a:lnTo>
                    <a:pt x="1362" y="2454"/>
                  </a:lnTo>
                  <a:lnTo>
                    <a:pt x="1457" y="2502"/>
                  </a:lnTo>
                  <a:lnTo>
                    <a:pt x="1552" y="2547"/>
                  </a:lnTo>
                  <a:lnTo>
                    <a:pt x="1648" y="2588"/>
                  </a:lnTo>
                  <a:lnTo>
                    <a:pt x="1744" y="2547"/>
                  </a:lnTo>
                  <a:lnTo>
                    <a:pt x="1840" y="2502"/>
                  </a:lnTo>
                  <a:lnTo>
                    <a:pt x="1935" y="2454"/>
                  </a:lnTo>
                  <a:lnTo>
                    <a:pt x="2029" y="2402"/>
                  </a:lnTo>
                  <a:lnTo>
                    <a:pt x="2122" y="2346"/>
                  </a:lnTo>
                  <a:lnTo>
                    <a:pt x="2211" y="2288"/>
                  </a:lnTo>
                  <a:lnTo>
                    <a:pt x="2297" y="2229"/>
                  </a:lnTo>
                  <a:lnTo>
                    <a:pt x="2381" y="2166"/>
                  </a:lnTo>
                  <a:lnTo>
                    <a:pt x="2394" y="2064"/>
                  </a:lnTo>
                  <a:lnTo>
                    <a:pt x="2403" y="1959"/>
                  </a:lnTo>
                  <a:lnTo>
                    <a:pt x="2409" y="1852"/>
                  </a:lnTo>
                  <a:lnTo>
                    <a:pt x="2411" y="1744"/>
                  </a:lnTo>
                  <a:lnTo>
                    <a:pt x="2409" y="1635"/>
                  </a:lnTo>
                  <a:lnTo>
                    <a:pt x="2403" y="1528"/>
                  </a:lnTo>
                  <a:lnTo>
                    <a:pt x="2394" y="1423"/>
                  </a:lnTo>
                  <a:lnTo>
                    <a:pt x="2381" y="1321"/>
                  </a:lnTo>
                  <a:lnTo>
                    <a:pt x="2298" y="1260"/>
                  </a:lnTo>
                  <a:lnTo>
                    <a:pt x="2213" y="1199"/>
                  </a:lnTo>
                  <a:lnTo>
                    <a:pt x="2122" y="1141"/>
                  </a:lnTo>
                  <a:lnTo>
                    <a:pt x="2029" y="1085"/>
                  </a:lnTo>
                  <a:lnTo>
                    <a:pt x="1903" y="1017"/>
                  </a:lnTo>
                  <a:lnTo>
                    <a:pt x="1776" y="954"/>
                  </a:lnTo>
                  <a:lnTo>
                    <a:pt x="1648" y="899"/>
                  </a:lnTo>
                  <a:close/>
                  <a:moveTo>
                    <a:pt x="2233" y="733"/>
                  </a:moveTo>
                  <a:lnTo>
                    <a:pt x="2139" y="749"/>
                  </a:lnTo>
                  <a:lnTo>
                    <a:pt x="2044" y="769"/>
                  </a:lnTo>
                  <a:lnTo>
                    <a:pt x="1948" y="795"/>
                  </a:lnTo>
                  <a:lnTo>
                    <a:pt x="1849" y="824"/>
                  </a:lnTo>
                  <a:lnTo>
                    <a:pt x="1934" y="865"/>
                  </a:lnTo>
                  <a:lnTo>
                    <a:pt x="2020" y="910"/>
                  </a:lnTo>
                  <a:lnTo>
                    <a:pt x="2104" y="956"/>
                  </a:lnTo>
                  <a:lnTo>
                    <a:pt x="2187" y="1006"/>
                  </a:lnTo>
                  <a:lnTo>
                    <a:pt x="2267" y="1057"/>
                  </a:lnTo>
                  <a:lnTo>
                    <a:pt x="2344" y="1110"/>
                  </a:lnTo>
                  <a:lnTo>
                    <a:pt x="2322" y="1009"/>
                  </a:lnTo>
                  <a:lnTo>
                    <a:pt x="2295" y="913"/>
                  </a:lnTo>
                  <a:lnTo>
                    <a:pt x="2265" y="821"/>
                  </a:lnTo>
                  <a:lnTo>
                    <a:pt x="2233" y="733"/>
                  </a:lnTo>
                  <a:close/>
                  <a:moveTo>
                    <a:pt x="1064" y="733"/>
                  </a:moveTo>
                  <a:lnTo>
                    <a:pt x="1031" y="821"/>
                  </a:lnTo>
                  <a:lnTo>
                    <a:pt x="1001" y="913"/>
                  </a:lnTo>
                  <a:lnTo>
                    <a:pt x="976" y="1009"/>
                  </a:lnTo>
                  <a:lnTo>
                    <a:pt x="953" y="1110"/>
                  </a:lnTo>
                  <a:lnTo>
                    <a:pt x="1030" y="1057"/>
                  </a:lnTo>
                  <a:lnTo>
                    <a:pt x="1109" y="1006"/>
                  </a:lnTo>
                  <a:lnTo>
                    <a:pt x="1192" y="956"/>
                  </a:lnTo>
                  <a:lnTo>
                    <a:pt x="1277" y="910"/>
                  </a:lnTo>
                  <a:lnTo>
                    <a:pt x="1363" y="866"/>
                  </a:lnTo>
                  <a:lnTo>
                    <a:pt x="1447" y="825"/>
                  </a:lnTo>
                  <a:lnTo>
                    <a:pt x="1349" y="795"/>
                  </a:lnTo>
                  <a:lnTo>
                    <a:pt x="1252" y="769"/>
                  </a:lnTo>
                  <a:lnTo>
                    <a:pt x="1157" y="749"/>
                  </a:lnTo>
                  <a:lnTo>
                    <a:pt x="1064" y="733"/>
                  </a:lnTo>
                  <a:close/>
                  <a:moveTo>
                    <a:pt x="2470" y="714"/>
                  </a:moveTo>
                  <a:lnTo>
                    <a:pt x="2444" y="714"/>
                  </a:lnTo>
                  <a:lnTo>
                    <a:pt x="2416" y="716"/>
                  </a:lnTo>
                  <a:lnTo>
                    <a:pt x="2388" y="717"/>
                  </a:lnTo>
                  <a:lnTo>
                    <a:pt x="2422" y="814"/>
                  </a:lnTo>
                  <a:lnTo>
                    <a:pt x="2453" y="914"/>
                  </a:lnTo>
                  <a:lnTo>
                    <a:pt x="2480" y="1019"/>
                  </a:lnTo>
                  <a:lnTo>
                    <a:pt x="2503" y="1127"/>
                  </a:lnTo>
                  <a:lnTo>
                    <a:pt x="2522" y="1241"/>
                  </a:lnTo>
                  <a:lnTo>
                    <a:pt x="2610" y="1313"/>
                  </a:lnTo>
                  <a:lnTo>
                    <a:pt x="2694" y="1387"/>
                  </a:lnTo>
                  <a:lnTo>
                    <a:pt x="2771" y="1463"/>
                  </a:lnTo>
                  <a:lnTo>
                    <a:pt x="2843" y="1541"/>
                  </a:lnTo>
                  <a:lnTo>
                    <a:pt x="2910" y="1618"/>
                  </a:lnTo>
                  <a:lnTo>
                    <a:pt x="2948" y="1556"/>
                  </a:lnTo>
                  <a:lnTo>
                    <a:pt x="2982" y="1496"/>
                  </a:lnTo>
                  <a:lnTo>
                    <a:pt x="3010" y="1438"/>
                  </a:lnTo>
                  <a:lnTo>
                    <a:pt x="3034" y="1380"/>
                  </a:lnTo>
                  <a:lnTo>
                    <a:pt x="3054" y="1325"/>
                  </a:lnTo>
                  <a:lnTo>
                    <a:pt x="3068" y="1270"/>
                  </a:lnTo>
                  <a:lnTo>
                    <a:pt x="3077" y="1218"/>
                  </a:lnTo>
                  <a:lnTo>
                    <a:pt x="3082" y="1168"/>
                  </a:lnTo>
                  <a:lnTo>
                    <a:pt x="3082" y="1119"/>
                  </a:lnTo>
                  <a:lnTo>
                    <a:pt x="3077" y="1073"/>
                  </a:lnTo>
                  <a:lnTo>
                    <a:pt x="3068" y="1028"/>
                  </a:lnTo>
                  <a:lnTo>
                    <a:pt x="3053" y="986"/>
                  </a:lnTo>
                  <a:lnTo>
                    <a:pt x="3033" y="947"/>
                  </a:lnTo>
                  <a:lnTo>
                    <a:pt x="3009" y="910"/>
                  </a:lnTo>
                  <a:lnTo>
                    <a:pt x="2981" y="877"/>
                  </a:lnTo>
                  <a:lnTo>
                    <a:pt x="2948" y="846"/>
                  </a:lnTo>
                  <a:lnTo>
                    <a:pt x="2910" y="819"/>
                  </a:lnTo>
                  <a:lnTo>
                    <a:pt x="2868" y="795"/>
                  </a:lnTo>
                  <a:lnTo>
                    <a:pt x="2823" y="773"/>
                  </a:lnTo>
                  <a:lnTo>
                    <a:pt x="2773" y="756"/>
                  </a:lnTo>
                  <a:lnTo>
                    <a:pt x="2720" y="741"/>
                  </a:lnTo>
                  <a:lnTo>
                    <a:pt x="2663" y="729"/>
                  </a:lnTo>
                  <a:lnTo>
                    <a:pt x="2601" y="721"/>
                  </a:lnTo>
                  <a:lnTo>
                    <a:pt x="2538" y="715"/>
                  </a:lnTo>
                  <a:lnTo>
                    <a:pt x="2470" y="714"/>
                  </a:lnTo>
                  <a:close/>
                  <a:moveTo>
                    <a:pt x="827" y="714"/>
                  </a:moveTo>
                  <a:lnTo>
                    <a:pt x="759" y="715"/>
                  </a:lnTo>
                  <a:lnTo>
                    <a:pt x="695" y="721"/>
                  </a:lnTo>
                  <a:lnTo>
                    <a:pt x="634" y="729"/>
                  </a:lnTo>
                  <a:lnTo>
                    <a:pt x="576" y="741"/>
                  </a:lnTo>
                  <a:lnTo>
                    <a:pt x="523" y="756"/>
                  </a:lnTo>
                  <a:lnTo>
                    <a:pt x="474" y="773"/>
                  </a:lnTo>
                  <a:lnTo>
                    <a:pt x="428" y="795"/>
                  </a:lnTo>
                  <a:lnTo>
                    <a:pt x="387" y="820"/>
                  </a:lnTo>
                  <a:lnTo>
                    <a:pt x="349" y="846"/>
                  </a:lnTo>
                  <a:lnTo>
                    <a:pt x="316" y="877"/>
                  </a:lnTo>
                  <a:lnTo>
                    <a:pt x="287" y="910"/>
                  </a:lnTo>
                  <a:lnTo>
                    <a:pt x="264" y="947"/>
                  </a:lnTo>
                  <a:lnTo>
                    <a:pt x="244" y="986"/>
                  </a:lnTo>
                  <a:lnTo>
                    <a:pt x="229" y="1028"/>
                  </a:lnTo>
                  <a:lnTo>
                    <a:pt x="219" y="1073"/>
                  </a:lnTo>
                  <a:lnTo>
                    <a:pt x="214" y="1119"/>
                  </a:lnTo>
                  <a:lnTo>
                    <a:pt x="214" y="1168"/>
                  </a:lnTo>
                  <a:lnTo>
                    <a:pt x="219" y="1218"/>
                  </a:lnTo>
                  <a:lnTo>
                    <a:pt x="229" y="1270"/>
                  </a:lnTo>
                  <a:lnTo>
                    <a:pt x="244" y="1325"/>
                  </a:lnTo>
                  <a:lnTo>
                    <a:pt x="263" y="1381"/>
                  </a:lnTo>
                  <a:lnTo>
                    <a:pt x="286" y="1438"/>
                  </a:lnTo>
                  <a:lnTo>
                    <a:pt x="315" y="1496"/>
                  </a:lnTo>
                  <a:lnTo>
                    <a:pt x="349" y="1556"/>
                  </a:lnTo>
                  <a:lnTo>
                    <a:pt x="387" y="1618"/>
                  </a:lnTo>
                  <a:lnTo>
                    <a:pt x="454" y="1541"/>
                  </a:lnTo>
                  <a:lnTo>
                    <a:pt x="526" y="1463"/>
                  </a:lnTo>
                  <a:lnTo>
                    <a:pt x="603" y="1388"/>
                  </a:lnTo>
                  <a:lnTo>
                    <a:pt x="687" y="1313"/>
                  </a:lnTo>
                  <a:lnTo>
                    <a:pt x="775" y="1241"/>
                  </a:lnTo>
                  <a:lnTo>
                    <a:pt x="794" y="1127"/>
                  </a:lnTo>
                  <a:lnTo>
                    <a:pt x="817" y="1019"/>
                  </a:lnTo>
                  <a:lnTo>
                    <a:pt x="843" y="914"/>
                  </a:lnTo>
                  <a:lnTo>
                    <a:pt x="874" y="814"/>
                  </a:lnTo>
                  <a:lnTo>
                    <a:pt x="908" y="717"/>
                  </a:lnTo>
                  <a:lnTo>
                    <a:pt x="881" y="716"/>
                  </a:lnTo>
                  <a:lnTo>
                    <a:pt x="853" y="714"/>
                  </a:lnTo>
                  <a:lnTo>
                    <a:pt x="827" y="714"/>
                  </a:lnTo>
                  <a:close/>
                  <a:moveTo>
                    <a:pt x="1649" y="149"/>
                  </a:moveTo>
                  <a:lnTo>
                    <a:pt x="1601" y="152"/>
                  </a:lnTo>
                  <a:lnTo>
                    <a:pt x="1553" y="163"/>
                  </a:lnTo>
                  <a:lnTo>
                    <a:pt x="1508" y="179"/>
                  </a:lnTo>
                  <a:lnTo>
                    <a:pt x="1462" y="201"/>
                  </a:lnTo>
                  <a:lnTo>
                    <a:pt x="1418" y="228"/>
                  </a:lnTo>
                  <a:lnTo>
                    <a:pt x="1374" y="261"/>
                  </a:lnTo>
                  <a:lnTo>
                    <a:pt x="1333" y="300"/>
                  </a:lnTo>
                  <a:lnTo>
                    <a:pt x="1337" y="316"/>
                  </a:lnTo>
                  <a:lnTo>
                    <a:pt x="1339" y="332"/>
                  </a:lnTo>
                  <a:lnTo>
                    <a:pt x="1336" y="362"/>
                  </a:lnTo>
                  <a:lnTo>
                    <a:pt x="1328" y="391"/>
                  </a:lnTo>
                  <a:lnTo>
                    <a:pt x="1314" y="416"/>
                  </a:lnTo>
                  <a:lnTo>
                    <a:pt x="1296" y="439"/>
                  </a:lnTo>
                  <a:lnTo>
                    <a:pt x="1274" y="456"/>
                  </a:lnTo>
                  <a:lnTo>
                    <a:pt x="1248" y="470"/>
                  </a:lnTo>
                  <a:lnTo>
                    <a:pt x="1220" y="479"/>
                  </a:lnTo>
                  <a:lnTo>
                    <a:pt x="1190" y="482"/>
                  </a:lnTo>
                  <a:lnTo>
                    <a:pt x="1158" y="535"/>
                  </a:lnTo>
                  <a:lnTo>
                    <a:pt x="1127" y="592"/>
                  </a:lnTo>
                  <a:lnTo>
                    <a:pt x="1229" y="611"/>
                  </a:lnTo>
                  <a:lnTo>
                    <a:pt x="1332" y="636"/>
                  </a:lnTo>
                  <a:lnTo>
                    <a:pt x="1437" y="665"/>
                  </a:lnTo>
                  <a:lnTo>
                    <a:pt x="1542" y="700"/>
                  </a:lnTo>
                  <a:lnTo>
                    <a:pt x="1648" y="739"/>
                  </a:lnTo>
                  <a:lnTo>
                    <a:pt x="1754" y="700"/>
                  </a:lnTo>
                  <a:lnTo>
                    <a:pt x="1860" y="665"/>
                  </a:lnTo>
                  <a:lnTo>
                    <a:pt x="1965" y="635"/>
                  </a:lnTo>
                  <a:lnTo>
                    <a:pt x="2067" y="611"/>
                  </a:lnTo>
                  <a:lnTo>
                    <a:pt x="2168" y="591"/>
                  </a:lnTo>
                  <a:lnTo>
                    <a:pt x="2133" y="525"/>
                  </a:lnTo>
                  <a:lnTo>
                    <a:pt x="2096" y="464"/>
                  </a:lnTo>
                  <a:lnTo>
                    <a:pt x="2058" y="408"/>
                  </a:lnTo>
                  <a:lnTo>
                    <a:pt x="2016" y="356"/>
                  </a:lnTo>
                  <a:lnTo>
                    <a:pt x="1975" y="310"/>
                  </a:lnTo>
                  <a:lnTo>
                    <a:pt x="1932" y="268"/>
                  </a:lnTo>
                  <a:lnTo>
                    <a:pt x="1887" y="232"/>
                  </a:lnTo>
                  <a:lnTo>
                    <a:pt x="1842" y="204"/>
                  </a:lnTo>
                  <a:lnTo>
                    <a:pt x="1795" y="180"/>
                  </a:lnTo>
                  <a:lnTo>
                    <a:pt x="1746" y="163"/>
                  </a:lnTo>
                  <a:lnTo>
                    <a:pt x="1699" y="152"/>
                  </a:lnTo>
                  <a:lnTo>
                    <a:pt x="1649" y="149"/>
                  </a:lnTo>
                  <a:close/>
                  <a:moveTo>
                    <a:pt x="1649" y="0"/>
                  </a:moveTo>
                  <a:lnTo>
                    <a:pt x="1706" y="3"/>
                  </a:lnTo>
                  <a:lnTo>
                    <a:pt x="1763" y="13"/>
                  </a:lnTo>
                  <a:lnTo>
                    <a:pt x="1818" y="30"/>
                  </a:lnTo>
                  <a:lnTo>
                    <a:pt x="1873" y="52"/>
                  </a:lnTo>
                  <a:lnTo>
                    <a:pt x="1926" y="80"/>
                  </a:lnTo>
                  <a:lnTo>
                    <a:pt x="1977" y="114"/>
                  </a:lnTo>
                  <a:lnTo>
                    <a:pt x="2028" y="154"/>
                  </a:lnTo>
                  <a:lnTo>
                    <a:pt x="2076" y="199"/>
                  </a:lnTo>
                  <a:lnTo>
                    <a:pt x="2122" y="249"/>
                  </a:lnTo>
                  <a:lnTo>
                    <a:pt x="2168" y="304"/>
                  </a:lnTo>
                  <a:lnTo>
                    <a:pt x="2210" y="365"/>
                  </a:lnTo>
                  <a:lnTo>
                    <a:pt x="2252" y="429"/>
                  </a:lnTo>
                  <a:lnTo>
                    <a:pt x="2290" y="498"/>
                  </a:lnTo>
                  <a:lnTo>
                    <a:pt x="2327" y="572"/>
                  </a:lnTo>
                  <a:lnTo>
                    <a:pt x="2400" y="566"/>
                  </a:lnTo>
                  <a:lnTo>
                    <a:pt x="2470" y="565"/>
                  </a:lnTo>
                  <a:lnTo>
                    <a:pt x="2545" y="566"/>
                  </a:lnTo>
                  <a:lnTo>
                    <a:pt x="2617" y="573"/>
                  </a:lnTo>
                  <a:lnTo>
                    <a:pt x="2686" y="582"/>
                  </a:lnTo>
                  <a:lnTo>
                    <a:pt x="2751" y="595"/>
                  </a:lnTo>
                  <a:lnTo>
                    <a:pt x="2812" y="612"/>
                  </a:lnTo>
                  <a:lnTo>
                    <a:pt x="2871" y="633"/>
                  </a:lnTo>
                  <a:lnTo>
                    <a:pt x="2925" y="656"/>
                  </a:lnTo>
                  <a:lnTo>
                    <a:pt x="2974" y="684"/>
                  </a:lnTo>
                  <a:lnTo>
                    <a:pt x="3021" y="715"/>
                  </a:lnTo>
                  <a:lnTo>
                    <a:pt x="3062" y="749"/>
                  </a:lnTo>
                  <a:lnTo>
                    <a:pt x="3100" y="787"/>
                  </a:lnTo>
                  <a:lnTo>
                    <a:pt x="3133" y="827"/>
                  </a:lnTo>
                  <a:lnTo>
                    <a:pt x="3163" y="872"/>
                  </a:lnTo>
                  <a:lnTo>
                    <a:pt x="3187" y="919"/>
                  </a:lnTo>
                  <a:lnTo>
                    <a:pt x="3206" y="970"/>
                  </a:lnTo>
                  <a:lnTo>
                    <a:pt x="3220" y="1022"/>
                  </a:lnTo>
                  <a:lnTo>
                    <a:pt x="3229" y="1077"/>
                  </a:lnTo>
                  <a:lnTo>
                    <a:pt x="3232" y="1133"/>
                  </a:lnTo>
                  <a:lnTo>
                    <a:pt x="3231" y="1191"/>
                  </a:lnTo>
                  <a:lnTo>
                    <a:pt x="3223" y="1251"/>
                  </a:lnTo>
                  <a:lnTo>
                    <a:pt x="3212" y="1312"/>
                  </a:lnTo>
                  <a:lnTo>
                    <a:pt x="3195" y="1375"/>
                  </a:lnTo>
                  <a:lnTo>
                    <a:pt x="3171" y="1439"/>
                  </a:lnTo>
                  <a:lnTo>
                    <a:pt x="3145" y="1504"/>
                  </a:lnTo>
                  <a:lnTo>
                    <a:pt x="3112" y="1570"/>
                  </a:lnTo>
                  <a:lnTo>
                    <a:pt x="3075" y="1638"/>
                  </a:lnTo>
                  <a:lnTo>
                    <a:pt x="3033" y="1705"/>
                  </a:lnTo>
                  <a:lnTo>
                    <a:pt x="3019" y="1723"/>
                  </a:lnTo>
                  <a:lnTo>
                    <a:pt x="3005" y="1742"/>
                  </a:lnTo>
                  <a:lnTo>
                    <a:pt x="3048" y="1806"/>
                  </a:lnTo>
                  <a:lnTo>
                    <a:pt x="3086" y="1869"/>
                  </a:lnTo>
                  <a:lnTo>
                    <a:pt x="3121" y="1933"/>
                  </a:lnTo>
                  <a:lnTo>
                    <a:pt x="3150" y="1996"/>
                  </a:lnTo>
                  <a:lnTo>
                    <a:pt x="3176" y="2058"/>
                  </a:lnTo>
                  <a:lnTo>
                    <a:pt x="3196" y="2120"/>
                  </a:lnTo>
                  <a:lnTo>
                    <a:pt x="3212" y="2181"/>
                  </a:lnTo>
                  <a:lnTo>
                    <a:pt x="3223" y="2240"/>
                  </a:lnTo>
                  <a:lnTo>
                    <a:pt x="3230" y="2298"/>
                  </a:lnTo>
                  <a:lnTo>
                    <a:pt x="3232" y="2355"/>
                  </a:lnTo>
                  <a:lnTo>
                    <a:pt x="3229" y="2411"/>
                  </a:lnTo>
                  <a:lnTo>
                    <a:pt x="3220" y="2465"/>
                  </a:lnTo>
                  <a:lnTo>
                    <a:pt x="3206" y="2517"/>
                  </a:lnTo>
                  <a:lnTo>
                    <a:pt x="3187" y="2567"/>
                  </a:lnTo>
                  <a:lnTo>
                    <a:pt x="3163" y="2615"/>
                  </a:lnTo>
                  <a:lnTo>
                    <a:pt x="3141" y="2648"/>
                  </a:lnTo>
                  <a:lnTo>
                    <a:pt x="3116" y="2680"/>
                  </a:lnTo>
                  <a:lnTo>
                    <a:pt x="3089" y="2709"/>
                  </a:lnTo>
                  <a:lnTo>
                    <a:pt x="3091" y="2719"/>
                  </a:lnTo>
                  <a:lnTo>
                    <a:pt x="3092" y="2727"/>
                  </a:lnTo>
                  <a:lnTo>
                    <a:pt x="3089" y="2757"/>
                  </a:lnTo>
                  <a:lnTo>
                    <a:pt x="3080" y="2785"/>
                  </a:lnTo>
                  <a:lnTo>
                    <a:pt x="3067" y="2811"/>
                  </a:lnTo>
                  <a:lnTo>
                    <a:pt x="3049" y="2833"/>
                  </a:lnTo>
                  <a:lnTo>
                    <a:pt x="3026" y="2851"/>
                  </a:lnTo>
                  <a:lnTo>
                    <a:pt x="3002" y="2865"/>
                  </a:lnTo>
                  <a:lnTo>
                    <a:pt x="2973" y="2873"/>
                  </a:lnTo>
                  <a:lnTo>
                    <a:pt x="2944" y="2876"/>
                  </a:lnTo>
                  <a:lnTo>
                    <a:pt x="2917" y="2873"/>
                  </a:lnTo>
                  <a:lnTo>
                    <a:pt x="2892" y="2866"/>
                  </a:lnTo>
                  <a:lnTo>
                    <a:pt x="2868" y="2854"/>
                  </a:lnTo>
                  <a:lnTo>
                    <a:pt x="2811" y="2874"/>
                  </a:lnTo>
                  <a:lnTo>
                    <a:pt x="2750" y="2891"/>
                  </a:lnTo>
                  <a:lnTo>
                    <a:pt x="2685" y="2905"/>
                  </a:lnTo>
                  <a:lnTo>
                    <a:pt x="2617" y="2914"/>
                  </a:lnTo>
                  <a:lnTo>
                    <a:pt x="2545" y="2920"/>
                  </a:lnTo>
                  <a:lnTo>
                    <a:pt x="2470" y="2922"/>
                  </a:lnTo>
                  <a:lnTo>
                    <a:pt x="2400" y="2921"/>
                  </a:lnTo>
                  <a:lnTo>
                    <a:pt x="2327" y="2915"/>
                  </a:lnTo>
                  <a:lnTo>
                    <a:pt x="2290" y="2988"/>
                  </a:lnTo>
                  <a:lnTo>
                    <a:pt x="2252" y="3058"/>
                  </a:lnTo>
                  <a:lnTo>
                    <a:pt x="2210" y="3122"/>
                  </a:lnTo>
                  <a:lnTo>
                    <a:pt x="2168" y="3183"/>
                  </a:lnTo>
                  <a:lnTo>
                    <a:pt x="2124" y="3238"/>
                  </a:lnTo>
                  <a:lnTo>
                    <a:pt x="2076" y="3288"/>
                  </a:lnTo>
                  <a:lnTo>
                    <a:pt x="2028" y="3333"/>
                  </a:lnTo>
                  <a:lnTo>
                    <a:pt x="1978" y="3373"/>
                  </a:lnTo>
                  <a:lnTo>
                    <a:pt x="1926" y="3407"/>
                  </a:lnTo>
                  <a:lnTo>
                    <a:pt x="1873" y="3435"/>
                  </a:lnTo>
                  <a:lnTo>
                    <a:pt x="1819" y="3457"/>
                  </a:lnTo>
                  <a:lnTo>
                    <a:pt x="1763" y="3474"/>
                  </a:lnTo>
                  <a:lnTo>
                    <a:pt x="1707" y="3484"/>
                  </a:lnTo>
                  <a:lnTo>
                    <a:pt x="1649" y="3487"/>
                  </a:lnTo>
                  <a:lnTo>
                    <a:pt x="1591" y="3484"/>
                  </a:lnTo>
                  <a:lnTo>
                    <a:pt x="1534" y="3474"/>
                  </a:lnTo>
                  <a:lnTo>
                    <a:pt x="1478" y="3457"/>
                  </a:lnTo>
                  <a:lnTo>
                    <a:pt x="1424" y="3435"/>
                  </a:lnTo>
                  <a:lnTo>
                    <a:pt x="1370" y="3407"/>
                  </a:lnTo>
                  <a:lnTo>
                    <a:pt x="1319" y="3373"/>
                  </a:lnTo>
                  <a:lnTo>
                    <a:pt x="1268" y="3333"/>
                  </a:lnTo>
                  <a:lnTo>
                    <a:pt x="1221" y="3288"/>
                  </a:lnTo>
                  <a:lnTo>
                    <a:pt x="1174" y="3238"/>
                  </a:lnTo>
                  <a:lnTo>
                    <a:pt x="1129" y="3183"/>
                  </a:lnTo>
                  <a:lnTo>
                    <a:pt x="1086" y="3122"/>
                  </a:lnTo>
                  <a:lnTo>
                    <a:pt x="1045" y="3058"/>
                  </a:lnTo>
                  <a:lnTo>
                    <a:pt x="1006" y="2988"/>
                  </a:lnTo>
                  <a:lnTo>
                    <a:pt x="970" y="2915"/>
                  </a:lnTo>
                  <a:lnTo>
                    <a:pt x="896" y="2921"/>
                  </a:lnTo>
                  <a:lnTo>
                    <a:pt x="827" y="2922"/>
                  </a:lnTo>
                  <a:lnTo>
                    <a:pt x="751" y="2920"/>
                  </a:lnTo>
                  <a:lnTo>
                    <a:pt x="679" y="2914"/>
                  </a:lnTo>
                  <a:lnTo>
                    <a:pt x="611" y="2905"/>
                  </a:lnTo>
                  <a:lnTo>
                    <a:pt x="546" y="2891"/>
                  </a:lnTo>
                  <a:lnTo>
                    <a:pt x="484" y="2874"/>
                  </a:lnTo>
                  <a:lnTo>
                    <a:pt x="427" y="2854"/>
                  </a:lnTo>
                  <a:lnTo>
                    <a:pt x="372" y="2830"/>
                  </a:lnTo>
                  <a:lnTo>
                    <a:pt x="322" y="2802"/>
                  </a:lnTo>
                  <a:lnTo>
                    <a:pt x="276" y="2772"/>
                  </a:lnTo>
                  <a:lnTo>
                    <a:pt x="234" y="2738"/>
                  </a:lnTo>
                  <a:lnTo>
                    <a:pt x="196" y="2700"/>
                  </a:lnTo>
                  <a:lnTo>
                    <a:pt x="163" y="2660"/>
                  </a:lnTo>
                  <a:lnTo>
                    <a:pt x="134" y="2615"/>
                  </a:lnTo>
                  <a:lnTo>
                    <a:pt x="124" y="2593"/>
                  </a:lnTo>
                  <a:lnTo>
                    <a:pt x="113" y="2571"/>
                  </a:lnTo>
                  <a:lnTo>
                    <a:pt x="87" y="2561"/>
                  </a:lnTo>
                  <a:lnTo>
                    <a:pt x="63" y="2549"/>
                  </a:lnTo>
                  <a:lnTo>
                    <a:pt x="41" y="2531"/>
                  </a:lnTo>
                  <a:lnTo>
                    <a:pt x="24" y="2510"/>
                  </a:lnTo>
                  <a:lnTo>
                    <a:pt x="11" y="2485"/>
                  </a:lnTo>
                  <a:lnTo>
                    <a:pt x="2" y="2458"/>
                  </a:lnTo>
                  <a:lnTo>
                    <a:pt x="0" y="2429"/>
                  </a:lnTo>
                  <a:lnTo>
                    <a:pt x="2" y="2404"/>
                  </a:lnTo>
                  <a:lnTo>
                    <a:pt x="8" y="2381"/>
                  </a:lnTo>
                  <a:lnTo>
                    <a:pt x="18" y="2360"/>
                  </a:lnTo>
                  <a:lnTo>
                    <a:pt x="32" y="2339"/>
                  </a:lnTo>
                  <a:lnTo>
                    <a:pt x="48" y="2323"/>
                  </a:lnTo>
                  <a:lnTo>
                    <a:pt x="66" y="2308"/>
                  </a:lnTo>
                  <a:lnTo>
                    <a:pt x="73" y="2241"/>
                  </a:lnTo>
                  <a:lnTo>
                    <a:pt x="86" y="2173"/>
                  </a:lnTo>
                  <a:lnTo>
                    <a:pt x="106" y="2103"/>
                  </a:lnTo>
                  <a:lnTo>
                    <a:pt x="131" y="2032"/>
                  </a:lnTo>
                  <a:lnTo>
                    <a:pt x="163" y="1961"/>
                  </a:lnTo>
                  <a:lnTo>
                    <a:pt x="200" y="1888"/>
                  </a:lnTo>
                  <a:lnTo>
                    <a:pt x="243" y="1815"/>
                  </a:lnTo>
                  <a:lnTo>
                    <a:pt x="291" y="1742"/>
                  </a:lnTo>
                  <a:lnTo>
                    <a:pt x="279" y="1723"/>
                  </a:lnTo>
                  <a:lnTo>
                    <a:pt x="265" y="1705"/>
                  </a:lnTo>
                  <a:lnTo>
                    <a:pt x="223" y="1638"/>
                  </a:lnTo>
                  <a:lnTo>
                    <a:pt x="184" y="1570"/>
                  </a:lnTo>
                  <a:lnTo>
                    <a:pt x="153" y="1504"/>
                  </a:lnTo>
                  <a:lnTo>
                    <a:pt x="125" y="1439"/>
                  </a:lnTo>
                  <a:lnTo>
                    <a:pt x="103" y="1375"/>
                  </a:lnTo>
                  <a:lnTo>
                    <a:pt x="85" y="1312"/>
                  </a:lnTo>
                  <a:lnTo>
                    <a:pt x="73" y="1251"/>
                  </a:lnTo>
                  <a:lnTo>
                    <a:pt x="66" y="1191"/>
                  </a:lnTo>
                  <a:lnTo>
                    <a:pt x="65" y="1133"/>
                  </a:lnTo>
                  <a:lnTo>
                    <a:pt x="68" y="1077"/>
                  </a:lnTo>
                  <a:lnTo>
                    <a:pt x="76" y="1022"/>
                  </a:lnTo>
                  <a:lnTo>
                    <a:pt x="90" y="970"/>
                  </a:lnTo>
                  <a:lnTo>
                    <a:pt x="109" y="919"/>
                  </a:lnTo>
                  <a:lnTo>
                    <a:pt x="134" y="872"/>
                  </a:lnTo>
                  <a:lnTo>
                    <a:pt x="163" y="827"/>
                  </a:lnTo>
                  <a:lnTo>
                    <a:pt x="196" y="787"/>
                  </a:lnTo>
                  <a:lnTo>
                    <a:pt x="234" y="749"/>
                  </a:lnTo>
                  <a:lnTo>
                    <a:pt x="276" y="715"/>
                  </a:lnTo>
                  <a:lnTo>
                    <a:pt x="322" y="684"/>
                  </a:lnTo>
                  <a:lnTo>
                    <a:pt x="372" y="656"/>
                  </a:lnTo>
                  <a:lnTo>
                    <a:pt x="427" y="633"/>
                  </a:lnTo>
                  <a:lnTo>
                    <a:pt x="484" y="612"/>
                  </a:lnTo>
                  <a:lnTo>
                    <a:pt x="546" y="595"/>
                  </a:lnTo>
                  <a:lnTo>
                    <a:pt x="611" y="582"/>
                  </a:lnTo>
                  <a:lnTo>
                    <a:pt x="679" y="573"/>
                  </a:lnTo>
                  <a:lnTo>
                    <a:pt x="751" y="566"/>
                  </a:lnTo>
                  <a:lnTo>
                    <a:pt x="827" y="565"/>
                  </a:lnTo>
                  <a:lnTo>
                    <a:pt x="896" y="566"/>
                  </a:lnTo>
                  <a:lnTo>
                    <a:pt x="970" y="572"/>
                  </a:lnTo>
                  <a:lnTo>
                    <a:pt x="999" y="512"/>
                  </a:lnTo>
                  <a:lnTo>
                    <a:pt x="1030" y="458"/>
                  </a:lnTo>
                  <a:lnTo>
                    <a:pt x="1062" y="405"/>
                  </a:lnTo>
                  <a:lnTo>
                    <a:pt x="1051" y="383"/>
                  </a:lnTo>
                  <a:lnTo>
                    <a:pt x="1044" y="358"/>
                  </a:lnTo>
                  <a:lnTo>
                    <a:pt x="1041" y="332"/>
                  </a:lnTo>
                  <a:lnTo>
                    <a:pt x="1044" y="302"/>
                  </a:lnTo>
                  <a:lnTo>
                    <a:pt x="1052" y="275"/>
                  </a:lnTo>
                  <a:lnTo>
                    <a:pt x="1066" y="249"/>
                  </a:lnTo>
                  <a:lnTo>
                    <a:pt x="1084" y="227"/>
                  </a:lnTo>
                  <a:lnTo>
                    <a:pt x="1106" y="209"/>
                  </a:lnTo>
                  <a:lnTo>
                    <a:pt x="1132" y="195"/>
                  </a:lnTo>
                  <a:lnTo>
                    <a:pt x="1159" y="187"/>
                  </a:lnTo>
                  <a:lnTo>
                    <a:pt x="1190" y="184"/>
                  </a:lnTo>
                  <a:lnTo>
                    <a:pt x="1210" y="186"/>
                  </a:lnTo>
                  <a:lnTo>
                    <a:pt x="1230" y="192"/>
                  </a:lnTo>
                  <a:lnTo>
                    <a:pt x="1278" y="149"/>
                  </a:lnTo>
                  <a:lnTo>
                    <a:pt x="1327" y="111"/>
                  </a:lnTo>
                  <a:lnTo>
                    <a:pt x="1378" y="78"/>
                  </a:lnTo>
                  <a:lnTo>
                    <a:pt x="1429" y="51"/>
                  </a:lnTo>
                  <a:lnTo>
                    <a:pt x="1482" y="29"/>
                  </a:lnTo>
                  <a:lnTo>
                    <a:pt x="1536" y="13"/>
                  </a:lnTo>
                  <a:lnTo>
                    <a:pt x="1592" y="3"/>
                  </a:lnTo>
                  <a:lnTo>
                    <a:pt x="1649" y="0"/>
                  </a:lnTo>
                  <a:close/>
                </a:path>
              </a:pathLst>
            </a:custGeom>
            <a:grpFill/>
            <a:ln w="0">
              <a:noFill/>
              <a:prstDash val="solid"/>
              <a:round/>
            </a:ln>
          </p:spPr>
          <p:txBody>
            <a:bodyPr vert="horz" wrap="square" lIns="91419" tIns="45709" rIns="91419" bIns="45709" numCol="1" anchor="t" anchorCtr="0" compatLnSpc="1"/>
            <a:lstStyle/>
            <a:p>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0" name="Freeform 7"/>
            <p:cNvSpPr/>
            <p:nvPr/>
          </p:nvSpPr>
          <p:spPr bwMode="auto">
            <a:xfrm>
              <a:off x="1410" y="1565"/>
              <a:ext cx="54" cy="55"/>
            </a:xfrm>
            <a:custGeom>
              <a:avLst/>
              <a:gdLst>
                <a:gd name="T0" fmla="*/ 298 w 598"/>
                <a:gd name="T1" fmla="*/ 0 h 595"/>
                <a:gd name="T2" fmla="*/ 342 w 598"/>
                <a:gd name="T3" fmla="*/ 3 h 595"/>
                <a:gd name="T4" fmla="*/ 385 w 598"/>
                <a:gd name="T5" fmla="*/ 12 h 595"/>
                <a:gd name="T6" fmla="*/ 424 w 598"/>
                <a:gd name="T7" fmla="*/ 27 h 595"/>
                <a:gd name="T8" fmla="*/ 461 w 598"/>
                <a:gd name="T9" fmla="*/ 47 h 595"/>
                <a:gd name="T10" fmla="*/ 495 w 598"/>
                <a:gd name="T11" fmla="*/ 72 h 595"/>
                <a:gd name="T12" fmla="*/ 523 w 598"/>
                <a:gd name="T13" fmla="*/ 102 h 595"/>
                <a:gd name="T14" fmla="*/ 549 w 598"/>
                <a:gd name="T15" fmla="*/ 135 h 595"/>
                <a:gd name="T16" fmla="*/ 569 w 598"/>
                <a:gd name="T17" fmla="*/ 172 h 595"/>
                <a:gd name="T18" fmla="*/ 585 w 598"/>
                <a:gd name="T19" fmla="*/ 211 h 595"/>
                <a:gd name="T20" fmla="*/ 594 w 598"/>
                <a:gd name="T21" fmla="*/ 253 h 595"/>
                <a:gd name="T22" fmla="*/ 598 w 598"/>
                <a:gd name="T23" fmla="*/ 298 h 595"/>
                <a:gd name="T24" fmla="*/ 594 w 598"/>
                <a:gd name="T25" fmla="*/ 342 h 595"/>
                <a:gd name="T26" fmla="*/ 585 w 598"/>
                <a:gd name="T27" fmla="*/ 384 h 595"/>
                <a:gd name="T28" fmla="*/ 569 w 598"/>
                <a:gd name="T29" fmla="*/ 423 h 595"/>
                <a:gd name="T30" fmla="*/ 549 w 598"/>
                <a:gd name="T31" fmla="*/ 460 h 595"/>
                <a:gd name="T32" fmla="*/ 523 w 598"/>
                <a:gd name="T33" fmla="*/ 493 h 595"/>
                <a:gd name="T34" fmla="*/ 495 w 598"/>
                <a:gd name="T35" fmla="*/ 523 h 595"/>
                <a:gd name="T36" fmla="*/ 461 w 598"/>
                <a:gd name="T37" fmla="*/ 548 h 595"/>
                <a:gd name="T38" fmla="*/ 424 w 598"/>
                <a:gd name="T39" fmla="*/ 568 h 595"/>
                <a:gd name="T40" fmla="*/ 385 w 598"/>
                <a:gd name="T41" fmla="*/ 583 h 595"/>
                <a:gd name="T42" fmla="*/ 342 w 598"/>
                <a:gd name="T43" fmla="*/ 592 h 595"/>
                <a:gd name="T44" fmla="*/ 298 w 598"/>
                <a:gd name="T45" fmla="*/ 595 h 595"/>
                <a:gd name="T46" fmla="*/ 253 w 598"/>
                <a:gd name="T47" fmla="*/ 592 h 595"/>
                <a:gd name="T48" fmla="*/ 212 w 598"/>
                <a:gd name="T49" fmla="*/ 583 h 595"/>
                <a:gd name="T50" fmla="*/ 172 w 598"/>
                <a:gd name="T51" fmla="*/ 568 h 595"/>
                <a:gd name="T52" fmla="*/ 136 w 598"/>
                <a:gd name="T53" fmla="*/ 548 h 595"/>
                <a:gd name="T54" fmla="*/ 102 w 598"/>
                <a:gd name="T55" fmla="*/ 523 h 595"/>
                <a:gd name="T56" fmla="*/ 73 w 598"/>
                <a:gd name="T57" fmla="*/ 493 h 595"/>
                <a:gd name="T58" fmla="*/ 48 w 598"/>
                <a:gd name="T59" fmla="*/ 460 h 595"/>
                <a:gd name="T60" fmla="*/ 28 w 598"/>
                <a:gd name="T61" fmla="*/ 423 h 595"/>
                <a:gd name="T62" fmla="*/ 13 w 598"/>
                <a:gd name="T63" fmla="*/ 384 h 595"/>
                <a:gd name="T64" fmla="*/ 3 w 598"/>
                <a:gd name="T65" fmla="*/ 342 h 595"/>
                <a:gd name="T66" fmla="*/ 0 w 598"/>
                <a:gd name="T67" fmla="*/ 298 h 595"/>
                <a:gd name="T68" fmla="*/ 3 w 598"/>
                <a:gd name="T69" fmla="*/ 253 h 595"/>
                <a:gd name="T70" fmla="*/ 13 w 598"/>
                <a:gd name="T71" fmla="*/ 211 h 595"/>
                <a:gd name="T72" fmla="*/ 28 w 598"/>
                <a:gd name="T73" fmla="*/ 172 h 595"/>
                <a:gd name="T74" fmla="*/ 48 w 598"/>
                <a:gd name="T75" fmla="*/ 135 h 595"/>
                <a:gd name="T76" fmla="*/ 73 w 598"/>
                <a:gd name="T77" fmla="*/ 102 h 595"/>
                <a:gd name="T78" fmla="*/ 102 w 598"/>
                <a:gd name="T79" fmla="*/ 72 h 595"/>
                <a:gd name="T80" fmla="*/ 136 w 598"/>
                <a:gd name="T81" fmla="*/ 47 h 595"/>
                <a:gd name="T82" fmla="*/ 172 w 598"/>
                <a:gd name="T83" fmla="*/ 27 h 595"/>
                <a:gd name="T84" fmla="*/ 212 w 598"/>
                <a:gd name="T85" fmla="*/ 12 h 595"/>
                <a:gd name="T86" fmla="*/ 253 w 598"/>
                <a:gd name="T87" fmla="*/ 3 h 595"/>
                <a:gd name="T88" fmla="*/ 298 w 598"/>
                <a:gd name="T8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8" h="595">
                  <a:moveTo>
                    <a:pt x="298" y="0"/>
                  </a:moveTo>
                  <a:lnTo>
                    <a:pt x="342" y="3"/>
                  </a:lnTo>
                  <a:lnTo>
                    <a:pt x="385" y="12"/>
                  </a:lnTo>
                  <a:lnTo>
                    <a:pt x="424" y="27"/>
                  </a:lnTo>
                  <a:lnTo>
                    <a:pt x="461" y="47"/>
                  </a:lnTo>
                  <a:lnTo>
                    <a:pt x="495" y="72"/>
                  </a:lnTo>
                  <a:lnTo>
                    <a:pt x="523" y="102"/>
                  </a:lnTo>
                  <a:lnTo>
                    <a:pt x="549" y="135"/>
                  </a:lnTo>
                  <a:lnTo>
                    <a:pt x="569" y="172"/>
                  </a:lnTo>
                  <a:lnTo>
                    <a:pt x="585" y="211"/>
                  </a:lnTo>
                  <a:lnTo>
                    <a:pt x="594" y="253"/>
                  </a:lnTo>
                  <a:lnTo>
                    <a:pt x="598" y="298"/>
                  </a:lnTo>
                  <a:lnTo>
                    <a:pt x="594" y="342"/>
                  </a:lnTo>
                  <a:lnTo>
                    <a:pt x="585" y="384"/>
                  </a:lnTo>
                  <a:lnTo>
                    <a:pt x="569" y="423"/>
                  </a:lnTo>
                  <a:lnTo>
                    <a:pt x="549" y="460"/>
                  </a:lnTo>
                  <a:lnTo>
                    <a:pt x="523" y="493"/>
                  </a:lnTo>
                  <a:lnTo>
                    <a:pt x="495" y="523"/>
                  </a:lnTo>
                  <a:lnTo>
                    <a:pt x="461" y="548"/>
                  </a:lnTo>
                  <a:lnTo>
                    <a:pt x="424" y="568"/>
                  </a:lnTo>
                  <a:lnTo>
                    <a:pt x="385" y="583"/>
                  </a:lnTo>
                  <a:lnTo>
                    <a:pt x="342" y="592"/>
                  </a:lnTo>
                  <a:lnTo>
                    <a:pt x="298" y="595"/>
                  </a:lnTo>
                  <a:lnTo>
                    <a:pt x="253" y="592"/>
                  </a:lnTo>
                  <a:lnTo>
                    <a:pt x="212" y="583"/>
                  </a:lnTo>
                  <a:lnTo>
                    <a:pt x="172" y="568"/>
                  </a:lnTo>
                  <a:lnTo>
                    <a:pt x="136" y="548"/>
                  </a:lnTo>
                  <a:lnTo>
                    <a:pt x="102" y="523"/>
                  </a:lnTo>
                  <a:lnTo>
                    <a:pt x="73" y="493"/>
                  </a:lnTo>
                  <a:lnTo>
                    <a:pt x="48" y="460"/>
                  </a:lnTo>
                  <a:lnTo>
                    <a:pt x="28" y="423"/>
                  </a:lnTo>
                  <a:lnTo>
                    <a:pt x="13" y="384"/>
                  </a:lnTo>
                  <a:lnTo>
                    <a:pt x="3" y="342"/>
                  </a:lnTo>
                  <a:lnTo>
                    <a:pt x="0" y="298"/>
                  </a:lnTo>
                  <a:lnTo>
                    <a:pt x="3" y="253"/>
                  </a:lnTo>
                  <a:lnTo>
                    <a:pt x="13" y="211"/>
                  </a:lnTo>
                  <a:lnTo>
                    <a:pt x="28" y="172"/>
                  </a:lnTo>
                  <a:lnTo>
                    <a:pt x="48" y="135"/>
                  </a:lnTo>
                  <a:lnTo>
                    <a:pt x="73" y="102"/>
                  </a:lnTo>
                  <a:lnTo>
                    <a:pt x="102" y="72"/>
                  </a:lnTo>
                  <a:lnTo>
                    <a:pt x="136" y="47"/>
                  </a:lnTo>
                  <a:lnTo>
                    <a:pt x="172" y="27"/>
                  </a:lnTo>
                  <a:lnTo>
                    <a:pt x="212" y="12"/>
                  </a:lnTo>
                  <a:lnTo>
                    <a:pt x="253" y="3"/>
                  </a:lnTo>
                  <a:lnTo>
                    <a:pt x="298" y="0"/>
                  </a:lnTo>
                  <a:close/>
                </a:path>
              </a:pathLst>
            </a:custGeom>
            <a:grpFill/>
            <a:ln w="0">
              <a:noFill/>
              <a:prstDash val="solid"/>
              <a:round/>
            </a:ln>
          </p:spPr>
          <p:txBody>
            <a:bodyPr vert="horz" wrap="square" lIns="91419" tIns="45709" rIns="91419" bIns="45709" numCol="1" anchor="t" anchorCtr="0" compatLnSpc="1"/>
            <a:lstStyle/>
            <a:p>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21" name="Group 10"/>
          <p:cNvGrpSpPr>
            <a:grpSpLocks noChangeAspect="1"/>
          </p:cNvGrpSpPr>
          <p:nvPr/>
        </p:nvGrpSpPr>
        <p:grpSpPr bwMode="auto">
          <a:xfrm>
            <a:off x="4952637" y="2408533"/>
            <a:ext cx="396783" cy="396783"/>
            <a:chOff x="2989" y="1455"/>
            <a:chExt cx="250" cy="250"/>
          </a:xfrm>
          <a:solidFill>
            <a:schemeClr val="bg1"/>
          </a:solidFill>
        </p:grpSpPr>
        <p:sp>
          <p:nvSpPr>
            <p:cNvPr id="22" name="Freeform 12"/>
            <p:cNvSpPr/>
            <p:nvPr/>
          </p:nvSpPr>
          <p:spPr bwMode="auto">
            <a:xfrm>
              <a:off x="2989" y="1455"/>
              <a:ext cx="250" cy="250"/>
            </a:xfrm>
            <a:custGeom>
              <a:avLst/>
              <a:gdLst>
                <a:gd name="T0" fmla="*/ 2620 w 3500"/>
                <a:gd name="T1" fmla="*/ 0 h 3500"/>
                <a:gd name="T2" fmla="*/ 2550 w 3500"/>
                <a:gd name="T3" fmla="*/ 78 h 3500"/>
                <a:gd name="T4" fmla="*/ 2469 w 3500"/>
                <a:gd name="T5" fmla="*/ 213 h 3500"/>
                <a:gd name="T6" fmla="*/ 389 w 3500"/>
                <a:gd name="T7" fmla="*/ 369 h 3500"/>
                <a:gd name="T8" fmla="*/ 372 w 3500"/>
                <a:gd name="T9" fmla="*/ 380 h 3500"/>
                <a:gd name="T10" fmla="*/ 369 w 3500"/>
                <a:gd name="T11" fmla="*/ 3111 h 3500"/>
                <a:gd name="T12" fmla="*/ 380 w 3500"/>
                <a:gd name="T13" fmla="*/ 3128 h 3500"/>
                <a:gd name="T14" fmla="*/ 3111 w 3500"/>
                <a:gd name="T15" fmla="*/ 3131 h 3500"/>
                <a:gd name="T16" fmla="*/ 3128 w 3500"/>
                <a:gd name="T17" fmla="*/ 3120 h 3500"/>
                <a:gd name="T18" fmla="*/ 3131 w 3500"/>
                <a:gd name="T19" fmla="*/ 1503 h 3500"/>
                <a:gd name="T20" fmla="*/ 3500 w 3500"/>
                <a:gd name="T21" fmla="*/ 862 h 3500"/>
                <a:gd name="T22" fmla="*/ 3497 w 3500"/>
                <a:gd name="T23" fmla="*/ 3160 h 3500"/>
                <a:gd name="T24" fmla="*/ 3473 w 3500"/>
                <a:gd name="T25" fmla="*/ 3252 h 3500"/>
                <a:gd name="T26" fmla="*/ 3430 w 3500"/>
                <a:gd name="T27" fmla="*/ 3333 h 3500"/>
                <a:gd name="T28" fmla="*/ 3370 w 3500"/>
                <a:gd name="T29" fmla="*/ 3401 h 3500"/>
                <a:gd name="T30" fmla="*/ 3294 w 3500"/>
                <a:gd name="T31" fmla="*/ 3454 h 3500"/>
                <a:gd name="T32" fmla="*/ 3207 w 3500"/>
                <a:gd name="T33" fmla="*/ 3488 h 3500"/>
                <a:gd name="T34" fmla="*/ 3111 w 3500"/>
                <a:gd name="T35" fmla="*/ 3500 h 3500"/>
                <a:gd name="T36" fmla="*/ 340 w 3500"/>
                <a:gd name="T37" fmla="*/ 3497 h 3500"/>
                <a:gd name="T38" fmla="*/ 248 w 3500"/>
                <a:gd name="T39" fmla="*/ 3473 h 3500"/>
                <a:gd name="T40" fmla="*/ 167 w 3500"/>
                <a:gd name="T41" fmla="*/ 3430 h 3500"/>
                <a:gd name="T42" fmla="*/ 99 w 3500"/>
                <a:gd name="T43" fmla="*/ 3370 h 3500"/>
                <a:gd name="T44" fmla="*/ 46 w 3500"/>
                <a:gd name="T45" fmla="*/ 3294 h 3500"/>
                <a:gd name="T46" fmla="*/ 12 w 3500"/>
                <a:gd name="T47" fmla="*/ 3207 h 3500"/>
                <a:gd name="T48" fmla="*/ 0 w 3500"/>
                <a:gd name="T49" fmla="*/ 3111 h 3500"/>
                <a:gd name="T50" fmla="*/ 3 w 3500"/>
                <a:gd name="T51" fmla="*/ 340 h 3500"/>
                <a:gd name="T52" fmla="*/ 27 w 3500"/>
                <a:gd name="T53" fmla="*/ 248 h 3500"/>
                <a:gd name="T54" fmla="*/ 70 w 3500"/>
                <a:gd name="T55" fmla="*/ 167 h 3500"/>
                <a:gd name="T56" fmla="*/ 130 w 3500"/>
                <a:gd name="T57" fmla="*/ 99 h 3500"/>
                <a:gd name="T58" fmla="*/ 206 w 3500"/>
                <a:gd name="T59" fmla="*/ 46 h 3500"/>
                <a:gd name="T60" fmla="*/ 293 w 3500"/>
                <a:gd name="T61" fmla="*/ 12 h 3500"/>
                <a:gd name="T62" fmla="*/ 389 w 3500"/>
                <a:gd name="T63" fmla="*/ 0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0" h="3500">
                  <a:moveTo>
                    <a:pt x="389" y="0"/>
                  </a:moveTo>
                  <a:lnTo>
                    <a:pt x="2620" y="0"/>
                  </a:lnTo>
                  <a:lnTo>
                    <a:pt x="2583" y="37"/>
                  </a:lnTo>
                  <a:lnTo>
                    <a:pt x="2550" y="78"/>
                  </a:lnTo>
                  <a:lnTo>
                    <a:pt x="2521" y="123"/>
                  </a:lnTo>
                  <a:lnTo>
                    <a:pt x="2469" y="213"/>
                  </a:lnTo>
                  <a:lnTo>
                    <a:pt x="2378" y="369"/>
                  </a:lnTo>
                  <a:lnTo>
                    <a:pt x="389" y="369"/>
                  </a:lnTo>
                  <a:lnTo>
                    <a:pt x="380" y="372"/>
                  </a:lnTo>
                  <a:lnTo>
                    <a:pt x="372" y="380"/>
                  </a:lnTo>
                  <a:lnTo>
                    <a:pt x="369" y="389"/>
                  </a:lnTo>
                  <a:lnTo>
                    <a:pt x="369" y="3111"/>
                  </a:lnTo>
                  <a:lnTo>
                    <a:pt x="372" y="3120"/>
                  </a:lnTo>
                  <a:lnTo>
                    <a:pt x="380" y="3128"/>
                  </a:lnTo>
                  <a:lnTo>
                    <a:pt x="389" y="3131"/>
                  </a:lnTo>
                  <a:lnTo>
                    <a:pt x="3111" y="3131"/>
                  </a:lnTo>
                  <a:lnTo>
                    <a:pt x="3120" y="3128"/>
                  </a:lnTo>
                  <a:lnTo>
                    <a:pt x="3128" y="3120"/>
                  </a:lnTo>
                  <a:lnTo>
                    <a:pt x="3131" y="3111"/>
                  </a:lnTo>
                  <a:lnTo>
                    <a:pt x="3131" y="1503"/>
                  </a:lnTo>
                  <a:lnTo>
                    <a:pt x="3362" y="1101"/>
                  </a:lnTo>
                  <a:lnTo>
                    <a:pt x="3500" y="862"/>
                  </a:lnTo>
                  <a:lnTo>
                    <a:pt x="3500" y="3111"/>
                  </a:lnTo>
                  <a:lnTo>
                    <a:pt x="3497" y="3160"/>
                  </a:lnTo>
                  <a:lnTo>
                    <a:pt x="3488" y="3207"/>
                  </a:lnTo>
                  <a:lnTo>
                    <a:pt x="3473" y="3252"/>
                  </a:lnTo>
                  <a:lnTo>
                    <a:pt x="3454" y="3294"/>
                  </a:lnTo>
                  <a:lnTo>
                    <a:pt x="3430" y="3333"/>
                  </a:lnTo>
                  <a:lnTo>
                    <a:pt x="3401" y="3370"/>
                  </a:lnTo>
                  <a:lnTo>
                    <a:pt x="3370" y="3401"/>
                  </a:lnTo>
                  <a:lnTo>
                    <a:pt x="3333" y="3430"/>
                  </a:lnTo>
                  <a:lnTo>
                    <a:pt x="3294" y="3454"/>
                  </a:lnTo>
                  <a:lnTo>
                    <a:pt x="3252" y="3473"/>
                  </a:lnTo>
                  <a:lnTo>
                    <a:pt x="3207" y="3488"/>
                  </a:lnTo>
                  <a:lnTo>
                    <a:pt x="3160" y="3497"/>
                  </a:lnTo>
                  <a:lnTo>
                    <a:pt x="3111" y="3500"/>
                  </a:lnTo>
                  <a:lnTo>
                    <a:pt x="389" y="3500"/>
                  </a:lnTo>
                  <a:lnTo>
                    <a:pt x="340" y="3497"/>
                  </a:lnTo>
                  <a:lnTo>
                    <a:pt x="293" y="3488"/>
                  </a:lnTo>
                  <a:lnTo>
                    <a:pt x="248" y="3473"/>
                  </a:lnTo>
                  <a:lnTo>
                    <a:pt x="206" y="3454"/>
                  </a:lnTo>
                  <a:lnTo>
                    <a:pt x="167" y="3430"/>
                  </a:lnTo>
                  <a:lnTo>
                    <a:pt x="130" y="3401"/>
                  </a:lnTo>
                  <a:lnTo>
                    <a:pt x="99" y="3370"/>
                  </a:lnTo>
                  <a:lnTo>
                    <a:pt x="70" y="3333"/>
                  </a:lnTo>
                  <a:lnTo>
                    <a:pt x="46" y="3294"/>
                  </a:lnTo>
                  <a:lnTo>
                    <a:pt x="27" y="3252"/>
                  </a:lnTo>
                  <a:lnTo>
                    <a:pt x="12" y="3207"/>
                  </a:lnTo>
                  <a:lnTo>
                    <a:pt x="3" y="3160"/>
                  </a:lnTo>
                  <a:lnTo>
                    <a:pt x="0" y="3111"/>
                  </a:lnTo>
                  <a:lnTo>
                    <a:pt x="0" y="389"/>
                  </a:lnTo>
                  <a:lnTo>
                    <a:pt x="3" y="340"/>
                  </a:lnTo>
                  <a:lnTo>
                    <a:pt x="12" y="293"/>
                  </a:lnTo>
                  <a:lnTo>
                    <a:pt x="27" y="248"/>
                  </a:lnTo>
                  <a:lnTo>
                    <a:pt x="46" y="206"/>
                  </a:lnTo>
                  <a:lnTo>
                    <a:pt x="70" y="167"/>
                  </a:lnTo>
                  <a:lnTo>
                    <a:pt x="99" y="130"/>
                  </a:lnTo>
                  <a:lnTo>
                    <a:pt x="130" y="99"/>
                  </a:lnTo>
                  <a:lnTo>
                    <a:pt x="167" y="70"/>
                  </a:lnTo>
                  <a:lnTo>
                    <a:pt x="206" y="46"/>
                  </a:lnTo>
                  <a:lnTo>
                    <a:pt x="248" y="27"/>
                  </a:lnTo>
                  <a:lnTo>
                    <a:pt x="293" y="12"/>
                  </a:lnTo>
                  <a:lnTo>
                    <a:pt x="340" y="3"/>
                  </a:lnTo>
                  <a:lnTo>
                    <a:pt x="389" y="0"/>
                  </a:lnTo>
                  <a:close/>
                </a:path>
              </a:pathLst>
            </a:custGeom>
            <a:grpFill/>
            <a:ln w="0">
              <a:noFill/>
              <a:prstDash val="solid"/>
              <a:round/>
            </a:ln>
          </p:spPr>
          <p:txBody>
            <a:bodyPr vert="horz" wrap="square" lIns="91419" tIns="45709" rIns="91419" bIns="45709" numCol="1" anchor="t" anchorCtr="0" compatLnSpc="1"/>
            <a:lstStyle/>
            <a:p>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3" name="Freeform 13"/>
            <p:cNvSpPr/>
            <p:nvPr/>
          </p:nvSpPr>
          <p:spPr bwMode="auto">
            <a:xfrm>
              <a:off x="3118" y="1494"/>
              <a:ext cx="99" cy="144"/>
            </a:xfrm>
            <a:custGeom>
              <a:avLst/>
              <a:gdLst>
                <a:gd name="T0" fmla="*/ 744 w 1378"/>
                <a:gd name="T1" fmla="*/ 0 h 2016"/>
                <a:gd name="T2" fmla="*/ 1378 w 1378"/>
                <a:gd name="T3" fmla="*/ 366 h 2016"/>
                <a:gd name="T4" fmla="*/ 633 w 1378"/>
                <a:gd name="T5" fmla="*/ 1657 h 2016"/>
                <a:gd name="T6" fmla="*/ 3 w 1378"/>
                <a:gd name="T7" fmla="*/ 2016 h 2016"/>
                <a:gd name="T8" fmla="*/ 0 w 1378"/>
                <a:gd name="T9" fmla="*/ 1291 h 2016"/>
                <a:gd name="T10" fmla="*/ 744 w 1378"/>
                <a:gd name="T11" fmla="*/ 0 h 2016"/>
              </a:gdLst>
              <a:ahLst/>
              <a:cxnLst>
                <a:cxn ang="0">
                  <a:pos x="T0" y="T1"/>
                </a:cxn>
                <a:cxn ang="0">
                  <a:pos x="T2" y="T3"/>
                </a:cxn>
                <a:cxn ang="0">
                  <a:pos x="T4" y="T5"/>
                </a:cxn>
                <a:cxn ang="0">
                  <a:pos x="T6" y="T7"/>
                </a:cxn>
                <a:cxn ang="0">
                  <a:pos x="T8" y="T9"/>
                </a:cxn>
                <a:cxn ang="0">
                  <a:pos x="T10" y="T11"/>
                </a:cxn>
              </a:cxnLst>
              <a:rect l="0" t="0" r="r" b="b"/>
              <a:pathLst>
                <a:path w="1378" h="2016">
                  <a:moveTo>
                    <a:pt x="744" y="0"/>
                  </a:moveTo>
                  <a:lnTo>
                    <a:pt x="1378" y="366"/>
                  </a:lnTo>
                  <a:lnTo>
                    <a:pt x="633" y="1657"/>
                  </a:lnTo>
                  <a:lnTo>
                    <a:pt x="3" y="2016"/>
                  </a:lnTo>
                  <a:lnTo>
                    <a:pt x="0" y="1291"/>
                  </a:lnTo>
                  <a:lnTo>
                    <a:pt x="744" y="0"/>
                  </a:lnTo>
                  <a:close/>
                </a:path>
              </a:pathLst>
            </a:custGeom>
            <a:grpFill/>
            <a:ln w="0">
              <a:noFill/>
              <a:prstDash val="solid"/>
              <a:round/>
            </a:ln>
          </p:spPr>
          <p:txBody>
            <a:bodyPr vert="horz" wrap="square" lIns="91419" tIns="45709" rIns="91419" bIns="45709" numCol="1" anchor="t" anchorCtr="0" compatLnSpc="1"/>
            <a:lstStyle/>
            <a:p>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4" name="Freeform 14"/>
            <p:cNvSpPr/>
            <p:nvPr/>
          </p:nvSpPr>
          <p:spPr bwMode="auto">
            <a:xfrm>
              <a:off x="3178" y="1462"/>
              <a:ext cx="54" cy="48"/>
            </a:xfrm>
            <a:custGeom>
              <a:avLst/>
              <a:gdLst>
                <a:gd name="T0" fmla="*/ 357 w 762"/>
                <a:gd name="T1" fmla="*/ 0 h 671"/>
                <a:gd name="T2" fmla="*/ 399 w 762"/>
                <a:gd name="T3" fmla="*/ 1 h 671"/>
                <a:gd name="T4" fmla="*/ 441 w 762"/>
                <a:gd name="T5" fmla="*/ 7 h 671"/>
                <a:gd name="T6" fmla="*/ 483 w 762"/>
                <a:gd name="T7" fmla="*/ 18 h 671"/>
                <a:gd name="T8" fmla="*/ 526 w 762"/>
                <a:gd name="T9" fmla="*/ 34 h 671"/>
                <a:gd name="T10" fmla="*/ 566 w 762"/>
                <a:gd name="T11" fmla="*/ 55 h 671"/>
                <a:gd name="T12" fmla="*/ 605 w 762"/>
                <a:gd name="T13" fmla="*/ 80 h 671"/>
                <a:gd name="T14" fmla="*/ 639 w 762"/>
                <a:gd name="T15" fmla="*/ 108 h 671"/>
                <a:gd name="T16" fmla="*/ 670 w 762"/>
                <a:gd name="T17" fmla="*/ 140 h 671"/>
                <a:gd name="T18" fmla="*/ 697 w 762"/>
                <a:gd name="T19" fmla="*/ 172 h 671"/>
                <a:gd name="T20" fmla="*/ 719 w 762"/>
                <a:gd name="T21" fmla="*/ 209 h 671"/>
                <a:gd name="T22" fmla="*/ 737 w 762"/>
                <a:gd name="T23" fmla="*/ 246 h 671"/>
                <a:gd name="T24" fmla="*/ 751 w 762"/>
                <a:gd name="T25" fmla="*/ 284 h 671"/>
                <a:gd name="T26" fmla="*/ 759 w 762"/>
                <a:gd name="T27" fmla="*/ 322 h 671"/>
                <a:gd name="T28" fmla="*/ 762 w 762"/>
                <a:gd name="T29" fmla="*/ 361 h 671"/>
                <a:gd name="T30" fmla="*/ 761 w 762"/>
                <a:gd name="T31" fmla="*/ 400 h 671"/>
                <a:gd name="T32" fmla="*/ 755 w 762"/>
                <a:gd name="T33" fmla="*/ 439 h 671"/>
                <a:gd name="T34" fmla="*/ 742 w 762"/>
                <a:gd name="T35" fmla="*/ 476 h 671"/>
                <a:gd name="T36" fmla="*/ 725 w 762"/>
                <a:gd name="T37" fmla="*/ 512 h 671"/>
                <a:gd name="T38" fmla="*/ 633 w 762"/>
                <a:gd name="T39" fmla="*/ 671 h 671"/>
                <a:gd name="T40" fmla="*/ 0 w 762"/>
                <a:gd name="T41" fmla="*/ 305 h 671"/>
                <a:gd name="T42" fmla="*/ 91 w 762"/>
                <a:gd name="T43" fmla="*/ 146 h 671"/>
                <a:gd name="T44" fmla="*/ 113 w 762"/>
                <a:gd name="T45" fmla="*/ 113 h 671"/>
                <a:gd name="T46" fmla="*/ 140 w 762"/>
                <a:gd name="T47" fmla="*/ 84 h 671"/>
                <a:gd name="T48" fmla="*/ 170 w 762"/>
                <a:gd name="T49" fmla="*/ 59 h 671"/>
                <a:gd name="T50" fmla="*/ 202 w 762"/>
                <a:gd name="T51" fmla="*/ 39 h 671"/>
                <a:gd name="T52" fmla="*/ 238 w 762"/>
                <a:gd name="T53" fmla="*/ 22 h 671"/>
                <a:gd name="T54" fmla="*/ 277 w 762"/>
                <a:gd name="T55" fmla="*/ 10 h 671"/>
                <a:gd name="T56" fmla="*/ 316 w 762"/>
                <a:gd name="T57" fmla="*/ 3 h 671"/>
                <a:gd name="T58" fmla="*/ 357 w 762"/>
                <a:gd name="T59"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2" h="671">
                  <a:moveTo>
                    <a:pt x="357" y="0"/>
                  </a:moveTo>
                  <a:lnTo>
                    <a:pt x="399" y="1"/>
                  </a:lnTo>
                  <a:lnTo>
                    <a:pt x="441" y="7"/>
                  </a:lnTo>
                  <a:lnTo>
                    <a:pt x="483" y="18"/>
                  </a:lnTo>
                  <a:lnTo>
                    <a:pt x="526" y="34"/>
                  </a:lnTo>
                  <a:lnTo>
                    <a:pt x="566" y="55"/>
                  </a:lnTo>
                  <a:lnTo>
                    <a:pt x="605" y="80"/>
                  </a:lnTo>
                  <a:lnTo>
                    <a:pt x="639" y="108"/>
                  </a:lnTo>
                  <a:lnTo>
                    <a:pt x="670" y="140"/>
                  </a:lnTo>
                  <a:lnTo>
                    <a:pt x="697" y="172"/>
                  </a:lnTo>
                  <a:lnTo>
                    <a:pt x="719" y="209"/>
                  </a:lnTo>
                  <a:lnTo>
                    <a:pt x="737" y="246"/>
                  </a:lnTo>
                  <a:lnTo>
                    <a:pt x="751" y="284"/>
                  </a:lnTo>
                  <a:lnTo>
                    <a:pt x="759" y="322"/>
                  </a:lnTo>
                  <a:lnTo>
                    <a:pt x="762" y="361"/>
                  </a:lnTo>
                  <a:lnTo>
                    <a:pt x="761" y="400"/>
                  </a:lnTo>
                  <a:lnTo>
                    <a:pt x="755" y="439"/>
                  </a:lnTo>
                  <a:lnTo>
                    <a:pt x="742" y="476"/>
                  </a:lnTo>
                  <a:lnTo>
                    <a:pt x="725" y="512"/>
                  </a:lnTo>
                  <a:lnTo>
                    <a:pt x="633" y="671"/>
                  </a:lnTo>
                  <a:lnTo>
                    <a:pt x="0" y="305"/>
                  </a:lnTo>
                  <a:lnTo>
                    <a:pt x="91" y="146"/>
                  </a:lnTo>
                  <a:lnTo>
                    <a:pt x="113" y="113"/>
                  </a:lnTo>
                  <a:lnTo>
                    <a:pt x="140" y="84"/>
                  </a:lnTo>
                  <a:lnTo>
                    <a:pt x="170" y="59"/>
                  </a:lnTo>
                  <a:lnTo>
                    <a:pt x="202" y="39"/>
                  </a:lnTo>
                  <a:lnTo>
                    <a:pt x="238" y="22"/>
                  </a:lnTo>
                  <a:lnTo>
                    <a:pt x="277" y="10"/>
                  </a:lnTo>
                  <a:lnTo>
                    <a:pt x="316" y="3"/>
                  </a:lnTo>
                  <a:lnTo>
                    <a:pt x="357" y="0"/>
                  </a:lnTo>
                  <a:close/>
                </a:path>
              </a:pathLst>
            </a:custGeom>
            <a:grpFill/>
            <a:ln w="0">
              <a:noFill/>
              <a:prstDash val="solid"/>
              <a:round/>
            </a:ln>
          </p:spPr>
          <p:txBody>
            <a:bodyPr vert="horz" wrap="square" lIns="91419" tIns="45709" rIns="91419" bIns="45709" numCol="1" anchor="t" anchorCtr="0" compatLnSpc="1"/>
            <a:lstStyle/>
            <a:p>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25" name="Group 17"/>
          <p:cNvGrpSpPr>
            <a:grpSpLocks noChangeAspect="1"/>
          </p:cNvGrpSpPr>
          <p:nvPr/>
        </p:nvGrpSpPr>
        <p:grpSpPr bwMode="auto">
          <a:xfrm>
            <a:off x="7116026" y="2403771"/>
            <a:ext cx="293620" cy="490424"/>
            <a:chOff x="4703" y="1442"/>
            <a:chExt cx="185" cy="309"/>
          </a:xfrm>
          <a:solidFill>
            <a:schemeClr val="bg1"/>
          </a:solidFill>
        </p:grpSpPr>
        <p:sp>
          <p:nvSpPr>
            <p:cNvPr id="26" name="Freeform 19"/>
            <p:cNvSpPr/>
            <p:nvPr/>
          </p:nvSpPr>
          <p:spPr bwMode="auto">
            <a:xfrm>
              <a:off x="4785" y="1515"/>
              <a:ext cx="27" cy="55"/>
            </a:xfrm>
            <a:custGeom>
              <a:avLst/>
              <a:gdLst>
                <a:gd name="T0" fmla="*/ 147 w 295"/>
                <a:gd name="T1" fmla="*/ 0 h 598"/>
                <a:gd name="T2" fmla="*/ 169 w 295"/>
                <a:gd name="T3" fmla="*/ 3 h 598"/>
                <a:gd name="T4" fmla="*/ 190 w 295"/>
                <a:gd name="T5" fmla="*/ 13 h 598"/>
                <a:gd name="T6" fmla="*/ 210 w 295"/>
                <a:gd name="T7" fmla="*/ 29 h 598"/>
                <a:gd name="T8" fmla="*/ 227 w 295"/>
                <a:gd name="T9" fmla="*/ 49 h 598"/>
                <a:gd name="T10" fmla="*/ 244 w 295"/>
                <a:gd name="T11" fmla="*/ 74 h 598"/>
                <a:gd name="T12" fmla="*/ 258 w 295"/>
                <a:gd name="T13" fmla="*/ 102 h 598"/>
                <a:gd name="T14" fmla="*/ 271 w 295"/>
                <a:gd name="T15" fmla="*/ 136 h 598"/>
                <a:gd name="T16" fmla="*/ 281 w 295"/>
                <a:gd name="T17" fmla="*/ 173 h 598"/>
                <a:gd name="T18" fmla="*/ 289 w 295"/>
                <a:gd name="T19" fmla="*/ 212 h 598"/>
                <a:gd name="T20" fmla="*/ 293 w 295"/>
                <a:gd name="T21" fmla="*/ 255 h 598"/>
                <a:gd name="T22" fmla="*/ 295 w 295"/>
                <a:gd name="T23" fmla="*/ 299 h 598"/>
                <a:gd name="T24" fmla="*/ 293 w 295"/>
                <a:gd name="T25" fmla="*/ 343 h 598"/>
                <a:gd name="T26" fmla="*/ 289 w 295"/>
                <a:gd name="T27" fmla="*/ 386 h 598"/>
                <a:gd name="T28" fmla="*/ 281 w 295"/>
                <a:gd name="T29" fmla="*/ 425 h 598"/>
                <a:gd name="T30" fmla="*/ 271 w 295"/>
                <a:gd name="T31" fmla="*/ 462 h 598"/>
                <a:gd name="T32" fmla="*/ 258 w 295"/>
                <a:gd name="T33" fmla="*/ 496 h 598"/>
                <a:gd name="T34" fmla="*/ 244 w 295"/>
                <a:gd name="T35" fmla="*/ 525 h 598"/>
                <a:gd name="T36" fmla="*/ 227 w 295"/>
                <a:gd name="T37" fmla="*/ 551 h 598"/>
                <a:gd name="T38" fmla="*/ 210 w 295"/>
                <a:gd name="T39" fmla="*/ 571 h 598"/>
                <a:gd name="T40" fmla="*/ 190 w 295"/>
                <a:gd name="T41" fmla="*/ 585 h 598"/>
                <a:gd name="T42" fmla="*/ 169 w 295"/>
                <a:gd name="T43" fmla="*/ 595 h 598"/>
                <a:gd name="T44" fmla="*/ 147 w 295"/>
                <a:gd name="T45" fmla="*/ 598 h 598"/>
                <a:gd name="T46" fmla="*/ 127 w 295"/>
                <a:gd name="T47" fmla="*/ 595 h 598"/>
                <a:gd name="T48" fmla="*/ 106 w 295"/>
                <a:gd name="T49" fmla="*/ 585 h 598"/>
                <a:gd name="T50" fmla="*/ 86 w 295"/>
                <a:gd name="T51" fmla="*/ 571 h 598"/>
                <a:gd name="T52" fmla="*/ 67 w 295"/>
                <a:gd name="T53" fmla="*/ 551 h 598"/>
                <a:gd name="T54" fmla="*/ 51 w 295"/>
                <a:gd name="T55" fmla="*/ 525 h 598"/>
                <a:gd name="T56" fmla="*/ 36 w 295"/>
                <a:gd name="T57" fmla="*/ 496 h 598"/>
                <a:gd name="T58" fmla="*/ 24 w 295"/>
                <a:gd name="T59" fmla="*/ 462 h 598"/>
                <a:gd name="T60" fmla="*/ 14 w 295"/>
                <a:gd name="T61" fmla="*/ 425 h 598"/>
                <a:gd name="T62" fmla="*/ 6 w 295"/>
                <a:gd name="T63" fmla="*/ 386 h 598"/>
                <a:gd name="T64" fmla="*/ 2 w 295"/>
                <a:gd name="T65" fmla="*/ 343 h 598"/>
                <a:gd name="T66" fmla="*/ 0 w 295"/>
                <a:gd name="T67" fmla="*/ 299 h 598"/>
                <a:gd name="T68" fmla="*/ 2 w 295"/>
                <a:gd name="T69" fmla="*/ 255 h 598"/>
                <a:gd name="T70" fmla="*/ 6 w 295"/>
                <a:gd name="T71" fmla="*/ 212 h 598"/>
                <a:gd name="T72" fmla="*/ 14 w 295"/>
                <a:gd name="T73" fmla="*/ 173 h 598"/>
                <a:gd name="T74" fmla="*/ 24 w 295"/>
                <a:gd name="T75" fmla="*/ 136 h 598"/>
                <a:gd name="T76" fmla="*/ 36 w 295"/>
                <a:gd name="T77" fmla="*/ 102 h 598"/>
                <a:gd name="T78" fmla="*/ 51 w 295"/>
                <a:gd name="T79" fmla="*/ 74 h 598"/>
                <a:gd name="T80" fmla="*/ 67 w 295"/>
                <a:gd name="T81" fmla="*/ 49 h 598"/>
                <a:gd name="T82" fmla="*/ 86 w 295"/>
                <a:gd name="T83" fmla="*/ 29 h 598"/>
                <a:gd name="T84" fmla="*/ 106 w 295"/>
                <a:gd name="T85" fmla="*/ 13 h 598"/>
                <a:gd name="T86" fmla="*/ 127 w 295"/>
                <a:gd name="T87" fmla="*/ 3 h 598"/>
                <a:gd name="T88" fmla="*/ 147 w 295"/>
                <a:gd name="T89"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5" h="598">
                  <a:moveTo>
                    <a:pt x="147" y="0"/>
                  </a:moveTo>
                  <a:lnTo>
                    <a:pt x="169" y="3"/>
                  </a:lnTo>
                  <a:lnTo>
                    <a:pt x="190" y="13"/>
                  </a:lnTo>
                  <a:lnTo>
                    <a:pt x="210" y="29"/>
                  </a:lnTo>
                  <a:lnTo>
                    <a:pt x="227" y="49"/>
                  </a:lnTo>
                  <a:lnTo>
                    <a:pt x="244" y="74"/>
                  </a:lnTo>
                  <a:lnTo>
                    <a:pt x="258" y="102"/>
                  </a:lnTo>
                  <a:lnTo>
                    <a:pt x="271" y="136"/>
                  </a:lnTo>
                  <a:lnTo>
                    <a:pt x="281" y="173"/>
                  </a:lnTo>
                  <a:lnTo>
                    <a:pt x="289" y="212"/>
                  </a:lnTo>
                  <a:lnTo>
                    <a:pt x="293" y="255"/>
                  </a:lnTo>
                  <a:lnTo>
                    <a:pt x="295" y="299"/>
                  </a:lnTo>
                  <a:lnTo>
                    <a:pt x="293" y="343"/>
                  </a:lnTo>
                  <a:lnTo>
                    <a:pt x="289" y="386"/>
                  </a:lnTo>
                  <a:lnTo>
                    <a:pt x="281" y="425"/>
                  </a:lnTo>
                  <a:lnTo>
                    <a:pt x="271" y="462"/>
                  </a:lnTo>
                  <a:lnTo>
                    <a:pt x="258" y="496"/>
                  </a:lnTo>
                  <a:lnTo>
                    <a:pt x="244" y="525"/>
                  </a:lnTo>
                  <a:lnTo>
                    <a:pt x="227" y="551"/>
                  </a:lnTo>
                  <a:lnTo>
                    <a:pt x="210" y="571"/>
                  </a:lnTo>
                  <a:lnTo>
                    <a:pt x="190" y="585"/>
                  </a:lnTo>
                  <a:lnTo>
                    <a:pt x="169" y="595"/>
                  </a:lnTo>
                  <a:lnTo>
                    <a:pt x="147" y="598"/>
                  </a:lnTo>
                  <a:lnTo>
                    <a:pt x="127" y="595"/>
                  </a:lnTo>
                  <a:lnTo>
                    <a:pt x="106" y="585"/>
                  </a:lnTo>
                  <a:lnTo>
                    <a:pt x="86" y="571"/>
                  </a:lnTo>
                  <a:lnTo>
                    <a:pt x="67" y="551"/>
                  </a:lnTo>
                  <a:lnTo>
                    <a:pt x="51" y="525"/>
                  </a:lnTo>
                  <a:lnTo>
                    <a:pt x="36" y="496"/>
                  </a:lnTo>
                  <a:lnTo>
                    <a:pt x="24" y="462"/>
                  </a:lnTo>
                  <a:lnTo>
                    <a:pt x="14" y="425"/>
                  </a:lnTo>
                  <a:lnTo>
                    <a:pt x="6" y="386"/>
                  </a:lnTo>
                  <a:lnTo>
                    <a:pt x="2" y="343"/>
                  </a:lnTo>
                  <a:lnTo>
                    <a:pt x="0" y="299"/>
                  </a:lnTo>
                  <a:lnTo>
                    <a:pt x="2" y="255"/>
                  </a:lnTo>
                  <a:lnTo>
                    <a:pt x="6" y="212"/>
                  </a:lnTo>
                  <a:lnTo>
                    <a:pt x="14" y="173"/>
                  </a:lnTo>
                  <a:lnTo>
                    <a:pt x="24" y="136"/>
                  </a:lnTo>
                  <a:lnTo>
                    <a:pt x="36" y="102"/>
                  </a:lnTo>
                  <a:lnTo>
                    <a:pt x="51" y="74"/>
                  </a:lnTo>
                  <a:lnTo>
                    <a:pt x="67" y="49"/>
                  </a:lnTo>
                  <a:lnTo>
                    <a:pt x="86" y="29"/>
                  </a:lnTo>
                  <a:lnTo>
                    <a:pt x="106" y="13"/>
                  </a:lnTo>
                  <a:lnTo>
                    <a:pt x="127" y="3"/>
                  </a:lnTo>
                  <a:lnTo>
                    <a:pt x="147" y="0"/>
                  </a:lnTo>
                  <a:close/>
                </a:path>
              </a:pathLst>
            </a:custGeom>
            <a:grpFill/>
            <a:ln w="0">
              <a:noFill/>
              <a:prstDash val="solid"/>
              <a:round/>
            </a:ln>
          </p:spPr>
          <p:txBody>
            <a:bodyPr vert="horz" wrap="square" lIns="91419" tIns="45709" rIns="91419" bIns="45709" numCol="1" anchor="t" anchorCtr="0" compatLnSpc="1"/>
            <a:lstStyle/>
            <a:p>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7" name="Freeform 20"/>
            <p:cNvSpPr/>
            <p:nvPr/>
          </p:nvSpPr>
          <p:spPr bwMode="auto">
            <a:xfrm>
              <a:off x="4703" y="1442"/>
              <a:ext cx="103" cy="58"/>
            </a:xfrm>
            <a:custGeom>
              <a:avLst/>
              <a:gdLst>
                <a:gd name="T0" fmla="*/ 146 w 1128"/>
                <a:gd name="T1" fmla="*/ 0 h 646"/>
                <a:gd name="T2" fmla="*/ 153 w 1128"/>
                <a:gd name="T3" fmla="*/ 76 h 646"/>
                <a:gd name="T4" fmla="*/ 170 w 1128"/>
                <a:gd name="T5" fmla="*/ 134 h 646"/>
                <a:gd name="T6" fmla="*/ 200 w 1128"/>
                <a:gd name="T7" fmla="*/ 178 h 646"/>
                <a:gd name="T8" fmla="*/ 244 w 1128"/>
                <a:gd name="T9" fmla="*/ 209 h 646"/>
                <a:gd name="T10" fmla="*/ 301 w 1128"/>
                <a:gd name="T11" fmla="*/ 229 h 646"/>
                <a:gd name="T12" fmla="*/ 374 w 1128"/>
                <a:gd name="T13" fmla="*/ 240 h 646"/>
                <a:gd name="T14" fmla="*/ 460 w 1128"/>
                <a:gd name="T15" fmla="*/ 247 h 646"/>
                <a:gd name="T16" fmla="*/ 563 w 1128"/>
                <a:gd name="T17" fmla="*/ 248 h 646"/>
                <a:gd name="T18" fmla="*/ 627 w 1128"/>
                <a:gd name="T19" fmla="*/ 248 h 646"/>
                <a:gd name="T20" fmla="*/ 693 w 1128"/>
                <a:gd name="T21" fmla="*/ 250 h 646"/>
                <a:gd name="T22" fmla="*/ 760 w 1128"/>
                <a:gd name="T23" fmla="*/ 255 h 646"/>
                <a:gd name="T24" fmla="*/ 826 w 1128"/>
                <a:gd name="T25" fmla="*/ 265 h 646"/>
                <a:gd name="T26" fmla="*/ 890 w 1128"/>
                <a:gd name="T27" fmla="*/ 281 h 646"/>
                <a:gd name="T28" fmla="*/ 949 w 1128"/>
                <a:gd name="T29" fmla="*/ 304 h 646"/>
                <a:gd name="T30" fmla="*/ 1002 w 1128"/>
                <a:gd name="T31" fmla="*/ 338 h 646"/>
                <a:gd name="T32" fmla="*/ 1048 w 1128"/>
                <a:gd name="T33" fmla="*/ 382 h 646"/>
                <a:gd name="T34" fmla="*/ 1086 w 1128"/>
                <a:gd name="T35" fmla="*/ 439 h 646"/>
                <a:gd name="T36" fmla="*/ 1111 w 1128"/>
                <a:gd name="T37" fmla="*/ 510 h 646"/>
                <a:gd name="T38" fmla="*/ 1126 w 1128"/>
                <a:gd name="T39" fmla="*/ 597 h 646"/>
                <a:gd name="T40" fmla="*/ 980 w 1128"/>
                <a:gd name="T41" fmla="*/ 646 h 646"/>
                <a:gd name="T42" fmla="*/ 974 w 1128"/>
                <a:gd name="T43" fmla="*/ 570 h 646"/>
                <a:gd name="T44" fmla="*/ 957 w 1128"/>
                <a:gd name="T45" fmla="*/ 512 h 646"/>
                <a:gd name="T46" fmla="*/ 927 w 1128"/>
                <a:gd name="T47" fmla="*/ 468 h 646"/>
                <a:gd name="T48" fmla="*/ 883 w 1128"/>
                <a:gd name="T49" fmla="*/ 437 h 646"/>
                <a:gd name="T50" fmla="*/ 826 w 1128"/>
                <a:gd name="T51" fmla="*/ 417 h 646"/>
                <a:gd name="T52" fmla="*/ 753 w 1128"/>
                <a:gd name="T53" fmla="*/ 404 h 646"/>
                <a:gd name="T54" fmla="*/ 666 w 1128"/>
                <a:gd name="T55" fmla="*/ 399 h 646"/>
                <a:gd name="T56" fmla="*/ 563 w 1128"/>
                <a:gd name="T57" fmla="*/ 397 h 646"/>
                <a:gd name="T58" fmla="*/ 500 w 1128"/>
                <a:gd name="T59" fmla="*/ 397 h 646"/>
                <a:gd name="T60" fmla="*/ 433 w 1128"/>
                <a:gd name="T61" fmla="*/ 395 h 646"/>
                <a:gd name="T62" fmla="*/ 367 w 1128"/>
                <a:gd name="T63" fmla="*/ 391 h 646"/>
                <a:gd name="T64" fmla="*/ 301 w 1128"/>
                <a:gd name="T65" fmla="*/ 381 h 646"/>
                <a:gd name="T66" fmla="*/ 238 w 1128"/>
                <a:gd name="T67" fmla="*/ 365 h 646"/>
                <a:gd name="T68" fmla="*/ 179 w 1128"/>
                <a:gd name="T69" fmla="*/ 341 h 646"/>
                <a:gd name="T70" fmla="*/ 125 w 1128"/>
                <a:gd name="T71" fmla="*/ 308 h 646"/>
                <a:gd name="T72" fmla="*/ 79 w 1128"/>
                <a:gd name="T73" fmla="*/ 264 h 646"/>
                <a:gd name="T74" fmla="*/ 42 w 1128"/>
                <a:gd name="T75" fmla="*/ 207 h 646"/>
                <a:gd name="T76" fmla="*/ 16 w 1128"/>
                <a:gd name="T77" fmla="*/ 136 h 646"/>
                <a:gd name="T78" fmla="*/ 2 w 1128"/>
                <a:gd name="T79" fmla="*/ 49 h 646"/>
                <a:gd name="T80" fmla="*/ 0 w 1128"/>
                <a:gd name="T81"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8" h="646">
                  <a:moveTo>
                    <a:pt x="0" y="0"/>
                  </a:moveTo>
                  <a:lnTo>
                    <a:pt x="146" y="0"/>
                  </a:lnTo>
                  <a:lnTo>
                    <a:pt x="149" y="40"/>
                  </a:lnTo>
                  <a:lnTo>
                    <a:pt x="153" y="76"/>
                  </a:lnTo>
                  <a:lnTo>
                    <a:pt x="160" y="106"/>
                  </a:lnTo>
                  <a:lnTo>
                    <a:pt x="170" y="134"/>
                  </a:lnTo>
                  <a:lnTo>
                    <a:pt x="184" y="158"/>
                  </a:lnTo>
                  <a:lnTo>
                    <a:pt x="200" y="178"/>
                  </a:lnTo>
                  <a:lnTo>
                    <a:pt x="221" y="195"/>
                  </a:lnTo>
                  <a:lnTo>
                    <a:pt x="244" y="209"/>
                  </a:lnTo>
                  <a:lnTo>
                    <a:pt x="271" y="220"/>
                  </a:lnTo>
                  <a:lnTo>
                    <a:pt x="301" y="229"/>
                  </a:lnTo>
                  <a:lnTo>
                    <a:pt x="336" y="236"/>
                  </a:lnTo>
                  <a:lnTo>
                    <a:pt x="374" y="240"/>
                  </a:lnTo>
                  <a:lnTo>
                    <a:pt x="416" y="245"/>
                  </a:lnTo>
                  <a:lnTo>
                    <a:pt x="460" y="247"/>
                  </a:lnTo>
                  <a:lnTo>
                    <a:pt x="510" y="248"/>
                  </a:lnTo>
                  <a:lnTo>
                    <a:pt x="563" y="248"/>
                  </a:lnTo>
                  <a:lnTo>
                    <a:pt x="595" y="248"/>
                  </a:lnTo>
                  <a:lnTo>
                    <a:pt x="627" y="248"/>
                  </a:lnTo>
                  <a:lnTo>
                    <a:pt x="660" y="249"/>
                  </a:lnTo>
                  <a:lnTo>
                    <a:pt x="693" y="250"/>
                  </a:lnTo>
                  <a:lnTo>
                    <a:pt x="727" y="252"/>
                  </a:lnTo>
                  <a:lnTo>
                    <a:pt x="760" y="255"/>
                  </a:lnTo>
                  <a:lnTo>
                    <a:pt x="794" y="259"/>
                  </a:lnTo>
                  <a:lnTo>
                    <a:pt x="826" y="265"/>
                  </a:lnTo>
                  <a:lnTo>
                    <a:pt x="858" y="272"/>
                  </a:lnTo>
                  <a:lnTo>
                    <a:pt x="890" y="281"/>
                  </a:lnTo>
                  <a:lnTo>
                    <a:pt x="920" y="291"/>
                  </a:lnTo>
                  <a:lnTo>
                    <a:pt x="949" y="304"/>
                  </a:lnTo>
                  <a:lnTo>
                    <a:pt x="976" y="320"/>
                  </a:lnTo>
                  <a:lnTo>
                    <a:pt x="1002" y="338"/>
                  </a:lnTo>
                  <a:lnTo>
                    <a:pt x="1026" y="359"/>
                  </a:lnTo>
                  <a:lnTo>
                    <a:pt x="1048" y="382"/>
                  </a:lnTo>
                  <a:lnTo>
                    <a:pt x="1068" y="408"/>
                  </a:lnTo>
                  <a:lnTo>
                    <a:pt x="1086" y="439"/>
                  </a:lnTo>
                  <a:lnTo>
                    <a:pt x="1100" y="472"/>
                  </a:lnTo>
                  <a:lnTo>
                    <a:pt x="1111" y="510"/>
                  </a:lnTo>
                  <a:lnTo>
                    <a:pt x="1121" y="551"/>
                  </a:lnTo>
                  <a:lnTo>
                    <a:pt x="1126" y="597"/>
                  </a:lnTo>
                  <a:lnTo>
                    <a:pt x="1128" y="646"/>
                  </a:lnTo>
                  <a:lnTo>
                    <a:pt x="980" y="646"/>
                  </a:lnTo>
                  <a:lnTo>
                    <a:pt x="979" y="606"/>
                  </a:lnTo>
                  <a:lnTo>
                    <a:pt x="974" y="570"/>
                  </a:lnTo>
                  <a:lnTo>
                    <a:pt x="967" y="539"/>
                  </a:lnTo>
                  <a:lnTo>
                    <a:pt x="957" y="512"/>
                  </a:lnTo>
                  <a:lnTo>
                    <a:pt x="943" y="489"/>
                  </a:lnTo>
                  <a:lnTo>
                    <a:pt x="927" y="468"/>
                  </a:lnTo>
                  <a:lnTo>
                    <a:pt x="906" y="451"/>
                  </a:lnTo>
                  <a:lnTo>
                    <a:pt x="883" y="437"/>
                  </a:lnTo>
                  <a:lnTo>
                    <a:pt x="856" y="425"/>
                  </a:lnTo>
                  <a:lnTo>
                    <a:pt x="826" y="417"/>
                  </a:lnTo>
                  <a:lnTo>
                    <a:pt x="792" y="410"/>
                  </a:lnTo>
                  <a:lnTo>
                    <a:pt x="753" y="404"/>
                  </a:lnTo>
                  <a:lnTo>
                    <a:pt x="712" y="401"/>
                  </a:lnTo>
                  <a:lnTo>
                    <a:pt x="666" y="399"/>
                  </a:lnTo>
                  <a:lnTo>
                    <a:pt x="617" y="398"/>
                  </a:lnTo>
                  <a:lnTo>
                    <a:pt x="563" y="397"/>
                  </a:lnTo>
                  <a:lnTo>
                    <a:pt x="532" y="397"/>
                  </a:lnTo>
                  <a:lnTo>
                    <a:pt x="500" y="397"/>
                  </a:lnTo>
                  <a:lnTo>
                    <a:pt x="466" y="397"/>
                  </a:lnTo>
                  <a:lnTo>
                    <a:pt x="433" y="395"/>
                  </a:lnTo>
                  <a:lnTo>
                    <a:pt x="400" y="394"/>
                  </a:lnTo>
                  <a:lnTo>
                    <a:pt x="367" y="391"/>
                  </a:lnTo>
                  <a:lnTo>
                    <a:pt x="333" y="386"/>
                  </a:lnTo>
                  <a:lnTo>
                    <a:pt x="301" y="381"/>
                  </a:lnTo>
                  <a:lnTo>
                    <a:pt x="269" y="374"/>
                  </a:lnTo>
                  <a:lnTo>
                    <a:pt x="238" y="365"/>
                  </a:lnTo>
                  <a:lnTo>
                    <a:pt x="208" y="354"/>
                  </a:lnTo>
                  <a:lnTo>
                    <a:pt x="179" y="341"/>
                  </a:lnTo>
                  <a:lnTo>
                    <a:pt x="151" y="326"/>
                  </a:lnTo>
                  <a:lnTo>
                    <a:pt x="125" y="308"/>
                  </a:lnTo>
                  <a:lnTo>
                    <a:pt x="101" y="287"/>
                  </a:lnTo>
                  <a:lnTo>
                    <a:pt x="79" y="264"/>
                  </a:lnTo>
                  <a:lnTo>
                    <a:pt x="59" y="237"/>
                  </a:lnTo>
                  <a:lnTo>
                    <a:pt x="42" y="207"/>
                  </a:lnTo>
                  <a:lnTo>
                    <a:pt x="27" y="173"/>
                  </a:lnTo>
                  <a:lnTo>
                    <a:pt x="16" y="136"/>
                  </a:lnTo>
                  <a:lnTo>
                    <a:pt x="7" y="95"/>
                  </a:lnTo>
                  <a:lnTo>
                    <a:pt x="2" y="49"/>
                  </a:lnTo>
                  <a:lnTo>
                    <a:pt x="0" y="0"/>
                  </a:lnTo>
                  <a:lnTo>
                    <a:pt x="0" y="0"/>
                  </a:lnTo>
                  <a:close/>
                </a:path>
              </a:pathLst>
            </a:custGeom>
            <a:grpFill/>
            <a:ln w="0">
              <a:noFill/>
              <a:prstDash val="solid"/>
              <a:round/>
            </a:ln>
          </p:spPr>
          <p:txBody>
            <a:bodyPr vert="horz" wrap="square" lIns="91419" tIns="45709" rIns="91419" bIns="45709" numCol="1" anchor="t" anchorCtr="0" compatLnSpc="1"/>
            <a:lstStyle/>
            <a:p>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8" name="Freeform 21"/>
            <p:cNvSpPr/>
            <p:nvPr/>
          </p:nvSpPr>
          <p:spPr bwMode="auto">
            <a:xfrm>
              <a:off x="4710" y="1500"/>
              <a:ext cx="178" cy="251"/>
            </a:xfrm>
            <a:custGeom>
              <a:avLst/>
              <a:gdLst>
                <a:gd name="T0" fmla="*/ 696 w 1960"/>
                <a:gd name="T1" fmla="*/ 45 h 2756"/>
                <a:gd name="T2" fmla="*/ 685 w 1960"/>
                <a:gd name="T3" fmla="*/ 139 h 2756"/>
                <a:gd name="T4" fmla="*/ 688 w 1960"/>
                <a:gd name="T5" fmla="*/ 837 h 2756"/>
                <a:gd name="T6" fmla="*/ 707 w 1960"/>
                <a:gd name="T7" fmla="*/ 928 h 2756"/>
                <a:gd name="T8" fmla="*/ 744 w 1960"/>
                <a:gd name="T9" fmla="*/ 1009 h 2756"/>
                <a:gd name="T10" fmla="*/ 794 w 1960"/>
                <a:gd name="T11" fmla="*/ 1076 h 2756"/>
                <a:gd name="T12" fmla="*/ 856 w 1960"/>
                <a:gd name="T13" fmla="*/ 1126 h 2756"/>
                <a:gd name="T14" fmla="*/ 927 w 1960"/>
                <a:gd name="T15" fmla="*/ 1154 h 2756"/>
                <a:gd name="T16" fmla="*/ 925 w 1960"/>
                <a:gd name="T17" fmla="*/ 1158 h 2756"/>
                <a:gd name="T18" fmla="*/ 925 w 1960"/>
                <a:gd name="T19" fmla="*/ 1683 h 2756"/>
                <a:gd name="T20" fmla="*/ 936 w 1960"/>
                <a:gd name="T21" fmla="*/ 1715 h 2756"/>
                <a:gd name="T22" fmla="*/ 963 w 1960"/>
                <a:gd name="T23" fmla="*/ 1735 h 2756"/>
                <a:gd name="T24" fmla="*/ 997 w 1960"/>
                <a:gd name="T25" fmla="*/ 1735 h 2756"/>
                <a:gd name="T26" fmla="*/ 1024 w 1960"/>
                <a:gd name="T27" fmla="*/ 1715 h 2756"/>
                <a:gd name="T28" fmla="*/ 1034 w 1960"/>
                <a:gd name="T29" fmla="*/ 1683 h 2756"/>
                <a:gd name="T30" fmla="*/ 1033 w 1960"/>
                <a:gd name="T31" fmla="*/ 1158 h 2756"/>
                <a:gd name="T32" fmla="*/ 1032 w 1960"/>
                <a:gd name="T33" fmla="*/ 1154 h 2756"/>
                <a:gd name="T34" fmla="*/ 1104 w 1960"/>
                <a:gd name="T35" fmla="*/ 1126 h 2756"/>
                <a:gd name="T36" fmla="*/ 1165 w 1960"/>
                <a:gd name="T37" fmla="*/ 1076 h 2756"/>
                <a:gd name="T38" fmla="*/ 1216 w 1960"/>
                <a:gd name="T39" fmla="*/ 1009 h 2756"/>
                <a:gd name="T40" fmla="*/ 1253 w 1960"/>
                <a:gd name="T41" fmla="*/ 928 h 2756"/>
                <a:gd name="T42" fmla="*/ 1271 w 1960"/>
                <a:gd name="T43" fmla="*/ 837 h 2756"/>
                <a:gd name="T44" fmla="*/ 1274 w 1960"/>
                <a:gd name="T45" fmla="*/ 139 h 2756"/>
                <a:gd name="T46" fmla="*/ 1264 w 1960"/>
                <a:gd name="T47" fmla="*/ 45 h 2756"/>
                <a:gd name="T48" fmla="*/ 1322 w 1960"/>
                <a:gd name="T49" fmla="*/ 22 h 2756"/>
                <a:gd name="T50" fmla="*/ 1456 w 1960"/>
                <a:gd name="T51" fmla="*/ 82 h 2756"/>
                <a:gd name="T52" fmla="*/ 1578 w 1960"/>
                <a:gd name="T53" fmla="*/ 160 h 2756"/>
                <a:gd name="T54" fmla="*/ 1687 w 1960"/>
                <a:gd name="T55" fmla="*/ 256 h 2756"/>
                <a:gd name="T56" fmla="*/ 1779 w 1960"/>
                <a:gd name="T57" fmla="*/ 367 h 2756"/>
                <a:gd name="T58" fmla="*/ 1855 w 1960"/>
                <a:gd name="T59" fmla="*/ 492 h 2756"/>
                <a:gd name="T60" fmla="*/ 1912 w 1960"/>
                <a:gd name="T61" fmla="*/ 628 h 2756"/>
                <a:gd name="T62" fmla="*/ 1947 w 1960"/>
                <a:gd name="T63" fmla="*/ 774 h 2756"/>
                <a:gd name="T64" fmla="*/ 1960 w 1960"/>
                <a:gd name="T65" fmla="*/ 927 h 2756"/>
                <a:gd name="T66" fmla="*/ 1957 w 1960"/>
                <a:gd name="T67" fmla="*/ 1872 h 2756"/>
                <a:gd name="T68" fmla="*/ 1932 w 1960"/>
                <a:gd name="T69" fmla="*/ 2024 h 2756"/>
                <a:gd name="T70" fmla="*/ 1885 w 1960"/>
                <a:gd name="T71" fmla="*/ 2166 h 2756"/>
                <a:gd name="T72" fmla="*/ 1818 w 1960"/>
                <a:gd name="T73" fmla="*/ 2300 h 2756"/>
                <a:gd name="T74" fmla="*/ 1731 w 1960"/>
                <a:gd name="T75" fmla="*/ 2419 h 2756"/>
                <a:gd name="T76" fmla="*/ 1629 w 1960"/>
                <a:gd name="T77" fmla="*/ 2524 h 2756"/>
                <a:gd name="T78" fmla="*/ 1511 w 1960"/>
                <a:gd name="T79" fmla="*/ 2611 h 2756"/>
                <a:gd name="T80" fmla="*/ 1380 w 1960"/>
                <a:gd name="T81" fmla="*/ 2680 h 2756"/>
                <a:gd name="T82" fmla="*/ 1240 w 1960"/>
                <a:gd name="T83" fmla="*/ 2727 h 2756"/>
                <a:gd name="T84" fmla="*/ 1090 w 1960"/>
                <a:gd name="T85" fmla="*/ 2753 h 2756"/>
                <a:gd name="T86" fmla="*/ 946 w 1960"/>
                <a:gd name="T87" fmla="*/ 2756 h 2756"/>
                <a:gd name="T88" fmla="*/ 793 w 1960"/>
                <a:gd name="T89" fmla="*/ 2743 h 2756"/>
                <a:gd name="T90" fmla="*/ 648 w 1960"/>
                <a:gd name="T91" fmla="*/ 2706 h 2756"/>
                <a:gd name="T92" fmla="*/ 512 w 1960"/>
                <a:gd name="T93" fmla="*/ 2648 h 2756"/>
                <a:gd name="T94" fmla="*/ 388 w 1960"/>
                <a:gd name="T95" fmla="*/ 2569 h 2756"/>
                <a:gd name="T96" fmla="*/ 277 w 1960"/>
                <a:gd name="T97" fmla="*/ 2473 h 2756"/>
                <a:gd name="T98" fmla="*/ 183 w 1960"/>
                <a:gd name="T99" fmla="*/ 2361 h 2756"/>
                <a:gd name="T100" fmla="*/ 106 w 1960"/>
                <a:gd name="T101" fmla="*/ 2234 h 2756"/>
                <a:gd name="T102" fmla="*/ 48 w 1960"/>
                <a:gd name="T103" fmla="*/ 2097 h 2756"/>
                <a:gd name="T104" fmla="*/ 12 w 1960"/>
                <a:gd name="T105" fmla="*/ 1949 h 2756"/>
                <a:gd name="T106" fmla="*/ 0 w 1960"/>
                <a:gd name="T107" fmla="*/ 1792 h 2756"/>
                <a:gd name="T108" fmla="*/ 3 w 1960"/>
                <a:gd name="T109" fmla="*/ 850 h 2756"/>
                <a:gd name="T110" fmla="*/ 27 w 1960"/>
                <a:gd name="T111" fmla="*/ 700 h 2756"/>
                <a:gd name="T112" fmla="*/ 72 w 1960"/>
                <a:gd name="T113" fmla="*/ 558 h 2756"/>
                <a:gd name="T114" fmla="*/ 140 w 1960"/>
                <a:gd name="T115" fmla="*/ 427 h 2756"/>
                <a:gd name="T116" fmla="*/ 224 w 1960"/>
                <a:gd name="T117" fmla="*/ 309 h 2756"/>
                <a:gd name="T118" fmla="*/ 326 w 1960"/>
                <a:gd name="T119" fmla="*/ 205 h 2756"/>
                <a:gd name="T120" fmla="*/ 441 w 1960"/>
                <a:gd name="T121" fmla="*/ 119 h 2756"/>
                <a:gd name="T122" fmla="*/ 569 w 1960"/>
                <a:gd name="T123" fmla="*/ 49 h 2756"/>
                <a:gd name="T124" fmla="*/ 707 w 1960"/>
                <a:gd name="T125" fmla="*/ 0 h 2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60" h="2756">
                  <a:moveTo>
                    <a:pt x="707" y="0"/>
                  </a:moveTo>
                  <a:lnTo>
                    <a:pt x="696" y="45"/>
                  </a:lnTo>
                  <a:lnTo>
                    <a:pt x="688" y="90"/>
                  </a:lnTo>
                  <a:lnTo>
                    <a:pt x="685" y="139"/>
                  </a:lnTo>
                  <a:lnTo>
                    <a:pt x="685" y="787"/>
                  </a:lnTo>
                  <a:lnTo>
                    <a:pt x="688" y="837"/>
                  </a:lnTo>
                  <a:lnTo>
                    <a:pt x="696" y="884"/>
                  </a:lnTo>
                  <a:lnTo>
                    <a:pt x="707" y="928"/>
                  </a:lnTo>
                  <a:lnTo>
                    <a:pt x="724" y="970"/>
                  </a:lnTo>
                  <a:lnTo>
                    <a:pt x="744" y="1009"/>
                  </a:lnTo>
                  <a:lnTo>
                    <a:pt x="767" y="1044"/>
                  </a:lnTo>
                  <a:lnTo>
                    <a:pt x="794" y="1076"/>
                  </a:lnTo>
                  <a:lnTo>
                    <a:pt x="823" y="1103"/>
                  </a:lnTo>
                  <a:lnTo>
                    <a:pt x="856" y="1126"/>
                  </a:lnTo>
                  <a:lnTo>
                    <a:pt x="890" y="1142"/>
                  </a:lnTo>
                  <a:lnTo>
                    <a:pt x="927" y="1154"/>
                  </a:lnTo>
                  <a:lnTo>
                    <a:pt x="926" y="1156"/>
                  </a:lnTo>
                  <a:lnTo>
                    <a:pt x="925" y="1158"/>
                  </a:lnTo>
                  <a:lnTo>
                    <a:pt x="925" y="1161"/>
                  </a:lnTo>
                  <a:lnTo>
                    <a:pt x="925" y="1683"/>
                  </a:lnTo>
                  <a:lnTo>
                    <a:pt x="928" y="1700"/>
                  </a:lnTo>
                  <a:lnTo>
                    <a:pt x="936" y="1715"/>
                  </a:lnTo>
                  <a:lnTo>
                    <a:pt x="947" y="1727"/>
                  </a:lnTo>
                  <a:lnTo>
                    <a:pt x="963" y="1735"/>
                  </a:lnTo>
                  <a:lnTo>
                    <a:pt x="979" y="1738"/>
                  </a:lnTo>
                  <a:lnTo>
                    <a:pt x="997" y="1735"/>
                  </a:lnTo>
                  <a:lnTo>
                    <a:pt x="1012" y="1728"/>
                  </a:lnTo>
                  <a:lnTo>
                    <a:pt x="1024" y="1715"/>
                  </a:lnTo>
                  <a:lnTo>
                    <a:pt x="1031" y="1700"/>
                  </a:lnTo>
                  <a:lnTo>
                    <a:pt x="1034" y="1683"/>
                  </a:lnTo>
                  <a:lnTo>
                    <a:pt x="1034" y="1161"/>
                  </a:lnTo>
                  <a:lnTo>
                    <a:pt x="1033" y="1158"/>
                  </a:lnTo>
                  <a:lnTo>
                    <a:pt x="1033" y="1156"/>
                  </a:lnTo>
                  <a:lnTo>
                    <a:pt x="1032" y="1154"/>
                  </a:lnTo>
                  <a:lnTo>
                    <a:pt x="1070" y="1142"/>
                  </a:lnTo>
                  <a:lnTo>
                    <a:pt x="1104" y="1126"/>
                  </a:lnTo>
                  <a:lnTo>
                    <a:pt x="1136" y="1103"/>
                  </a:lnTo>
                  <a:lnTo>
                    <a:pt x="1165" y="1076"/>
                  </a:lnTo>
                  <a:lnTo>
                    <a:pt x="1192" y="1044"/>
                  </a:lnTo>
                  <a:lnTo>
                    <a:pt x="1216" y="1009"/>
                  </a:lnTo>
                  <a:lnTo>
                    <a:pt x="1236" y="970"/>
                  </a:lnTo>
                  <a:lnTo>
                    <a:pt x="1253" y="928"/>
                  </a:lnTo>
                  <a:lnTo>
                    <a:pt x="1264" y="884"/>
                  </a:lnTo>
                  <a:lnTo>
                    <a:pt x="1271" y="837"/>
                  </a:lnTo>
                  <a:lnTo>
                    <a:pt x="1274" y="787"/>
                  </a:lnTo>
                  <a:lnTo>
                    <a:pt x="1274" y="139"/>
                  </a:lnTo>
                  <a:lnTo>
                    <a:pt x="1271" y="90"/>
                  </a:lnTo>
                  <a:lnTo>
                    <a:pt x="1264" y="45"/>
                  </a:lnTo>
                  <a:lnTo>
                    <a:pt x="1251" y="0"/>
                  </a:lnTo>
                  <a:lnTo>
                    <a:pt x="1322" y="22"/>
                  </a:lnTo>
                  <a:lnTo>
                    <a:pt x="1391" y="49"/>
                  </a:lnTo>
                  <a:lnTo>
                    <a:pt x="1456" y="82"/>
                  </a:lnTo>
                  <a:lnTo>
                    <a:pt x="1518" y="119"/>
                  </a:lnTo>
                  <a:lnTo>
                    <a:pt x="1578" y="160"/>
                  </a:lnTo>
                  <a:lnTo>
                    <a:pt x="1634" y="205"/>
                  </a:lnTo>
                  <a:lnTo>
                    <a:pt x="1687" y="256"/>
                  </a:lnTo>
                  <a:lnTo>
                    <a:pt x="1734" y="309"/>
                  </a:lnTo>
                  <a:lnTo>
                    <a:pt x="1779" y="367"/>
                  </a:lnTo>
                  <a:lnTo>
                    <a:pt x="1820" y="427"/>
                  </a:lnTo>
                  <a:lnTo>
                    <a:pt x="1855" y="492"/>
                  </a:lnTo>
                  <a:lnTo>
                    <a:pt x="1886" y="558"/>
                  </a:lnTo>
                  <a:lnTo>
                    <a:pt x="1912" y="628"/>
                  </a:lnTo>
                  <a:lnTo>
                    <a:pt x="1933" y="700"/>
                  </a:lnTo>
                  <a:lnTo>
                    <a:pt x="1947" y="774"/>
                  </a:lnTo>
                  <a:lnTo>
                    <a:pt x="1957" y="850"/>
                  </a:lnTo>
                  <a:lnTo>
                    <a:pt x="1960" y="927"/>
                  </a:lnTo>
                  <a:lnTo>
                    <a:pt x="1960" y="1792"/>
                  </a:lnTo>
                  <a:lnTo>
                    <a:pt x="1957" y="1872"/>
                  </a:lnTo>
                  <a:lnTo>
                    <a:pt x="1947" y="1949"/>
                  </a:lnTo>
                  <a:lnTo>
                    <a:pt x="1932" y="2024"/>
                  </a:lnTo>
                  <a:lnTo>
                    <a:pt x="1911" y="2097"/>
                  </a:lnTo>
                  <a:lnTo>
                    <a:pt x="1885" y="2166"/>
                  </a:lnTo>
                  <a:lnTo>
                    <a:pt x="1854" y="2234"/>
                  </a:lnTo>
                  <a:lnTo>
                    <a:pt x="1818" y="2300"/>
                  </a:lnTo>
                  <a:lnTo>
                    <a:pt x="1777" y="2361"/>
                  </a:lnTo>
                  <a:lnTo>
                    <a:pt x="1731" y="2419"/>
                  </a:lnTo>
                  <a:lnTo>
                    <a:pt x="1682" y="2473"/>
                  </a:lnTo>
                  <a:lnTo>
                    <a:pt x="1629" y="2524"/>
                  </a:lnTo>
                  <a:lnTo>
                    <a:pt x="1571" y="2569"/>
                  </a:lnTo>
                  <a:lnTo>
                    <a:pt x="1511" y="2611"/>
                  </a:lnTo>
                  <a:lnTo>
                    <a:pt x="1447" y="2648"/>
                  </a:lnTo>
                  <a:lnTo>
                    <a:pt x="1380" y="2680"/>
                  </a:lnTo>
                  <a:lnTo>
                    <a:pt x="1312" y="2706"/>
                  </a:lnTo>
                  <a:lnTo>
                    <a:pt x="1240" y="2727"/>
                  </a:lnTo>
                  <a:lnTo>
                    <a:pt x="1166" y="2743"/>
                  </a:lnTo>
                  <a:lnTo>
                    <a:pt x="1090" y="2753"/>
                  </a:lnTo>
                  <a:lnTo>
                    <a:pt x="1014" y="2756"/>
                  </a:lnTo>
                  <a:lnTo>
                    <a:pt x="946" y="2756"/>
                  </a:lnTo>
                  <a:lnTo>
                    <a:pt x="869" y="2753"/>
                  </a:lnTo>
                  <a:lnTo>
                    <a:pt x="793" y="2743"/>
                  </a:lnTo>
                  <a:lnTo>
                    <a:pt x="720" y="2727"/>
                  </a:lnTo>
                  <a:lnTo>
                    <a:pt x="648" y="2706"/>
                  </a:lnTo>
                  <a:lnTo>
                    <a:pt x="578" y="2680"/>
                  </a:lnTo>
                  <a:lnTo>
                    <a:pt x="512" y="2648"/>
                  </a:lnTo>
                  <a:lnTo>
                    <a:pt x="449" y="2611"/>
                  </a:lnTo>
                  <a:lnTo>
                    <a:pt x="388" y="2569"/>
                  </a:lnTo>
                  <a:lnTo>
                    <a:pt x="331" y="2524"/>
                  </a:lnTo>
                  <a:lnTo>
                    <a:pt x="277" y="2473"/>
                  </a:lnTo>
                  <a:lnTo>
                    <a:pt x="228" y="2419"/>
                  </a:lnTo>
                  <a:lnTo>
                    <a:pt x="183" y="2361"/>
                  </a:lnTo>
                  <a:lnTo>
                    <a:pt x="142" y="2300"/>
                  </a:lnTo>
                  <a:lnTo>
                    <a:pt x="106" y="2234"/>
                  </a:lnTo>
                  <a:lnTo>
                    <a:pt x="75" y="2166"/>
                  </a:lnTo>
                  <a:lnTo>
                    <a:pt x="48" y="2097"/>
                  </a:lnTo>
                  <a:lnTo>
                    <a:pt x="27" y="2024"/>
                  </a:lnTo>
                  <a:lnTo>
                    <a:pt x="12" y="1949"/>
                  </a:lnTo>
                  <a:lnTo>
                    <a:pt x="3" y="1872"/>
                  </a:lnTo>
                  <a:lnTo>
                    <a:pt x="0" y="1792"/>
                  </a:lnTo>
                  <a:lnTo>
                    <a:pt x="0" y="927"/>
                  </a:lnTo>
                  <a:lnTo>
                    <a:pt x="3" y="850"/>
                  </a:lnTo>
                  <a:lnTo>
                    <a:pt x="11" y="774"/>
                  </a:lnTo>
                  <a:lnTo>
                    <a:pt x="27" y="700"/>
                  </a:lnTo>
                  <a:lnTo>
                    <a:pt x="48" y="628"/>
                  </a:lnTo>
                  <a:lnTo>
                    <a:pt x="72" y="558"/>
                  </a:lnTo>
                  <a:lnTo>
                    <a:pt x="104" y="492"/>
                  </a:lnTo>
                  <a:lnTo>
                    <a:pt x="140" y="427"/>
                  </a:lnTo>
                  <a:lnTo>
                    <a:pt x="179" y="367"/>
                  </a:lnTo>
                  <a:lnTo>
                    <a:pt x="224" y="309"/>
                  </a:lnTo>
                  <a:lnTo>
                    <a:pt x="273" y="256"/>
                  </a:lnTo>
                  <a:lnTo>
                    <a:pt x="326" y="205"/>
                  </a:lnTo>
                  <a:lnTo>
                    <a:pt x="382" y="160"/>
                  </a:lnTo>
                  <a:lnTo>
                    <a:pt x="441" y="119"/>
                  </a:lnTo>
                  <a:lnTo>
                    <a:pt x="504" y="82"/>
                  </a:lnTo>
                  <a:lnTo>
                    <a:pt x="569" y="49"/>
                  </a:lnTo>
                  <a:lnTo>
                    <a:pt x="638" y="22"/>
                  </a:lnTo>
                  <a:lnTo>
                    <a:pt x="707" y="0"/>
                  </a:lnTo>
                  <a:close/>
                </a:path>
              </a:pathLst>
            </a:custGeom>
            <a:grpFill/>
            <a:ln w="0">
              <a:noFill/>
              <a:prstDash val="solid"/>
              <a:round/>
            </a:ln>
          </p:spPr>
          <p:txBody>
            <a:bodyPr vert="horz" wrap="square" lIns="91419" tIns="45709" rIns="91419" bIns="45709" numCol="1" anchor="t" anchorCtr="0" compatLnSpc="1"/>
            <a:lstStyle/>
            <a:p>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29" name="Group 24"/>
          <p:cNvGrpSpPr>
            <a:grpSpLocks noChangeAspect="1"/>
          </p:cNvGrpSpPr>
          <p:nvPr/>
        </p:nvGrpSpPr>
        <p:grpSpPr bwMode="auto">
          <a:xfrm>
            <a:off x="9166001" y="2442568"/>
            <a:ext cx="431700" cy="433287"/>
            <a:chOff x="6350" y="1467"/>
            <a:chExt cx="272" cy="273"/>
          </a:xfrm>
          <a:solidFill>
            <a:schemeClr val="bg1"/>
          </a:solidFill>
        </p:grpSpPr>
        <p:sp>
          <p:nvSpPr>
            <p:cNvPr id="30" name="Freeform 26"/>
            <p:cNvSpPr/>
            <p:nvPr/>
          </p:nvSpPr>
          <p:spPr bwMode="auto">
            <a:xfrm>
              <a:off x="6350" y="1467"/>
              <a:ext cx="272" cy="273"/>
            </a:xfrm>
            <a:custGeom>
              <a:avLst/>
              <a:gdLst>
                <a:gd name="T0" fmla="*/ 379 w 3536"/>
                <a:gd name="T1" fmla="*/ 13 h 3549"/>
                <a:gd name="T2" fmla="*/ 489 w 3536"/>
                <a:gd name="T3" fmla="*/ 72 h 3549"/>
                <a:gd name="T4" fmla="*/ 563 w 3536"/>
                <a:gd name="T5" fmla="*/ 171 h 3549"/>
                <a:gd name="T6" fmla="*/ 589 w 3536"/>
                <a:gd name="T7" fmla="*/ 296 h 3549"/>
                <a:gd name="T8" fmla="*/ 618 w 3536"/>
                <a:gd name="T9" fmla="*/ 555 h 3549"/>
                <a:gd name="T10" fmla="*/ 699 w 3536"/>
                <a:gd name="T11" fmla="*/ 794 h 3549"/>
                <a:gd name="T12" fmla="*/ 827 w 3536"/>
                <a:gd name="T13" fmla="*/ 1008 h 3549"/>
                <a:gd name="T14" fmla="*/ 995 w 3536"/>
                <a:gd name="T15" fmla="*/ 1188 h 3549"/>
                <a:gd name="T16" fmla="*/ 1198 w 3536"/>
                <a:gd name="T17" fmla="*/ 1331 h 3549"/>
                <a:gd name="T18" fmla="*/ 1428 w 3536"/>
                <a:gd name="T19" fmla="*/ 1428 h 3549"/>
                <a:gd name="T20" fmla="*/ 1680 w 3536"/>
                <a:gd name="T21" fmla="*/ 1476 h 3549"/>
                <a:gd name="T22" fmla="*/ 1981 w 3536"/>
                <a:gd name="T23" fmla="*/ 1492 h 3549"/>
                <a:gd name="T24" fmla="*/ 2287 w 3536"/>
                <a:gd name="T25" fmla="*/ 1557 h 3549"/>
                <a:gd name="T26" fmla="*/ 2571 w 3536"/>
                <a:gd name="T27" fmla="*/ 1672 h 3549"/>
                <a:gd name="T28" fmla="*/ 2828 w 3536"/>
                <a:gd name="T29" fmla="*/ 1834 h 3549"/>
                <a:gd name="T30" fmla="*/ 3053 w 3536"/>
                <a:gd name="T31" fmla="*/ 2035 h 3549"/>
                <a:gd name="T32" fmla="*/ 3240 w 3536"/>
                <a:gd name="T33" fmla="*/ 2272 h 3549"/>
                <a:gd name="T34" fmla="*/ 3387 w 3536"/>
                <a:gd name="T35" fmla="*/ 2540 h 3549"/>
                <a:gd name="T36" fmla="*/ 3486 w 3536"/>
                <a:gd name="T37" fmla="*/ 2833 h 3549"/>
                <a:gd name="T38" fmla="*/ 3533 w 3536"/>
                <a:gd name="T39" fmla="*/ 3146 h 3549"/>
                <a:gd name="T40" fmla="*/ 3523 w 3536"/>
                <a:gd name="T41" fmla="*/ 3338 h 3549"/>
                <a:gd name="T42" fmla="*/ 3464 w 3536"/>
                <a:gd name="T43" fmla="*/ 3447 h 3549"/>
                <a:gd name="T44" fmla="*/ 3366 w 3536"/>
                <a:gd name="T45" fmla="*/ 3521 h 3549"/>
                <a:gd name="T46" fmla="*/ 3241 w 3536"/>
                <a:gd name="T47" fmla="*/ 3549 h 3549"/>
                <a:gd name="T48" fmla="*/ 3117 w 3536"/>
                <a:gd name="T49" fmla="*/ 3521 h 3549"/>
                <a:gd name="T50" fmla="*/ 3018 w 3536"/>
                <a:gd name="T51" fmla="*/ 3447 h 3549"/>
                <a:gd name="T52" fmla="*/ 2960 w 3536"/>
                <a:gd name="T53" fmla="*/ 3338 h 3549"/>
                <a:gd name="T54" fmla="*/ 2943 w 3536"/>
                <a:gd name="T55" fmla="*/ 3165 h 3549"/>
                <a:gd name="T56" fmla="*/ 2896 w 3536"/>
                <a:gd name="T57" fmla="*/ 2912 h 3549"/>
                <a:gd name="T58" fmla="*/ 2799 w 3536"/>
                <a:gd name="T59" fmla="*/ 2681 h 3549"/>
                <a:gd name="T60" fmla="*/ 2657 w 3536"/>
                <a:gd name="T61" fmla="*/ 2478 h 3549"/>
                <a:gd name="T62" fmla="*/ 2477 w 3536"/>
                <a:gd name="T63" fmla="*/ 2309 h 3549"/>
                <a:gd name="T64" fmla="*/ 2264 w 3536"/>
                <a:gd name="T65" fmla="*/ 2180 h 3549"/>
                <a:gd name="T66" fmla="*/ 2026 w 3536"/>
                <a:gd name="T67" fmla="*/ 2098 h 3549"/>
                <a:gd name="T68" fmla="*/ 1768 w 3536"/>
                <a:gd name="T69" fmla="*/ 2070 h 3549"/>
                <a:gd name="T70" fmla="*/ 1451 w 3536"/>
                <a:gd name="T71" fmla="*/ 2041 h 3549"/>
                <a:gd name="T72" fmla="*/ 1152 w 3536"/>
                <a:gd name="T73" fmla="*/ 1959 h 3549"/>
                <a:gd name="T74" fmla="*/ 876 w 3536"/>
                <a:gd name="T75" fmla="*/ 1827 h 3549"/>
                <a:gd name="T76" fmla="*/ 630 w 3536"/>
                <a:gd name="T77" fmla="*/ 1652 h 3549"/>
                <a:gd name="T78" fmla="*/ 417 w 3536"/>
                <a:gd name="T79" fmla="*/ 1438 h 3549"/>
                <a:gd name="T80" fmla="*/ 242 w 3536"/>
                <a:gd name="T81" fmla="*/ 1191 h 3549"/>
                <a:gd name="T82" fmla="*/ 110 w 3536"/>
                <a:gd name="T83" fmla="*/ 914 h 3549"/>
                <a:gd name="T84" fmla="*/ 29 w 3536"/>
                <a:gd name="T85" fmla="*/ 614 h 3549"/>
                <a:gd name="T86" fmla="*/ 0 w 3536"/>
                <a:gd name="T87" fmla="*/ 296 h 3549"/>
                <a:gd name="T88" fmla="*/ 28 w 3536"/>
                <a:gd name="T89" fmla="*/ 171 h 3549"/>
                <a:gd name="T90" fmla="*/ 102 w 3536"/>
                <a:gd name="T91" fmla="*/ 72 h 3549"/>
                <a:gd name="T92" fmla="*/ 210 w 3536"/>
                <a:gd name="T93" fmla="*/ 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36" h="3549">
                  <a:moveTo>
                    <a:pt x="295" y="0"/>
                  </a:moveTo>
                  <a:lnTo>
                    <a:pt x="339" y="3"/>
                  </a:lnTo>
                  <a:lnTo>
                    <a:pt x="379" y="13"/>
                  </a:lnTo>
                  <a:lnTo>
                    <a:pt x="419" y="28"/>
                  </a:lnTo>
                  <a:lnTo>
                    <a:pt x="455" y="47"/>
                  </a:lnTo>
                  <a:lnTo>
                    <a:pt x="489" y="72"/>
                  </a:lnTo>
                  <a:lnTo>
                    <a:pt x="518" y="102"/>
                  </a:lnTo>
                  <a:lnTo>
                    <a:pt x="542" y="134"/>
                  </a:lnTo>
                  <a:lnTo>
                    <a:pt x="563" y="171"/>
                  </a:lnTo>
                  <a:lnTo>
                    <a:pt x="576" y="211"/>
                  </a:lnTo>
                  <a:lnTo>
                    <a:pt x="586" y="252"/>
                  </a:lnTo>
                  <a:lnTo>
                    <a:pt x="589" y="296"/>
                  </a:lnTo>
                  <a:lnTo>
                    <a:pt x="593" y="384"/>
                  </a:lnTo>
                  <a:lnTo>
                    <a:pt x="602" y="470"/>
                  </a:lnTo>
                  <a:lnTo>
                    <a:pt x="618" y="555"/>
                  </a:lnTo>
                  <a:lnTo>
                    <a:pt x="640" y="637"/>
                  </a:lnTo>
                  <a:lnTo>
                    <a:pt x="666" y="717"/>
                  </a:lnTo>
                  <a:lnTo>
                    <a:pt x="699" y="794"/>
                  </a:lnTo>
                  <a:lnTo>
                    <a:pt x="737" y="868"/>
                  </a:lnTo>
                  <a:lnTo>
                    <a:pt x="780" y="940"/>
                  </a:lnTo>
                  <a:lnTo>
                    <a:pt x="827" y="1008"/>
                  </a:lnTo>
                  <a:lnTo>
                    <a:pt x="879" y="1071"/>
                  </a:lnTo>
                  <a:lnTo>
                    <a:pt x="935" y="1132"/>
                  </a:lnTo>
                  <a:lnTo>
                    <a:pt x="995" y="1188"/>
                  </a:lnTo>
                  <a:lnTo>
                    <a:pt x="1059" y="1240"/>
                  </a:lnTo>
                  <a:lnTo>
                    <a:pt x="1127" y="1288"/>
                  </a:lnTo>
                  <a:lnTo>
                    <a:pt x="1198" y="1331"/>
                  </a:lnTo>
                  <a:lnTo>
                    <a:pt x="1272" y="1369"/>
                  </a:lnTo>
                  <a:lnTo>
                    <a:pt x="1348" y="1401"/>
                  </a:lnTo>
                  <a:lnTo>
                    <a:pt x="1428" y="1428"/>
                  </a:lnTo>
                  <a:lnTo>
                    <a:pt x="1510" y="1451"/>
                  </a:lnTo>
                  <a:lnTo>
                    <a:pt x="1594" y="1466"/>
                  </a:lnTo>
                  <a:lnTo>
                    <a:pt x="1680" y="1476"/>
                  </a:lnTo>
                  <a:lnTo>
                    <a:pt x="1768" y="1479"/>
                  </a:lnTo>
                  <a:lnTo>
                    <a:pt x="1875" y="1482"/>
                  </a:lnTo>
                  <a:lnTo>
                    <a:pt x="1981" y="1492"/>
                  </a:lnTo>
                  <a:lnTo>
                    <a:pt x="2085" y="1508"/>
                  </a:lnTo>
                  <a:lnTo>
                    <a:pt x="2187" y="1529"/>
                  </a:lnTo>
                  <a:lnTo>
                    <a:pt x="2287" y="1557"/>
                  </a:lnTo>
                  <a:lnTo>
                    <a:pt x="2384" y="1590"/>
                  </a:lnTo>
                  <a:lnTo>
                    <a:pt x="2478" y="1628"/>
                  </a:lnTo>
                  <a:lnTo>
                    <a:pt x="2571" y="1672"/>
                  </a:lnTo>
                  <a:lnTo>
                    <a:pt x="2660" y="1722"/>
                  </a:lnTo>
                  <a:lnTo>
                    <a:pt x="2745" y="1776"/>
                  </a:lnTo>
                  <a:lnTo>
                    <a:pt x="2828" y="1834"/>
                  </a:lnTo>
                  <a:lnTo>
                    <a:pt x="2906" y="1897"/>
                  </a:lnTo>
                  <a:lnTo>
                    <a:pt x="2981" y="1964"/>
                  </a:lnTo>
                  <a:lnTo>
                    <a:pt x="3053" y="2035"/>
                  </a:lnTo>
                  <a:lnTo>
                    <a:pt x="3119" y="2111"/>
                  </a:lnTo>
                  <a:lnTo>
                    <a:pt x="3182" y="2190"/>
                  </a:lnTo>
                  <a:lnTo>
                    <a:pt x="3240" y="2272"/>
                  </a:lnTo>
                  <a:lnTo>
                    <a:pt x="3294" y="2358"/>
                  </a:lnTo>
                  <a:lnTo>
                    <a:pt x="3343" y="2448"/>
                  </a:lnTo>
                  <a:lnTo>
                    <a:pt x="3387" y="2540"/>
                  </a:lnTo>
                  <a:lnTo>
                    <a:pt x="3426" y="2635"/>
                  </a:lnTo>
                  <a:lnTo>
                    <a:pt x="3458" y="2733"/>
                  </a:lnTo>
                  <a:lnTo>
                    <a:pt x="3486" y="2833"/>
                  </a:lnTo>
                  <a:lnTo>
                    <a:pt x="3507" y="2935"/>
                  </a:lnTo>
                  <a:lnTo>
                    <a:pt x="3523" y="3039"/>
                  </a:lnTo>
                  <a:lnTo>
                    <a:pt x="3533" y="3146"/>
                  </a:lnTo>
                  <a:lnTo>
                    <a:pt x="3536" y="3253"/>
                  </a:lnTo>
                  <a:lnTo>
                    <a:pt x="3533" y="3297"/>
                  </a:lnTo>
                  <a:lnTo>
                    <a:pt x="3523" y="3338"/>
                  </a:lnTo>
                  <a:lnTo>
                    <a:pt x="3508" y="3378"/>
                  </a:lnTo>
                  <a:lnTo>
                    <a:pt x="3489" y="3415"/>
                  </a:lnTo>
                  <a:lnTo>
                    <a:pt x="3464" y="3447"/>
                  </a:lnTo>
                  <a:lnTo>
                    <a:pt x="3434" y="3477"/>
                  </a:lnTo>
                  <a:lnTo>
                    <a:pt x="3402" y="3502"/>
                  </a:lnTo>
                  <a:lnTo>
                    <a:pt x="3366" y="3521"/>
                  </a:lnTo>
                  <a:lnTo>
                    <a:pt x="3326" y="3536"/>
                  </a:lnTo>
                  <a:lnTo>
                    <a:pt x="3285" y="3546"/>
                  </a:lnTo>
                  <a:lnTo>
                    <a:pt x="3241" y="3549"/>
                  </a:lnTo>
                  <a:lnTo>
                    <a:pt x="3197" y="3546"/>
                  </a:lnTo>
                  <a:lnTo>
                    <a:pt x="3157" y="3536"/>
                  </a:lnTo>
                  <a:lnTo>
                    <a:pt x="3117" y="3521"/>
                  </a:lnTo>
                  <a:lnTo>
                    <a:pt x="3081" y="3502"/>
                  </a:lnTo>
                  <a:lnTo>
                    <a:pt x="3047" y="3477"/>
                  </a:lnTo>
                  <a:lnTo>
                    <a:pt x="3018" y="3447"/>
                  </a:lnTo>
                  <a:lnTo>
                    <a:pt x="2994" y="3415"/>
                  </a:lnTo>
                  <a:lnTo>
                    <a:pt x="2973" y="3378"/>
                  </a:lnTo>
                  <a:lnTo>
                    <a:pt x="2960" y="3338"/>
                  </a:lnTo>
                  <a:lnTo>
                    <a:pt x="2950" y="3297"/>
                  </a:lnTo>
                  <a:lnTo>
                    <a:pt x="2947" y="3253"/>
                  </a:lnTo>
                  <a:lnTo>
                    <a:pt x="2943" y="3165"/>
                  </a:lnTo>
                  <a:lnTo>
                    <a:pt x="2934" y="3079"/>
                  </a:lnTo>
                  <a:lnTo>
                    <a:pt x="2918" y="2994"/>
                  </a:lnTo>
                  <a:lnTo>
                    <a:pt x="2896" y="2912"/>
                  </a:lnTo>
                  <a:lnTo>
                    <a:pt x="2870" y="2832"/>
                  </a:lnTo>
                  <a:lnTo>
                    <a:pt x="2837" y="2755"/>
                  </a:lnTo>
                  <a:lnTo>
                    <a:pt x="2799" y="2681"/>
                  </a:lnTo>
                  <a:lnTo>
                    <a:pt x="2756" y="2609"/>
                  </a:lnTo>
                  <a:lnTo>
                    <a:pt x="2709" y="2541"/>
                  </a:lnTo>
                  <a:lnTo>
                    <a:pt x="2657" y="2478"/>
                  </a:lnTo>
                  <a:lnTo>
                    <a:pt x="2601" y="2417"/>
                  </a:lnTo>
                  <a:lnTo>
                    <a:pt x="2541" y="2361"/>
                  </a:lnTo>
                  <a:lnTo>
                    <a:pt x="2477" y="2309"/>
                  </a:lnTo>
                  <a:lnTo>
                    <a:pt x="2409" y="2261"/>
                  </a:lnTo>
                  <a:lnTo>
                    <a:pt x="2338" y="2218"/>
                  </a:lnTo>
                  <a:lnTo>
                    <a:pt x="2264" y="2180"/>
                  </a:lnTo>
                  <a:lnTo>
                    <a:pt x="2188" y="2148"/>
                  </a:lnTo>
                  <a:lnTo>
                    <a:pt x="2108" y="2121"/>
                  </a:lnTo>
                  <a:lnTo>
                    <a:pt x="2026" y="2098"/>
                  </a:lnTo>
                  <a:lnTo>
                    <a:pt x="1942" y="2083"/>
                  </a:lnTo>
                  <a:lnTo>
                    <a:pt x="1856" y="2073"/>
                  </a:lnTo>
                  <a:lnTo>
                    <a:pt x="1768" y="2070"/>
                  </a:lnTo>
                  <a:lnTo>
                    <a:pt x="1661" y="2067"/>
                  </a:lnTo>
                  <a:lnTo>
                    <a:pt x="1555" y="2057"/>
                  </a:lnTo>
                  <a:lnTo>
                    <a:pt x="1451" y="2041"/>
                  </a:lnTo>
                  <a:lnTo>
                    <a:pt x="1349" y="2020"/>
                  </a:lnTo>
                  <a:lnTo>
                    <a:pt x="1249" y="1992"/>
                  </a:lnTo>
                  <a:lnTo>
                    <a:pt x="1152" y="1959"/>
                  </a:lnTo>
                  <a:lnTo>
                    <a:pt x="1058" y="1921"/>
                  </a:lnTo>
                  <a:lnTo>
                    <a:pt x="965" y="1877"/>
                  </a:lnTo>
                  <a:lnTo>
                    <a:pt x="876" y="1827"/>
                  </a:lnTo>
                  <a:lnTo>
                    <a:pt x="791" y="1773"/>
                  </a:lnTo>
                  <a:lnTo>
                    <a:pt x="708" y="1715"/>
                  </a:lnTo>
                  <a:lnTo>
                    <a:pt x="630" y="1652"/>
                  </a:lnTo>
                  <a:lnTo>
                    <a:pt x="555" y="1585"/>
                  </a:lnTo>
                  <a:lnTo>
                    <a:pt x="483" y="1514"/>
                  </a:lnTo>
                  <a:lnTo>
                    <a:pt x="417" y="1438"/>
                  </a:lnTo>
                  <a:lnTo>
                    <a:pt x="354" y="1359"/>
                  </a:lnTo>
                  <a:lnTo>
                    <a:pt x="296" y="1277"/>
                  </a:lnTo>
                  <a:lnTo>
                    <a:pt x="242" y="1191"/>
                  </a:lnTo>
                  <a:lnTo>
                    <a:pt x="193" y="1101"/>
                  </a:lnTo>
                  <a:lnTo>
                    <a:pt x="149" y="1009"/>
                  </a:lnTo>
                  <a:lnTo>
                    <a:pt x="110" y="914"/>
                  </a:lnTo>
                  <a:lnTo>
                    <a:pt x="78" y="816"/>
                  </a:lnTo>
                  <a:lnTo>
                    <a:pt x="50" y="716"/>
                  </a:lnTo>
                  <a:lnTo>
                    <a:pt x="29" y="614"/>
                  </a:lnTo>
                  <a:lnTo>
                    <a:pt x="13" y="510"/>
                  </a:lnTo>
                  <a:lnTo>
                    <a:pt x="3" y="403"/>
                  </a:lnTo>
                  <a:lnTo>
                    <a:pt x="0" y="296"/>
                  </a:lnTo>
                  <a:lnTo>
                    <a:pt x="3" y="252"/>
                  </a:lnTo>
                  <a:lnTo>
                    <a:pt x="13" y="211"/>
                  </a:lnTo>
                  <a:lnTo>
                    <a:pt x="28" y="171"/>
                  </a:lnTo>
                  <a:lnTo>
                    <a:pt x="47" y="134"/>
                  </a:lnTo>
                  <a:lnTo>
                    <a:pt x="72" y="102"/>
                  </a:lnTo>
                  <a:lnTo>
                    <a:pt x="102" y="72"/>
                  </a:lnTo>
                  <a:lnTo>
                    <a:pt x="134" y="47"/>
                  </a:lnTo>
                  <a:lnTo>
                    <a:pt x="170" y="28"/>
                  </a:lnTo>
                  <a:lnTo>
                    <a:pt x="210" y="13"/>
                  </a:lnTo>
                  <a:lnTo>
                    <a:pt x="251" y="3"/>
                  </a:lnTo>
                  <a:lnTo>
                    <a:pt x="295" y="0"/>
                  </a:lnTo>
                  <a:close/>
                </a:path>
              </a:pathLst>
            </a:custGeom>
            <a:grpFill/>
            <a:ln w="0">
              <a:noFill/>
              <a:prstDash val="solid"/>
              <a:round/>
            </a:ln>
          </p:spPr>
          <p:txBody>
            <a:bodyPr vert="horz" wrap="square" lIns="91419" tIns="45709" rIns="91419" bIns="45709" numCol="1" anchor="t" anchorCtr="0" compatLnSpc="1"/>
            <a:lstStyle/>
            <a:p>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31" name="Freeform 27"/>
            <p:cNvSpPr/>
            <p:nvPr/>
          </p:nvSpPr>
          <p:spPr bwMode="auto">
            <a:xfrm>
              <a:off x="6350" y="1613"/>
              <a:ext cx="211" cy="127"/>
            </a:xfrm>
            <a:custGeom>
              <a:avLst/>
              <a:gdLst>
                <a:gd name="T0" fmla="*/ 709 w 2746"/>
                <a:gd name="T1" fmla="*/ 55 h 1650"/>
                <a:gd name="T2" fmla="*/ 879 w 2746"/>
                <a:gd name="T3" fmla="*/ 152 h 1650"/>
                <a:gd name="T4" fmla="*/ 1058 w 2746"/>
                <a:gd name="T5" fmla="*/ 233 h 1650"/>
                <a:gd name="T6" fmla="*/ 1245 w 2746"/>
                <a:gd name="T7" fmla="*/ 295 h 1650"/>
                <a:gd name="T8" fmla="*/ 1112 w 2746"/>
                <a:gd name="T9" fmla="*/ 373 h 1650"/>
                <a:gd name="T10" fmla="*/ 990 w 2746"/>
                <a:gd name="T11" fmla="*/ 468 h 1650"/>
                <a:gd name="T12" fmla="*/ 882 w 2746"/>
                <a:gd name="T13" fmla="*/ 578 h 1650"/>
                <a:gd name="T14" fmla="*/ 2419 w 2746"/>
                <a:gd name="T15" fmla="*/ 622 h 1650"/>
                <a:gd name="T16" fmla="*/ 2516 w 2746"/>
                <a:gd name="T17" fmla="*/ 721 h 1650"/>
                <a:gd name="T18" fmla="*/ 744 w 2746"/>
                <a:gd name="T19" fmla="*/ 776 h 1650"/>
                <a:gd name="T20" fmla="*/ 681 w 2746"/>
                <a:gd name="T21" fmla="*/ 905 h 1650"/>
                <a:gd name="T22" fmla="*/ 634 w 2746"/>
                <a:gd name="T23" fmla="*/ 1041 h 1650"/>
                <a:gd name="T24" fmla="*/ 2717 w 2746"/>
                <a:gd name="T25" fmla="*/ 1112 h 1650"/>
                <a:gd name="T26" fmla="*/ 2740 w 2746"/>
                <a:gd name="T27" fmla="*/ 1242 h 1650"/>
                <a:gd name="T28" fmla="*/ 593 w 2746"/>
                <a:gd name="T29" fmla="*/ 1309 h 1650"/>
                <a:gd name="T30" fmla="*/ 589 w 2746"/>
                <a:gd name="T31" fmla="*/ 1354 h 1650"/>
                <a:gd name="T32" fmla="*/ 576 w 2746"/>
                <a:gd name="T33" fmla="*/ 1439 h 1650"/>
                <a:gd name="T34" fmla="*/ 542 w 2746"/>
                <a:gd name="T35" fmla="*/ 1516 h 1650"/>
                <a:gd name="T36" fmla="*/ 489 w 2746"/>
                <a:gd name="T37" fmla="*/ 1578 h 1650"/>
                <a:gd name="T38" fmla="*/ 419 w 2746"/>
                <a:gd name="T39" fmla="*/ 1622 h 1650"/>
                <a:gd name="T40" fmla="*/ 339 w 2746"/>
                <a:gd name="T41" fmla="*/ 1647 h 1650"/>
                <a:gd name="T42" fmla="*/ 251 w 2746"/>
                <a:gd name="T43" fmla="*/ 1647 h 1650"/>
                <a:gd name="T44" fmla="*/ 170 w 2746"/>
                <a:gd name="T45" fmla="*/ 1622 h 1650"/>
                <a:gd name="T46" fmla="*/ 102 w 2746"/>
                <a:gd name="T47" fmla="*/ 1578 h 1650"/>
                <a:gd name="T48" fmla="*/ 47 w 2746"/>
                <a:gd name="T49" fmla="*/ 1516 h 1650"/>
                <a:gd name="T50" fmla="*/ 13 w 2746"/>
                <a:gd name="T51" fmla="*/ 1439 h 1650"/>
                <a:gd name="T52" fmla="*/ 0 w 2746"/>
                <a:gd name="T53" fmla="*/ 1354 h 1650"/>
                <a:gd name="T54" fmla="*/ 13 w 2746"/>
                <a:gd name="T55" fmla="*/ 1140 h 1650"/>
                <a:gd name="T56" fmla="*/ 50 w 2746"/>
                <a:gd name="T57" fmla="*/ 934 h 1650"/>
                <a:gd name="T58" fmla="*/ 110 w 2746"/>
                <a:gd name="T59" fmla="*/ 737 h 1650"/>
                <a:gd name="T60" fmla="*/ 193 w 2746"/>
                <a:gd name="T61" fmla="*/ 550 h 1650"/>
                <a:gd name="T62" fmla="*/ 295 w 2746"/>
                <a:gd name="T63" fmla="*/ 375 h 1650"/>
                <a:gd name="T64" fmla="*/ 416 w 2746"/>
                <a:gd name="T65" fmla="*/ 213 h 1650"/>
                <a:gd name="T66" fmla="*/ 554 w 2746"/>
                <a:gd name="T67" fmla="*/ 67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46" h="1650">
                  <a:moveTo>
                    <a:pt x="629" y="0"/>
                  </a:moveTo>
                  <a:lnTo>
                    <a:pt x="709" y="55"/>
                  </a:lnTo>
                  <a:lnTo>
                    <a:pt x="793" y="106"/>
                  </a:lnTo>
                  <a:lnTo>
                    <a:pt x="879" y="152"/>
                  </a:lnTo>
                  <a:lnTo>
                    <a:pt x="967" y="195"/>
                  </a:lnTo>
                  <a:lnTo>
                    <a:pt x="1058" y="233"/>
                  </a:lnTo>
                  <a:lnTo>
                    <a:pt x="1151" y="266"/>
                  </a:lnTo>
                  <a:lnTo>
                    <a:pt x="1245" y="295"/>
                  </a:lnTo>
                  <a:lnTo>
                    <a:pt x="1178" y="333"/>
                  </a:lnTo>
                  <a:lnTo>
                    <a:pt x="1112" y="373"/>
                  </a:lnTo>
                  <a:lnTo>
                    <a:pt x="1050" y="420"/>
                  </a:lnTo>
                  <a:lnTo>
                    <a:pt x="990" y="468"/>
                  </a:lnTo>
                  <a:lnTo>
                    <a:pt x="934" y="522"/>
                  </a:lnTo>
                  <a:lnTo>
                    <a:pt x="882" y="578"/>
                  </a:lnTo>
                  <a:lnTo>
                    <a:pt x="2367" y="578"/>
                  </a:lnTo>
                  <a:lnTo>
                    <a:pt x="2419" y="622"/>
                  </a:lnTo>
                  <a:lnTo>
                    <a:pt x="2470" y="670"/>
                  </a:lnTo>
                  <a:lnTo>
                    <a:pt x="2516" y="721"/>
                  </a:lnTo>
                  <a:lnTo>
                    <a:pt x="2559" y="776"/>
                  </a:lnTo>
                  <a:lnTo>
                    <a:pt x="744" y="776"/>
                  </a:lnTo>
                  <a:lnTo>
                    <a:pt x="710" y="839"/>
                  </a:lnTo>
                  <a:lnTo>
                    <a:pt x="681" y="905"/>
                  </a:lnTo>
                  <a:lnTo>
                    <a:pt x="656" y="971"/>
                  </a:lnTo>
                  <a:lnTo>
                    <a:pt x="634" y="1041"/>
                  </a:lnTo>
                  <a:lnTo>
                    <a:pt x="617" y="1112"/>
                  </a:lnTo>
                  <a:lnTo>
                    <a:pt x="2717" y="1112"/>
                  </a:lnTo>
                  <a:lnTo>
                    <a:pt x="2730" y="1177"/>
                  </a:lnTo>
                  <a:lnTo>
                    <a:pt x="2740" y="1242"/>
                  </a:lnTo>
                  <a:lnTo>
                    <a:pt x="2746" y="1309"/>
                  </a:lnTo>
                  <a:lnTo>
                    <a:pt x="593" y="1309"/>
                  </a:lnTo>
                  <a:lnTo>
                    <a:pt x="590" y="1332"/>
                  </a:lnTo>
                  <a:lnTo>
                    <a:pt x="589" y="1354"/>
                  </a:lnTo>
                  <a:lnTo>
                    <a:pt x="586" y="1398"/>
                  </a:lnTo>
                  <a:lnTo>
                    <a:pt x="576" y="1439"/>
                  </a:lnTo>
                  <a:lnTo>
                    <a:pt x="563" y="1479"/>
                  </a:lnTo>
                  <a:lnTo>
                    <a:pt x="542" y="1516"/>
                  </a:lnTo>
                  <a:lnTo>
                    <a:pt x="518" y="1548"/>
                  </a:lnTo>
                  <a:lnTo>
                    <a:pt x="489" y="1578"/>
                  </a:lnTo>
                  <a:lnTo>
                    <a:pt x="455" y="1603"/>
                  </a:lnTo>
                  <a:lnTo>
                    <a:pt x="419" y="1622"/>
                  </a:lnTo>
                  <a:lnTo>
                    <a:pt x="379" y="1637"/>
                  </a:lnTo>
                  <a:lnTo>
                    <a:pt x="339" y="1647"/>
                  </a:lnTo>
                  <a:lnTo>
                    <a:pt x="295" y="1650"/>
                  </a:lnTo>
                  <a:lnTo>
                    <a:pt x="251" y="1647"/>
                  </a:lnTo>
                  <a:lnTo>
                    <a:pt x="210" y="1637"/>
                  </a:lnTo>
                  <a:lnTo>
                    <a:pt x="170" y="1622"/>
                  </a:lnTo>
                  <a:lnTo>
                    <a:pt x="134" y="1603"/>
                  </a:lnTo>
                  <a:lnTo>
                    <a:pt x="102" y="1578"/>
                  </a:lnTo>
                  <a:lnTo>
                    <a:pt x="72" y="1548"/>
                  </a:lnTo>
                  <a:lnTo>
                    <a:pt x="47" y="1516"/>
                  </a:lnTo>
                  <a:lnTo>
                    <a:pt x="28" y="1479"/>
                  </a:lnTo>
                  <a:lnTo>
                    <a:pt x="13" y="1439"/>
                  </a:lnTo>
                  <a:lnTo>
                    <a:pt x="3" y="1398"/>
                  </a:lnTo>
                  <a:lnTo>
                    <a:pt x="0" y="1354"/>
                  </a:lnTo>
                  <a:lnTo>
                    <a:pt x="3" y="1247"/>
                  </a:lnTo>
                  <a:lnTo>
                    <a:pt x="13" y="1140"/>
                  </a:lnTo>
                  <a:lnTo>
                    <a:pt x="29" y="1036"/>
                  </a:lnTo>
                  <a:lnTo>
                    <a:pt x="50" y="934"/>
                  </a:lnTo>
                  <a:lnTo>
                    <a:pt x="78" y="834"/>
                  </a:lnTo>
                  <a:lnTo>
                    <a:pt x="110" y="737"/>
                  </a:lnTo>
                  <a:lnTo>
                    <a:pt x="149" y="642"/>
                  </a:lnTo>
                  <a:lnTo>
                    <a:pt x="193" y="550"/>
                  </a:lnTo>
                  <a:lnTo>
                    <a:pt x="241" y="461"/>
                  </a:lnTo>
                  <a:lnTo>
                    <a:pt x="295" y="375"/>
                  </a:lnTo>
                  <a:lnTo>
                    <a:pt x="354" y="293"/>
                  </a:lnTo>
                  <a:lnTo>
                    <a:pt x="416" y="213"/>
                  </a:lnTo>
                  <a:lnTo>
                    <a:pt x="483" y="138"/>
                  </a:lnTo>
                  <a:lnTo>
                    <a:pt x="554" y="67"/>
                  </a:lnTo>
                  <a:lnTo>
                    <a:pt x="629" y="0"/>
                  </a:lnTo>
                  <a:close/>
                </a:path>
              </a:pathLst>
            </a:custGeom>
            <a:grpFill/>
            <a:ln w="0">
              <a:noFill/>
              <a:prstDash val="solid"/>
              <a:round/>
            </a:ln>
          </p:spPr>
          <p:txBody>
            <a:bodyPr vert="horz" wrap="square" lIns="91419" tIns="45709" rIns="91419" bIns="45709" numCol="1" anchor="t" anchorCtr="0" compatLnSpc="1"/>
            <a:lstStyle/>
            <a:p>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32" name="Freeform 28"/>
            <p:cNvSpPr/>
            <p:nvPr/>
          </p:nvSpPr>
          <p:spPr bwMode="auto">
            <a:xfrm>
              <a:off x="6411" y="1467"/>
              <a:ext cx="211" cy="127"/>
            </a:xfrm>
            <a:custGeom>
              <a:avLst/>
              <a:gdLst>
                <a:gd name="T0" fmla="*/ 2494 w 2745"/>
                <a:gd name="T1" fmla="*/ 3 h 1650"/>
                <a:gd name="T2" fmla="*/ 2575 w 2745"/>
                <a:gd name="T3" fmla="*/ 28 h 1650"/>
                <a:gd name="T4" fmla="*/ 2643 w 2745"/>
                <a:gd name="T5" fmla="*/ 72 h 1650"/>
                <a:gd name="T6" fmla="*/ 2698 w 2745"/>
                <a:gd name="T7" fmla="*/ 134 h 1650"/>
                <a:gd name="T8" fmla="*/ 2732 w 2745"/>
                <a:gd name="T9" fmla="*/ 211 h 1650"/>
                <a:gd name="T10" fmla="*/ 2745 w 2745"/>
                <a:gd name="T11" fmla="*/ 296 h 1650"/>
                <a:gd name="T12" fmla="*/ 2732 w 2745"/>
                <a:gd name="T13" fmla="*/ 510 h 1650"/>
                <a:gd name="T14" fmla="*/ 2695 w 2745"/>
                <a:gd name="T15" fmla="*/ 716 h 1650"/>
                <a:gd name="T16" fmla="*/ 2635 w 2745"/>
                <a:gd name="T17" fmla="*/ 913 h 1650"/>
                <a:gd name="T18" fmla="*/ 2552 w 2745"/>
                <a:gd name="T19" fmla="*/ 1100 h 1650"/>
                <a:gd name="T20" fmla="*/ 2450 w 2745"/>
                <a:gd name="T21" fmla="*/ 1274 h 1650"/>
                <a:gd name="T22" fmla="*/ 2329 w 2745"/>
                <a:gd name="T23" fmla="*/ 1437 h 1650"/>
                <a:gd name="T24" fmla="*/ 2191 w 2745"/>
                <a:gd name="T25" fmla="*/ 1583 h 1650"/>
                <a:gd name="T26" fmla="*/ 2036 w 2745"/>
                <a:gd name="T27" fmla="*/ 1595 h 1650"/>
                <a:gd name="T28" fmla="*/ 1866 w 2745"/>
                <a:gd name="T29" fmla="*/ 1498 h 1650"/>
                <a:gd name="T30" fmla="*/ 1687 w 2745"/>
                <a:gd name="T31" fmla="*/ 1417 h 1650"/>
                <a:gd name="T32" fmla="*/ 1500 w 2745"/>
                <a:gd name="T33" fmla="*/ 1354 h 1650"/>
                <a:gd name="T34" fmla="*/ 1633 w 2745"/>
                <a:gd name="T35" fmla="*/ 1277 h 1650"/>
                <a:gd name="T36" fmla="*/ 1755 w 2745"/>
                <a:gd name="T37" fmla="*/ 1181 h 1650"/>
                <a:gd name="T38" fmla="*/ 1863 w 2745"/>
                <a:gd name="T39" fmla="*/ 1072 h 1650"/>
                <a:gd name="T40" fmla="*/ 326 w 2745"/>
                <a:gd name="T41" fmla="*/ 1028 h 1650"/>
                <a:gd name="T42" fmla="*/ 229 w 2745"/>
                <a:gd name="T43" fmla="*/ 929 h 1650"/>
                <a:gd name="T44" fmla="*/ 2001 w 2745"/>
                <a:gd name="T45" fmla="*/ 874 h 1650"/>
                <a:gd name="T46" fmla="*/ 2064 w 2745"/>
                <a:gd name="T47" fmla="*/ 745 h 1650"/>
                <a:gd name="T48" fmla="*/ 2111 w 2745"/>
                <a:gd name="T49" fmla="*/ 609 h 1650"/>
                <a:gd name="T50" fmla="*/ 28 w 2745"/>
                <a:gd name="T51" fmla="*/ 538 h 1650"/>
                <a:gd name="T52" fmla="*/ 5 w 2745"/>
                <a:gd name="T53" fmla="*/ 408 h 1650"/>
                <a:gd name="T54" fmla="*/ 2152 w 2745"/>
                <a:gd name="T55" fmla="*/ 341 h 1650"/>
                <a:gd name="T56" fmla="*/ 2156 w 2745"/>
                <a:gd name="T57" fmla="*/ 296 h 1650"/>
                <a:gd name="T58" fmla="*/ 2169 w 2745"/>
                <a:gd name="T59" fmla="*/ 211 h 1650"/>
                <a:gd name="T60" fmla="*/ 2203 w 2745"/>
                <a:gd name="T61" fmla="*/ 134 h 1650"/>
                <a:gd name="T62" fmla="*/ 2256 w 2745"/>
                <a:gd name="T63" fmla="*/ 72 h 1650"/>
                <a:gd name="T64" fmla="*/ 2326 w 2745"/>
                <a:gd name="T65" fmla="*/ 28 h 1650"/>
                <a:gd name="T66" fmla="*/ 2406 w 2745"/>
                <a:gd name="T67" fmla="*/ 3 h 1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45" h="1650">
                  <a:moveTo>
                    <a:pt x="2450" y="0"/>
                  </a:moveTo>
                  <a:lnTo>
                    <a:pt x="2494" y="3"/>
                  </a:lnTo>
                  <a:lnTo>
                    <a:pt x="2535" y="13"/>
                  </a:lnTo>
                  <a:lnTo>
                    <a:pt x="2575" y="28"/>
                  </a:lnTo>
                  <a:lnTo>
                    <a:pt x="2611" y="47"/>
                  </a:lnTo>
                  <a:lnTo>
                    <a:pt x="2643" y="72"/>
                  </a:lnTo>
                  <a:lnTo>
                    <a:pt x="2673" y="102"/>
                  </a:lnTo>
                  <a:lnTo>
                    <a:pt x="2698" y="134"/>
                  </a:lnTo>
                  <a:lnTo>
                    <a:pt x="2717" y="171"/>
                  </a:lnTo>
                  <a:lnTo>
                    <a:pt x="2732" y="211"/>
                  </a:lnTo>
                  <a:lnTo>
                    <a:pt x="2742" y="252"/>
                  </a:lnTo>
                  <a:lnTo>
                    <a:pt x="2745" y="296"/>
                  </a:lnTo>
                  <a:lnTo>
                    <a:pt x="2742" y="403"/>
                  </a:lnTo>
                  <a:lnTo>
                    <a:pt x="2732" y="510"/>
                  </a:lnTo>
                  <a:lnTo>
                    <a:pt x="2716" y="614"/>
                  </a:lnTo>
                  <a:lnTo>
                    <a:pt x="2695" y="716"/>
                  </a:lnTo>
                  <a:lnTo>
                    <a:pt x="2667" y="816"/>
                  </a:lnTo>
                  <a:lnTo>
                    <a:pt x="2635" y="913"/>
                  </a:lnTo>
                  <a:lnTo>
                    <a:pt x="2596" y="1008"/>
                  </a:lnTo>
                  <a:lnTo>
                    <a:pt x="2552" y="1100"/>
                  </a:lnTo>
                  <a:lnTo>
                    <a:pt x="2504" y="1189"/>
                  </a:lnTo>
                  <a:lnTo>
                    <a:pt x="2450" y="1274"/>
                  </a:lnTo>
                  <a:lnTo>
                    <a:pt x="2391" y="1357"/>
                  </a:lnTo>
                  <a:lnTo>
                    <a:pt x="2329" y="1437"/>
                  </a:lnTo>
                  <a:lnTo>
                    <a:pt x="2262" y="1511"/>
                  </a:lnTo>
                  <a:lnTo>
                    <a:pt x="2191" y="1583"/>
                  </a:lnTo>
                  <a:lnTo>
                    <a:pt x="2116" y="1650"/>
                  </a:lnTo>
                  <a:lnTo>
                    <a:pt x="2036" y="1595"/>
                  </a:lnTo>
                  <a:lnTo>
                    <a:pt x="1952" y="1544"/>
                  </a:lnTo>
                  <a:lnTo>
                    <a:pt x="1866" y="1498"/>
                  </a:lnTo>
                  <a:lnTo>
                    <a:pt x="1778" y="1455"/>
                  </a:lnTo>
                  <a:lnTo>
                    <a:pt x="1687" y="1417"/>
                  </a:lnTo>
                  <a:lnTo>
                    <a:pt x="1594" y="1383"/>
                  </a:lnTo>
                  <a:lnTo>
                    <a:pt x="1500" y="1354"/>
                  </a:lnTo>
                  <a:lnTo>
                    <a:pt x="1567" y="1317"/>
                  </a:lnTo>
                  <a:lnTo>
                    <a:pt x="1633" y="1277"/>
                  </a:lnTo>
                  <a:lnTo>
                    <a:pt x="1695" y="1230"/>
                  </a:lnTo>
                  <a:lnTo>
                    <a:pt x="1755" y="1181"/>
                  </a:lnTo>
                  <a:lnTo>
                    <a:pt x="1811" y="1128"/>
                  </a:lnTo>
                  <a:lnTo>
                    <a:pt x="1863" y="1072"/>
                  </a:lnTo>
                  <a:lnTo>
                    <a:pt x="378" y="1072"/>
                  </a:lnTo>
                  <a:lnTo>
                    <a:pt x="326" y="1028"/>
                  </a:lnTo>
                  <a:lnTo>
                    <a:pt x="275" y="980"/>
                  </a:lnTo>
                  <a:lnTo>
                    <a:pt x="229" y="929"/>
                  </a:lnTo>
                  <a:lnTo>
                    <a:pt x="186" y="874"/>
                  </a:lnTo>
                  <a:lnTo>
                    <a:pt x="2001" y="874"/>
                  </a:lnTo>
                  <a:lnTo>
                    <a:pt x="2035" y="811"/>
                  </a:lnTo>
                  <a:lnTo>
                    <a:pt x="2064" y="745"/>
                  </a:lnTo>
                  <a:lnTo>
                    <a:pt x="2089" y="679"/>
                  </a:lnTo>
                  <a:lnTo>
                    <a:pt x="2111" y="609"/>
                  </a:lnTo>
                  <a:lnTo>
                    <a:pt x="2128" y="538"/>
                  </a:lnTo>
                  <a:lnTo>
                    <a:pt x="28" y="538"/>
                  </a:lnTo>
                  <a:lnTo>
                    <a:pt x="15" y="473"/>
                  </a:lnTo>
                  <a:lnTo>
                    <a:pt x="5" y="408"/>
                  </a:lnTo>
                  <a:lnTo>
                    <a:pt x="0" y="341"/>
                  </a:lnTo>
                  <a:lnTo>
                    <a:pt x="2152" y="341"/>
                  </a:lnTo>
                  <a:lnTo>
                    <a:pt x="2155" y="318"/>
                  </a:lnTo>
                  <a:lnTo>
                    <a:pt x="2156" y="296"/>
                  </a:lnTo>
                  <a:lnTo>
                    <a:pt x="2159" y="252"/>
                  </a:lnTo>
                  <a:lnTo>
                    <a:pt x="2169" y="211"/>
                  </a:lnTo>
                  <a:lnTo>
                    <a:pt x="2182" y="171"/>
                  </a:lnTo>
                  <a:lnTo>
                    <a:pt x="2203" y="134"/>
                  </a:lnTo>
                  <a:lnTo>
                    <a:pt x="2227" y="102"/>
                  </a:lnTo>
                  <a:lnTo>
                    <a:pt x="2256" y="72"/>
                  </a:lnTo>
                  <a:lnTo>
                    <a:pt x="2290" y="47"/>
                  </a:lnTo>
                  <a:lnTo>
                    <a:pt x="2326" y="28"/>
                  </a:lnTo>
                  <a:lnTo>
                    <a:pt x="2366" y="13"/>
                  </a:lnTo>
                  <a:lnTo>
                    <a:pt x="2406" y="3"/>
                  </a:lnTo>
                  <a:lnTo>
                    <a:pt x="2450" y="0"/>
                  </a:lnTo>
                  <a:close/>
                </a:path>
              </a:pathLst>
            </a:custGeom>
            <a:grpFill/>
            <a:ln w="0">
              <a:noFill/>
              <a:prstDash val="solid"/>
              <a:round/>
            </a:ln>
          </p:spPr>
          <p:txBody>
            <a:bodyPr vert="horz" wrap="square" lIns="91419" tIns="45709" rIns="91419" bIns="45709" numCol="1" anchor="t" anchorCtr="0" compatLnSpc="1"/>
            <a:lstStyle/>
            <a:p>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grpSp>
      <p:sp>
        <p:nvSpPr>
          <p:cNvPr id="33" name="任意多边形 9"/>
          <p:cNvSpPr>
            <a:spLocks noChangeAspect="1"/>
          </p:cNvSpPr>
          <p:nvPr/>
        </p:nvSpPr>
        <p:spPr>
          <a:xfrm rot="10800000">
            <a:off x="1978250" y="3268790"/>
            <a:ext cx="1903884" cy="971775"/>
          </a:xfrm>
          <a:custGeom>
            <a:avLst/>
            <a:gdLst>
              <a:gd name="connsiteX0" fmla="*/ 914400 w 1828800"/>
              <a:gd name="connsiteY0" fmla="*/ 0 h 933451"/>
              <a:gd name="connsiteX1" fmla="*/ 1828800 w 1828800"/>
              <a:gd name="connsiteY1" fmla="*/ 914400 h 933451"/>
              <a:gd name="connsiteX2" fmla="*/ 1827838 w 1828800"/>
              <a:gd name="connsiteY2" fmla="*/ 933451 h 933451"/>
              <a:gd name="connsiteX3" fmla="*/ 962 w 1828800"/>
              <a:gd name="connsiteY3" fmla="*/ 933451 h 933451"/>
              <a:gd name="connsiteX4" fmla="*/ 0 w 1828800"/>
              <a:gd name="connsiteY4" fmla="*/ 914400 h 933451"/>
              <a:gd name="connsiteX5" fmla="*/ 914400 w 1828800"/>
              <a:gd name="connsiteY5" fmla="*/ 0 h 93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33451">
                <a:moveTo>
                  <a:pt x="914400" y="0"/>
                </a:moveTo>
                <a:cubicBezTo>
                  <a:pt x="1419409" y="0"/>
                  <a:pt x="1828800" y="409391"/>
                  <a:pt x="1828800" y="914400"/>
                </a:cubicBezTo>
                <a:lnTo>
                  <a:pt x="1827838" y="933451"/>
                </a:lnTo>
                <a:lnTo>
                  <a:pt x="962" y="933451"/>
                </a:lnTo>
                <a:lnTo>
                  <a:pt x="0" y="914400"/>
                </a:lnTo>
                <a:cubicBezTo>
                  <a:pt x="0" y="409391"/>
                  <a:pt x="409391" y="0"/>
                  <a:pt x="9144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FZHei-B01S" panose="02010601030101010101" pitchFamily="2" charset="-122"/>
              <a:ea typeface="FZHei-B01S" panose="02010601030101010101" pitchFamily="2" charset="-122"/>
              <a:sym typeface="FZHei-B01S" panose="02010601030101010101" pitchFamily="2" charset="-122"/>
            </a:endParaRPr>
          </a:p>
        </p:txBody>
      </p:sp>
      <p:sp>
        <p:nvSpPr>
          <p:cNvPr id="34" name="任意多边形 11"/>
          <p:cNvSpPr>
            <a:spLocks noChangeAspect="1"/>
          </p:cNvSpPr>
          <p:nvPr/>
        </p:nvSpPr>
        <p:spPr>
          <a:xfrm rot="10800000">
            <a:off x="4162589" y="3230173"/>
            <a:ext cx="1979542" cy="1010392"/>
          </a:xfrm>
          <a:custGeom>
            <a:avLst/>
            <a:gdLst>
              <a:gd name="connsiteX0" fmla="*/ 914400 w 1828800"/>
              <a:gd name="connsiteY0" fmla="*/ 0 h 933451"/>
              <a:gd name="connsiteX1" fmla="*/ 1828800 w 1828800"/>
              <a:gd name="connsiteY1" fmla="*/ 914400 h 933451"/>
              <a:gd name="connsiteX2" fmla="*/ 1827838 w 1828800"/>
              <a:gd name="connsiteY2" fmla="*/ 933451 h 933451"/>
              <a:gd name="connsiteX3" fmla="*/ 962 w 1828800"/>
              <a:gd name="connsiteY3" fmla="*/ 933451 h 933451"/>
              <a:gd name="connsiteX4" fmla="*/ 0 w 1828800"/>
              <a:gd name="connsiteY4" fmla="*/ 914400 h 933451"/>
              <a:gd name="connsiteX5" fmla="*/ 914400 w 1828800"/>
              <a:gd name="connsiteY5" fmla="*/ 0 h 93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33451">
                <a:moveTo>
                  <a:pt x="914400" y="0"/>
                </a:moveTo>
                <a:cubicBezTo>
                  <a:pt x="1419409" y="0"/>
                  <a:pt x="1828800" y="409391"/>
                  <a:pt x="1828800" y="914400"/>
                </a:cubicBezTo>
                <a:lnTo>
                  <a:pt x="1827838" y="933451"/>
                </a:lnTo>
                <a:lnTo>
                  <a:pt x="962" y="933451"/>
                </a:lnTo>
                <a:lnTo>
                  <a:pt x="0" y="914400"/>
                </a:lnTo>
                <a:cubicBezTo>
                  <a:pt x="0" y="409391"/>
                  <a:pt x="409391" y="0"/>
                  <a:pt x="9144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35" name="任意多边形 13"/>
          <p:cNvSpPr>
            <a:spLocks noChangeAspect="1"/>
          </p:cNvSpPr>
          <p:nvPr/>
        </p:nvSpPr>
        <p:spPr>
          <a:xfrm rot="10800000">
            <a:off x="6422587" y="3246542"/>
            <a:ext cx="1691608" cy="863426"/>
          </a:xfrm>
          <a:custGeom>
            <a:avLst/>
            <a:gdLst>
              <a:gd name="connsiteX0" fmla="*/ 914400 w 1828800"/>
              <a:gd name="connsiteY0" fmla="*/ 0 h 933451"/>
              <a:gd name="connsiteX1" fmla="*/ 1828800 w 1828800"/>
              <a:gd name="connsiteY1" fmla="*/ 914400 h 933451"/>
              <a:gd name="connsiteX2" fmla="*/ 1827838 w 1828800"/>
              <a:gd name="connsiteY2" fmla="*/ 933451 h 933451"/>
              <a:gd name="connsiteX3" fmla="*/ 962 w 1828800"/>
              <a:gd name="connsiteY3" fmla="*/ 933451 h 933451"/>
              <a:gd name="connsiteX4" fmla="*/ 0 w 1828800"/>
              <a:gd name="connsiteY4" fmla="*/ 914400 h 933451"/>
              <a:gd name="connsiteX5" fmla="*/ 914400 w 1828800"/>
              <a:gd name="connsiteY5" fmla="*/ 0 h 93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33451">
                <a:moveTo>
                  <a:pt x="914400" y="0"/>
                </a:moveTo>
                <a:cubicBezTo>
                  <a:pt x="1419409" y="0"/>
                  <a:pt x="1828800" y="409391"/>
                  <a:pt x="1828800" y="914400"/>
                </a:cubicBezTo>
                <a:lnTo>
                  <a:pt x="1827838" y="933451"/>
                </a:lnTo>
                <a:lnTo>
                  <a:pt x="962" y="933451"/>
                </a:lnTo>
                <a:lnTo>
                  <a:pt x="0" y="914400"/>
                </a:lnTo>
                <a:cubicBezTo>
                  <a:pt x="0" y="409391"/>
                  <a:pt x="409391" y="0"/>
                  <a:pt x="9144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36" name="任意多边形 15"/>
          <p:cNvSpPr>
            <a:spLocks noChangeAspect="1"/>
          </p:cNvSpPr>
          <p:nvPr/>
        </p:nvSpPr>
        <p:spPr>
          <a:xfrm rot="10800000">
            <a:off x="8394652" y="3232798"/>
            <a:ext cx="1974400" cy="1007767"/>
          </a:xfrm>
          <a:custGeom>
            <a:avLst/>
            <a:gdLst>
              <a:gd name="connsiteX0" fmla="*/ 914400 w 1828800"/>
              <a:gd name="connsiteY0" fmla="*/ 0 h 933451"/>
              <a:gd name="connsiteX1" fmla="*/ 1828800 w 1828800"/>
              <a:gd name="connsiteY1" fmla="*/ 914400 h 933451"/>
              <a:gd name="connsiteX2" fmla="*/ 1827838 w 1828800"/>
              <a:gd name="connsiteY2" fmla="*/ 933451 h 933451"/>
              <a:gd name="connsiteX3" fmla="*/ 962 w 1828800"/>
              <a:gd name="connsiteY3" fmla="*/ 933451 h 933451"/>
              <a:gd name="connsiteX4" fmla="*/ 0 w 1828800"/>
              <a:gd name="connsiteY4" fmla="*/ 914400 h 933451"/>
              <a:gd name="connsiteX5" fmla="*/ 914400 w 1828800"/>
              <a:gd name="connsiteY5" fmla="*/ 0 h 93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33451">
                <a:moveTo>
                  <a:pt x="914400" y="0"/>
                </a:moveTo>
                <a:cubicBezTo>
                  <a:pt x="1419409" y="0"/>
                  <a:pt x="1828800" y="409391"/>
                  <a:pt x="1828800" y="914400"/>
                </a:cubicBezTo>
                <a:lnTo>
                  <a:pt x="1827838" y="933451"/>
                </a:lnTo>
                <a:lnTo>
                  <a:pt x="962" y="933451"/>
                </a:lnTo>
                <a:lnTo>
                  <a:pt x="0" y="914400"/>
                </a:lnTo>
                <a:cubicBezTo>
                  <a:pt x="0" y="409391"/>
                  <a:pt x="409391" y="0"/>
                  <a:pt x="9144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37" name="TextBox 13"/>
          <p:cNvSpPr txBox="1"/>
          <p:nvPr/>
        </p:nvSpPr>
        <p:spPr>
          <a:xfrm>
            <a:off x="1761214" y="3492223"/>
            <a:ext cx="2337539" cy="369247"/>
          </a:xfrm>
          <a:prstGeom prst="rect">
            <a:avLst/>
          </a:prstGeom>
          <a:noFill/>
          <a:ln>
            <a:noFill/>
          </a:ln>
        </p:spPr>
        <p:txBody>
          <a:bodyPr wrap="square" lIns="0" tIns="0" rIns="0" bIns="0" rtlCol="0" anchor="t" anchorCtr="0">
            <a:spAutoFit/>
          </a:bodyPr>
          <a:lstStyle/>
          <a:p>
            <a:pPr algn="ctr"/>
            <a:r>
              <a:rPr lang="en-US" altLang="zh-CN" sz="2400" dirty="0">
                <a:solidFill>
                  <a:srgbClr val="F8F8F8"/>
                </a:solidFill>
                <a:latin typeface="FZHei-B01S" panose="02010601030101010101" pitchFamily="2" charset="-122"/>
                <a:ea typeface="FZHei-B01S" panose="02010601030101010101" pitchFamily="2" charset="-122"/>
                <a:sym typeface="FZHei-B01S" panose="02010601030101010101" pitchFamily="2" charset="-122"/>
              </a:rPr>
              <a:t>NO.1</a:t>
            </a:r>
            <a:endParaRPr lang="en-US" altLang="zh-CN" sz="2400" dirty="0">
              <a:solidFill>
                <a:srgbClr val="F8F8F8"/>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8" name="TextBox 13"/>
          <p:cNvSpPr txBox="1"/>
          <p:nvPr/>
        </p:nvSpPr>
        <p:spPr>
          <a:xfrm>
            <a:off x="3937884" y="3492223"/>
            <a:ext cx="2337539" cy="369247"/>
          </a:xfrm>
          <a:prstGeom prst="rect">
            <a:avLst/>
          </a:prstGeom>
          <a:noFill/>
          <a:ln>
            <a:noFill/>
          </a:ln>
        </p:spPr>
        <p:txBody>
          <a:bodyPr wrap="square" lIns="0" tIns="0" rIns="0" bIns="0" rtlCol="0" anchor="t" anchorCtr="0">
            <a:spAutoFit/>
          </a:bodyPr>
          <a:lstStyle/>
          <a:p>
            <a:pPr algn="ctr"/>
            <a:r>
              <a:rPr lang="en-US" altLang="zh-CN" sz="2400" dirty="0">
                <a:solidFill>
                  <a:srgbClr val="F8F8F8"/>
                </a:solidFill>
                <a:latin typeface="FZHei-B01S" panose="02010601030101010101" pitchFamily="2" charset="-122"/>
                <a:ea typeface="FZHei-B01S" panose="02010601030101010101" pitchFamily="2" charset="-122"/>
                <a:sym typeface="FZHei-B01S" panose="02010601030101010101" pitchFamily="2" charset="-122"/>
              </a:rPr>
              <a:t>NO.2</a:t>
            </a:r>
            <a:endParaRPr lang="en-US" altLang="zh-CN" sz="2400" dirty="0">
              <a:solidFill>
                <a:srgbClr val="F8F8F8"/>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TextBox 13"/>
          <p:cNvSpPr txBox="1"/>
          <p:nvPr/>
        </p:nvSpPr>
        <p:spPr>
          <a:xfrm>
            <a:off x="6099622" y="3492223"/>
            <a:ext cx="2337539" cy="369247"/>
          </a:xfrm>
          <a:prstGeom prst="rect">
            <a:avLst/>
          </a:prstGeom>
          <a:noFill/>
          <a:ln>
            <a:noFill/>
          </a:ln>
        </p:spPr>
        <p:txBody>
          <a:bodyPr wrap="square" lIns="0" tIns="0" rIns="0" bIns="0" rtlCol="0" anchor="t" anchorCtr="0">
            <a:spAutoFit/>
          </a:bodyPr>
          <a:lstStyle/>
          <a:p>
            <a:pPr algn="ctr"/>
            <a:r>
              <a:rPr lang="en-US" altLang="zh-CN" sz="2400" dirty="0">
                <a:solidFill>
                  <a:srgbClr val="F8F8F8"/>
                </a:solidFill>
                <a:latin typeface="FZHei-B01S" panose="02010601030101010101" pitchFamily="2" charset="-122"/>
                <a:ea typeface="FZHei-B01S" panose="02010601030101010101" pitchFamily="2" charset="-122"/>
                <a:sym typeface="FZHei-B01S" panose="02010601030101010101" pitchFamily="2" charset="-122"/>
              </a:rPr>
              <a:t>NO.3</a:t>
            </a:r>
            <a:endParaRPr lang="en-US" altLang="zh-CN" sz="2400" dirty="0">
              <a:solidFill>
                <a:srgbClr val="F8F8F8"/>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0" name="TextBox 13"/>
          <p:cNvSpPr txBox="1"/>
          <p:nvPr/>
        </p:nvSpPr>
        <p:spPr>
          <a:xfrm>
            <a:off x="8279139" y="3492223"/>
            <a:ext cx="2337539" cy="369247"/>
          </a:xfrm>
          <a:prstGeom prst="rect">
            <a:avLst/>
          </a:prstGeom>
          <a:noFill/>
          <a:ln>
            <a:noFill/>
          </a:ln>
        </p:spPr>
        <p:txBody>
          <a:bodyPr wrap="square" lIns="0" tIns="0" rIns="0" bIns="0" rtlCol="0" anchor="t" anchorCtr="0">
            <a:spAutoFit/>
          </a:bodyPr>
          <a:lstStyle/>
          <a:p>
            <a:pPr algn="ctr"/>
            <a:r>
              <a:rPr lang="en-US" altLang="zh-CN" sz="2400" dirty="0">
                <a:solidFill>
                  <a:srgbClr val="F8F8F8"/>
                </a:solidFill>
                <a:latin typeface="FZHei-B01S" panose="02010601030101010101" pitchFamily="2" charset="-122"/>
                <a:ea typeface="FZHei-B01S" panose="02010601030101010101" pitchFamily="2" charset="-122"/>
                <a:sym typeface="FZHei-B01S" panose="02010601030101010101" pitchFamily="2" charset="-122"/>
              </a:rPr>
              <a:t>NO.4</a:t>
            </a:r>
            <a:endParaRPr lang="en-US" altLang="zh-CN" sz="2400" dirty="0">
              <a:solidFill>
                <a:srgbClr val="F8F8F8"/>
              </a:solidFill>
              <a:latin typeface="FZHei-B01S" panose="02010601030101010101" pitchFamily="2" charset="-122"/>
              <a:ea typeface="FZHei-B01S" panose="02010601030101010101" pitchFamily="2" charset="-122"/>
              <a:sym typeface="FZHei-B01S" panose="02010601030101010101" pitchFamily="2" charset="-122"/>
            </a:endParaRPr>
          </a:p>
        </p:txBody>
      </p:sp>
      <p:grpSp>
        <p:nvGrpSpPr>
          <p:cNvPr id="41" name="组合 19"/>
          <p:cNvGrpSpPr/>
          <p:nvPr/>
        </p:nvGrpSpPr>
        <p:grpSpPr bwMode="auto">
          <a:xfrm>
            <a:off x="2004073" y="4317117"/>
            <a:ext cx="1988132" cy="1081710"/>
            <a:chOff x="6894243" y="1962001"/>
            <a:chExt cx="2361693" cy="1081937"/>
          </a:xfrm>
        </p:grpSpPr>
        <p:sp>
          <p:nvSpPr>
            <p:cNvPr id="42" name="文本框 22"/>
            <p:cNvSpPr txBox="1">
              <a:spLocks noChangeArrowheads="1"/>
            </p:cNvSpPr>
            <p:nvPr/>
          </p:nvSpPr>
          <p:spPr bwMode="auto">
            <a:xfrm>
              <a:off x="6894244" y="1962001"/>
              <a:ext cx="1251100" cy="38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defTabSz="912495">
                <a:lnSpc>
                  <a:spcPct val="150000"/>
                </a:lnSpc>
              </a:pPr>
              <a:r>
                <a:rPr lang="zh-CN" altLang="en-US" sz="14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rPr>
                <a:t>输入标题</a:t>
              </a:r>
              <a:endParaRPr lang="zh-CN" altLang="en-US" sz="14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3" name="矩形 21"/>
            <p:cNvSpPr>
              <a:spLocks noChangeArrowheads="1"/>
            </p:cNvSpPr>
            <p:nvPr/>
          </p:nvSpPr>
          <p:spPr bwMode="auto">
            <a:xfrm>
              <a:off x="6894243" y="2301528"/>
              <a:ext cx="2361693" cy="74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defTabSz="866140">
                <a:lnSpc>
                  <a:spcPct val="120000"/>
                </a:lnSpc>
                <a:defRPr/>
              </a:pPr>
              <a:r>
                <a:rPr lang="zh-CN" altLang="en-US" sz="1200"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rPr>
                <a:t>点击输入标题，点击输入标题，点击输入标题，点击输入标题，</a:t>
              </a:r>
              <a:endParaRPr lang="zh-CN" altLang="en-US" sz="1200"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44" name="组合 19"/>
          <p:cNvGrpSpPr/>
          <p:nvPr/>
        </p:nvGrpSpPr>
        <p:grpSpPr bwMode="auto">
          <a:xfrm>
            <a:off x="4562111" y="4291871"/>
            <a:ext cx="1988132" cy="1081710"/>
            <a:chOff x="6894243" y="1962001"/>
            <a:chExt cx="2361693" cy="1081937"/>
          </a:xfrm>
        </p:grpSpPr>
        <p:sp>
          <p:nvSpPr>
            <p:cNvPr id="45" name="文本框 22"/>
            <p:cNvSpPr txBox="1">
              <a:spLocks noChangeArrowheads="1"/>
            </p:cNvSpPr>
            <p:nvPr/>
          </p:nvSpPr>
          <p:spPr bwMode="auto">
            <a:xfrm>
              <a:off x="6894244" y="1962001"/>
              <a:ext cx="1251100" cy="38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defTabSz="912495">
                <a:lnSpc>
                  <a:spcPct val="150000"/>
                </a:lnSpc>
              </a:pPr>
              <a:r>
                <a:rPr lang="zh-CN" altLang="en-US" sz="14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rPr>
                <a:t>输入标题</a:t>
              </a:r>
              <a:endParaRPr lang="zh-CN" altLang="en-US" sz="14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6" name="矩形 21"/>
            <p:cNvSpPr>
              <a:spLocks noChangeArrowheads="1"/>
            </p:cNvSpPr>
            <p:nvPr/>
          </p:nvSpPr>
          <p:spPr bwMode="auto">
            <a:xfrm>
              <a:off x="6894243" y="2301528"/>
              <a:ext cx="2361693" cy="74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defTabSz="866140">
                <a:lnSpc>
                  <a:spcPct val="120000"/>
                </a:lnSpc>
                <a:defRPr/>
              </a:pPr>
              <a:r>
                <a:rPr lang="zh-CN" altLang="en-US" sz="1200"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rPr>
                <a:t>点击输入标题，点击输入标题，点击输入标题，点击输入标题，</a:t>
              </a:r>
              <a:endParaRPr lang="zh-CN" altLang="en-US" sz="1200"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47" name="组合 19"/>
          <p:cNvGrpSpPr/>
          <p:nvPr/>
        </p:nvGrpSpPr>
        <p:grpSpPr bwMode="auto">
          <a:xfrm>
            <a:off x="6855111" y="4317117"/>
            <a:ext cx="1988132" cy="1081710"/>
            <a:chOff x="6894243" y="1962001"/>
            <a:chExt cx="2361693" cy="1081937"/>
          </a:xfrm>
        </p:grpSpPr>
        <p:sp>
          <p:nvSpPr>
            <p:cNvPr id="48" name="文本框 22"/>
            <p:cNvSpPr txBox="1">
              <a:spLocks noChangeArrowheads="1"/>
            </p:cNvSpPr>
            <p:nvPr/>
          </p:nvSpPr>
          <p:spPr bwMode="auto">
            <a:xfrm>
              <a:off x="6894244" y="1962001"/>
              <a:ext cx="1251100" cy="38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defTabSz="912495">
                <a:lnSpc>
                  <a:spcPct val="150000"/>
                </a:lnSpc>
              </a:pPr>
              <a:r>
                <a:rPr lang="zh-CN" altLang="en-US" sz="14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rPr>
                <a:t>输入标题</a:t>
              </a:r>
              <a:endParaRPr lang="zh-CN" altLang="en-US" sz="14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9" name="矩形 21"/>
            <p:cNvSpPr>
              <a:spLocks noChangeArrowheads="1"/>
            </p:cNvSpPr>
            <p:nvPr/>
          </p:nvSpPr>
          <p:spPr bwMode="auto">
            <a:xfrm>
              <a:off x="6894243" y="2301528"/>
              <a:ext cx="2361693" cy="74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defTabSz="866140">
                <a:lnSpc>
                  <a:spcPct val="120000"/>
                </a:lnSpc>
                <a:defRPr/>
              </a:pPr>
              <a:r>
                <a:rPr lang="zh-CN" altLang="en-US" sz="1200"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rPr>
                <a:t>点击输入标题，点击输入标题，点击输入标题，点击输入标题，</a:t>
              </a:r>
              <a:endParaRPr lang="zh-CN" altLang="en-US" sz="1200"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50" name="组合 19"/>
          <p:cNvGrpSpPr/>
          <p:nvPr/>
        </p:nvGrpSpPr>
        <p:grpSpPr bwMode="auto">
          <a:xfrm>
            <a:off x="8985107" y="4317117"/>
            <a:ext cx="1988132" cy="1081710"/>
            <a:chOff x="6894243" y="1962001"/>
            <a:chExt cx="2361693" cy="1081937"/>
          </a:xfrm>
        </p:grpSpPr>
        <p:sp>
          <p:nvSpPr>
            <p:cNvPr id="51" name="文本框 22"/>
            <p:cNvSpPr txBox="1">
              <a:spLocks noChangeArrowheads="1"/>
            </p:cNvSpPr>
            <p:nvPr/>
          </p:nvSpPr>
          <p:spPr bwMode="auto">
            <a:xfrm>
              <a:off x="6894244" y="1962001"/>
              <a:ext cx="1251100" cy="38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defTabSz="912495">
                <a:lnSpc>
                  <a:spcPct val="150000"/>
                </a:lnSpc>
              </a:pPr>
              <a:r>
                <a:rPr lang="zh-CN" altLang="en-US" sz="14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rPr>
                <a:t>输入标题</a:t>
              </a:r>
              <a:endParaRPr lang="zh-CN" altLang="en-US" sz="14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2" name="矩形 21"/>
            <p:cNvSpPr>
              <a:spLocks noChangeArrowheads="1"/>
            </p:cNvSpPr>
            <p:nvPr/>
          </p:nvSpPr>
          <p:spPr bwMode="auto">
            <a:xfrm>
              <a:off x="6894243" y="2301528"/>
              <a:ext cx="2361693" cy="74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defTabSz="866140">
                <a:lnSpc>
                  <a:spcPct val="120000"/>
                </a:lnSpc>
                <a:defRPr/>
              </a:pPr>
              <a:r>
                <a:rPr lang="zh-CN" altLang="en-US" sz="1200"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rPr>
                <a:t>点击输入标题，点击输入标题，点击输入标题，点击输入标题，</a:t>
              </a:r>
              <a:endParaRPr lang="zh-CN" altLang="en-US" sz="1200"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53" name="直角三角形 52"/>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54" name="直角三角形 53"/>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fill="hold"/>
                                        <p:tgtEl>
                                          <p:spTgt spid="7"/>
                                        </p:tgtEl>
                                        <p:attrNameLst>
                                          <p:attrName>ppt_x</p:attrName>
                                        </p:attrNameLst>
                                      </p:cBhvr>
                                      <p:tavLst>
                                        <p:tav tm="0">
                                          <p:val>
                                            <p:strVal val="#ppt_x"/>
                                          </p:val>
                                        </p:tav>
                                        <p:tav tm="100000">
                                          <p:val>
                                            <p:strVal val="#ppt_x"/>
                                          </p:val>
                                        </p:tav>
                                      </p:tavLst>
                                    </p:anim>
                                    <p:anim calcmode="lin" valueType="num">
                                      <p:cBhvr additive="base">
                                        <p:cTn id="13" dur="25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fill="hold"/>
                                        <p:tgtEl>
                                          <p:spTgt spid="9"/>
                                        </p:tgtEl>
                                        <p:attrNameLst>
                                          <p:attrName>ppt_x</p:attrName>
                                        </p:attrNameLst>
                                      </p:cBhvr>
                                      <p:tavLst>
                                        <p:tav tm="0">
                                          <p:val>
                                            <p:strVal val="#ppt_x"/>
                                          </p:val>
                                        </p:tav>
                                        <p:tav tm="100000">
                                          <p:val>
                                            <p:strVal val="#ppt_x"/>
                                          </p:val>
                                        </p:tav>
                                      </p:tavLst>
                                    </p:anim>
                                    <p:anim calcmode="lin" valueType="num">
                                      <p:cBhvr additive="base">
                                        <p:cTn id="18" dur="25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250" fill="hold"/>
                                        <p:tgtEl>
                                          <p:spTgt spid="10"/>
                                        </p:tgtEl>
                                        <p:attrNameLst>
                                          <p:attrName>ppt_x</p:attrName>
                                        </p:attrNameLst>
                                      </p:cBhvr>
                                      <p:tavLst>
                                        <p:tav tm="0">
                                          <p:val>
                                            <p:strVal val="#ppt_x"/>
                                          </p:val>
                                        </p:tav>
                                        <p:tav tm="100000">
                                          <p:val>
                                            <p:strVal val="#ppt_x"/>
                                          </p:val>
                                        </p:tav>
                                      </p:tavLst>
                                    </p:anim>
                                    <p:anim calcmode="lin" valueType="num">
                                      <p:cBhvr additive="base">
                                        <p:cTn id="23" dur="25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250" fill="hold"/>
                                        <p:tgtEl>
                                          <p:spTgt spid="18"/>
                                        </p:tgtEl>
                                        <p:attrNameLst>
                                          <p:attrName>ppt_x</p:attrName>
                                        </p:attrNameLst>
                                      </p:cBhvr>
                                      <p:tavLst>
                                        <p:tav tm="0">
                                          <p:val>
                                            <p:strVal val="#ppt_x"/>
                                          </p:val>
                                        </p:tav>
                                        <p:tav tm="100000">
                                          <p:val>
                                            <p:strVal val="#ppt_x"/>
                                          </p:val>
                                        </p:tav>
                                      </p:tavLst>
                                    </p:anim>
                                    <p:anim calcmode="lin" valueType="num">
                                      <p:cBhvr additive="base">
                                        <p:cTn id="28" dur="25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250" fill="hold"/>
                                        <p:tgtEl>
                                          <p:spTgt spid="21"/>
                                        </p:tgtEl>
                                        <p:attrNameLst>
                                          <p:attrName>ppt_x</p:attrName>
                                        </p:attrNameLst>
                                      </p:cBhvr>
                                      <p:tavLst>
                                        <p:tav tm="0">
                                          <p:val>
                                            <p:strVal val="#ppt_x"/>
                                          </p:val>
                                        </p:tav>
                                        <p:tav tm="100000">
                                          <p:val>
                                            <p:strVal val="#ppt_x"/>
                                          </p:val>
                                        </p:tav>
                                      </p:tavLst>
                                    </p:anim>
                                    <p:anim calcmode="lin" valueType="num">
                                      <p:cBhvr additive="base">
                                        <p:cTn id="33" dur="250" fill="hold"/>
                                        <p:tgtEl>
                                          <p:spTgt spid="2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250" fill="hold"/>
                                        <p:tgtEl>
                                          <p:spTgt spid="25"/>
                                        </p:tgtEl>
                                        <p:attrNameLst>
                                          <p:attrName>ppt_x</p:attrName>
                                        </p:attrNameLst>
                                      </p:cBhvr>
                                      <p:tavLst>
                                        <p:tav tm="0">
                                          <p:val>
                                            <p:strVal val="#ppt_x"/>
                                          </p:val>
                                        </p:tav>
                                        <p:tav tm="100000">
                                          <p:val>
                                            <p:strVal val="#ppt_x"/>
                                          </p:val>
                                        </p:tav>
                                      </p:tavLst>
                                    </p:anim>
                                    <p:anim calcmode="lin" valueType="num">
                                      <p:cBhvr additive="base">
                                        <p:cTn id="38" dur="250" fill="hold"/>
                                        <p:tgtEl>
                                          <p:spTgt spid="2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250" fill="hold"/>
                                        <p:tgtEl>
                                          <p:spTgt spid="29"/>
                                        </p:tgtEl>
                                        <p:attrNameLst>
                                          <p:attrName>ppt_x</p:attrName>
                                        </p:attrNameLst>
                                      </p:cBhvr>
                                      <p:tavLst>
                                        <p:tav tm="0">
                                          <p:val>
                                            <p:strVal val="#ppt_x"/>
                                          </p:val>
                                        </p:tav>
                                        <p:tav tm="100000">
                                          <p:val>
                                            <p:strVal val="#ppt_x"/>
                                          </p:val>
                                        </p:tav>
                                      </p:tavLst>
                                    </p:anim>
                                    <p:anim calcmode="lin" valueType="num">
                                      <p:cBhvr additive="base">
                                        <p:cTn id="43" dur="250" fill="hold"/>
                                        <p:tgtEl>
                                          <p:spTgt spid="29"/>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250" fill="hold"/>
                                        <p:tgtEl>
                                          <p:spTgt spid="33"/>
                                        </p:tgtEl>
                                        <p:attrNameLst>
                                          <p:attrName>ppt_x</p:attrName>
                                        </p:attrNameLst>
                                      </p:cBhvr>
                                      <p:tavLst>
                                        <p:tav tm="0">
                                          <p:val>
                                            <p:strVal val="#ppt_x"/>
                                          </p:val>
                                        </p:tav>
                                        <p:tav tm="100000">
                                          <p:val>
                                            <p:strVal val="#ppt_x"/>
                                          </p:val>
                                        </p:tav>
                                      </p:tavLst>
                                    </p:anim>
                                    <p:anim calcmode="lin" valueType="num">
                                      <p:cBhvr additive="base">
                                        <p:cTn id="48" dur="250" fill="hold"/>
                                        <p:tgtEl>
                                          <p:spTgt spid="33"/>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250" fill="hold"/>
                                        <p:tgtEl>
                                          <p:spTgt spid="34"/>
                                        </p:tgtEl>
                                        <p:attrNameLst>
                                          <p:attrName>ppt_x</p:attrName>
                                        </p:attrNameLst>
                                      </p:cBhvr>
                                      <p:tavLst>
                                        <p:tav tm="0">
                                          <p:val>
                                            <p:strVal val="#ppt_x"/>
                                          </p:val>
                                        </p:tav>
                                        <p:tav tm="100000">
                                          <p:val>
                                            <p:strVal val="#ppt_x"/>
                                          </p:val>
                                        </p:tav>
                                      </p:tavLst>
                                    </p:anim>
                                    <p:anim calcmode="lin" valueType="num">
                                      <p:cBhvr additive="base">
                                        <p:cTn id="53" dur="250" fill="hold"/>
                                        <p:tgtEl>
                                          <p:spTgt spid="34"/>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250" fill="hold"/>
                                        <p:tgtEl>
                                          <p:spTgt spid="35"/>
                                        </p:tgtEl>
                                        <p:attrNameLst>
                                          <p:attrName>ppt_x</p:attrName>
                                        </p:attrNameLst>
                                      </p:cBhvr>
                                      <p:tavLst>
                                        <p:tav tm="0">
                                          <p:val>
                                            <p:strVal val="#ppt_x"/>
                                          </p:val>
                                        </p:tav>
                                        <p:tav tm="100000">
                                          <p:val>
                                            <p:strVal val="#ppt_x"/>
                                          </p:val>
                                        </p:tav>
                                      </p:tavLst>
                                    </p:anim>
                                    <p:anim calcmode="lin" valueType="num">
                                      <p:cBhvr additive="base">
                                        <p:cTn id="58" dur="250" fill="hold"/>
                                        <p:tgtEl>
                                          <p:spTgt spid="35"/>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250" fill="hold"/>
                                        <p:tgtEl>
                                          <p:spTgt spid="36"/>
                                        </p:tgtEl>
                                        <p:attrNameLst>
                                          <p:attrName>ppt_x</p:attrName>
                                        </p:attrNameLst>
                                      </p:cBhvr>
                                      <p:tavLst>
                                        <p:tav tm="0">
                                          <p:val>
                                            <p:strVal val="#ppt_x"/>
                                          </p:val>
                                        </p:tav>
                                        <p:tav tm="100000">
                                          <p:val>
                                            <p:strVal val="#ppt_x"/>
                                          </p:val>
                                        </p:tav>
                                      </p:tavLst>
                                    </p:anim>
                                    <p:anim calcmode="lin" valueType="num">
                                      <p:cBhvr additive="base">
                                        <p:cTn id="63" dur="250" fill="hold"/>
                                        <p:tgtEl>
                                          <p:spTgt spid="36"/>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2" decel="53300" fill="hold" nodeType="after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additive="base">
                                        <p:cTn id="67" dur="750" fill="hold"/>
                                        <p:tgtEl>
                                          <p:spTgt spid="41"/>
                                        </p:tgtEl>
                                        <p:attrNameLst>
                                          <p:attrName>ppt_x</p:attrName>
                                        </p:attrNameLst>
                                      </p:cBhvr>
                                      <p:tavLst>
                                        <p:tav tm="0">
                                          <p:val>
                                            <p:strVal val="1+#ppt_w/2"/>
                                          </p:val>
                                        </p:tav>
                                        <p:tav tm="100000">
                                          <p:val>
                                            <p:strVal val="#ppt_x"/>
                                          </p:val>
                                        </p:tav>
                                      </p:tavLst>
                                    </p:anim>
                                    <p:anim calcmode="lin" valueType="num">
                                      <p:cBhvr additive="base">
                                        <p:cTn id="68" dur="750" fill="hold"/>
                                        <p:tgtEl>
                                          <p:spTgt spid="41"/>
                                        </p:tgtEl>
                                        <p:attrNameLst>
                                          <p:attrName>ppt_y</p:attrName>
                                        </p:attrNameLst>
                                      </p:cBhvr>
                                      <p:tavLst>
                                        <p:tav tm="0">
                                          <p:val>
                                            <p:strVal val="#ppt_y"/>
                                          </p:val>
                                        </p:tav>
                                        <p:tav tm="100000">
                                          <p:val>
                                            <p:strVal val="#ppt_y"/>
                                          </p:val>
                                        </p:tav>
                                      </p:tavLst>
                                    </p:anim>
                                  </p:childTnLst>
                                </p:cTn>
                              </p:par>
                            </p:childTnLst>
                          </p:cTn>
                        </p:par>
                        <p:par>
                          <p:cTn id="69" fill="hold">
                            <p:stCondLst>
                              <p:cond delay="7000"/>
                            </p:stCondLst>
                            <p:childTnLst>
                              <p:par>
                                <p:cTn id="70" presetID="2" presetClass="entr" presetSubtype="2" decel="5330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750" fill="hold"/>
                                        <p:tgtEl>
                                          <p:spTgt spid="44"/>
                                        </p:tgtEl>
                                        <p:attrNameLst>
                                          <p:attrName>ppt_x</p:attrName>
                                        </p:attrNameLst>
                                      </p:cBhvr>
                                      <p:tavLst>
                                        <p:tav tm="0">
                                          <p:val>
                                            <p:strVal val="1+#ppt_w/2"/>
                                          </p:val>
                                        </p:tav>
                                        <p:tav tm="100000">
                                          <p:val>
                                            <p:strVal val="#ppt_x"/>
                                          </p:val>
                                        </p:tav>
                                      </p:tavLst>
                                    </p:anim>
                                    <p:anim calcmode="lin" valueType="num">
                                      <p:cBhvr additive="base">
                                        <p:cTn id="73" dur="750" fill="hold"/>
                                        <p:tgtEl>
                                          <p:spTgt spid="44"/>
                                        </p:tgtEl>
                                        <p:attrNameLst>
                                          <p:attrName>ppt_y</p:attrName>
                                        </p:attrNameLst>
                                      </p:cBhvr>
                                      <p:tavLst>
                                        <p:tav tm="0">
                                          <p:val>
                                            <p:strVal val="#ppt_y"/>
                                          </p:val>
                                        </p:tav>
                                        <p:tav tm="100000">
                                          <p:val>
                                            <p:strVal val="#ppt_y"/>
                                          </p:val>
                                        </p:tav>
                                      </p:tavLst>
                                    </p:anim>
                                  </p:childTnLst>
                                </p:cTn>
                              </p:par>
                            </p:childTnLst>
                          </p:cTn>
                        </p:par>
                        <p:par>
                          <p:cTn id="74" fill="hold">
                            <p:stCondLst>
                              <p:cond delay="8000"/>
                            </p:stCondLst>
                            <p:childTnLst>
                              <p:par>
                                <p:cTn id="75" presetID="2" presetClass="entr" presetSubtype="2" decel="53300" fill="hold" nodeType="after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additive="base">
                                        <p:cTn id="77" dur="750" fill="hold"/>
                                        <p:tgtEl>
                                          <p:spTgt spid="47"/>
                                        </p:tgtEl>
                                        <p:attrNameLst>
                                          <p:attrName>ppt_x</p:attrName>
                                        </p:attrNameLst>
                                      </p:cBhvr>
                                      <p:tavLst>
                                        <p:tav tm="0">
                                          <p:val>
                                            <p:strVal val="1+#ppt_w/2"/>
                                          </p:val>
                                        </p:tav>
                                        <p:tav tm="100000">
                                          <p:val>
                                            <p:strVal val="#ppt_x"/>
                                          </p:val>
                                        </p:tav>
                                      </p:tavLst>
                                    </p:anim>
                                    <p:anim calcmode="lin" valueType="num">
                                      <p:cBhvr additive="base">
                                        <p:cTn id="78" dur="750" fill="hold"/>
                                        <p:tgtEl>
                                          <p:spTgt spid="47"/>
                                        </p:tgtEl>
                                        <p:attrNameLst>
                                          <p:attrName>ppt_y</p:attrName>
                                        </p:attrNameLst>
                                      </p:cBhvr>
                                      <p:tavLst>
                                        <p:tav tm="0">
                                          <p:val>
                                            <p:strVal val="#ppt_y"/>
                                          </p:val>
                                        </p:tav>
                                        <p:tav tm="100000">
                                          <p:val>
                                            <p:strVal val="#ppt_y"/>
                                          </p:val>
                                        </p:tav>
                                      </p:tavLst>
                                    </p:anim>
                                  </p:childTnLst>
                                </p:cTn>
                              </p:par>
                            </p:childTnLst>
                          </p:cTn>
                        </p:par>
                        <p:par>
                          <p:cTn id="79" fill="hold">
                            <p:stCondLst>
                              <p:cond delay="9000"/>
                            </p:stCondLst>
                            <p:childTnLst>
                              <p:par>
                                <p:cTn id="80" presetID="2" presetClass="entr" presetSubtype="2" decel="53300" fill="hold" nodeType="afterEffect">
                                  <p:stCondLst>
                                    <p:cond delay="0"/>
                                  </p:stCondLst>
                                  <p:childTnLst>
                                    <p:set>
                                      <p:cBhvr>
                                        <p:cTn id="81" dur="1" fill="hold">
                                          <p:stCondLst>
                                            <p:cond delay="0"/>
                                          </p:stCondLst>
                                        </p:cTn>
                                        <p:tgtEl>
                                          <p:spTgt spid="50"/>
                                        </p:tgtEl>
                                        <p:attrNameLst>
                                          <p:attrName>style.visibility</p:attrName>
                                        </p:attrNameLst>
                                      </p:cBhvr>
                                      <p:to>
                                        <p:strVal val="visible"/>
                                      </p:to>
                                    </p:set>
                                    <p:anim calcmode="lin" valueType="num">
                                      <p:cBhvr additive="base">
                                        <p:cTn id="82" dur="750" fill="hold"/>
                                        <p:tgtEl>
                                          <p:spTgt spid="50"/>
                                        </p:tgtEl>
                                        <p:attrNameLst>
                                          <p:attrName>ppt_x</p:attrName>
                                        </p:attrNameLst>
                                      </p:cBhvr>
                                      <p:tavLst>
                                        <p:tav tm="0">
                                          <p:val>
                                            <p:strVal val="1+#ppt_w/2"/>
                                          </p:val>
                                        </p:tav>
                                        <p:tav tm="100000">
                                          <p:val>
                                            <p:strVal val="#ppt_x"/>
                                          </p:val>
                                        </p:tav>
                                      </p:tavLst>
                                    </p:anim>
                                    <p:anim calcmode="lin" valueType="num">
                                      <p:cBhvr additive="base">
                                        <p:cTn id="83" dur="75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接连接符 65"/>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67"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68" name="直接连接符 67"/>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785385" y="2782504"/>
            <a:ext cx="6012873" cy="1278029"/>
            <a:chOff x="1022062" y="3516630"/>
            <a:chExt cx="9115113" cy="2044847"/>
          </a:xfrm>
        </p:grpSpPr>
        <p:grpSp>
          <p:nvGrpSpPr>
            <p:cNvPr id="23" name="Group 22"/>
            <p:cNvGrpSpPr/>
            <p:nvPr/>
          </p:nvGrpSpPr>
          <p:grpSpPr>
            <a:xfrm>
              <a:off x="1260856" y="3516630"/>
              <a:ext cx="8639774" cy="2044847"/>
              <a:chOff x="1125802" y="3516630"/>
              <a:chExt cx="8639774" cy="2044847"/>
            </a:xfrm>
          </p:grpSpPr>
          <p:sp>
            <p:nvSpPr>
              <p:cNvPr id="17" name="Freeform: Shape 16"/>
              <p:cNvSpPr/>
              <p:nvPr/>
            </p:nvSpPr>
            <p:spPr bwMode="auto">
              <a:xfrm flipH="1">
                <a:off x="1125802" y="3814355"/>
                <a:ext cx="5566998" cy="1747122"/>
              </a:xfrm>
              <a:custGeom>
                <a:avLst/>
                <a:gdLst>
                  <a:gd name="connsiteX0" fmla="*/ 1279524 w 2559048"/>
                  <a:gd name="connsiteY0" fmla="*/ 0 h 712707"/>
                  <a:gd name="connsiteX1" fmla="*/ 0 w 2559048"/>
                  <a:gd name="connsiteY1" fmla="*/ 712707 h 712707"/>
                  <a:gd name="connsiteX2" fmla="*/ 1279524 w 2559048"/>
                  <a:gd name="connsiteY2" fmla="*/ 712707 h 712707"/>
                  <a:gd name="connsiteX3" fmla="*/ 2559048 w 2559048"/>
                  <a:gd name="connsiteY3" fmla="*/ 712707 h 712707"/>
                  <a:gd name="connsiteX4" fmla="*/ 1279524 w 2559048"/>
                  <a:gd name="connsiteY4" fmla="*/ 0 h 712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9048" h="712707">
                    <a:moveTo>
                      <a:pt x="1279524" y="0"/>
                    </a:moveTo>
                    <a:cubicBezTo>
                      <a:pt x="776159" y="-642"/>
                      <a:pt x="988177" y="477229"/>
                      <a:pt x="0" y="712707"/>
                    </a:cubicBezTo>
                    <a:lnTo>
                      <a:pt x="1279524" y="712707"/>
                    </a:lnTo>
                    <a:lnTo>
                      <a:pt x="2559048" y="712707"/>
                    </a:lnTo>
                    <a:cubicBezTo>
                      <a:pt x="1570872" y="477229"/>
                      <a:pt x="1782889" y="-642"/>
                      <a:pt x="1279524" y="0"/>
                    </a:cubicBezTo>
                    <a:close/>
                  </a:path>
                </a:pathLst>
              </a:custGeom>
              <a:gradFill>
                <a:gsLst>
                  <a:gs pos="0">
                    <a:schemeClr val="accent4">
                      <a:alpha val="85000"/>
                    </a:schemeClr>
                  </a:gs>
                  <a:gs pos="100000">
                    <a:schemeClr val="accent4">
                      <a:lumMod val="75000"/>
                      <a:alpha val="85000"/>
                    </a:schemeClr>
                  </a:gs>
                </a:gsLst>
                <a:lin ang="5400000" scaled="0"/>
              </a:gradFill>
              <a:ln>
                <a:noFill/>
              </a:ln>
            </p:spPr>
            <p:txBody>
              <a:bodyPr vert="horz" wrap="square" lIns="57151" tIns="28575" rIns="57151" bIns="28575" numCol="1" anchor="t" anchorCtr="0" compatLnSpc="1">
                <a:noAutofit/>
              </a:bodyPr>
              <a:lstStyle/>
              <a:p>
                <a:endParaRPr lang="id-ID" sz="530">
                  <a:latin typeface="FZHei-B01S" panose="02010601030101010101" pitchFamily="2" charset="-122"/>
                  <a:ea typeface="FZHei-B01S" panose="02010601030101010101" pitchFamily="2" charset="-122"/>
                  <a:sym typeface="FZHei-B01S" panose="02010601030101010101" pitchFamily="2" charset="-122"/>
                </a:endParaRPr>
              </a:p>
            </p:txBody>
          </p:sp>
          <p:sp>
            <p:nvSpPr>
              <p:cNvPr id="16" name="Freeform: Shape 15"/>
              <p:cNvSpPr/>
              <p:nvPr/>
            </p:nvSpPr>
            <p:spPr bwMode="auto">
              <a:xfrm flipH="1">
                <a:off x="2150061" y="3516630"/>
                <a:ext cx="5566998" cy="2044847"/>
              </a:xfrm>
              <a:custGeom>
                <a:avLst/>
                <a:gdLst>
                  <a:gd name="connsiteX0" fmla="*/ 1279524 w 2559048"/>
                  <a:gd name="connsiteY0" fmla="*/ 0 h 712707"/>
                  <a:gd name="connsiteX1" fmla="*/ 0 w 2559048"/>
                  <a:gd name="connsiteY1" fmla="*/ 712707 h 712707"/>
                  <a:gd name="connsiteX2" fmla="*/ 1279524 w 2559048"/>
                  <a:gd name="connsiteY2" fmla="*/ 712707 h 712707"/>
                  <a:gd name="connsiteX3" fmla="*/ 2559048 w 2559048"/>
                  <a:gd name="connsiteY3" fmla="*/ 712707 h 712707"/>
                  <a:gd name="connsiteX4" fmla="*/ 1279524 w 2559048"/>
                  <a:gd name="connsiteY4" fmla="*/ 0 h 712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9048" h="712707">
                    <a:moveTo>
                      <a:pt x="1279524" y="0"/>
                    </a:moveTo>
                    <a:cubicBezTo>
                      <a:pt x="776159" y="-642"/>
                      <a:pt x="988177" y="477229"/>
                      <a:pt x="0" y="712707"/>
                    </a:cubicBezTo>
                    <a:lnTo>
                      <a:pt x="1279524" y="712707"/>
                    </a:lnTo>
                    <a:lnTo>
                      <a:pt x="2559048" y="712707"/>
                    </a:lnTo>
                    <a:cubicBezTo>
                      <a:pt x="1570872" y="477229"/>
                      <a:pt x="1782889" y="-642"/>
                      <a:pt x="1279524" y="0"/>
                    </a:cubicBezTo>
                    <a:close/>
                  </a:path>
                </a:pathLst>
              </a:custGeom>
              <a:gradFill>
                <a:gsLst>
                  <a:gs pos="0">
                    <a:schemeClr val="accent3">
                      <a:alpha val="85000"/>
                    </a:schemeClr>
                  </a:gs>
                  <a:gs pos="100000">
                    <a:schemeClr val="accent3">
                      <a:lumMod val="75000"/>
                      <a:alpha val="85000"/>
                    </a:schemeClr>
                  </a:gs>
                </a:gsLst>
                <a:lin ang="5400000" scaled="0"/>
              </a:gradFill>
              <a:ln>
                <a:noFill/>
              </a:ln>
              <a:effectLst>
                <a:outerShdw blurRad="254000" dist="266700" dir="11400000" sx="95000" sy="95000" algn="br" rotWithShape="0">
                  <a:prstClr val="black">
                    <a:alpha val="40000"/>
                  </a:prstClr>
                </a:outerShdw>
              </a:effectLst>
            </p:spPr>
            <p:txBody>
              <a:bodyPr vert="horz" wrap="square" lIns="57151" tIns="28575" rIns="57151" bIns="28575" numCol="1" anchor="t" anchorCtr="0" compatLnSpc="1">
                <a:noAutofit/>
              </a:bodyPr>
              <a:lstStyle/>
              <a:p>
                <a:endParaRPr lang="id-ID" sz="530">
                  <a:latin typeface="FZHei-B01S" panose="02010601030101010101" pitchFamily="2" charset="-122"/>
                  <a:ea typeface="FZHei-B01S" panose="02010601030101010101" pitchFamily="2" charset="-122"/>
                  <a:sym typeface="FZHei-B01S" panose="02010601030101010101" pitchFamily="2" charset="-122"/>
                </a:endParaRPr>
              </a:p>
            </p:txBody>
          </p:sp>
          <p:sp>
            <p:nvSpPr>
              <p:cNvPr id="15" name="Freeform: Shape 14"/>
              <p:cNvSpPr/>
              <p:nvPr/>
            </p:nvSpPr>
            <p:spPr bwMode="auto">
              <a:xfrm flipH="1">
                <a:off x="3174319" y="3657600"/>
                <a:ext cx="5566998" cy="1903877"/>
              </a:xfrm>
              <a:custGeom>
                <a:avLst/>
                <a:gdLst>
                  <a:gd name="connsiteX0" fmla="*/ 1279524 w 2559048"/>
                  <a:gd name="connsiteY0" fmla="*/ 0 h 712707"/>
                  <a:gd name="connsiteX1" fmla="*/ 0 w 2559048"/>
                  <a:gd name="connsiteY1" fmla="*/ 712707 h 712707"/>
                  <a:gd name="connsiteX2" fmla="*/ 1279524 w 2559048"/>
                  <a:gd name="connsiteY2" fmla="*/ 712707 h 712707"/>
                  <a:gd name="connsiteX3" fmla="*/ 2559048 w 2559048"/>
                  <a:gd name="connsiteY3" fmla="*/ 712707 h 712707"/>
                  <a:gd name="connsiteX4" fmla="*/ 1279524 w 2559048"/>
                  <a:gd name="connsiteY4" fmla="*/ 0 h 712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9048" h="712707">
                    <a:moveTo>
                      <a:pt x="1279524" y="0"/>
                    </a:moveTo>
                    <a:cubicBezTo>
                      <a:pt x="776159" y="-642"/>
                      <a:pt x="988177" y="477229"/>
                      <a:pt x="0" y="712707"/>
                    </a:cubicBezTo>
                    <a:lnTo>
                      <a:pt x="1279524" y="712707"/>
                    </a:lnTo>
                    <a:lnTo>
                      <a:pt x="2559048" y="712707"/>
                    </a:lnTo>
                    <a:cubicBezTo>
                      <a:pt x="1570872" y="477229"/>
                      <a:pt x="1782889" y="-642"/>
                      <a:pt x="1279524" y="0"/>
                    </a:cubicBezTo>
                    <a:close/>
                  </a:path>
                </a:pathLst>
              </a:custGeom>
              <a:gradFill>
                <a:gsLst>
                  <a:gs pos="0">
                    <a:schemeClr val="accent2">
                      <a:alpha val="85000"/>
                    </a:schemeClr>
                  </a:gs>
                  <a:gs pos="100000">
                    <a:schemeClr val="accent2">
                      <a:lumMod val="75000"/>
                      <a:alpha val="85000"/>
                    </a:schemeClr>
                  </a:gs>
                </a:gsLst>
                <a:lin ang="5400000" scaled="0"/>
              </a:gradFill>
              <a:ln>
                <a:noFill/>
              </a:ln>
              <a:effectLst>
                <a:outerShdw blurRad="381000" dist="419100" dir="11400000" sx="93000" sy="93000" algn="br" rotWithShape="0">
                  <a:prstClr val="black">
                    <a:alpha val="40000"/>
                  </a:prstClr>
                </a:outerShdw>
              </a:effectLst>
            </p:spPr>
            <p:txBody>
              <a:bodyPr vert="horz" wrap="square" lIns="57151" tIns="28575" rIns="57151" bIns="28575" numCol="1" anchor="t" anchorCtr="0" compatLnSpc="1">
                <a:noAutofit/>
              </a:bodyPr>
              <a:lstStyle/>
              <a:p>
                <a:endParaRPr lang="id-ID" sz="530">
                  <a:latin typeface="FZHei-B01S" panose="02010601030101010101" pitchFamily="2" charset="-122"/>
                  <a:ea typeface="FZHei-B01S" panose="02010601030101010101" pitchFamily="2" charset="-122"/>
                  <a:sym typeface="FZHei-B01S" panose="02010601030101010101" pitchFamily="2" charset="-122"/>
                </a:endParaRPr>
              </a:p>
            </p:txBody>
          </p:sp>
          <p:sp>
            <p:nvSpPr>
              <p:cNvPr id="14" name="Freeform: Shape 13"/>
              <p:cNvSpPr/>
              <p:nvPr/>
            </p:nvSpPr>
            <p:spPr bwMode="auto">
              <a:xfrm flipH="1">
                <a:off x="4198578" y="3814355"/>
                <a:ext cx="5566998" cy="1747122"/>
              </a:xfrm>
              <a:custGeom>
                <a:avLst/>
                <a:gdLst>
                  <a:gd name="connsiteX0" fmla="*/ 1279524 w 2559048"/>
                  <a:gd name="connsiteY0" fmla="*/ 0 h 712707"/>
                  <a:gd name="connsiteX1" fmla="*/ 0 w 2559048"/>
                  <a:gd name="connsiteY1" fmla="*/ 712707 h 712707"/>
                  <a:gd name="connsiteX2" fmla="*/ 1279524 w 2559048"/>
                  <a:gd name="connsiteY2" fmla="*/ 712707 h 712707"/>
                  <a:gd name="connsiteX3" fmla="*/ 2559048 w 2559048"/>
                  <a:gd name="connsiteY3" fmla="*/ 712707 h 712707"/>
                  <a:gd name="connsiteX4" fmla="*/ 1279524 w 2559048"/>
                  <a:gd name="connsiteY4" fmla="*/ 0 h 712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9048" h="712707">
                    <a:moveTo>
                      <a:pt x="1279524" y="0"/>
                    </a:moveTo>
                    <a:cubicBezTo>
                      <a:pt x="776159" y="-642"/>
                      <a:pt x="988177" y="477229"/>
                      <a:pt x="0" y="712707"/>
                    </a:cubicBezTo>
                    <a:lnTo>
                      <a:pt x="1279524" y="712707"/>
                    </a:lnTo>
                    <a:lnTo>
                      <a:pt x="2559048" y="712707"/>
                    </a:lnTo>
                    <a:cubicBezTo>
                      <a:pt x="1570872" y="477229"/>
                      <a:pt x="1782889" y="-642"/>
                      <a:pt x="1279524" y="0"/>
                    </a:cubicBezTo>
                    <a:close/>
                  </a:path>
                </a:pathLst>
              </a:custGeom>
              <a:gradFill>
                <a:gsLst>
                  <a:gs pos="0">
                    <a:schemeClr val="accent1">
                      <a:alpha val="85000"/>
                    </a:schemeClr>
                  </a:gs>
                  <a:gs pos="100000">
                    <a:schemeClr val="accent1">
                      <a:lumMod val="75000"/>
                      <a:alpha val="85000"/>
                    </a:schemeClr>
                  </a:gs>
                </a:gsLst>
                <a:lin ang="5400000" scaled="0"/>
              </a:gradFill>
              <a:ln>
                <a:noFill/>
              </a:ln>
              <a:effectLst>
                <a:outerShdw blurRad="520700" dist="647700" dir="11400000" sx="90000" sy="90000" algn="br" rotWithShape="0">
                  <a:prstClr val="black">
                    <a:alpha val="40000"/>
                  </a:prstClr>
                </a:outerShdw>
              </a:effectLst>
            </p:spPr>
            <p:txBody>
              <a:bodyPr vert="horz" wrap="square" lIns="57151" tIns="28575" rIns="57151" bIns="28575" numCol="1" anchor="t" anchorCtr="0" compatLnSpc="1">
                <a:noAutofit/>
              </a:bodyPr>
              <a:lstStyle/>
              <a:p>
                <a:endParaRPr lang="id-ID" sz="530">
                  <a:latin typeface="FZHei-B01S" panose="02010601030101010101" pitchFamily="2" charset="-122"/>
                  <a:ea typeface="FZHei-B01S" panose="02010601030101010101" pitchFamily="2" charset="-122"/>
                  <a:sym typeface="FZHei-B01S" panose="02010601030101010101" pitchFamily="2" charset="-122"/>
                </a:endParaRPr>
              </a:p>
            </p:txBody>
          </p:sp>
        </p:grpSp>
        <p:cxnSp>
          <p:nvCxnSpPr>
            <p:cNvPr id="20" name="Straight Connector 19"/>
            <p:cNvCxnSpPr/>
            <p:nvPr/>
          </p:nvCxnSpPr>
          <p:spPr>
            <a:xfrm>
              <a:off x="1022062" y="5561477"/>
              <a:ext cx="9115113" cy="0"/>
            </a:xfrm>
            <a:prstGeom prst="line">
              <a:avLst/>
            </a:prstGeom>
            <a:ln w="22225">
              <a:solidFill>
                <a:schemeClr val="bg1">
                  <a:lumMod val="8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1430258" y="4949864"/>
            <a:ext cx="4724609" cy="445699"/>
          </a:xfrm>
          <a:prstGeom prst="rect">
            <a:avLst/>
          </a:prstGeom>
        </p:spPr>
        <p:txBody>
          <a:bodyPr wrap="square">
            <a:spAutoFit/>
          </a:bodyPr>
          <a:lstStyle/>
          <a:p>
            <a:pPr algn="ctr">
              <a:lnSpc>
                <a:spcPct val="120000"/>
              </a:lnSpc>
            </a:pPr>
            <a:r>
              <a:rPr lang="zh-CN" altLang="en-US" sz="1000" dirty="0">
                <a:solidFill>
                  <a:schemeClr val="bg1">
                    <a:lumMod val="65000"/>
                  </a:schemeClr>
                </a:solidFill>
                <a:latin typeface="FZHei-B01S" panose="02010601030101010101" pitchFamily="2" charset="-122"/>
                <a:ea typeface="FZHei-B01S" panose="02010601030101010101" pitchFamily="2" charset="-122"/>
                <a:sym typeface="FZHei-B01S" panose="02010601030101010101" pitchFamily="2" charset="-122"/>
              </a:rPr>
              <a:t>您的内容打在这里，或者通过复制您的文本后，在此框中选择粘贴。您的内容打在这里，或者通过复制。</a:t>
            </a:r>
            <a:endParaRPr lang="id-ID" altLang="zh-CN" sz="1000" dirty="0">
              <a:solidFill>
                <a:schemeClr val="bg1">
                  <a:lumMod val="65000"/>
                </a:schemeClr>
              </a:solidFill>
              <a:latin typeface="FZHei-B01S" panose="02010601030101010101" pitchFamily="2" charset="-122"/>
              <a:ea typeface="FZHei-B01S" panose="02010601030101010101" pitchFamily="2" charset="-122"/>
              <a:cs typeface="Segoe UI Light" panose="020B0502040204020203" pitchFamily="34" charset="0"/>
              <a:sym typeface="FZHei-B01S" panose="02010601030101010101" pitchFamily="2" charset="-122"/>
            </a:endParaRPr>
          </a:p>
        </p:txBody>
      </p:sp>
      <p:sp>
        <p:nvSpPr>
          <p:cNvPr id="26" name="Rectangle 25"/>
          <p:cNvSpPr/>
          <p:nvPr/>
        </p:nvSpPr>
        <p:spPr>
          <a:xfrm>
            <a:off x="2238089" y="4538280"/>
            <a:ext cx="3108948" cy="361766"/>
          </a:xfrm>
          <a:prstGeom prst="rect">
            <a:avLst/>
          </a:prstGeom>
        </p:spPr>
        <p:txBody>
          <a:bodyPr wrap="square">
            <a:spAutoFit/>
          </a:bodyPr>
          <a:lstStyle/>
          <a:p>
            <a:pPr algn="ctr"/>
            <a:r>
              <a:rPr lang="en-US" sz="1750" dirty="0">
                <a:solidFill>
                  <a:schemeClr val="tx1">
                    <a:lumMod val="65000"/>
                    <a:lumOff val="35000"/>
                  </a:schemeClr>
                </a:solidFill>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rPr>
              <a:t>201X DATA</a:t>
            </a:r>
            <a:endParaRPr lang="en-US" sz="1750" dirty="0">
              <a:solidFill>
                <a:schemeClr val="tx1">
                  <a:lumMod val="65000"/>
                  <a:lumOff val="35000"/>
                </a:schemeClr>
              </a:solidFill>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endParaRPr>
          </a:p>
        </p:txBody>
      </p:sp>
      <p:cxnSp>
        <p:nvCxnSpPr>
          <p:cNvPr id="28" name="Straight Connector 27"/>
          <p:cNvCxnSpPr/>
          <p:nvPr/>
        </p:nvCxnSpPr>
        <p:spPr>
          <a:xfrm>
            <a:off x="2700839" y="2686374"/>
            <a:ext cx="0" cy="375557"/>
          </a:xfrm>
          <a:prstGeom prst="line">
            <a:avLst/>
          </a:prstGeom>
          <a:ln w="9525">
            <a:solidFill>
              <a:schemeClr val="bg1">
                <a:lumMod val="8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403844" y="2411489"/>
            <a:ext cx="593992" cy="246221"/>
          </a:xfrm>
          <a:prstGeom prst="rect">
            <a:avLst/>
          </a:prstGeom>
          <a:effectLst/>
        </p:spPr>
        <p:txBody>
          <a:bodyPr wrap="square">
            <a:spAutoFit/>
          </a:bodyPr>
          <a:lstStyle/>
          <a:p>
            <a:pPr algn="ctr"/>
            <a:r>
              <a:rPr lang="en-US" sz="1000" b="1" dirty="0">
                <a:solidFill>
                  <a:schemeClr val="tx1">
                    <a:lumMod val="50000"/>
                    <a:lumOff val="50000"/>
                  </a:schemeClr>
                </a:solidFill>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rPr>
              <a:t>50%</a:t>
            </a:r>
            <a:endParaRPr lang="en-US" sz="1000" b="1" dirty="0">
              <a:solidFill>
                <a:schemeClr val="tx1">
                  <a:lumMod val="50000"/>
                  <a:lumOff val="50000"/>
                </a:schemeClr>
              </a:solidFill>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endParaRPr>
          </a:p>
        </p:txBody>
      </p:sp>
      <p:cxnSp>
        <p:nvCxnSpPr>
          <p:cNvPr id="30" name="Straight Connector 29"/>
          <p:cNvCxnSpPr/>
          <p:nvPr/>
        </p:nvCxnSpPr>
        <p:spPr>
          <a:xfrm>
            <a:off x="3409260" y="2454542"/>
            <a:ext cx="0" cy="375557"/>
          </a:xfrm>
          <a:prstGeom prst="line">
            <a:avLst/>
          </a:prstGeom>
          <a:ln w="9525">
            <a:solidFill>
              <a:schemeClr val="bg1">
                <a:lumMod val="8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112267" y="2179657"/>
            <a:ext cx="593992" cy="246221"/>
          </a:xfrm>
          <a:prstGeom prst="rect">
            <a:avLst/>
          </a:prstGeom>
          <a:effectLst/>
        </p:spPr>
        <p:txBody>
          <a:bodyPr wrap="square">
            <a:spAutoFit/>
          </a:bodyPr>
          <a:lstStyle/>
          <a:p>
            <a:pPr algn="ctr"/>
            <a:r>
              <a:rPr lang="en-US" sz="1000" b="1" dirty="0">
                <a:solidFill>
                  <a:schemeClr val="tx1">
                    <a:lumMod val="50000"/>
                    <a:lumOff val="50000"/>
                  </a:schemeClr>
                </a:solidFill>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rPr>
              <a:t>60%</a:t>
            </a:r>
            <a:endParaRPr lang="en-US" sz="1000" b="1" dirty="0">
              <a:solidFill>
                <a:schemeClr val="tx1">
                  <a:lumMod val="50000"/>
                  <a:lumOff val="50000"/>
                </a:schemeClr>
              </a:solidFill>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endParaRPr>
          </a:p>
        </p:txBody>
      </p:sp>
      <p:cxnSp>
        <p:nvCxnSpPr>
          <p:cNvPr id="32" name="Straight Connector 31"/>
          <p:cNvCxnSpPr/>
          <p:nvPr/>
        </p:nvCxnSpPr>
        <p:spPr>
          <a:xfrm>
            <a:off x="4117681" y="2569958"/>
            <a:ext cx="0" cy="375557"/>
          </a:xfrm>
          <a:prstGeom prst="line">
            <a:avLst/>
          </a:prstGeom>
          <a:ln w="9525">
            <a:solidFill>
              <a:schemeClr val="bg1">
                <a:lumMod val="8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820688" y="2295073"/>
            <a:ext cx="593992" cy="246221"/>
          </a:xfrm>
          <a:prstGeom prst="rect">
            <a:avLst/>
          </a:prstGeom>
          <a:effectLst/>
        </p:spPr>
        <p:txBody>
          <a:bodyPr wrap="square">
            <a:spAutoFit/>
          </a:bodyPr>
          <a:lstStyle/>
          <a:p>
            <a:pPr algn="ctr"/>
            <a:r>
              <a:rPr lang="en-US" sz="1000" b="1" dirty="0">
                <a:solidFill>
                  <a:schemeClr val="tx1">
                    <a:lumMod val="50000"/>
                    <a:lumOff val="50000"/>
                  </a:schemeClr>
                </a:solidFill>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rPr>
              <a:t>55%</a:t>
            </a:r>
            <a:endParaRPr lang="en-US" sz="1000" b="1" dirty="0">
              <a:solidFill>
                <a:schemeClr val="tx1">
                  <a:lumMod val="50000"/>
                  <a:lumOff val="50000"/>
                </a:schemeClr>
              </a:solidFill>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endParaRPr>
          </a:p>
        </p:txBody>
      </p:sp>
      <p:cxnSp>
        <p:nvCxnSpPr>
          <p:cNvPr id="34" name="Straight Connector 33"/>
          <p:cNvCxnSpPr/>
          <p:nvPr/>
        </p:nvCxnSpPr>
        <p:spPr>
          <a:xfrm>
            <a:off x="4811865" y="2686374"/>
            <a:ext cx="0" cy="375557"/>
          </a:xfrm>
          <a:prstGeom prst="line">
            <a:avLst/>
          </a:prstGeom>
          <a:ln w="9525">
            <a:solidFill>
              <a:schemeClr val="bg1">
                <a:lumMod val="8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514872" y="2411489"/>
            <a:ext cx="593992" cy="246221"/>
          </a:xfrm>
          <a:prstGeom prst="rect">
            <a:avLst/>
          </a:prstGeom>
          <a:effectLst/>
        </p:spPr>
        <p:txBody>
          <a:bodyPr wrap="square">
            <a:spAutoFit/>
          </a:bodyPr>
          <a:lstStyle/>
          <a:p>
            <a:pPr algn="ctr"/>
            <a:r>
              <a:rPr lang="en-US" sz="1000" b="1" dirty="0">
                <a:solidFill>
                  <a:schemeClr val="tx1">
                    <a:lumMod val="50000"/>
                    <a:lumOff val="50000"/>
                  </a:schemeClr>
                </a:solidFill>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rPr>
              <a:t>50%</a:t>
            </a:r>
            <a:endParaRPr lang="en-US" sz="1000" b="1" dirty="0">
              <a:solidFill>
                <a:schemeClr val="tx1">
                  <a:lumMod val="50000"/>
                  <a:lumOff val="50000"/>
                </a:schemeClr>
              </a:solidFill>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endParaRPr>
          </a:p>
        </p:txBody>
      </p:sp>
      <p:grpSp>
        <p:nvGrpSpPr>
          <p:cNvPr id="85" name="Group 84"/>
          <p:cNvGrpSpPr/>
          <p:nvPr/>
        </p:nvGrpSpPr>
        <p:grpSpPr>
          <a:xfrm>
            <a:off x="7258843" y="1616838"/>
            <a:ext cx="695919" cy="630055"/>
            <a:chOff x="12028883" y="1643682"/>
            <a:chExt cx="1113470" cy="1008088"/>
          </a:xfrm>
        </p:grpSpPr>
        <p:grpSp>
          <p:nvGrpSpPr>
            <p:cNvPr id="51" name="Group 50"/>
            <p:cNvGrpSpPr/>
            <p:nvPr/>
          </p:nvGrpSpPr>
          <p:grpSpPr>
            <a:xfrm>
              <a:off x="12028883" y="1643682"/>
              <a:ext cx="1113470" cy="1008088"/>
              <a:chOff x="5300281" y="5407493"/>
              <a:chExt cx="1879700" cy="1701800"/>
            </a:xfrm>
            <a:effectLst>
              <a:outerShdw blurRad="1270000" dist="266700" dir="5400000" sx="70000" sy="70000" algn="t" rotWithShape="0">
                <a:prstClr val="black">
                  <a:alpha val="40000"/>
                </a:prstClr>
              </a:outerShdw>
            </a:effectLst>
          </p:grpSpPr>
          <p:sp>
            <p:nvSpPr>
              <p:cNvPr id="52" name="Oval 51"/>
              <p:cNvSpPr/>
              <p:nvPr/>
            </p:nvSpPr>
            <p:spPr>
              <a:xfrm rot="2100000">
                <a:off x="5300281" y="5725344"/>
                <a:ext cx="1879700" cy="106609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latin typeface="FZHei-B01S" panose="02010601030101010101" pitchFamily="2" charset="-122"/>
                  <a:ea typeface="FZHei-B01S" panose="02010601030101010101" pitchFamily="2" charset="-122"/>
                  <a:sym typeface="FZHei-B01S" panose="02010601030101010101" pitchFamily="2" charset="-122"/>
                </a:endParaRPr>
              </a:p>
            </p:txBody>
          </p:sp>
          <p:sp>
            <p:nvSpPr>
              <p:cNvPr id="53" name="Oval 52"/>
              <p:cNvSpPr/>
              <p:nvPr/>
            </p:nvSpPr>
            <p:spPr>
              <a:xfrm rot="5400000" flipH="1">
                <a:off x="5389231" y="5775793"/>
                <a:ext cx="1701800" cy="965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latin typeface="FZHei-B01S" panose="02010601030101010101" pitchFamily="2" charset="-122"/>
                  <a:ea typeface="FZHei-B01S" panose="02010601030101010101" pitchFamily="2" charset="-122"/>
                  <a:sym typeface="FZHei-B01S" panose="02010601030101010101" pitchFamily="2" charset="-122"/>
                </a:endParaRPr>
              </a:p>
            </p:txBody>
          </p:sp>
          <p:sp>
            <p:nvSpPr>
              <p:cNvPr id="54" name="Oval 53"/>
              <p:cNvSpPr/>
              <p:nvPr/>
            </p:nvSpPr>
            <p:spPr>
              <a:xfrm rot="19500000" flipH="1">
                <a:off x="5300281" y="5725344"/>
                <a:ext cx="1879700" cy="106609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72" name="Group 71"/>
            <p:cNvGrpSpPr/>
            <p:nvPr/>
          </p:nvGrpSpPr>
          <p:grpSpPr>
            <a:xfrm>
              <a:off x="12399310" y="1961418"/>
              <a:ext cx="372616" cy="372616"/>
              <a:chOff x="8216107" y="2577307"/>
              <a:chExt cx="464344" cy="464344"/>
            </a:xfrm>
            <a:solidFill>
              <a:schemeClr val="bg1"/>
            </a:solidFill>
          </p:grpSpPr>
          <p:sp>
            <p:nvSpPr>
              <p:cNvPr id="73" name="AutoShape 52"/>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FZHei-B01S" panose="02010601030101010101" pitchFamily="2" charset="-122"/>
                  <a:ea typeface="FZHei-B01S" panose="02010601030101010101" pitchFamily="2" charset="-122"/>
                  <a:sym typeface="FZHei-B01S" panose="02010601030101010101" pitchFamily="2" charset="-122"/>
                </a:endParaRPr>
              </a:p>
            </p:txBody>
          </p:sp>
          <p:sp>
            <p:nvSpPr>
              <p:cNvPr id="74" name="AutoShape 53"/>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FZHei-B01S" panose="02010601030101010101" pitchFamily="2" charset="-122"/>
                  <a:ea typeface="FZHei-B01S" panose="02010601030101010101" pitchFamily="2" charset="-122"/>
                  <a:sym typeface="FZHei-B01S" panose="02010601030101010101" pitchFamily="2" charset="-122"/>
                </a:endParaRPr>
              </a:p>
            </p:txBody>
          </p:sp>
          <p:sp>
            <p:nvSpPr>
              <p:cNvPr id="75" name="AutoShape 54"/>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FZHei-B01S" panose="02010601030101010101" pitchFamily="2" charset="-122"/>
                  <a:ea typeface="FZHei-B01S" panose="02010601030101010101" pitchFamily="2" charset="-122"/>
                  <a:sym typeface="FZHei-B01S" panose="02010601030101010101" pitchFamily="2" charset="-122"/>
                </a:endParaRPr>
              </a:p>
            </p:txBody>
          </p:sp>
          <p:sp>
            <p:nvSpPr>
              <p:cNvPr id="76" name="AutoShape 55"/>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FZHei-B01S" panose="02010601030101010101" pitchFamily="2" charset="-122"/>
                  <a:ea typeface="FZHei-B01S" panose="02010601030101010101" pitchFamily="2" charset="-122"/>
                  <a:sym typeface="FZHei-B01S" panose="02010601030101010101" pitchFamily="2" charset="-122"/>
                </a:endParaRPr>
              </a:p>
            </p:txBody>
          </p:sp>
        </p:grpSp>
      </p:grpSp>
      <p:grpSp>
        <p:nvGrpSpPr>
          <p:cNvPr id="86" name="Group 85"/>
          <p:cNvGrpSpPr/>
          <p:nvPr/>
        </p:nvGrpSpPr>
        <p:grpSpPr>
          <a:xfrm>
            <a:off x="7258843" y="2805998"/>
            <a:ext cx="695919" cy="630055"/>
            <a:chOff x="12028883" y="3869465"/>
            <a:chExt cx="1113470" cy="1008088"/>
          </a:xfrm>
        </p:grpSpPr>
        <p:grpSp>
          <p:nvGrpSpPr>
            <p:cNvPr id="43" name="Group 42"/>
            <p:cNvGrpSpPr/>
            <p:nvPr/>
          </p:nvGrpSpPr>
          <p:grpSpPr>
            <a:xfrm>
              <a:off x="12028883" y="3869465"/>
              <a:ext cx="1113470" cy="1008088"/>
              <a:chOff x="5300281" y="5407493"/>
              <a:chExt cx="1879700" cy="1701800"/>
            </a:xfrm>
            <a:solidFill>
              <a:schemeClr val="accent2">
                <a:alpha val="50000"/>
              </a:schemeClr>
            </a:solidFill>
            <a:effectLst>
              <a:outerShdw blurRad="1270000" dist="266700" dir="5400000" sx="70000" sy="70000" algn="t" rotWithShape="0">
                <a:prstClr val="black">
                  <a:alpha val="40000"/>
                </a:prstClr>
              </a:outerShdw>
            </a:effectLst>
          </p:grpSpPr>
          <p:sp>
            <p:nvSpPr>
              <p:cNvPr id="44" name="Oval 43"/>
              <p:cNvSpPr/>
              <p:nvPr/>
            </p:nvSpPr>
            <p:spPr>
              <a:xfrm rot="2100000">
                <a:off x="5300281" y="5725344"/>
                <a:ext cx="1879700" cy="1066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latin typeface="FZHei-B01S" panose="02010601030101010101" pitchFamily="2" charset="-122"/>
                  <a:ea typeface="FZHei-B01S" panose="02010601030101010101" pitchFamily="2" charset="-122"/>
                  <a:sym typeface="FZHei-B01S" panose="02010601030101010101" pitchFamily="2" charset="-122"/>
                </a:endParaRPr>
              </a:p>
            </p:txBody>
          </p:sp>
          <p:sp>
            <p:nvSpPr>
              <p:cNvPr id="45" name="Oval 44"/>
              <p:cNvSpPr/>
              <p:nvPr/>
            </p:nvSpPr>
            <p:spPr>
              <a:xfrm rot="5400000" flipH="1">
                <a:off x="5389231" y="5775793"/>
                <a:ext cx="1701800" cy="96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latin typeface="FZHei-B01S" panose="02010601030101010101" pitchFamily="2" charset="-122"/>
                  <a:ea typeface="FZHei-B01S" panose="02010601030101010101" pitchFamily="2" charset="-122"/>
                  <a:sym typeface="FZHei-B01S" panose="02010601030101010101" pitchFamily="2" charset="-122"/>
                </a:endParaRPr>
              </a:p>
            </p:txBody>
          </p:sp>
          <p:sp>
            <p:nvSpPr>
              <p:cNvPr id="46" name="Oval 45"/>
              <p:cNvSpPr/>
              <p:nvPr/>
            </p:nvSpPr>
            <p:spPr>
              <a:xfrm rot="19500000" flipH="1">
                <a:off x="5300281" y="5725344"/>
                <a:ext cx="1879700" cy="1066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latin typeface="FZHei-B01S" panose="02010601030101010101" pitchFamily="2" charset="-122"/>
                  <a:ea typeface="FZHei-B01S" panose="02010601030101010101" pitchFamily="2" charset="-122"/>
                  <a:sym typeface="FZHei-B01S" panose="02010601030101010101" pitchFamily="2" charset="-122"/>
                </a:endParaRPr>
              </a:p>
            </p:txBody>
          </p:sp>
        </p:grpSp>
        <p:sp>
          <p:nvSpPr>
            <p:cNvPr id="77" name="AutoShape 59"/>
            <p:cNvSpPr/>
            <p:nvPr/>
          </p:nvSpPr>
          <p:spPr bwMode="auto">
            <a:xfrm>
              <a:off x="12398991" y="4187201"/>
              <a:ext cx="373254" cy="372616"/>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88" name="Group 87"/>
          <p:cNvGrpSpPr/>
          <p:nvPr/>
        </p:nvGrpSpPr>
        <p:grpSpPr>
          <a:xfrm>
            <a:off x="7258843" y="5184317"/>
            <a:ext cx="695919" cy="630055"/>
            <a:chOff x="12028883" y="8321030"/>
            <a:chExt cx="1113470" cy="1008088"/>
          </a:xfrm>
        </p:grpSpPr>
        <p:grpSp>
          <p:nvGrpSpPr>
            <p:cNvPr id="47" name="Group 46"/>
            <p:cNvGrpSpPr/>
            <p:nvPr/>
          </p:nvGrpSpPr>
          <p:grpSpPr>
            <a:xfrm>
              <a:off x="12028883" y="8321030"/>
              <a:ext cx="1113470" cy="1008088"/>
              <a:chOff x="5300281" y="5407493"/>
              <a:chExt cx="1879700" cy="1701800"/>
            </a:xfrm>
            <a:solidFill>
              <a:schemeClr val="accent4">
                <a:alpha val="50000"/>
              </a:schemeClr>
            </a:solidFill>
            <a:effectLst>
              <a:outerShdw blurRad="1270000" dist="266700" dir="5400000" sx="70000" sy="70000" algn="t" rotWithShape="0">
                <a:prstClr val="black">
                  <a:alpha val="40000"/>
                </a:prstClr>
              </a:outerShdw>
            </a:effectLst>
          </p:grpSpPr>
          <p:sp>
            <p:nvSpPr>
              <p:cNvPr id="48" name="Oval 47"/>
              <p:cNvSpPr/>
              <p:nvPr/>
            </p:nvSpPr>
            <p:spPr>
              <a:xfrm rot="2100000">
                <a:off x="5300281" y="5725344"/>
                <a:ext cx="1879700" cy="1066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latin typeface="FZHei-B01S" panose="02010601030101010101" pitchFamily="2" charset="-122"/>
                  <a:ea typeface="FZHei-B01S" panose="02010601030101010101" pitchFamily="2" charset="-122"/>
                  <a:sym typeface="FZHei-B01S" panose="02010601030101010101" pitchFamily="2" charset="-122"/>
                </a:endParaRPr>
              </a:p>
            </p:txBody>
          </p:sp>
          <p:sp>
            <p:nvSpPr>
              <p:cNvPr id="49" name="Oval 48"/>
              <p:cNvSpPr/>
              <p:nvPr/>
            </p:nvSpPr>
            <p:spPr>
              <a:xfrm rot="5400000" flipH="1">
                <a:off x="5389231" y="5775793"/>
                <a:ext cx="1701800" cy="96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latin typeface="FZHei-B01S" panose="02010601030101010101" pitchFamily="2" charset="-122"/>
                  <a:ea typeface="FZHei-B01S" panose="02010601030101010101" pitchFamily="2" charset="-122"/>
                  <a:sym typeface="FZHei-B01S" panose="02010601030101010101" pitchFamily="2" charset="-122"/>
                </a:endParaRPr>
              </a:p>
            </p:txBody>
          </p:sp>
          <p:sp>
            <p:nvSpPr>
              <p:cNvPr id="50" name="Oval 49"/>
              <p:cNvSpPr/>
              <p:nvPr/>
            </p:nvSpPr>
            <p:spPr>
              <a:xfrm rot="19500000" flipH="1">
                <a:off x="5300281" y="5725344"/>
                <a:ext cx="1879700" cy="1066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78" name="Group 77"/>
            <p:cNvGrpSpPr/>
            <p:nvPr/>
          </p:nvGrpSpPr>
          <p:grpSpPr>
            <a:xfrm>
              <a:off x="12457591" y="8638448"/>
              <a:ext cx="256054" cy="373252"/>
              <a:chOff x="3582988" y="3510757"/>
              <a:chExt cx="319088" cy="465138"/>
            </a:xfrm>
            <a:solidFill>
              <a:schemeClr val="bg1"/>
            </a:solidFill>
          </p:grpSpPr>
          <p:sp>
            <p:nvSpPr>
              <p:cNvPr id="79"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FZHei-B01S" panose="02010601030101010101" pitchFamily="2" charset="-122"/>
                  <a:ea typeface="FZHei-B01S" panose="02010601030101010101" pitchFamily="2" charset="-122"/>
                  <a:sym typeface="FZHei-B01S" panose="02010601030101010101" pitchFamily="2" charset="-122"/>
                </a:endParaRPr>
              </a:p>
            </p:txBody>
          </p:sp>
          <p:sp>
            <p:nvSpPr>
              <p:cNvPr id="80"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FZHei-B01S" panose="02010601030101010101" pitchFamily="2" charset="-122"/>
                  <a:ea typeface="FZHei-B01S" panose="02010601030101010101" pitchFamily="2" charset="-122"/>
                  <a:sym typeface="FZHei-B01S" panose="02010601030101010101" pitchFamily="2" charset="-122"/>
                </a:endParaRPr>
              </a:p>
            </p:txBody>
          </p:sp>
        </p:grpSp>
      </p:grpSp>
      <p:grpSp>
        <p:nvGrpSpPr>
          <p:cNvPr id="87" name="Group 86"/>
          <p:cNvGrpSpPr/>
          <p:nvPr/>
        </p:nvGrpSpPr>
        <p:grpSpPr>
          <a:xfrm>
            <a:off x="7258843" y="3995157"/>
            <a:ext cx="695919" cy="630055"/>
            <a:chOff x="12028883" y="6095248"/>
            <a:chExt cx="1113470" cy="1008088"/>
          </a:xfrm>
        </p:grpSpPr>
        <p:grpSp>
          <p:nvGrpSpPr>
            <p:cNvPr id="39" name="Group 38"/>
            <p:cNvGrpSpPr/>
            <p:nvPr/>
          </p:nvGrpSpPr>
          <p:grpSpPr>
            <a:xfrm>
              <a:off x="12028883" y="6095248"/>
              <a:ext cx="1113470" cy="1008088"/>
              <a:chOff x="5300281" y="5407493"/>
              <a:chExt cx="1879700" cy="1701800"/>
            </a:xfrm>
            <a:solidFill>
              <a:schemeClr val="accent3">
                <a:alpha val="50000"/>
              </a:schemeClr>
            </a:solidFill>
            <a:effectLst>
              <a:outerShdw blurRad="1270000" dist="266700" dir="5400000" sx="70000" sy="70000" algn="t" rotWithShape="0">
                <a:prstClr val="black">
                  <a:alpha val="40000"/>
                </a:prstClr>
              </a:outerShdw>
            </a:effectLst>
          </p:grpSpPr>
          <p:sp>
            <p:nvSpPr>
              <p:cNvPr id="40" name="Oval 39"/>
              <p:cNvSpPr/>
              <p:nvPr/>
            </p:nvSpPr>
            <p:spPr>
              <a:xfrm rot="2100000">
                <a:off x="5300281" y="5725344"/>
                <a:ext cx="1879700" cy="1066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latin typeface="FZHei-B01S" panose="02010601030101010101" pitchFamily="2" charset="-122"/>
                  <a:ea typeface="FZHei-B01S" panose="02010601030101010101" pitchFamily="2" charset="-122"/>
                  <a:sym typeface="FZHei-B01S" panose="02010601030101010101" pitchFamily="2" charset="-122"/>
                </a:endParaRPr>
              </a:p>
            </p:txBody>
          </p:sp>
          <p:sp>
            <p:nvSpPr>
              <p:cNvPr id="41" name="Oval 40"/>
              <p:cNvSpPr/>
              <p:nvPr/>
            </p:nvSpPr>
            <p:spPr>
              <a:xfrm rot="5400000" flipH="1">
                <a:off x="5389231" y="5775793"/>
                <a:ext cx="1701800" cy="96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latin typeface="FZHei-B01S" panose="02010601030101010101" pitchFamily="2" charset="-122"/>
                  <a:ea typeface="FZHei-B01S" panose="02010601030101010101" pitchFamily="2" charset="-122"/>
                  <a:sym typeface="FZHei-B01S" panose="02010601030101010101" pitchFamily="2" charset="-122"/>
                </a:endParaRPr>
              </a:p>
            </p:txBody>
          </p:sp>
          <p:sp>
            <p:nvSpPr>
              <p:cNvPr id="42" name="Oval 41"/>
              <p:cNvSpPr/>
              <p:nvPr/>
            </p:nvSpPr>
            <p:spPr>
              <a:xfrm rot="19500000" flipH="1">
                <a:off x="5300281" y="5725344"/>
                <a:ext cx="1879700" cy="10660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50">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81" name="Group 80"/>
            <p:cNvGrpSpPr/>
            <p:nvPr/>
          </p:nvGrpSpPr>
          <p:grpSpPr>
            <a:xfrm>
              <a:off x="12398991" y="6442283"/>
              <a:ext cx="373254" cy="314018"/>
              <a:chOff x="5356342" y="3093565"/>
              <a:chExt cx="465138" cy="391319"/>
            </a:xfrm>
            <a:solidFill>
              <a:schemeClr val="bg1"/>
            </a:solidFill>
          </p:grpSpPr>
          <p:sp>
            <p:nvSpPr>
              <p:cNvPr id="82" name="AutoShape 120"/>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FZHei-B01S" panose="02010601030101010101" pitchFamily="2" charset="-122"/>
                  <a:ea typeface="FZHei-B01S" panose="02010601030101010101" pitchFamily="2" charset="-122"/>
                  <a:sym typeface="FZHei-B01S" panose="02010601030101010101" pitchFamily="2" charset="-122"/>
                </a:endParaRPr>
              </a:p>
            </p:txBody>
          </p:sp>
          <p:sp>
            <p:nvSpPr>
              <p:cNvPr id="83" name="AutoShape 121"/>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FZHei-B01S" panose="02010601030101010101" pitchFamily="2" charset="-122"/>
                  <a:ea typeface="FZHei-B01S" panose="02010601030101010101" pitchFamily="2" charset="-122"/>
                  <a:sym typeface="FZHei-B01S" panose="02010601030101010101" pitchFamily="2" charset="-122"/>
                </a:endParaRPr>
              </a:p>
            </p:txBody>
          </p:sp>
          <p:sp>
            <p:nvSpPr>
              <p:cNvPr id="84" name="AutoShape 122"/>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1907" tIns="11907" rIns="11907" bIns="11907" anchor="ctr"/>
              <a:lstStyle/>
              <a:p>
                <a:pPr algn="ctr" defTabSz="142875" fontAlgn="base" hangingPunct="0">
                  <a:spcBef>
                    <a:spcPct val="0"/>
                  </a:spcBef>
                  <a:spcAft>
                    <a:spcPct val="0"/>
                  </a:spcAft>
                </a:pPr>
                <a:endParaRPr lang="en-US" sz="935" dirty="0">
                  <a:solidFill>
                    <a:srgbClr val="FFFFFF"/>
                  </a:solidFill>
                  <a:effectLst>
                    <a:outerShdw blurRad="38100" dist="38100" dir="2700000" algn="tl">
                      <a:srgbClr val="000000"/>
                    </a:outerShdw>
                  </a:effectLst>
                  <a:latin typeface="FZHei-B01S" panose="02010601030101010101" pitchFamily="2" charset="-122"/>
                  <a:ea typeface="FZHei-B01S" panose="02010601030101010101" pitchFamily="2" charset="-122"/>
                  <a:sym typeface="FZHei-B01S" panose="02010601030101010101" pitchFamily="2" charset="-122"/>
                </a:endParaRPr>
              </a:p>
            </p:txBody>
          </p:sp>
        </p:grpSp>
      </p:grpSp>
      <p:grpSp>
        <p:nvGrpSpPr>
          <p:cNvPr id="56" name="Group 55"/>
          <p:cNvGrpSpPr/>
          <p:nvPr/>
        </p:nvGrpSpPr>
        <p:grpSpPr>
          <a:xfrm>
            <a:off x="8291989" y="1582042"/>
            <a:ext cx="2720087" cy="729723"/>
            <a:chOff x="2311177" y="6095424"/>
            <a:chExt cx="4352139" cy="1167558"/>
          </a:xfrm>
        </p:grpSpPr>
        <p:sp>
          <p:nvSpPr>
            <p:cNvPr id="57" name="Rectangle 56"/>
            <p:cNvSpPr/>
            <p:nvPr/>
          </p:nvSpPr>
          <p:spPr>
            <a:xfrm>
              <a:off x="2311177" y="6095424"/>
              <a:ext cx="3073869" cy="455716"/>
            </a:xfrm>
            <a:prstGeom prst="rect">
              <a:avLst/>
            </a:prstGeom>
          </p:spPr>
          <p:txBody>
            <a:bodyPr wrap="square">
              <a:spAutoFit/>
            </a:bodyPr>
            <a:lstStyle/>
            <a:p>
              <a:r>
                <a:rPr lang="zh-CN" altLang="en-US" sz="1250" spc="188" dirty="0">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rPr>
                <a:t>点击此处编辑标题</a:t>
              </a:r>
              <a:endParaRPr lang="id-ID" altLang="zh-CN" sz="1250" spc="188" dirty="0">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endParaRPr>
            </a:p>
          </p:txBody>
        </p:sp>
        <p:sp>
          <p:nvSpPr>
            <p:cNvPr id="58" name="Rectangle 57"/>
            <p:cNvSpPr/>
            <p:nvPr/>
          </p:nvSpPr>
          <p:spPr>
            <a:xfrm>
              <a:off x="2311177" y="6549863"/>
              <a:ext cx="4352139" cy="713119"/>
            </a:xfrm>
            <a:prstGeom prst="rect">
              <a:avLst/>
            </a:prstGeom>
          </p:spPr>
          <p:txBody>
            <a:bodyPr wrap="square">
              <a:spAutoFit/>
            </a:bodyPr>
            <a:lstStyle/>
            <a:p>
              <a:pPr>
                <a:lnSpc>
                  <a:spcPct val="120000"/>
                </a:lnSpc>
              </a:pPr>
              <a:r>
                <a:rPr lang="zh-CN" altLang="en-US" sz="1000" dirty="0">
                  <a:solidFill>
                    <a:schemeClr val="bg1">
                      <a:lumMod val="65000"/>
                    </a:schemeClr>
                  </a:solidFill>
                  <a:latin typeface="FZHei-B01S" panose="02010601030101010101" pitchFamily="2" charset="-122"/>
                  <a:ea typeface="FZHei-B01S" panose="02010601030101010101" pitchFamily="2" charset="-122"/>
                  <a:sym typeface="FZHei-B01S" panose="02010601030101010101" pitchFamily="2" charset="-122"/>
                </a:rPr>
                <a:t>您的内容打在这里，或者通过复制您的文本后，在此框中选择粘贴。您的内容打在这里。</a:t>
              </a:r>
              <a:endParaRPr lang="id-ID" altLang="zh-CN" sz="1000" dirty="0">
                <a:solidFill>
                  <a:schemeClr val="bg1">
                    <a:lumMod val="65000"/>
                  </a:schemeClr>
                </a:solidFill>
                <a:latin typeface="FZHei-B01S" panose="02010601030101010101" pitchFamily="2" charset="-122"/>
                <a:ea typeface="FZHei-B01S" panose="02010601030101010101" pitchFamily="2" charset="-122"/>
                <a:cs typeface="Segoe UI Light" panose="020B0502040204020203" pitchFamily="34" charset="0"/>
                <a:sym typeface="FZHei-B01S" panose="02010601030101010101" pitchFamily="2" charset="-122"/>
              </a:endParaRPr>
            </a:p>
          </p:txBody>
        </p:sp>
      </p:grpSp>
      <p:grpSp>
        <p:nvGrpSpPr>
          <p:cNvPr id="89" name="Group 88"/>
          <p:cNvGrpSpPr/>
          <p:nvPr/>
        </p:nvGrpSpPr>
        <p:grpSpPr>
          <a:xfrm>
            <a:off x="8291989" y="2771202"/>
            <a:ext cx="2720087" cy="729723"/>
            <a:chOff x="2311177" y="6095424"/>
            <a:chExt cx="4352139" cy="1167558"/>
          </a:xfrm>
        </p:grpSpPr>
        <p:sp>
          <p:nvSpPr>
            <p:cNvPr id="90" name="Rectangle 89"/>
            <p:cNvSpPr/>
            <p:nvPr/>
          </p:nvSpPr>
          <p:spPr>
            <a:xfrm>
              <a:off x="2311177" y="6095424"/>
              <a:ext cx="3073869" cy="455716"/>
            </a:xfrm>
            <a:prstGeom prst="rect">
              <a:avLst/>
            </a:prstGeom>
          </p:spPr>
          <p:txBody>
            <a:bodyPr wrap="square">
              <a:spAutoFit/>
            </a:bodyPr>
            <a:lstStyle/>
            <a:p>
              <a:r>
                <a:rPr lang="zh-CN" altLang="en-US" sz="1250" spc="188" dirty="0">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rPr>
                <a:t>点击此处编辑标题</a:t>
              </a:r>
              <a:endParaRPr lang="id-ID" altLang="zh-CN" sz="1250" spc="188" dirty="0">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endParaRPr>
            </a:p>
          </p:txBody>
        </p:sp>
        <p:sp>
          <p:nvSpPr>
            <p:cNvPr id="91" name="Rectangle 90"/>
            <p:cNvSpPr/>
            <p:nvPr/>
          </p:nvSpPr>
          <p:spPr>
            <a:xfrm>
              <a:off x="2311177" y="6549863"/>
              <a:ext cx="4352139" cy="713119"/>
            </a:xfrm>
            <a:prstGeom prst="rect">
              <a:avLst/>
            </a:prstGeom>
          </p:spPr>
          <p:txBody>
            <a:bodyPr wrap="square">
              <a:spAutoFit/>
            </a:bodyPr>
            <a:lstStyle/>
            <a:p>
              <a:pPr>
                <a:lnSpc>
                  <a:spcPct val="120000"/>
                </a:lnSpc>
              </a:pPr>
              <a:r>
                <a:rPr lang="zh-CN" altLang="en-US" sz="1000" dirty="0">
                  <a:solidFill>
                    <a:schemeClr val="bg1">
                      <a:lumMod val="65000"/>
                    </a:schemeClr>
                  </a:solidFill>
                  <a:latin typeface="FZHei-B01S" panose="02010601030101010101" pitchFamily="2" charset="-122"/>
                  <a:ea typeface="FZHei-B01S" panose="02010601030101010101" pitchFamily="2" charset="-122"/>
                  <a:sym typeface="FZHei-B01S" panose="02010601030101010101" pitchFamily="2" charset="-122"/>
                </a:rPr>
                <a:t>您的内容打在这里，或者通过复制您的文本后，在此框中选择粘贴。您的内容打在这里。</a:t>
              </a:r>
              <a:endParaRPr lang="id-ID" altLang="zh-CN" sz="1000" dirty="0">
                <a:solidFill>
                  <a:schemeClr val="bg1">
                    <a:lumMod val="65000"/>
                  </a:schemeClr>
                </a:solidFill>
                <a:latin typeface="FZHei-B01S" panose="02010601030101010101" pitchFamily="2" charset="-122"/>
                <a:ea typeface="FZHei-B01S" panose="02010601030101010101" pitchFamily="2" charset="-122"/>
                <a:cs typeface="Segoe UI Light" panose="020B0502040204020203" pitchFamily="34" charset="0"/>
                <a:sym typeface="FZHei-B01S" panose="02010601030101010101" pitchFamily="2" charset="-122"/>
              </a:endParaRPr>
            </a:p>
          </p:txBody>
        </p:sp>
      </p:grpSp>
      <p:grpSp>
        <p:nvGrpSpPr>
          <p:cNvPr id="92" name="Group 91"/>
          <p:cNvGrpSpPr/>
          <p:nvPr/>
        </p:nvGrpSpPr>
        <p:grpSpPr>
          <a:xfrm>
            <a:off x="8291989" y="3960360"/>
            <a:ext cx="2720087" cy="729723"/>
            <a:chOff x="2311177" y="6095424"/>
            <a:chExt cx="4352139" cy="1167558"/>
          </a:xfrm>
        </p:grpSpPr>
        <p:sp>
          <p:nvSpPr>
            <p:cNvPr id="93" name="Rectangle 92"/>
            <p:cNvSpPr/>
            <p:nvPr/>
          </p:nvSpPr>
          <p:spPr>
            <a:xfrm>
              <a:off x="2311177" y="6095424"/>
              <a:ext cx="3073869" cy="455716"/>
            </a:xfrm>
            <a:prstGeom prst="rect">
              <a:avLst/>
            </a:prstGeom>
          </p:spPr>
          <p:txBody>
            <a:bodyPr wrap="square">
              <a:spAutoFit/>
            </a:bodyPr>
            <a:lstStyle/>
            <a:p>
              <a:r>
                <a:rPr lang="zh-CN" altLang="en-US" sz="1250" spc="188" dirty="0">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rPr>
                <a:t>点击此处编辑标题</a:t>
              </a:r>
              <a:endParaRPr lang="id-ID" altLang="zh-CN" sz="1250" spc="188" dirty="0">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endParaRPr>
            </a:p>
          </p:txBody>
        </p:sp>
        <p:sp>
          <p:nvSpPr>
            <p:cNvPr id="94" name="Rectangle 93"/>
            <p:cNvSpPr/>
            <p:nvPr/>
          </p:nvSpPr>
          <p:spPr>
            <a:xfrm>
              <a:off x="2311177" y="6549863"/>
              <a:ext cx="4352139" cy="713119"/>
            </a:xfrm>
            <a:prstGeom prst="rect">
              <a:avLst/>
            </a:prstGeom>
          </p:spPr>
          <p:txBody>
            <a:bodyPr wrap="square">
              <a:spAutoFit/>
            </a:bodyPr>
            <a:lstStyle/>
            <a:p>
              <a:pPr>
                <a:lnSpc>
                  <a:spcPct val="120000"/>
                </a:lnSpc>
              </a:pPr>
              <a:r>
                <a:rPr lang="zh-CN" altLang="en-US" sz="1000" dirty="0">
                  <a:solidFill>
                    <a:schemeClr val="bg1">
                      <a:lumMod val="65000"/>
                    </a:schemeClr>
                  </a:solidFill>
                  <a:latin typeface="FZHei-B01S" panose="02010601030101010101" pitchFamily="2" charset="-122"/>
                  <a:ea typeface="FZHei-B01S" panose="02010601030101010101" pitchFamily="2" charset="-122"/>
                  <a:sym typeface="FZHei-B01S" panose="02010601030101010101" pitchFamily="2" charset="-122"/>
                </a:rPr>
                <a:t>您的内容打在这里，或者通过复制您的文本后，在此框中选择粘贴。您的内容打在这里。</a:t>
              </a:r>
              <a:endParaRPr lang="id-ID" altLang="zh-CN" sz="1000" dirty="0">
                <a:solidFill>
                  <a:schemeClr val="bg1">
                    <a:lumMod val="65000"/>
                  </a:schemeClr>
                </a:solidFill>
                <a:latin typeface="FZHei-B01S" panose="02010601030101010101" pitchFamily="2" charset="-122"/>
                <a:ea typeface="FZHei-B01S" panose="02010601030101010101" pitchFamily="2" charset="-122"/>
                <a:cs typeface="Segoe UI Light" panose="020B0502040204020203" pitchFamily="34" charset="0"/>
                <a:sym typeface="FZHei-B01S" panose="02010601030101010101" pitchFamily="2" charset="-122"/>
              </a:endParaRPr>
            </a:p>
          </p:txBody>
        </p:sp>
      </p:grpSp>
      <p:grpSp>
        <p:nvGrpSpPr>
          <p:cNvPr id="95" name="Group 94"/>
          <p:cNvGrpSpPr/>
          <p:nvPr/>
        </p:nvGrpSpPr>
        <p:grpSpPr>
          <a:xfrm>
            <a:off x="8291989" y="5149520"/>
            <a:ext cx="2720087" cy="729723"/>
            <a:chOff x="2311177" y="6095424"/>
            <a:chExt cx="4352139" cy="1167558"/>
          </a:xfrm>
        </p:grpSpPr>
        <p:sp>
          <p:nvSpPr>
            <p:cNvPr id="96" name="Rectangle 95"/>
            <p:cNvSpPr/>
            <p:nvPr/>
          </p:nvSpPr>
          <p:spPr>
            <a:xfrm>
              <a:off x="2311177" y="6095424"/>
              <a:ext cx="3073869" cy="455716"/>
            </a:xfrm>
            <a:prstGeom prst="rect">
              <a:avLst/>
            </a:prstGeom>
          </p:spPr>
          <p:txBody>
            <a:bodyPr wrap="square">
              <a:spAutoFit/>
            </a:bodyPr>
            <a:lstStyle/>
            <a:p>
              <a:r>
                <a:rPr lang="zh-CN" altLang="en-US" sz="1250" spc="188" dirty="0">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rPr>
                <a:t>点击此处编辑标题</a:t>
              </a:r>
              <a:endParaRPr lang="id-ID" altLang="zh-CN" sz="1250" spc="188" dirty="0">
                <a:latin typeface="FZHei-B01S" panose="02010601030101010101" pitchFamily="2" charset="-122"/>
                <a:ea typeface="FZHei-B01S" panose="02010601030101010101" pitchFamily="2" charset="-122"/>
                <a:cs typeface="Segoe UI" panose="020B0502040204020203" pitchFamily="34" charset="0"/>
                <a:sym typeface="FZHei-B01S" panose="02010601030101010101" pitchFamily="2" charset="-122"/>
              </a:endParaRPr>
            </a:p>
          </p:txBody>
        </p:sp>
        <p:sp>
          <p:nvSpPr>
            <p:cNvPr id="97" name="Rectangle 96"/>
            <p:cNvSpPr/>
            <p:nvPr/>
          </p:nvSpPr>
          <p:spPr>
            <a:xfrm>
              <a:off x="2311177" y="6549863"/>
              <a:ext cx="4352139" cy="713119"/>
            </a:xfrm>
            <a:prstGeom prst="rect">
              <a:avLst/>
            </a:prstGeom>
          </p:spPr>
          <p:txBody>
            <a:bodyPr wrap="square">
              <a:spAutoFit/>
            </a:bodyPr>
            <a:lstStyle/>
            <a:p>
              <a:pPr>
                <a:lnSpc>
                  <a:spcPct val="120000"/>
                </a:lnSpc>
              </a:pPr>
              <a:r>
                <a:rPr lang="zh-CN" altLang="en-US" sz="1000" dirty="0">
                  <a:solidFill>
                    <a:schemeClr val="bg1">
                      <a:lumMod val="65000"/>
                    </a:schemeClr>
                  </a:solidFill>
                  <a:latin typeface="FZHei-B01S" panose="02010601030101010101" pitchFamily="2" charset="-122"/>
                  <a:ea typeface="FZHei-B01S" panose="02010601030101010101" pitchFamily="2" charset="-122"/>
                  <a:sym typeface="FZHei-B01S" panose="02010601030101010101" pitchFamily="2" charset="-122"/>
                </a:rPr>
                <a:t>您的内容打在这里，或者通过复制您的文本后，在此框中选择粘贴。您的内容打在这里。</a:t>
              </a:r>
              <a:endParaRPr lang="id-ID" altLang="zh-CN" sz="1000" dirty="0">
                <a:solidFill>
                  <a:schemeClr val="bg1">
                    <a:lumMod val="65000"/>
                  </a:schemeClr>
                </a:solidFill>
                <a:latin typeface="FZHei-B01S" panose="02010601030101010101" pitchFamily="2" charset="-122"/>
                <a:ea typeface="FZHei-B01S" panose="02010601030101010101" pitchFamily="2" charset="-122"/>
                <a:cs typeface="Segoe UI Light" panose="020B0502040204020203" pitchFamily="34" charset="0"/>
                <a:sym typeface="FZHei-B01S" panose="02010601030101010101" pitchFamily="2" charset="-122"/>
              </a:endParaRPr>
            </a:p>
          </p:txBody>
        </p:sp>
      </p:grpSp>
      <p:sp>
        <p:nvSpPr>
          <p:cNvPr id="64" name="直角三角形 63"/>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65" name="直角三角形 64"/>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50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ppt_x"/>
                                          </p:val>
                                        </p:tav>
                                        <p:tav tm="100000">
                                          <p:val>
                                            <p:strVal val="#ppt_x"/>
                                          </p:val>
                                        </p:tav>
                                      </p:tavLst>
                                    </p:anim>
                                    <p:anim calcmode="lin" valueType="num">
                                      <p:cBhvr additive="base">
                                        <p:cTn id="12" dur="75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750" fill="hold"/>
                                        <p:tgtEl>
                                          <p:spTgt spid="25"/>
                                        </p:tgtEl>
                                        <p:attrNameLst>
                                          <p:attrName>ppt_x</p:attrName>
                                        </p:attrNameLst>
                                      </p:cBhvr>
                                      <p:tavLst>
                                        <p:tav tm="0">
                                          <p:val>
                                            <p:strVal val="#ppt_x"/>
                                          </p:val>
                                        </p:tav>
                                        <p:tav tm="100000">
                                          <p:val>
                                            <p:strVal val="#ppt_x"/>
                                          </p:val>
                                        </p:tav>
                                      </p:tavLst>
                                    </p:anim>
                                    <p:anim calcmode="lin" valueType="num">
                                      <p:cBhvr additive="base">
                                        <p:cTn id="16" dur="750" fill="hold"/>
                                        <p:tgtEl>
                                          <p:spTgt spid="25"/>
                                        </p:tgtEl>
                                        <p:attrNameLst>
                                          <p:attrName>ppt_y</p:attrName>
                                        </p:attrNameLst>
                                      </p:cBhvr>
                                      <p:tavLst>
                                        <p:tav tm="0">
                                          <p:val>
                                            <p:strVal val="1+#ppt_h/2"/>
                                          </p:val>
                                        </p:tav>
                                        <p:tav tm="100000">
                                          <p:val>
                                            <p:strVal val="#ppt_y"/>
                                          </p:val>
                                        </p:tav>
                                      </p:tavLst>
                                    </p:anim>
                                  </p:childTnLst>
                                </p:cTn>
                              </p:par>
                              <p:par>
                                <p:cTn id="17" presetID="22" presetClass="entr" presetSubtype="4" fill="hold" nodeType="withEffect">
                                  <p:stCondLst>
                                    <p:cond delay="1000"/>
                                  </p:stCondLst>
                                  <p:childTnLst>
                                    <p:set>
                                      <p:cBhvr>
                                        <p:cTn id="18" dur="1" fill="hold">
                                          <p:stCondLst>
                                            <p:cond delay="0"/>
                                          </p:stCondLst>
                                        </p:cTn>
                                        <p:tgtEl>
                                          <p:spTgt spid="28"/>
                                        </p:tgtEl>
                                        <p:attrNameLst>
                                          <p:attrName>style.visibility</p:attrName>
                                        </p:attrNameLst>
                                      </p:cBhvr>
                                      <p:to>
                                        <p:strVal val="visible"/>
                                      </p:to>
                                    </p:set>
                                    <p:animEffect transition="in" filter="wipe(down)">
                                      <p:cBhvr>
                                        <p:cTn id="19" dur="500"/>
                                        <p:tgtEl>
                                          <p:spTgt spid="28"/>
                                        </p:tgtEl>
                                      </p:cBhvr>
                                    </p:animEffect>
                                  </p:childTnLst>
                                </p:cTn>
                              </p:par>
                              <p:par>
                                <p:cTn id="20" presetID="22" presetClass="entr" presetSubtype="4" fill="hold" nodeType="withEffect">
                                  <p:stCondLst>
                                    <p:cond delay="100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par>
                                <p:cTn id="23" presetID="22" presetClass="entr" presetSubtype="4" fill="hold" nodeType="withEffect">
                                  <p:stCondLst>
                                    <p:cond delay="100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par>
                                <p:cTn id="26" presetID="22" presetClass="entr" presetSubtype="4" fill="hold" nodeType="withEffect">
                                  <p:stCondLst>
                                    <p:cond delay="1000"/>
                                  </p:stCondLst>
                                  <p:childTnLst>
                                    <p:set>
                                      <p:cBhvr>
                                        <p:cTn id="27" dur="1" fill="hold">
                                          <p:stCondLst>
                                            <p:cond delay="0"/>
                                          </p:stCondLst>
                                        </p:cTn>
                                        <p:tgtEl>
                                          <p:spTgt spid="34"/>
                                        </p:tgtEl>
                                        <p:attrNameLst>
                                          <p:attrName>style.visibility</p:attrName>
                                        </p:attrNameLst>
                                      </p:cBhvr>
                                      <p:to>
                                        <p:strVal val="visible"/>
                                      </p:to>
                                    </p:set>
                                    <p:animEffect transition="in" filter="wipe(down)">
                                      <p:cBhvr>
                                        <p:cTn id="28" dur="500"/>
                                        <p:tgtEl>
                                          <p:spTgt spid="34"/>
                                        </p:tgtEl>
                                      </p:cBhvr>
                                    </p:animEffect>
                                  </p:childTnLst>
                                </p:cTn>
                              </p:par>
                              <p:par>
                                <p:cTn id="29" presetID="53" presetClass="entr" presetSubtype="16" fill="hold" grpId="0" nodeType="withEffect">
                                  <p:stCondLst>
                                    <p:cond delay="125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par>
                                <p:cTn id="34" presetID="53" presetClass="entr" presetSubtype="16" fill="hold" grpId="0" nodeType="withEffect">
                                  <p:stCondLst>
                                    <p:cond delay="125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1250"/>
                                  </p:stCondLst>
                                  <p:childTnLst>
                                    <p:set>
                                      <p:cBhvr>
                                        <p:cTn id="40" dur="1" fill="hold">
                                          <p:stCondLst>
                                            <p:cond delay="0"/>
                                          </p:stCondLst>
                                        </p:cTn>
                                        <p:tgtEl>
                                          <p:spTgt spid="33"/>
                                        </p:tgtEl>
                                        <p:attrNameLst>
                                          <p:attrName>style.visibility</p:attrName>
                                        </p:attrNameLst>
                                      </p:cBhvr>
                                      <p:to>
                                        <p:strVal val="visible"/>
                                      </p:to>
                                    </p:set>
                                    <p:anim calcmode="lin" valueType="num">
                                      <p:cBhvr>
                                        <p:cTn id="41" dur="500" fill="hold"/>
                                        <p:tgtEl>
                                          <p:spTgt spid="33"/>
                                        </p:tgtEl>
                                        <p:attrNameLst>
                                          <p:attrName>ppt_w</p:attrName>
                                        </p:attrNameLst>
                                      </p:cBhvr>
                                      <p:tavLst>
                                        <p:tav tm="0">
                                          <p:val>
                                            <p:fltVal val="0"/>
                                          </p:val>
                                        </p:tav>
                                        <p:tav tm="100000">
                                          <p:val>
                                            <p:strVal val="#ppt_w"/>
                                          </p:val>
                                        </p:tav>
                                      </p:tavLst>
                                    </p:anim>
                                    <p:anim calcmode="lin" valueType="num">
                                      <p:cBhvr>
                                        <p:cTn id="42" dur="500" fill="hold"/>
                                        <p:tgtEl>
                                          <p:spTgt spid="33"/>
                                        </p:tgtEl>
                                        <p:attrNameLst>
                                          <p:attrName>ppt_h</p:attrName>
                                        </p:attrNameLst>
                                      </p:cBhvr>
                                      <p:tavLst>
                                        <p:tav tm="0">
                                          <p:val>
                                            <p:fltVal val="0"/>
                                          </p:val>
                                        </p:tav>
                                        <p:tav tm="100000">
                                          <p:val>
                                            <p:strVal val="#ppt_h"/>
                                          </p:val>
                                        </p:tav>
                                      </p:tavLst>
                                    </p:anim>
                                    <p:animEffect transition="in" filter="fade">
                                      <p:cBhvr>
                                        <p:cTn id="43" dur="500"/>
                                        <p:tgtEl>
                                          <p:spTgt spid="33"/>
                                        </p:tgtEl>
                                      </p:cBhvr>
                                    </p:animEffect>
                                  </p:childTnLst>
                                </p:cTn>
                              </p:par>
                              <p:par>
                                <p:cTn id="44" presetID="53" presetClass="entr" presetSubtype="16" fill="hold" grpId="0" nodeType="withEffect">
                                  <p:stCondLst>
                                    <p:cond delay="125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49" presetClass="entr" presetSubtype="0" decel="100000" fill="hold" nodeType="withEffect">
                                  <p:stCondLst>
                                    <p:cond delay="1750"/>
                                  </p:stCondLst>
                                  <p:childTnLst>
                                    <p:set>
                                      <p:cBhvr>
                                        <p:cTn id="50" dur="1" fill="hold">
                                          <p:stCondLst>
                                            <p:cond delay="0"/>
                                          </p:stCondLst>
                                        </p:cTn>
                                        <p:tgtEl>
                                          <p:spTgt spid="85"/>
                                        </p:tgtEl>
                                        <p:attrNameLst>
                                          <p:attrName>style.visibility</p:attrName>
                                        </p:attrNameLst>
                                      </p:cBhvr>
                                      <p:to>
                                        <p:strVal val="visible"/>
                                      </p:to>
                                    </p:set>
                                    <p:anim calcmode="lin" valueType="num">
                                      <p:cBhvr>
                                        <p:cTn id="51" dur="500" fill="hold"/>
                                        <p:tgtEl>
                                          <p:spTgt spid="85"/>
                                        </p:tgtEl>
                                        <p:attrNameLst>
                                          <p:attrName>ppt_w</p:attrName>
                                        </p:attrNameLst>
                                      </p:cBhvr>
                                      <p:tavLst>
                                        <p:tav tm="0">
                                          <p:val>
                                            <p:fltVal val="0"/>
                                          </p:val>
                                        </p:tav>
                                        <p:tav tm="100000">
                                          <p:val>
                                            <p:strVal val="#ppt_w"/>
                                          </p:val>
                                        </p:tav>
                                      </p:tavLst>
                                    </p:anim>
                                    <p:anim calcmode="lin" valueType="num">
                                      <p:cBhvr>
                                        <p:cTn id="52" dur="500" fill="hold"/>
                                        <p:tgtEl>
                                          <p:spTgt spid="85"/>
                                        </p:tgtEl>
                                        <p:attrNameLst>
                                          <p:attrName>ppt_h</p:attrName>
                                        </p:attrNameLst>
                                      </p:cBhvr>
                                      <p:tavLst>
                                        <p:tav tm="0">
                                          <p:val>
                                            <p:fltVal val="0"/>
                                          </p:val>
                                        </p:tav>
                                        <p:tav tm="100000">
                                          <p:val>
                                            <p:strVal val="#ppt_h"/>
                                          </p:val>
                                        </p:tav>
                                      </p:tavLst>
                                    </p:anim>
                                    <p:anim calcmode="lin" valueType="num">
                                      <p:cBhvr>
                                        <p:cTn id="53" dur="500" fill="hold"/>
                                        <p:tgtEl>
                                          <p:spTgt spid="85"/>
                                        </p:tgtEl>
                                        <p:attrNameLst>
                                          <p:attrName>style.rotation</p:attrName>
                                        </p:attrNameLst>
                                      </p:cBhvr>
                                      <p:tavLst>
                                        <p:tav tm="0">
                                          <p:val>
                                            <p:fltVal val="360"/>
                                          </p:val>
                                        </p:tav>
                                        <p:tav tm="100000">
                                          <p:val>
                                            <p:fltVal val="0"/>
                                          </p:val>
                                        </p:tav>
                                      </p:tavLst>
                                    </p:anim>
                                    <p:animEffect transition="in" filter="fade">
                                      <p:cBhvr>
                                        <p:cTn id="54" dur="500"/>
                                        <p:tgtEl>
                                          <p:spTgt spid="85"/>
                                        </p:tgtEl>
                                      </p:cBhvr>
                                    </p:animEffect>
                                  </p:childTnLst>
                                </p:cTn>
                              </p:par>
                              <p:par>
                                <p:cTn id="55" presetID="2" presetClass="entr" presetSubtype="2" decel="100000" fill="hold" nodeType="withEffect">
                                  <p:stCondLst>
                                    <p:cond delay="1750"/>
                                  </p:stCondLst>
                                  <p:childTnLst>
                                    <p:set>
                                      <p:cBhvr>
                                        <p:cTn id="56" dur="1" fill="hold">
                                          <p:stCondLst>
                                            <p:cond delay="0"/>
                                          </p:stCondLst>
                                        </p:cTn>
                                        <p:tgtEl>
                                          <p:spTgt spid="56"/>
                                        </p:tgtEl>
                                        <p:attrNameLst>
                                          <p:attrName>style.visibility</p:attrName>
                                        </p:attrNameLst>
                                      </p:cBhvr>
                                      <p:to>
                                        <p:strVal val="visible"/>
                                      </p:to>
                                    </p:set>
                                    <p:anim calcmode="lin" valueType="num">
                                      <p:cBhvr additive="base">
                                        <p:cTn id="57" dur="750" fill="hold"/>
                                        <p:tgtEl>
                                          <p:spTgt spid="56"/>
                                        </p:tgtEl>
                                        <p:attrNameLst>
                                          <p:attrName>ppt_x</p:attrName>
                                        </p:attrNameLst>
                                      </p:cBhvr>
                                      <p:tavLst>
                                        <p:tav tm="0">
                                          <p:val>
                                            <p:strVal val="1+#ppt_w/2"/>
                                          </p:val>
                                        </p:tav>
                                        <p:tav tm="100000">
                                          <p:val>
                                            <p:strVal val="#ppt_x"/>
                                          </p:val>
                                        </p:tav>
                                      </p:tavLst>
                                    </p:anim>
                                    <p:anim calcmode="lin" valueType="num">
                                      <p:cBhvr additive="base">
                                        <p:cTn id="58" dur="750" fill="hold"/>
                                        <p:tgtEl>
                                          <p:spTgt spid="56"/>
                                        </p:tgtEl>
                                        <p:attrNameLst>
                                          <p:attrName>ppt_y</p:attrName>
                                        </p:attrNameLst>
                                      </p:cBhvr>
                                      <p:tavLst>
                                        <p:tav tm="0">
                                          <p:val>
                                            <p:strVal val="#ppt_y"/>
                                          </p:val>
                                        </p:tav>
                                        <p:tav tm="100000">
                                          <p:val>
                                            <p:strVal val="#ppt_y"/>
                                          </p:val>
                                        </p:tav>
                                      </p:tavLst>
                                    </p:anim>
                                  </p:childTnLst>
                                </p:cTn>
                              </p:par>
                              <p:par>
                                <p:cTn id="59" presetID="49" presetClass="entr" presetSubtype="0" decel="100000" fill="hold" nodeType="withEffect">
                                  <p:stCondLst>
                                    <p:cond delay="2250"/>
                                  </p:stCondLst>
                                  <p:childTnLst>
                                    <p:set>
                                      <p:cBhvr>
                                        <p:cTn id="60" dur="1" fill="hold">
                                          <p:stCondLst>
                                            <p:cond delay="0"/>
                                          </p:stCondLst>
                                        </p:cTn>
                                        <p:tgtEl>
                                          <p:spTgt spid="86"/>
                                        </p:tgtEl>
                                        <p:attrNameLst>
                                          <p:attrName>style.visibility</p:attrName>
                                        </p:attrNameLst>
                                      </p:cBhvr>
                                      <p:to>
                                        <p:strVal val="visible"/>
                                      </p:to>
                                    </p:set>
                                    <p:anim calcmode="lin" valueType="num">
                                      <p:cBhvr>
                                        <p:cTn id="61" dur="500" fill="hold"/>
                                        <p:tgtEl>
                                          <p:spTgt spid="86"/>
                                        </p:tgtEl>
                                        <p:attrNameLst>
                                          <p:attrName>ppt_w</p:attrName>
                                        </p:attrNameLst>
                                      </p:cBhvr>
                                      <p:tavLst>
                                        <p:tav tm="0">
                                          <p:val>
                                            <p:fltVal val="0"/>
                                          </p:val>
                                        </p:tav>
                                        <p:tav tm="100000">
                                          <p:val>
                                            <p:strVal val="#ppt_w"/>
                                          </p:val>
                                        </p:tav>
                                      </p:tavLst>
                                    </p:anim>
                                    <p:anim calcmode="lin" valueType="num">
                                      <p:cBhvr>
                                        <p:cTn id="62" dur="500" fill="hold"/>
                                        <p:tgtEl>
                                          <p:spTgt spid="86"/>
                                        </p:tgtEl>
                                        <p:attrNameLst>
                                          <p:attrName>ppt_h</p:attrName>
                                        </p:attrNameLst>
                                      </p:cBhvr>
                                      <p:tavLst>
                                        <p:tav tm="0">
                                          <p:val>
                                            <p:fltVal val="0"/>
                                          </p:val>
                                        </p:tav>
                                        <p:tav tm="100000">
                                          <p:val>
                                            <p:strVal val="#ppt_h"/>
                                          </p:val>
                                        </p:tav>
                                      </p:tavLst>
                                    </p:anim>
                                    <p:anim calcmode="lin" valueType="num">
                                      <p:cBhvr>
                                        <p:cTn id="63" dur="500" fill="hold"/>
                                        <p:tgtEl>
                                          <p:spTgt spid="86"/>
                                        </p:tgtEl>
                                        <p:attrNameLst>
                                          <p:attrName>style.rotation</p:attrName>
                                        </p:attrNameLst>
                                      </p:cBhvr>
                                      <p:tavLst>
                                        <p:tav tm="0">
                                          <p:val>
                                            <p:fltVal val="360"/>
                                          </p:val>
                                        </p:tav>
                                        <p:tav tm="100000">
                                          <p:val>
                                            <p:fltVal val="0"/>
                                          </p:val>
                                        </p:tav>
                                      </p:tavLst>
                                    </p:anim>
                                    <p:animEffect transition="in" filter="fade">
                                      <p:cBhvr>
                                        <p:cTn id="64" dur="500"/>
                                        <p:tgtEl>
                                          <p:spTgt spid="86"/>
                                        </p:tgtEl>
                                      </p:cBhvr>
                                    </p:animEffect>
                                  </p:childTnLst>
                                </p:cTn>
                              </p:par>
                              <p:par>
                                <p:cTn id="65" presetID="2" presetClass="entr" presetSubtype="2" decel="100000" fill="hold" nodeType="withEffect">
                                  <p:stCondLst>
                                    <p:cond delay="225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750" fill="hold"/>
                                        <p:tgtEl>
                                          <p:spTgt spid="89"/>
                                        </p:tgtEl>
                                        <p:attrNameLst>
                                          <p:attrName>ppt_x</p:attrName>
                                        </p:attrNameLst>
                                      </p:cBhvr>
                                      <p:tavLst>
                                        <p:tav tm="0">
                                          <p:val>
                                            <p:strVal val="1+#ppt_w/2"/>
                                          </p:val>
                                        </p:tav>
                                        <p:tav tm="100000">
                                          <p:val>
                                            <p:strVal val="#ppt_x"/>
                                          </p:val>
                                        </p:tav>
                                      </p:tavLst>
                                    </p:anim>
                                    <p:anim calcmode="lin" valueType="num">
                                      <p:cBhvr additive="base">
                                        <p:cTn id="68" dur="750" fill="hold"/>
                                        <p:tgtEl>
                                          <p:spTgt spid="89"/>
                                        </p:tgtEl>
                                        <p:attrNameLst>
                                          <p:attrName>ppt_y</p:attrName>
                                        </p:attrNameLst>
                                      </p:cBhvr>
                                      <p:tavLst>
                                        <p:tav tm="0">
                                          <p:val>
                                            <p:strVal val="#ppt_y"/>
                                          </p:val>
                                        </p:tav>
                                        <p:tav tm="100000">
                                          <p:val>
                                            <p:strVal val="#ppt_y"/>
                                          </p:val>
                                        </p:tav>
                                      </p:tavLst>
                                    </p:anim>
                                  </p:childTnLst>
                                </p:cTn>
                              </p:par>
                              <p:par>
                                <p:cTn id="69" presetID="49" presetClass="entr" presetSubtype="0" decel="100000" fill="hold" nodeType="withEffect">
                                  <p:stCondLst>
                                    <p:cond delay="2750"/>
                                  </p:stCondLst>
                                  <p:childTnLst>
                                    <p:set>
                                      <p:cBhvr>
                                        <p:cTn id="70" dur="1" fill="hold">
                                          <p:stCondLst>
                                            <p:cond delay="0"/>
                                          </p:stCondLst>
                                        </p:cTn>
                                        <p:tgtEl>
                                          <p:spTgt spid="87"/>
                                        </p:tgtEl>
                                        <p:attrNameLst>
                                          <p:attrName>style.visibility</p:attrName>
                                        </p:attrNameLst>
                                      </p:cBhvr>
                                      <p:to>
                                        <p:strVal val="visible"/>
                                      </p:to>
                                    </p:set>
                                    <p:anim calcmode="lin" valueType="num">
                                      <p:cBhvr>
                                        <p:cTn id="71" dur="500" fill="hold"/>
                                        <p:tgtEl>
                                          <p:spTgt spid="87"/>
                                        </p:tgtEl>
                                        <p:attrNameLst>
                                          <p:attrName>ppt_w</p:attrName>
                                        </p:attrNameLst>
                                      </p:cBhvr>
                                      <p:tavLst>
                                        <p:tav tm="0">
                                          <p:val>
                                            <p:fltVal val="0"/>
                                          </p:val>
                                        </p:tav>
                                        <p:tav tm="100000">
                                          <p:val>
                                            <p:strVal val="#ppt_w"/>
                                          </p:val>
                                        </p:tav>
                                      </p:tavLst>
                                    </p:anim>
                                    <p:anim calcmode="lin" valueType="num">
                                      <p:cBhvr>
                                        <p:cTn id="72" dur="500" fill="hold"/>
                                        <p:tgtEl>
                                          <p:spTgt spid="87"/>
                                        </p:tgtEl>
                                        <p:attrNameLst>
                                          <p:attrName>ppt_h</p:attrName>
                                        </p:attrNameLst>
                                      </p:cBhvr>
                                      <p:tavLst>
                                        <p:tav tm="0">
                                          <p:val>
                                            <p:fltVal val="0"/>
                                          </p:val>
                                        </p:tav>
                                        <p:tav tm="100000">
                                          <p:val>
                                            <p:strVal val="#ppt_h"/>
                                          </p:val>
                                        </p:tav>
                                      </p:tavLst>
                                    </p:anim>
                                    <p:anim calcmode="lin" valueType="num">
                                      <p:cBhvr>
                                        <p:cTn id="73" dur="500" fill="hold"/>
                                        <p:tgtEl>
                                          <p:spTgt spid="87"/>
                                        </p:tgtEl>
                                        <p:attrNameLst>
                                          <p:attrName>style.rotation</p:attrName>
                                        </p:attrNameLst>
                                      </p:cBhvr>
                                      <p:tavLst>
                                        <p:tav tm="0">
                                          <p:val>
                                            <p:fltVal val="360"/>
                                          </p:val>
                                        </p:tav>
                                        <p:tav tm="100000">
                                          <p:val>
                                            <p:fltVal val="0"/>
                                          </p:val>
                                        </p:tav>
                                      </p:tavLst>
                                    </p:anim>
                                    <p:animEffect transition="in" filter="fade">
                                      <p:cBhvr>
                                        <p:cTn id="74" dur="500"/>
                                        <p:tgtEl>
                                          <p:spTgt spid="87"/>
                                        </p:tgtEl>
                                      </p:cBhvr>
                                    </p:animEffect>
                                  </p:childTnLst>
                                </p:cTn>
                              </p:par>
                              <p:par>
                                <p:cTn id="75" presetID="2" presetClass="entr" presetSubtype="2" decel="100000" fill="hold" nodeType="withEffect">
                                  <p:stCondLst>
                                    <p:cond delay="2750"/>
                                  </p:stCondLst>
                                  <p:childTnLst>
                                    <p:set>
                                      <p:cBhvr>
                                        <p:cTn id="76" dur="1" fill="hold">
                                          <p:stCondLst>
                                            <p:cond delay="0"/>
                                          </p:stCondLst>
                                        </p:cTn>
                                        <p:tgtEl>
                                          <p:spTgt spid="92"/>
                                        </p:tgtEl>
                                        <p:attrNameLst>
                                          <p:attrName>style.visibility</p:attrName>
                                        </p:attrNameLst>
                                      </p:cBhvr>
                                      <p:to>
                                        <p:strVal val="visible"/>
                                      </p:to>
                                    </p:set>
                                    <p:anim calcmode="lin" valueType="num">
                                      <p:cBhvr additive="base">
                                        <p:cTn id="77" dur="750" fill="hold"/>
                                        <p:tgtEl>
                                          <p:spTgt spid="92"/>
                                        </p:tgtEl>
                                        <p:attrNameLst>
                                          <p:attrName>ppt_x</p:attrName>
                                        </p:attrNameLst>
                                      </p:cBhvr>
                                      <p:tavLst>
                                        <p:tav tm="0">
                                          <p:val>
                                            <p:strVal val="1+#ppt_w/2"/>
                                          </p:val>
                                        </p:tav>
                                        <p:tav tm="100000">
                                          <p:val>
                                            <p:strVal val="#ppt_x"/>
                                          </p:val>
                                        </p:tav>
                                      </p:tavLst>
                                    </p:anim>
                                    <p:anim calcmode="lin" valueType="num">
                                      <p:cBhvr additive="base">
                                        <p:cTn id="78" dur="750" fill="hold"/>
                                        <p:tgtEl>
                                          <p:spTgt spid="92"/>
                                        </p:tgtEl>
                                        <p:attrNameLst>
                                          <p:attrName>ppt_y</p:attrName>
                                        </p:attrNameLst>
                                      </p:cBhvr>
                                      <p:tavLst>
                                        <p:tav tm="0">
                                          <p:val>
                                            <p:strVal val="#ppt_y"/>
                                          </p:val>
                                        </p:tav>
                                        <p:tav tm="100000">
                                          <p:val>
                                            <p:strVal val="#ppt_y"/>
                                          </p:val>
                                        </p:tav>
                                      </p:tavLst>
                                    </p:anim>
                                  </p:childTnLst>
                                </p:cTn>
                              </p:par>
                              <p:par>
                                <p:cTn id="79" presetID="49" presetClass="entr" presetSubtype="0" decel="100000" fill="hold" nodeType="withEffect">
                                  <p:stCondLst>
                                    <p:cond delay="3250"/>
                                  </p:stCondLst>
                                  <p:childTnLst>
                                    <p:set>
                                      <p:cBhvr>
                                        <p:cTn id="80" dur="1" fill="hold">
                                          <p:stCondLst>
                                            <p:cond delay="0"/>
                                          </p:stCondLst>
                                        </p:cTn>
                                        <p:tgtEl>
                                          <p:spTgt spid="88"/>
                                        </p:tgtEl>
                                        <p:attrNameLst>
                                          <p:attrName>style.visibility</p:attrName>
                                        </p:attrNameLst>
                                      </p:cBhvr>
                                      <p:to>
                                        <p:strVal val="visible"/>
                                      </p:to>
                                    </p:set>
                                    <p:anim calcmode="lin" valueType="num">
                                      <p:cBhvr>
                                        <p:cTn id="81" dur="500" fill="hold"/>
                                        <p:tgtEl>
                                          <p:spTgt spid="88"/>
                                        </p:tgtEl>
                                        <p:attrNameLst>
                                          <p:attrName>ppt_w</p:attrName>
                                        </p:attrNameLst>
                                      </p:cBhvr>
                                      <p:tavLst>
                                        <p:tav tm="0">
                                          <p:val>
                                            <p:fltVal val="0"/>
                                          </p:val>
                                        </p:tav>
                                        <p:tav tm="100000">
                                          <p:val>
                                            <p:strVal val="#ppt_w"/>
                                          </p:val>
                                        </p:tav>
                                      </p:tavLst>
                                    </p:anim>
                                    <p:anim calcmode="lin" valueType="num">
                                      <p:cBhvr>
                                        <p:cTn id="82" dur="500" fill="hold"/>
                                        <p:tgtEl>
                                          <p:spTgt spid="88"/>
                                        </p:tgtEl>
                                        <p:attrNameLst>
                                          <p:attrName>ppt_h</p:attrName>
                                        </p:attrNameLst>
                                      </p:cBhvr>
                                      <p:tavLst>
                                        <p:tav tm="0">
                                          <p:val>
                                            <p:fltVal val="0"/>
                                          </p:val>
                                        </p:tav>
                                        <p:tav tm="100000">
                                          <p:val>
                                            <p:strVal val="#ppt_h"/>
                                          </p:val>
                                        </p:tav>
                                      </p:tavLst>
                                    </p:anim>
                                    <p:anim calcmode="lin" valueType="num">
                                      <p:cBhvr>
                                        <p:cTn id="83" dur="500" fill="hold"/>
                                        <p:tgtEl>
                                          <p:spTgt spid="88"/>
                                        </p:tgtEl>
                                        <p:attrNameLst>
                                          <p:attrName>style.rotation</p:attrName>
                                        </p:attrNameLst>
                                      </p:cBhvr>
                                      <p:tavLst>
                                        <p:tav tm="0">
                                          <p:val>
                                            <p:fltVal val="360"/>
                                          </p:val>
                                        </p:tav>
                                        <p:tav tm="100000">
                                          <p:val>
                                            <p:fltVal val="0"/>
                                          </p:val>
                                        </p:tav>
                                      </p:tavLst>
                                    </p:anim>
                                    <p:animEffect transition="in" filter="fade">
                                      <p:cBhvr>
                                        <p:cTn id="84" dur="500"/>
                                        <p:tgtEl>
                                          <p:spTgt spid="88"/>
                                        </p:tgtEl>
                                      </p:cBhvr>
                                    </p:animEffect>
                                  </p:childTnLst>
                                </p:cTn>
                              </p:par>
                              <p:par>
                                <p:cTn id="85" presetID="2" presetClass="entr" presetSubtype="2" decel="100000" fill="hold" nodeType="withEffect">
                                  <p:stCondLst>
                                    <p:cond delay="3250"/>
                                  </p:stCondLst>
                                  <p:childTnLst>
                                    <p:set>
                                      <p:cBhvr>
                                        <p:cTn id="86" dur="1" fill="hold">
                                          <p:stCondLst>
                                            <p:cond delay="0"/>
                                          </p:stCondLst>
                                        </p:cTn>
                                        <p:tgtEl>
                                          <p:spTgt spid="95"/>
                                        </p:tgtEl>
                                        <p:attrNameLst>
                                          <p:attrName>style.visibility</p:attrName>
                                        </p:attrNameLst>
                                      </p:cBhvr>
                                      <p:to>
                                        <p:strVal val="visible"/>
                                      </p:to>
                                    </p:set>
                                    <p:anim calcmode="lin" valueType="num">
                                      <p:cBhvr additive="base">
                                        <p:cTn id="87" dur="750" fill="hold"/>
                                        <p:tgtEl>
                                          <p:spTgt spid="95"/>
                                        </p:tgtEl>
                                        <p:attrNameLst>
                                          <p:attrName>ppt_x</p:attrName>
                                        </p:attrNameLst>
                                      </p:cBhvr>
                                      <p:tavLst>
                                        <p:tav tm="0">
                                          <p:val>
                                            <p:strVal val="1+#ppt_w/2"/>
                                          </p:val>
                                        </p:tav>
                                        <p:tav tm="100000">
                                          <p:val>
                                            <p:strVal val="#ppt_x"/>
                                          </p:val>
                                        </p:tav>
                                      </p:tavLst>
                                    </p:anim>
                                    <p:anim calcmode="lin" valueType="num">
                                      <p:cBhvr additive="base">
                                        <p:cTn id="88" dur="750" fill="hold"/>
                                        <p:tgtEl>
                                          <p:spTgt spid="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1" grpId="0"/>
      <p:bldP spid="33"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直接连接符 63"/>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65"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66" name="直接连接符 65"/>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5174100" y="2480602"/>
            <a:ext cx="1843800" cy="1918987"/>
          </a:xfrm>
          <a:prstGeom prst="ellipse">
            <a:avLst/>
          </a:pr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3" name="矩形 2"/>
          <p:cNvSpPr/>
          <p:nvPr/>
        </p:nvSpPr>
        <p:spPr>
          <a:xfrm>
            <a:off x="3804106" y="2641703"/>
            <a:ext cx="636505" cy="6624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4" name="矩形 3"/>
          <p:cNvSpPr/>
          <p:nvPr/>
        </p:nvSpPr>
        <p:spPr>
          <a:xfrm>
            <a:off x="3804106" y="3962331"/>
            <a:ext cx="636505" cy="66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5" name="矩形 4"/>
          <p:cNvSpPr/>
          <p:nvPr/>
        </p:nvSpPr>
        <p:spPr>
          <a:xfrm>
            <a:off x="7651725" y="2641703"/>
            <a:ext cx="636505" cy="66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6" name="矩形 5"/>
          <p:cNvSpPr/>
          <p:nvPr/>
        </p:nvSpPr>
        <p:spPr>
          <a:xfrm>
            <a:off x="7651725" y="3962331"/>
            <a:ext cx="636505" cy="6624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7" name="矩形 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8553773" y="2899011"/>
            <a:ext cx="2472360" cy="707694"/>
          </a:xfrm>
          <a:prstGeom prst="rect">
            <a:avLst/>
          </a:prstGeom>
        </p:spPr>
        <p:txBody>
          <a:bodyPr wrap="square">
            <a:spAutoFit/>
          </a:bodyPr>
          <a:lstStyle/>
          <a:p>
            <a:pPr lvl="0">
              <a:defRPr/>
            </a:pPr>
            <a:r>
              <a:rPr lang="zh-CN" altLang="en-US" sz="1335" dirty="0">
                <a:solidFill>
                  <a:schemeClr val="tx1">
                    <a:lumMod val="65000"/>
                    <a:lumOff val="35000"/>
                  </a:schemeClr>
                </a:solidFill>
                <a:latin typeface="FZHei-B01S" panose="02010601030101010101" pitchFamily="2" charset="-122"/>
                <a:ea typeface="FZHei-B01S" panose="02010601030101010101" pitchFamily="2" charset="-122"/>
                <a:cs typeface="Arial" panose="020B0604020202020204" pitchFamily="34" charset="0"/>
                <a:sym typeface="FZHei-B01S" panose="02010601030101010101" pitchFamily="2" charset="-122"/>
              </a:rPr>
              <a:t>点击输入标题，点击输入标题，点击输入标题，点击输入标题，点击输入标题，点击输入</a:t>
            </a:r>
            <a:endParaRPr lang="zh-CN" altLang="en-US" sz="1335" dirty="0">
              <a:solidFill>
                <a:schemeClr val="tx1">
                  <a:lumMod val="65000"/>
                  <a:lumOff val="3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8"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8553773" y="2532497"/>
            <a:ext cx="1107852" cy="36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r>
              <a:rPr lang="zh-CN" altLang="en-US" sz="1800" dirty="0">
                <a:solidFill>
                  <a:srgbClr val="404040"/>
                </a:solidFill>
                <a:latin typeface="FZHei-B01S" panose="02010601030101010101" pitchFamily="2" charset="-122"/>
                <a:ea typeface="FZHei-B01S" panose="02010601030101010101" pitchFamily="2" charset="-122"/>
                <a:sym typeface="FZHei-B01S" panose="02010601030101010101" pitchFamily="2" charset="-122"/>
              </a:rPr>
              <a:t>中文标题</a:t>
            </a:r>
            <a:endParaRPr lang="en-US" altLang="zh-CN" sz="1800" dirty="0">
              <a:solidFill>
                <a:srgbClr val="404040"/>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9" name="直接连接符 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8689173" y="2901781"/>
            <a:ext cx="30920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11" name="矩形 10"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8553773" y="4175837"/>
            <a:ext cx="2472360" cy="707694"/>
          </a:xfrm>
          <a:prstGeom prst="rect">
            <a:avLst/>
          </a:prstGeom>
        </p:spPr>
        <p:txBody>
          <a:bodyPr wrap="square">
            <a:spAutoFit/>
          </a:bodyPr>
          <a:lstStyle/>
          <a:p>
            <a:pPr lvl="0">
              <a:defRPr/>
            </a:pPr>
            <a:r>
              <a:rPr lang="zh-CN" altLang="en-US" sz="1335" dirty="0">
                <a:solidFill>
                  <a:schemeClr val="tx1">
                    <a:lumMod val="65000"/>
                    <a:lumOff val="35000"/>
                  </a:schemeClr>
                </a:solidFill>
                <a:latin typeface="FZHei-B01S" panose="02010601030101010101" pitchFamily="2" charset="-122"/>
                <a:ea typeface="FZHei-B01S" panose="02010601030101010101" pitchFamily="2" charset="-122"/>
                <a:cs typeface="Arial" panose="020B0604020202020204" pitchFamily="34" charset="0"/>
                <a:sym typeface="FZHei-B01S" panose="02010601030101010101" pitchFamily="2" charset="-122"/>
              </a:rPr>
              <a:t>点击输入标题，点击输入标题，点击输入标题，点击输入标题，点击输入标题，点击输入</a:t>
            </a:r>
            <a:endParaRPr lang="zh-CN" altLang="en-US" sz="1335" dirty="0">
              <a:solidFill>
                <a:schemeClr val="tx1">
                  <a:lumMod val="65000"/>
                  <a:lumOff val="3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2" name="文本框 1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8553773" y="3809322"/>
            <a:ext cx="1107852" cy="36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r>
              <a:rPr lang="zh-CN" altLang="en-US" sz="1800" dirty="0">
                <a:solidFill>
                  <a:srgbClr val="404040"/>
                </a:solidFill>
                <a:latin typeface="FZHei-B01S" panose="02010601030101010101" pitchFamily="2" charset="-122"/>
                <a:ea typeface="FZHei-B01S" panose="02010601030101010101" pitchFamily="2" charset="-122"/>
                <a:sym typeface="FZHei-B01S" panose="02010601030101010101" pitchFamily="2" charset="-122"/>
              </a:rPr>
              <a:t>中文标题</a:t>
            </a:r>
            <a:endParaRPr lang="en-US" altLang="zh-CN" sz="1800" dirty="0">
              <a:solidFill>
                <a:srgbClr val="404040"/>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13" name="直接连接符 12"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8689173" y="4178606"/>
            <a:ext cx="30920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14" name="文本框 13"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379342" y="2532497"/>
            <a:ext cx="1107852" cy="36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r>
              <a:rPr lang="zh-CN" altLang="en-US" sz="1800" dirty="0">
                <a:solidFill>
                  <a:srgbClr val="404040"/>
                </a:solidFill>
                <a:latin typeface="FZHei-B01S" panose="02010601030101010101" pitchFamily="2" charset="-122"/>
                <a:ea typeface="FZHei-B01S" panose="02010601030101010101" pitchFamily="2" charset="-122"/>
                <a:sym typeface="FZHei-B01S" panose="02010601030101010101" pitchFamily="2" charset="-122"/>
              </a:rPr>
              <a:t>中文标题</a:t>
            </a:r>
            <a:endParaRPr lang="en-US" altLang="zh-CN" sz="1800" dirty="0">
              <a:solidFill>
                <a:srgbClr val="40404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5" name="文本框 1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379342" y="3809322"/>
            <a:ext cx="1107852" cy="36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r>
              <a:rPr lang="zh-CN" altLang="en-US" sz="1800" dirty="0">
                <a:solidFill>
                  <a:srgbClr val="404040"/>
                </a:solidFill>
                <a:latin typeface="FZHei-B01S" panose="02010601030101010101" pitchFamily="2" charset="-122"/>
                <a:ea typeface="FZHei-B01S" panose="02010601030101010101" pitchFamily="2" charset="-122"/>
                <a:sym typeface="FZHei-B01S" panose="02010601030101010101" pitchFamily="2" charset="-122"/>
              </a:rPr>
              <a:t>中文标题</a:t>
            </a:r>
            <a:endParaRPr lang="en-US" altLang="zh-CN" sz="1800" dirty="0">
              <a:solidFill>
                <a:srgbClr val="404040"/>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16" name="直接连接符 15"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025711" y="2901781"/>
            <a:ext cx="30920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025711" y="4178606"/>
            <a:ext cx="30920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18" name="矩形 1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32053" y="2899011"/>
            <a:ext cx="2472360" cy="707694"/>
          </a:xfrm>
          <a:prstGeom prst="rect">
            <a:avLst/>
          </a:prstGeom>
        </p:spPr>
        <p:txBody>
          <a:bodyPr wrap="square">
            <a:spAutoFit/>
          </a:bodyPr>
          <a:lstStyle/>
          <a:p>
            <a:pPr lvl="0" algn="r">
              <a:defRPr/>
            </a:pPr>
            <a:r>
              <a:rPr lang="zh-CN" altLang="en-US" sz="1335" dirty="0">
                <a:solidFill>
                  <a:schemeClr val="tx1">
                    <a:lumMod val="65000"/>
                    <a:lumOff val="35000"/>
                  </a:schemeClr>
                </a:solidFill>
                <a:latin typeface="FZHei-B01S" panose="02010601030101010101" pitchFamily="2" charset="-122"/>
                <a:ea typeface="FZHei-B01S" panose="02010601030101010101" pitchFamily="2" charset="-122"/>
                <a:cs typeface="Arial" panose="020B0604020202020204" pitchFamily="34" charset="0"/>
                <a:sym typeface="FZHei-B01S" panose="02010601030101010101" pitchFamily="2" charset="-122"/>
              </a:rPr>
              <a:t>点击输入标题，点击输入标题，点击输入标题，点击输入标题，点击输入标题，点击输入</a:t>
            </a:r>
            <a:endParaRPr lang="zh-CN" altLang="en-US" sz="1335" dirty="0">
              <a:solidFill>
                <a:schemeClr val="tx1">
                  <a:lumMod val="65000"/>
                  <a:lumOff val="3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9" name="矩形 18"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32053" y="4175837"/>
            <a:ext cx="2472360" cy="707694"/>
          </a:xfrm>
          <a:prstGeom prst="rect">
            <a:avLst/>
          </a:prstGeom>
        </p:spPr>
        <p:txBody>
          <a:bodyPr wrap="square">
            <a:spAutoFit/>
          </a:bodyPr>
          <a:lstStyle/>
          <a:p>
            <a:pPr lvl="0" algn="r">
              <a:defRPr/>
            </a:pPr>
            <a:r>
              <a:rPr lang="zh-CN" altLang="en-US" sz="1335" dirty="0">
                <a:solidFill>
                  <a:schemeClr val="tx1">
                    <a:lumMod val="65000"/>
                    <a:lumOff val="35000"/>
                  </a:schemeClr>
                </a:solidFill>
                <a:latin typeface="FZHei-B01S" panose="02010601030101010101" pitchFamily="2" charset="-122"/>
                <a:ea typeface="FZHei-B01S" panose="02010601030101010101" pitchFamily="2" charset="-122"/>
                <a:cs typeface="Arial" panose="020B0604020202020204" pitchFamily="34" charset="0"/>
                <a:sym typeface="FZHei-B01S" panose="02010601030101010101" pitchFamily="2" charset="-122"/>
              </a:rPr>
              <a:t>点击输入标题，点击输入标题，点击输入标题，点击输入标题，点击输入标题，点击输入</a:t>
            </a:r>
            <a:endParaRPr lang="zh-CN" altLang="en-US" sz="1335" dirty="0">
              <a:solidFill>
                <a:schemeClr val="tx1">
                  <a:lumMod val="65000"/>
                  <a:lumOff val="35000"/>
                </a:schemeClr>
              </a:solidFill>
              <a:latin typeface="FZHei-B01S" panose="02010601030101010101" pitchFamily="2" charset="-122"/>
              <a:ea typeface="FZHei-B01S" panose="02010601030101010101" pitchFamily="2" charset="-122"/>
              <a:sym typeface="FZHei-B01S" panose="02010601030101010101" pitchFamily="2" charset="-122"/>
            </a:endParaRPr>
          </a:p>
        </p:txBody>
      </p:sp>
      <p:grpSp>
        <p:nvGrpSpPr>
          <p:cNvPr id="20" name="Group 35"/>
          <p:cNvGrpSpPr/>
          <p:nvPr/>
        </p:nvGrpSpPr>
        <p:grpSpPr>
          <a:xfrm>
            <a:off x="7811318" y="4147071"/>
            <a:ext cx="317319" cy="277915"/>
            <a:chOff x="4605338" y="3814763"/>
            <a:chExt cx="420688" cy="354013"/>
          </a:xfrm>
          <a:solidFill>
            <a:schemeClr val="bg1"/>
          </a:solidFill>
        </p:grpSpPr>
        <p:sp>
          <p:nvSpPr>
            <p:cNvPr id="21"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2" name="Oval 33"/>
            <p:cNvSpPr>
              <a:spLocks noChangeArrowheads="1"/>
            </p:cNvSpPr>
            <p:nvPr/>
          </p:nvSpPr>
          <p:spPr bwMode="auto">
            <a:xfrm>
              <a:off x="4932363" y="4103688"/>
              <a:ext cx="6350" cy="4763"/>
            </a:xfrm>
            <a:prstGeom prst="ellipse">
              <a:avLst/>
            </a:pr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3"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4"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5"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6"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7"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8"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29" name="Group 44"/>
          <p:cNvGrpSpPr/>
          <p:nvPr/>
        </p:nvGrpSpPr>
        <p:grpSpPr>
          <a:xfrm>
            <a:off x="3968140" y="4133298"/>
            <a:ext cx="269421" cy="320288"/>
            <a:chOff x="3789363" y="3787775"/>
            <a:chExt cx="357188" cy="407988"/>
          </a:xfrm>
          <a:solidFill>
            <a:schemeClr val="bg1"/>
          </a:solidFill>
        </p:grpSpPr>
        <p:sp>
          <p:nvSpPr>
            <p:cNvPr id="30"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1"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2"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3"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4"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5"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6"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7"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8"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0"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1"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2"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3"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4"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5"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6"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7"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8"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9"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0"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1"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2"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3"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54" name="Group 216"/>
          <p:cNvGrpSpPr/>
          <p:nvPr/>
        </p:nvGrpSpPr>
        <p:grpSpPr>
          <a:xfrm>
            <a:off x="3894498" y="2814467"/>
            <a:ext cx="338872" cy="285393"/>
            <a:chOff x="1209675" y="6354763"/>
            <a:chExt cx="449263" cy="363538"/>
          </a:xfrm>
          <a:solidFill>
            <a:schemeClr val="bg1"/>
          </a:solidFill>
        </p:grpSpPr>
        <p:sp>
          <p:nvSpPr>
            <p:cNvPr id="55"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6"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7"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8"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59" name="Group 242"/>
          <p:cNvGrpSpPr/>
          <p:nvPr/>
        </p:nvGrpSpPr>
        <p:grpSpPr>
          <a:xfrm>
            <a:off x="7813715" y="2831232"/>
            <a:ext cx="337675" cy="267945"/>
            <a:chOff x="2908300" y="2946400"/>
            <a:chExt cx="447675" cy="341313"/>
          </a:xfrm>
          <a:solidFill>
            <a:schemeClr val="bg1"/>
          </a:solidFill>
        </p:grpSpPr>
        <p:sp>
          <p:nvSpPr>
            <p:cNvPr id="60"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61"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3765">
                <a:defRPr/>
              </a:pPr>
              <a:endParaRPr lang="en-AU" kern="0">
                <a:solidFill>
                  <a:srgbClr val="000000"/>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69" name="椭圆 68"/>
          <p:cNvSpPr/>
          <p:nvPr/>
        </p:nvSpPr>
        <p:spPr>
          <a:xfrm>
            <a:off x="4876481" y="2213528"/>
            <a:ext cx="2464595" cy="24645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62" name="直角三角形 61"/>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63" name="直角三角形 62"/>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500"/>
                                        <p:tgtEl>
                                          <p:spTgt spid="54"/>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fade">
                                      <p:cBhvr>
                                        <p:cTn id="87" dur="500"/>
                                        <p:tgtEl>
                                          <p:spTgt spid="59"/>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11" grpId="0"/>
      <p:bldP spid="12" grpId="0"/>
      <p:bldP spid="14" grpId="0"/>
      <p:bldP spid="15" grpId="0"/>
      <p:bldP spid="18" grpId="0"/>
      <p:bldP spid="19" grpId="0"/>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57802"/>
          <a:stretch>
            <a:fillRect/>
          </a:stretch>
        </p:blipFill>
        <p:spPr>
          <a:xfrm>
            <a:off x="0" y="-1"/>
            <a:ext cx="12211665" cy="6858001"/>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321" y="0"/>
            <a:ext cx="5064453" cy="6858000"/>
          </a:xfrm>
          <a:prstGeom prst="rect">
            <a:avLst/>
          </a:prstGeom>
        </p:spPr>
      </p:pic>
      <p:grpSp>
        <p:nvGrpSpPr>
          <p:cNvPr id="5" name="组合 4"/>
          <p:cNvGrpSpPr/>
          <p:nvPr/>
        </p:nvGrpSpPr>
        <p:grpSpPr>
          <a:xfrm>
            <a:off x="4048584" y="1466215"/>
            <a:ext cx="3179445" cy="676910"/>
            <a:chOff x="5998" y="1973"/>
            <a:chExt cx="5007" cy="1066"/>
          </a:xfrm>
        </p:grpSpPr>
        <p:sp>
          <p:nvSpPr>
            <p:cNvPr id="6" name="TextBox 32"/>
            <p:cNvSpPr txBox="1">
              <a:spLocks noChangeArrowheads="1"/>
            </p:cNvSpPr>
            <p:nvPr/>
          </p:nvSpPr>
          <p:spPr bwMode="auto">
            <a:xfrm>
              <a:off x="5998" y="2118"/>
              <a:ext cx="1008" cy="921"/>
            </a:xfrm>
            <a:prstGeom prst="rect">
              <a:avLst/>
            </a:prstGeom>
            <a:solidFill>
              <a:srgbClr val="FFE26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01</a:t>
              </a:r>
              <a:endParaRPr lang="en-US" altLang="zh-CN" sz="32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grpSp>
          <p:nvGrpSpPr>
            <p:cNvPr id="7" name="组合 6"/>
            <p:cNvGrpSpPr/>
            <p:nvPr/>
          </p:nvGrpSpPr>
          <p:grpSpPr>
            <a:xfrm>
              <a:off x="7568" y="1973"/>
              <a:ext cx="3437" cy="1064"/>
              <a:chOff x="721" y="8673"/>
              <a:chExt cx="3437" cy="1064"/>
            </a:xfrm>
          </p:grpSpPr>
          <p:sp>
            <p:nvSpPr>
              <p:cNvPr id="8" name="矩形 7"/>
              <p:cNvSpPr/>
              <p:nvPr/>
            </p:nvSpPr>
            <p:spPr>
              <a:xfrm>
                <a:off x="721" y="9254"/>
                <a:ext cx="3437" cy="483"/>
              </a:xfrm>
              <a:prstGeom prst="rect">
                <a:avLst/>
              </a:prstGeom>
            </p:spPr>
            <p:txBody>
              <a:bodyPr wrap="none">
                <a:spAutoFit/>
              </a:bodyPr>
              <a:lstStyle/>
              <a:p>
                <a:pPr>
                  <a:spcBef>
                    <a:spcPct val="0"/>
                  </a:spcBef>
                </a:pPr>
                <a:r>
                  <a:rPr lang="en-US" altLang="zh-CN" sz="1400" dirty="0">
                    <a:solidFill>
                      <a:schemeClr val="bg1"/>
                    </a:solidFill>
                    <a:latin typeface="FZHei-B01S" panose="02010601030101010101" pitchFamily="2" charset="-122"/>
                    <a:ea typeface="FZHei-B01S" panose="02010601030101010101" pitchFamily="2" charset="-122"/>
                    <a:sym typeface="FZHei-B01S" panose="02010601030101010101" pitchFamily="2" charset="-122"/>
                  </a:rPr>
                  <a:t>Please add the title here</a:t>
                </a:r>
                <a:endParaRPr lang="en-US" altLang="zh-CN" sz="1400"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9" name="TextBox 76"/>
              <p:cNvSpPr txBox="1"/>
              <p:nvPr/>
            </p:nvSpPr>
            <p:spPr>
              <a:xfrm>
                <a:off x="721" y="8673"/>
                <a:ext cx="3389" cy="580"/>
              </a:xfrm>
              <a:prstGeom prst="rect">
                <a:avLst/>
              </a:prstGeom>
              <a:noFill/>
            </p:spPr>
            <p:txBody>
              <a:bodyPr wrap="square" rtlCol="0">
                <a:spAutoFit/>
              </a:bodyPr>
              <a:lstStyle/>
              <a:p>
                <a:pPr algn="dist"/>
                <a:r>
                  <a:rPr kumimoji="1" lang="zh-CN" altLang="en-US"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rPr>
                  <a:t>营销模式</a:t>
                </a:r>
                <a:endParaRPr kumimoji="1" lang="zh-CN" altLang="en-US"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endParaRPr>
              </a:p>
            </p:txBody>
          </p:sp>
        </p:grpSp>
      </p:grpSp>
      <p:grpSp>
        <p:nvGrpSpPr>
          <p:cNvPr id="10" name="组合 9"/>
          <p:cNvGrpSpPr/>
          <p:nvPr/>
        </p:nvGrpSpPr>
        <p:grpSpPr>
          <a:xfrm>
            <a:off x="4048584" y="2583815"/>
            <a:ext cx="3179445" cy="676910"/>
            <a:chOff x="5998" y="1973"/>
            <a:chExt cx="5007" cy="1066"/>
          </a:xfrm>
        </p:grpSpPr>
        <p:sp>
          <p:nvSpPr>
            <p:cNvPr id="11" name="TextBox 32"/>
            <p:cNvSpPr txBox="1">
              <a:spLocks noChangeArrowheads="1"/>
            </p:cNvSpPr>
            <p:nvPr/>
          </p:nvSpPr>
          <p:spPr bwMode="auto">
            <a:xfrm>
              <a:off x="5998" y="2118"/>
              <a:ext cx="1008" cy="921"/>
            </a:xfrm>
            <a:prstGeom prst="rect">
              <a:avLst/>
            </a:prstGeom>
            <a:solidFill>
              <a:srgbClr val="FFE26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02</a:t>
              </a:r>
              <a:endParaRPr lang="en-US" altLang="zh-CN" sz="32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grpSp>
          <p:nvGrpSpPr>
            <p:cNvPr id="12" name="组合 11"/>
            <p:cNvGrpSpPr/>
            <p:nvPr/>
          </p:nvGrpSpPr>
          <p:grpSpPr>
            <a:xfrm>
              <a:off x="7568" y="1973"/>
              <a:ext cx="3437" cy="1064"/>
              <a:chOff x="721" y="8673"/>
              <a:chExt cx="3437" cy="1064"/>
            </a:xfrm>
          </p:grpSpPr>
          <p:sp>
            <p:nvSpPr>
              <p:cNvPr id="13" name="矩形 12"/>
              <p:cNvSpPr/>
              <p:nvPr/>
            </p:nvSpPr>
            <p:spPr>
              <a:xfrm>
                <a:off x="721" y="9254"/>
                <a:ext cx="3437" cy="483"/>
              </a:xfrm>
              <a:prstGeom prst="rect">
                <a:avLst/>
              </a:prstGeom>
            </p:spPr>
            <p:txBody>
              <a:bodyPr wrap="none">
                <a:spAutoFit/>
              </a:bodyPr>
              <a:lstStyle/>
              <a:p>
                <a:pPr>
                  <a:spcBef>
                    <a:spcPct val="0"/>
                  </a:spcBef>
                </a:pPr>
                <a:r>
                  <a:rPr lang="en-US" altLang="zh-CN" sz="1400" dirty="0">
                    <a:solidFill>
                      <a:schemeClr val="bg1"/>
                    </a:solidFill>
                    <a:latin typeface="FZHei-B01S" panose="02010601030101010101" pitchFamily="2" charset="-122"/>
                    <a:ea typeface="FZHei-B01S" panose="02010601030101010101" pitchFamily="2" charset="-122"/>
                    <a:sym typeface="FZHei-B01S" panose="02010601030101010101" pitchFamily="2" charset="-122"/>
                  </a:rPr>
                  <a:t>Please add the title here</a:t>
                </a:r>
                <a:endParaRPr lang="en-US" altLang="zh-CN" sz="1400"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4" name="TextBox 76"/>
              <p:cNvSpPr txBox="1"/>
              <p:nvPr/>
            </p:nvSpPr>
            <p:spPr>
              <a:xfrm>
                <a:off x="721" y="8673"/>
                <a:ext cx="3389" cy="580"/>
              </a:xfrm>
              <a:prstGeom prst="rect">
                <a:avLst/>
              </a:prstGeom>
              <a:noFill/>
            </p:spPr>
            <p:txBody>
              <a:bodyPr wrap="square" rtlCol="0">
                <a:spAutoFit/>
              </a:bodyPr>
              <a:lstStyle/>
              <a:p>
                <a:pPr algn="dist"/>
                <a:r>
                  <a:rPr kumimoji="1" lang="zh-CN" altLang="en-US"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rPr>
                  <a:t>策划主题</a:t>
                </a:r>
                <a:endParaRPr kumimoji="1" lang="zh-CN" altLang="en-US"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endParaRPr>
              </a:p>
            </p:txBody>
          </p:sp>
        </p:grpSp>
      </p:grpSp>
      <p:grpSp>
        <p:nvGrpSpPr>
          <p:cNvPr id="15" name="组合 14"/>
          <p:cNvGrpSpPr/>
          <p:nvPr/>
        </p:nvGrpSpPr>
        <p:grpSpPr>
          <a:xfrm>
            <a:off x="4048584" y="3701415"/>
            <a:ext cx="3179445" cy="676910"/>
            <a:chOff x="5998" y="1973"/>
            <a:chExt cx="5007" cy="1066"/>
          </a:xfrm>
        </p:grpSpPr>
        <p:sp>
          <p:nvSpPr>
            <p:cNvPr id="16" name="TextBox 32"/>
            <p:cNvSpPr txBox="1">
              <a:spLocks noChangeArrowheads="1"/>
            </p:cNvSpPr>
            <p:nvPr/>
          </p:nvSpPr>
          <p:spPr bwMode="auto">
            <a:xfrm>
              <a:off x="5998" y="2118"/>
              <a:ext cx="1008" cy="921"/>
            </a:xfrm>
            <a:prstGeom prst="rect">
              <a:avLst/>
            </a:prstGeom>
            <a:solidFill>
              <a:srgbClr val="FFE26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03</a:t>
              </a:r>
              <a:endParaRPr lang="en-US" altLang="zh-CN" sz="32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grpSp>
          <p:nvGrpSpPr>
            <p:cNvPr id="17" name="组合 16"/>
            <p:cNvGrpSpPr/>
            <p:nvPr/>
          </p:nvGrpSpPr>
          <p:grpSpPr>
            <a:xfrm>
              <a:off x="7568" y="1973"/>
              <a:ext cx="3437" cy="1064"/>
              <a:chOff x="721" y="8673"/>
              <a:chExt cx="3437" cy="1064"/>
            </a:xfrm>
          </p:grpSpPr>
          <p:sp>
            <p:nvSpPr>
              <p:cNvPr id="18" name="矩形 17"/>
              <p:cNvSpPr/>
              <p:nvPr/>
            </p:nvSpPr>
            <p:spPr>
              <a:xfrm>
                <a:off x="721" y="9254"/>
                <a:ext cx="3437" cy="483"/>
              </a:xfrm>
              <a:prstGeom prst="rect">
                <a:avLst/>
              </a:prstGeom>
            </p:spPr>
            <p:txBody>
              <a:bodyPr wrap="none">
                <a:spAutoFit/>
              </a:bodyPr>
              <a:lstStyle/>
              <a:p>
                <a:pPr>
                  <a:spcBef>
                    <a:spcPct val="0"/>
                  </a:spcBef>
                </a:pPr>
                <a:r>
                  <a:rPr lang="en-US" altLang="zh-CN" sz="1400" dirty="0">
                    <a:solidFill>
                      <a:schemeClr val="bg1"/>
                    </a:solidFill>
                    <a:latin typeface="FZHei-B01S" panose="02010601030101010101" pitchFamily="2" charset="-122"/>
                    <a:ea typeface="FZHei-B01S" panose="02010601030101010101" pitchFamily="2" charset="-122"/>
                    <a:sym typeface="FZHei-B01S" panose="02010601030101010101" pitchFamily="2" charset="-122"/>
                  </a:rPr>
                  <a:t>Please add the title here</a:t>
                </a:r>
                <a:endParaRPr lang="en-US" altLang="zh-CN" sz="1400"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9" name="TextBox 76"/>
              <p:cNvSpPr txBox="1"/>
              <p:nvPr/>
            </p:nvSpPr>
            <p:spPr>
              <a:xfrm>
                <a:off x="721" y="8673"/>
                <a:ext cx="3389" cy="580"/>
              </a:xfrm>
              <a:prstGeom prst="rect">
                <a:avLst/>
              </a:prstGeom>
              <a:noFill/>
            </p:spPr>
            <p:txBody>
              <a:bodyPr wrap="square" rtlCol="0">
                <a:spAutoFit/>
              </a:bodyPr>
              <a:lstStyle/>
              <a:p>
                <a:pPr algn="dist"/>
                <a:r>
                  <a:rPr kumimoji="1" lang="zh-CN" altLang="en-US"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rPr>
                  <a:t>活动细节</a:t>
                </a:r>
                <a:endParaRPr kumimoji="1" lang="zh-CN" altLang="en-US"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endParaRPr>
              </a:p>
            </p:txBody>
          </p:sp>
        </p:grpSp>
      </p:grpSp>
      <p:grpSp>
        <p:nvGrpSpPr>
          <p:cNvPr id="20" name="组合 19"/>
          <p:cNvGrpSpPr/>
          <p:nvPr/>
        </p:nvGrpSpPr>
        <p:grpSpPr>
          <a:xfrm>
            <a:off x="4048584" y="4819015"/>
            <a:ext cx="3179445" cy="676910"/>
            <a:chOff x="5998" y="1973"/>
            <a:chExt cx="5007" cy="1066"/>
          </a:xfrm>
        </p:grpSpPr>
        <p:sp>
          <p:nvSpPr>
            <p:cNvPr id="21" name="TextBox 32"/>
            <p:cNvSpPr txBox="1">
              <a:spLocks noChangeArrowheads="1"/>
            </p:cNvSpPr>
            <p:nvPr/>
          </p:nvSpPr>
          <p:spPr bwMode="auto">
            <a:xfrm>
              <a:off x="5998" y="2118"/>
              <a:ext cx="1008" cy="921"/>
            </a:xfrm>
            <a:prstGeom prst="rect">
              <a:avLst/>
            </a:prstGeom>
            <a:solidFill>
              <a:srgbClr val="FFE26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04</a:t>
              </a:r>
              <a:endParaRPr lang="en-US" altLang="zh-CN" sz="32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grpSp>
          <p:nvGrpSpPr>
            <p:cNvPr id="22" name="组合 21"/>
            <p:cNvGrpSpPr/>
            <p:nvPr/>
          </p:nvGrpSpPr>
          <p:grpSpPr>
            <a:xfrm>
              <a:off x="7568" y="1973"/>
              <a:ext cx="3437" cy="1064"/>
              <a:chOff x="721" y="8673"/>
              <a:chExt cx="3437" cy="1064"/>
            </a:xfrm>
          </p:grpSpPr>
          <p:sp>
            <p:nvSpPr>
              <p:cNvPr id="23" name="矩形 22"/>
              <p:cNvSpPr/>
              <p:nvPr/>
            </p:nvSpPr>
            <p:spPr>
              <a:xfrm>
                <a:off x="721" y="9254"/>
                <a:ext cx="3437" cy="483"/>
              </a:xfrm>
              <a:prstGeom prst="rect">
                <a:avLst/>
              </a:prstGeom>
            </p:spPr>
            <p:txBody>
              <a:bodyPr wrap="none">
                <a:spAutoFit/>
              </a:bodyPr>
              <a:lstStyle/>
              <a:p>
                <a:pPr>
                  <a:spcBef>
                    <a:spcPct val="0"/>
                  </a:spcBef>
                </a:pPr>
                <a:r>
                  <a:rPr lang="en-US" altLang="zh-CN" sz="1400" dirty="0">
                    <a:solidFill>
                      <a:schemeClr val="bg1"/>
                    </a:solidFill>
                    <a:latin typeface="FZHei-B01S" panose="02010601030101010101" pitchFamily="2" charset="-122"/>
                    <a:ea typeface="FZHei-B01S" panose="02010601030101010101" pitchFamily="2" charset="-122"/>
                    <a:sym typeface="FZHei-B01S" panose="02010601030101010101" pitchFamily="2" charset="-122"/>
                  </a:rPr>
                  <a:t>Please add the title here</a:t>
                </a:r>
                <a:endParaRPr lang="en-US" altLang="zh-CN" sz="1400"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4" name="TextBox 76"/>
              <p:cNvSpPr txBox="1"/>
              <p:nvPr/>
            </p:nvSpPr>
            <p:spPr>
              <a:xfrm>
                <a:off x="721" y="8673"/>
                <a:ext cx="3389" cy="580"/>
              </a:xfrm>
              <a:prstGeom prst="rect">
                <a:avLst/>
              </a:prstGeom>
              <a:noFill/>
            </p:spPr>
            <p:txBody>
              <a:bodyPr wrap="square" rtlCol="0">
                <a:spAutoFit/>
              </a:bodyPr>
              <a:lstStyle/>
              <a:p>
                <a:pPr algn="dist"/>
                <a:r>
                  <a:rPr kumimoji="1" lang="zh-CN" altLang="en-US"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rPr>
                  <a:t>活动成果</a:t>
                </a:r>
                <a:endParaRPr kumimoji="1" lang="zh-CN" altLang="en-US"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endParaRPr>
              </a:p>
            </p:txBody>
          </p:sp>
        </p:grpSp>
      </p:grpSp>
      <p:sp>
        <p:nvSpPr>
          <p:cNvPr id="26" name="文本框 25"/>
          <p:cNvSpPr txBox="1"/>
          <p:nvPr/>
        </p:nvSpPr>
        <p:spPr>
          <a:xfrm>
            <a:off x="4212874" y="0"/>
            <a:ext cx="2628614" cy="707886"/>
          </a:xfrm>
          <a:prstGeom prst="rect">
            <a:avLst/>
          </a:prstGeom>
          <a:solidFill>
            <a:srgbClr val="FFE26D"/>
          </a:solidFill>
        </p:spPr>
        <p:txBody>
          <a:bodyPr wrap="square" rtlCol="0">
            <a:spAutoFit/>
          </a:bodyPr>
          <a:lstStyle/>
          <a:p>
            <a:pPr algn="ctr"/>
            <a:r>
              <a:rPr lang="zh-CN" altLang="en-US" sz="4000" b="1" dirty="0">
                <a:solidFill>
                  <a:srgbClr val="688FFF"/>
                </a:solidFill>
                <a:latin typeface="FZHei-B01S" panose="02010601030101010101" pitchFamily="2" charset="-122"/>
                <a:ea typeface="FZHei-B01S" panose="02010601030101010101" pitchFamily="2" charset="-122"/>
                <a:sym typeface="FZHei-B01S" panose="02010601030101010101" pitchFamily="2" charset="-122"/>
              </a:rPr>
              <a:t>目录</a:t>
            </a:r>
            <a:endParaRPr lang="zh-CN" altLang="en-US" sz="4000" b="1"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直接连接符 87"/>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89"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90" name="直接连接符 89"/>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grpSp>
        <p:nvGrpSpPr>
          <p:cNvPr id="6298" name="กลุ่ม 6297"/>
          <p:cNvGrpSpPr/>
          <p:nvPr/>
        </p:nvGrpSpPr>
        <p:grpSpPr>
          <a:xfrm>
            <a:off x="3599304" y="4110109"/>
            <a:ext cx="1085459" cy="1873326"/>
            <a:chOff x="9451976" y="8574088"/>
            <a:chExt cx="1609725" cy="2778125"/>
          </a:xfrm>
          <a:solidFill>
            <a:schemeClr val="accent2"/>
          </a:solidFill>
        </p:grpSpPr>
        <p:sp>
          <p:nvSpPr>
            <p:cNvPr id="6257" name="Freeform 4228"/>
            <p:cNvSpPr/>
            <p:nvPr/>
          </p:nvSpPr>
          <p:spPr bwMode="auto">
            <a:xfrm>
              <a:off x="9767888" y="9766300"/>
              <a:ext cx="393700" cy="955675"/>
            </a:xfrm>
            <a:custGeom>
              <a:avLst/>
              <a:gdLst>
                <a:gd name="T0" fmla="*/ 1 w 35"/>
                <a:gd name="T1" fmla="*/ 70 h 85"/>
                <a:gd name="T2" fmla="*/ 11 w 35"/>
                <a:gd name="T3" fmla="*/ 84 h 85"/>
                <a:gd name="T4" fmla="*/ 11 w 35"/>
                <a:gd name="T5" fmla="*/ 84 h 85"/>
                <a:gd name="T6" fmla="*/ 25 w 35"/>
                <a:gd name="T7" fmla="*/ 74 h 85"/>
                <a:gd name="T8" fmla="*/ 34 w 35"/>
                <a:gd name="T9" fmla="*/ 15 h 85"/>
                <a:gd name="T10" fmla="*/ 24 w 35"/>
                <a:gd name="T11" fmla="*/ 1 h 85"/>
                <a:gd name="T12" fmla="*/ 24 w 35"/>
                <a:gd name="T13" fmla="*/ 1 h 85"/>
                <a:gd name="T14" fmla="*/ 10 w 35"/>
                <a:gd name="T15" fmla="*/ 11 h 85"/>
                <a:gd name="T16" fmla="*/ 1 w 35"/>
                <a:gd name="T17" fmla="*/ 7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85">
                  <a:moveTo>
                    <a:pt x="1" y="70"/>
                  </a:moveTo>
                  <a:cubicBezTo>
                    <a:pt x="0" y="77"/>
                    <a:pt x="5" y="83"/>
                    <a:pt x="11" y="84"/>
                  </a:cubicBezTo>
                  <a:cubicBezTo>
                    <a:pt x="11" y="84"/>
                    <a:pt x="11" y="84"/>
                    <a:pt x="11" y="84"/>
                  </a:cubicBezTo>
                  <a:cubicBezTo>
                    <a:pt x="18" y="85"/>
                    <a:pt x="24" y="81"/>
                    <a:pt x="25" y="74"/>
                  </a:cubicBezTo>
                  <a:cubicBezTo>
                    <a:pt x="34" y="15"/>
                    <a:pt x="34" y="15"/>
                    <a:pt x="34" y="15"/>
                  </a:cubicBezTo>
                  <a:cubicBezTo>
                    <a:pt x="35" y="8"/>
                    <a:pt x="31" y="2"/>
                    <a:pt x="24" y="1"/>
                  </a:cubicBezTo>
                  <a:cubicBezTo>
                    <a:pt x="24" y="1"/>
                    <a:pt x="24" y="1"/>
                    <a:pt x="24" y="1"/>
                  </a:cubicBezTo>
                  <a:cubicBezTo>
                    <a:pt x="17" y="0"/>
                    <a:pt x="11" y="4"/>
                    <a:pt x="10" y="11"/>
                  </a:cubicBezTo>
                  <a:lnTo>
                    <a:pt x="1"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58" name="Freeform 4229"/>
            <p:cNvSpPr/>
            <p:nvPr/>
          </p:nvSpPr>
          <p:spPr bwMode="auto">
            <a:xfrm>
              <a:off x="9542463" y="10452100"/>
              <a:ext cx="517525" cy="855663"/>
            </a:xfrm>
            <a:custGeom>
              <a:avLst/>
              <a:gdLst>
                <a:gd name="T0" fmla="*/ 3 w 46"/>
                <a:gd name="T1" fmla="*/ 58 h 76"/>
                <a:gd name="T2" fmla="*/ 10 w 46"/>
                <a:gd name="T3" fmla="*/ 74 h 76"/>
                <a:gd name="T4" fmla="*/ 10 w 46"/>
                <a:gd name="T5" fmla="*/ 74 h 76"/>
                <a:gd name="T6" fmla="*/ 26 w 46"/>
                <a:gd name="T7" fmla="*/ 66 h 76"/>
                <a:gd name="T8" fmla="*/ 44 w 46"/>
                <a:gd name="T9" fmla="*/ 18 h 76"/>
                <a:gd name="T10" fmla="*/ 37 w 46"/>
                <a:gd name="T11" fmla="*/ 2 h 76"/>
                <a:gd name="T12" fmla="*/ 37 w 46"/>
                <a:gd name="T13" fmla="*/ 2 h 76"/>
                <a:gd name="T14" fmla="*/ 21 w 46"/>
                <a:gd name="T15" fmla="*/ 9 h 76"/>
                <a:gd name="T16" fmla="*/ 3 w 46"/>
                <a:gd name="T17" fmla="*/ 5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6">
                  <a:moveTo>
                    <a:pt x="3" y="58"/>
                  </a:moveTo>
                  <a:cubicBezTo>
                    <a:pt x="0" y="64"/>
                    <a:pt x="4" y="71"/>
                    <a:pt x="10" y="74"/>
                  </a:cubicBezTo>
                  <a:cubicBezTo>
                    <a:pt x="10" y="74"/>
                    <a:pt x="10" y="74"/>
                    <a:pt x="10" y="74"/>
                  </a:cubicBezTo>
                  <a:cubicBezTo>
                    <a:pt x="16" y="76"/>
                    <a:pt x="23" y="73"/>
                    <a:pt x="26" y="66"/>
                  </a:cubicBezTo>
                  <a:cubicBezTo>
                    <a:pt x="44" y="18"/>
                    <a:pt x="44" y="18"/>
                    <a:pt x="44" y="18"/>
                  </a:cubicBezTo>
                  <a:cubicBezTo>
                    <a:pt x="46" y="12"/>
                    <a:pt x="43" y="5"/>
                    <a:pt x="37" y="2"/>
                  </a:cubicBezTo>
                  <a:cubicBezTo>
                    <a:pt x="37" y="2"/>
                    <a:pt x="37" y="2"/>
                    <a:pt x="37" y="2"/>
                  </a:cubicBezTo>
                  <a:cubicBezTo>
                    <a:pt x="30" y="0"/>
                    <a:pt x="23" y="3"/>
                    <a:pt x="21" y="9"/>
                  </a:cubicBezTo>
                  <a:lnTo>
                    <a:pt x="3"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59" name="Freeform 4230"/>
            <p:cNvSpPr/>
            <p:nvPr/>
          </p:nvSpPr>
          <p:spPr bwMode="auto">
            <a:xfrm>
              <a:off x="9756776" y="9158288"/>
              <a:ext cx="595313" cy="1147763"/>
            </a:xfrm>
            <a:custGeom>
              <a:avLst/>
              <a:gdLst>
                <a:gd name="T0" fmla="*/ 7 w 53"/>
                <a:gd name="T1" fmla="*/ 95 h 102"/>
                <a:gd name="T2" fmla="*/ 19 w 53"/>
                <a:gd name="T3" fmla="*/ 98 h 102"/>
                <a:gd name="T4" fmla="*/ 40 w 53"/>
                <a:gd name="T5" fmla="*/ 97 h 102"/>
                <a:gd name="T6" fmla="*/ 53 w 53"/>
                <a:gd name="T7" fmla="*/ 82 h 102"/>
                <a:gd name="T8" fmla="*/ 48 w 53"/>
                <a:gd name="T9" fmla="*/ 13 h 102"/>
                <a:gd name="T10" fmla="*/ 34 w 53"/>
                <a:gd name="T11" fmla="*/ 0 h 102"/>
                <a:gd name="T12" fmla="*/ 14 w 53"/>
                <a:gd name="T13" fmla="*/ 1 h 102"/>
                <a:gd name="T14" fmla="*/ 1 w 53"/>
                <a:gd name="T15" fmla="*/ 16 h 102"/>
                <a:gd name="T16" fmla="*/ 7 w 53"/>
                <a:gd name="T17" fmla="*/ 9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02">
                  <a:moveTo>
                    <a:pt x="7" y="95"/>
                  </a:moveTo>
                  <a:cubicBezTo>
                    <a:pt x="8" y="102"/>
                    <a:pt x="12" y="98"/>
                    <a:pt x="19" y="98"/>
                  </a:cubicBezTo>
                  <a:cubicBezTo>
                    <a:pt x="40" y="97"/>
                    <a:pt x="40" y="97"/>
                    <a:pt x="40" y="97"/>
                  </a:cubicBezTo>
                  <a:cubicBezTo>
                    <a:pt x="48" y="96"/>
                    <a:pt x="53" y="90"/>
                    <a:pt x="53" y="82"/>
                  </a:cubicBezTo>
                  <a:cubicBezTo>
                    <a:pt x="48" y="13"/>
                    <a:pt x="48" y="13"/>
                    <a:pt x="48" y="13"/>
                  </a:cubicBezTo>
                  <a:cubicBezTo>
                    <a:pt x="48" y="5"/>
                    <a:pt x="42" y="0"/>
                    <a:pt x="34" y="0"/>
                  </a:cubicBezTo>
                  <a:cubicBezTo>
                    <a:pt x="14" y="1"/>
                    <a:pt x="14" y="1"/>
                    <a:pt x="14" y="1"/>
                  </a:cubicBezTo>
                  <a:cubicBezTo>
                    <a:pt x="6" y="2"/>
                    <a:pt x="0" y="8"/>
                    <a:pt x="1" y="16"/>
                  </a:cubicBezTo>
                  <a:lnTo>
                    <a:pt x="7"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60" name="Freeform 4231"/>
            <p:cNvSpPr/>
            <p:nvPr/>
          </p:nvSpPr>
          <p:spPr bwMode="auto">
            <a:xfrm>
              <a:off x="10004426" y="9788525"/>
              <a:ext cx="482600" cy="968375"/>
            </a:xfrm>
            <a:custGeom>
              <a:avLst/>
              <a:gdLst>
                <a:gd name="T0" fmla="*/ 17 w 43"/>
                <a:gd name="T1" fmla="*/ 75 h 86"/>
                <a:gd name="T2" fmla="*/ 32 w 43"/>
                <a:gd name="T3" fmla="*/ 84 h 86"/>
                <a:gd name="T4" fmla="*/ 32 w 43"/>
                <a:gd name="T5" fmla="*/ 84 h 86"/>
                <a:gd name="T6" fmla="*/ 41 w 43"/>
                <a:gd name="T7" fmla="*/ 69 h 86"/>
                <a:gd name="T8" fmla="*/ 26 w 43"/>
                <a:gd name="T9" fmla="*/ 11 h 86"/>
                <a:gd name="T10" fmla="*/ 10 w 43"/>
                <a:gd name="T11" fmla="*/ 2 h 86"/>
                <a:gd name="T12" fmla="*/ 10 w 43"/>
                <a:gd name="T13" fmla="*/ 2 h 86"/>
                <a:gd name="T14" fmla="*/ 2 w 43"/>
                <a:gd name="T15" fmla="*/ 17 h 86"/>
                <a:gd name="T16" fmla="*/ 17 w 43"/>
                <a:gd name="T17"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86">
                  <a:moveTo>
                    <a:pt x="17" y="75"/>
                  </a:moveTo>
                  <a:cubicBezTo>
                    <a:pt x="19" y="82"/>
                    <a:pt x="26" y="86"/>
                    <a:pt x="32" y="84"/>
                  </a:cubicBezTo>
                  <a:cubicBezTo>
                    <a:pt x="32" y="84"/>
                    <a:pt x="32" y="84"/>
                    <a:pt x="32" y="84"/>
                  </a:cubicBezTo>
                  <a:cubicBezTo>
                    <a:pt x="39" y="82"/>
                    <a:pt x="43" y="75"/>
                    <a:pt x="41" y="69"/>
                  </a:cubicBezTo>
                  <a:cubicBezTo>
                    <a:pt x="26" y="11"/>
                    <a:pt x="26" y="11"/>
                    <a:pt x="26" y="11"/>
                  </a:cubicBezTo>
                  <a:cubicBezTo>
                    <a:pt x="24" y="4"/>
                    <a:pt x="17" y="0"/>
                    <a:pt x="10" y="2"/>
                  </a:cubicBezTo>
                  <a:cubicBezTo>
                    <a:pt x="10" y="2"/>
                    <a:pt x="10" y="2"/>
                    <a:pt x="10" y="2"/>
                  </a:cubicBezTo>
                  <a:cubicBezTo>
                    <a:pt x="4" y="4"/>
                    <a:pt x="0" y="11"/>
                    <a:pt x="2" y="17"/>
                  </a:cubicBezTo>
                  <a:lnTo>
                    <a:pt x="17"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61" name="Freeform 4232"/>
            <p:cNvSpPr/>
            <p:nvPr/>
          </p:nvSpPr>
          <p:spPr bwMode="auto">
            <a:xfrm>
              <a:off x="10194926" y="10498138"/>
              <a:ext cx="292100" cy="854075"/>
            </a:xfrm>
            <a:custGeom>
              <a:avLst/>
              <a:gdLst>
                <a:gd name="T0" fmla="*/ 1 w 26"/>
                <a:gd name="T1" fmla="*/ 64 h 76"/>
                <a:gd name="T2" fmla="*/ 14 w 26"/>
                <a:gd name="T3" fmla="*/ 76 h 76"/>
                <a:gd name="T4" fmla="*/ 14 w 26"/>
                <a:gd name="T5" fmla="*/ 76 h 76"/>
                <a:gd name="T6" fmla="*/ 26 w 26"/>
                <a:gd name="T7" fmla="*/ 64 h 76"/>
                <a:gd name="T8" fmla="*/ 25 w 26"/>
                <a:gd name="T9" fmla="*/ 12 h 76"/>
                <a:gd name="T10" fmla="*/ 13 w 26"/>
                <a:gd name="T11" fmla="*/ 0 h 76"/>
                <a:gd name="T12" fmla="*/ 13 w 26"/>
                <a:gd name="T13" fmla="*/ 0 h 76"/>
                <a:gd name="T14" fmla="*/ 0 w 26"/>
                <a:gd name="T15" fmla="*/ 12 h 76"/>
                <a:gd name="T16" fmla="*/ 1 w 26"/>
                <a:gd name="T17"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6">
                  <a:moveTo>
                    <a:pt x="1" y="64"/>
                  </a:moveTo>
                  <a:cubicBezTo>
                    <a:pt x="1" y="71"/>
                    <a:pt x="7" y="76"/>
                    <a:pt x="14" y="76"/>
                  </a:cubicBezTo>
                  <a:cubicBezTo>
                    <a:pt x="14" y="76"/>
                    <a:pt x="14" y="76"/>
                    <a:pt x="14" y="76"/>
                  </a:cubicBezTo>
                  <a:cubicBezTo>
                    <a:pt x="21" y="76"/>
                    <a:pt x="26" y="71"/>
                    <a:pt x="26" y="64"/>
                  </a:cubicBezTo>
                  <a:cubicBezTo>
                    <a:pt x="25" y="12"/>
                    <a:pt x="25" y="12"/>
                    <a:pt x="25" y="12"/>
                  </a:cubicBezTo>
                  <a:cubicBezTo>
                    <a:pt x="25" y="5"/>
                    <a:pt x="20" y="0"/>
                    <a:pt x="13" y="0"/>
                  </a:cubicBezTo>
                  <a:cubicBezTo>
                    <a:pt x="13" y="0"/>
                    <a:pt x="13" y="0"/>
                    <a:pt x="13" y="0"/>
                  </a:cubicBezTo>
                  <a:cubicBezTo>
                    <a:pt x="6" y="0"/>
                    <a:pt x="0" y="6"/>
                    <a:pt x="0" y="12"/>
                  </a:cubicBezTo>
                  <a:lnTo>
                    <a:pt x="1"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62" name="Freeform 4233"/>
            <p:cNvSpPr/>
            <p:nvPr/>
          </p:nvSpPr>
          <p:spPr bwMode="auto">
            <a:xfrm>
              <a:off x="9451976" y="8585200"/>
              <a:ext cx="541338" cy="539750"/>
            </a:xfrm>
            <a:custGeom>
              <a:avLst/>
              <a:gdLst>
                <a:gd name="T0" fmla="*/ 1 w 48"/>
                <a:gd name="T1" fmla="*/ 25 h 48"/>
                <a:gd name="T2" fmla="*/ 25 w 48"/>
                <a:gd name="T3" fmla="*/ 47 h 48"/>
                <a:gd name="T4" fmla="*/ 48 w 48"/>
                <a:gd name="T5" fmla="*/ 23 h 48"/>
                <a:gd name="T6" fmla="*/ 23 w 48"/>
                <a:gd name="T7" fmla="*/ 0 h 48"/>
                <a:gd name="T8" fmla="*/ 1 w 48"/>
                <a:gd name="T9" fmla="*/ 25 h 48"/>
              </a:gdLst>
              <a:ahLst/>
              <a:cxnLst>
                <a:cxn ang="0">
                  <a:pos x="T0" y="T1"/>
                </a:cxn>
                <a:cxn ang="0">
                  <a:pos x="T2" y="T3"/>
                </a:cxn>
                <a:cxn ang="0">
                  <a:pos x="T4" y="T5"/>
                </a:cxn>
                <a:cxn ang="0">
                  <a:pos x="T6" y="T7"/>
                </a:cxn>
                <a:cxn ang="0">
                  <a:pos x="T8" y="T9"/>
                </a:cxn>
              </a:cxnLst>
              <a:rect l="0" t="0" r="r" b="b"/>
              <a:pathLst>
                <a:path w="48" h="48">
                  <a:moveTo>
                    <a:pt x="1" y="25"/>
                  </a:moveTo>
                  <a:cubicBezTo>
                    <a:pt x="2" y="38"/>
                    <a:pt x="13" y="48"/>
                    <a:pt x="25" y="47"/>
                  </a:cubicBezTo>
                  <a:cubicBezTo>
                    <a:pt x="38" y="47"/>
                    <a:pt x="48" y="36"/>
                    <a:pt x="48" y="23"/>
                  </a:cubicBezTo>
                  <a:cubicBezTo>
                    <a:pt x="47" y="10"/>
                    <a:pt x="36" y="0"/>
                    <a:pt x="23" y="0"/>
                  </a:cubicBezTo>
                  <a:cubicBezTo>
                    <a:pt x="10" y="1"/>
                    <a:pt x="0" y="12"/>
                    <a:pt x="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63" name="Freeform 4234"/>
            <p:cNvSpPr/>
            <p:nvPr/>
          </p:nvSpPr>
          <p:spPr bwMode="auto">
            <a:xfrm>
              <a:off x="10453688" y="8574088"/>
              <a:ext cx="608013" cy="685800"/>
            </a:xfrm>
            <a:custGeom>
              <a:avLst/>
              <a:gdLst>
                <a:gd name="T0" fmla="*/ 3 w 54"/>
                <a:gd name="T1" fmla="*/ 43 h 61"/>
                <a:gd name="T2" fmla="*/ 5 w 54"/>
                <a:gd name="T3" fmla="*/ 57 h 61"/>
                <a:gd name="T4" fmla="*/ 5 w 54"/>
                <a:gd name="T5" fmla="*/ 57 h 61"/>
                <a:gd name="T6" fmla="*/ 23 w 54"/>
                <a:gd name="T7" fmla="*/ 54 h 61"/>
                <a:gd name="T8" fmla="*/ 51 w 54"/>
                <a:gd name="T9" fmla="*/ 18 h 61"/>
                <a:gd name="T10" fmla="*/ 49 w 54"/>
                <a:gd name="T11" fmla="*/ 3 h 61"/>
                <a:gd name="T12" fmla="*/ 49 w 54"/>
                <a:gd name="T13" fmla="*/ 3 h 61"/>
                <a:gd name="T14" fmla="*/ 35 w 54"/>
                <a:gd name="T15" fmla="*/ 5 h 61"/>
                <a:gd name="T16" fmla="*/ 3 w 54"/>
                <a:gd name="T17" fmla="*/ 4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1">
                  <a:moveTo>
                    <a:pt x="3" y="43"/>
                  </a:moveTo>
                  <a:cubicBezTo>
                    <a:pt x="0" y="47"/>
                    <a:pt x="1" y="54"/>
                    <a:pt x="5" y="57"/>
                  </a:cubicBezTo>
                  <a:cubicBezTo>
                    <a:pt x="5" y="57"/>
                    <a:pt x="5" y="57"/>
                    <a:pt x="5" y="57"/>
                  </a:cubicBezTo>
                  <a:cubicBezTo>
                    <a:pt x="10" y="61"/>
                    <a:pt x="19" y="58"/>
                    <a:pt x="23" y="54"/>
                  </a:cubicBezTo>
                  <a:cubicBezTo>
                    <a:pt x="51" y="18"/>
                    <a:pt x="51" y="18"/>
                    <a:pt x="51" y="18"/>
                  </a:cubicBezTo>
                  <a:cubicBezTo>
                    <a:pt x="54" y="13"/>
                    <a:pt x="53" y="7"/>
                    <a:pt x="49" y="3"/>
                  </a:cubicBezTo>
                  <a:cubicBezTo>
                    <a:pt x="49" y="3"/>
                    <a:pt x="49" y="3"/>
                    <a:pt x="49" y="3"/>
                  </a:cubicBezTo>
                  <a:cubicBezTo>
                    <a:pt x="45" y="0"/>
                    <a:pt x="38" y="0"/>
                    <a:pt x="35" y="5"/>
                  </a:cubicBezTo>
                  <a:lnTo>
                    <a:pt x="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64" name="Freeform 4235"/>
            <p:cNvSpPr/>
            <p:nvPr/>
          </p:nvSpPr>
          <p:spPr bwMode="auto">
            <a:xfrm>
              <a:off x="9969501" y="9056688"/>
              <a:ext cx="698500" cy="417513"/>
            </a:xfrm>
            <a:custGeom>
              <a:avLst/>
              <a:gdLst>
                <a:gd name="T0" fmla="*/ 46 w 62"/>
                <a:gd name="T1" fmla="*/ 0 h 37"/>
                <a:gd name="T2" fmla="*/ 8 w 62"/>
                <a:gd name="T3" fmla="*/ 16 h 37"/>
                <a:gd name="T4" fmla="*/ 2 w 62"/>
                <a:gd name="T5" fmla="*/ 29 h 37"/>
                <a:gd name="T6" fmla="*/ 2 w 62"/>
                <a:gd name="T7" fmla="*/ 29 h 37"/>
                <a:gd name="T8" fmla="*/ 16 w 62"/>
                <a:gd name="T9" fmla="*/ 35 h 37"/>
                <a:gd name="T10" fmla="*/ 62 w 62"/>
                <a:gd name="T11" fmla="*/ 14 h 37"/>
              </a:gdLst>
              <a:ahLst/>
              <a:cxnLst>
                <a:cxn ang="0">
                  <a:pos x="T0" y="T1"/>
                </a:cxn>
                <a:cxn ang="0">
                  <a:pos x="T2" y="T3"/>
                </a:cxn>
                <a:cxn ang="0">
                  <a:pos x="T4" y="T5"/>
                </a:cxn>
                <a:cxn ang="0">
                  <a:pos x="T6" y="T7"/>
                </a:cxn>
                <a:cxn ang="0">
                  <a:pos x="T8" y="T9"/>
                </a:cxn>
                <a:cxn ang="0">
                  <a:pos x="T10" y="T11"/>
                </a:cxn>
              </a:cxnLst>
              <a:rect l="0" t="0" r="r" b="b"/>
              <a:pathLst>
                <a:path w="62" h="37">
                  <a:moveTo>
                    <a:pt x="46" y="0"/>
                  </a:moveTo>
                  <a:cubicBezTo>
                    <a:pt x="8" y="16"/>
                    <a:pt x="8" y="16"/>
                    <a:pt x="8" y="16"/>
                  </a:cubicBezTo>
                  <a:cubicBezTo>
                    <a:pt x="3" y="18"/>
                    <a:pt x="0" y="24"/>
                    <a:pt x="2" y="29"/>
                  </a:cubicBezTo>
                  <a:cubicBezTo>
                    <a:pt x="2" y="29"/>
                    <a:pt x="2" y="29"/>
                    <a:pt x="2" y="29"/>
                  </a:cubicBezTo>
                  <a:cubicBezTo>
                    <a:pt x="4" y="35"/>
                    <a:pt x="10" y="37"/>
                    <a:pt x="16" y="35"/>
                  </a:cubicBezTo>
                  <a:cubicBezTo>
                    <a:pt x="62" y="14"/>
                    <a:pt x="62" y="14"/>
                    <a:pt x="62"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6299" name="กลุ่ม 6298"/>
          <p:cNvGrpSpPr/>
          <p:nvPr/>
        </p:nvGrpSpPr>
        <p:grpSpPr>
          <a:xfrm>
            <a:off x="5518660" y="3707611"/>
            <a:ext cx="1434433" cy="2344334"/>
            <a:chOff x="12298363" y="7977188"/>
            <a:chExt cx="2127251" cy="3476625"/>
          </a:xfrm>
          <a:solidFill>
            <a:schemeClr val="accent3"/>
          </a:solidFill>
        </p:grpSpPr>
        <p:sp>
          <p:nvSpPr>
            <p:cNvPr id="6265" name="Freeform 4236"/>
            <p:cNvSpPr/>
            <p:nvPr/>
          </p:nvSpPr>
          <p:spPr bwMode="auto">
            <a:xfrm>
              <a:off x="12738101" y="9675813"/>
              <a:ext cx="539750" cy="1069975"/>
            </a:xfrm>
            <a:custGeom>
              <a:avLst/>
              <a:gdLst>
                <a:gd name="T0" fmla="*/ 46 w 48"/>
                <a:gd name="T1" fmla="*/ 76 h 95"/>
                <a:gd name="T2" fmla="*/ 36 w 48"/>
                <a:gd name="T3" fmla="*/ 93 h 95"/>
                <a:gd name="T4" fmla="*/ 36 w 48"/>
                <a:gd name="T5" fmla="*/ 93 h 95"/>
                <a:gd name="T6" fmla="*/ 19 w 48"/>
                <a:gd name="T7" fmla="*/ 83 h 95"/>
                <a:gd name="T8" fmla="*/ 2 w 48"/>
                <a:gd name="T9" fmla="*/ 19 h 95"/>
                <a:gd name="T10" fmla="*/ 11 w 48"/>
                <a:gd name="T11" fmla="*/ 2 h 95"/>
                <a:gd name="T12" fmla="*/ 11 w 48"/>
                <a:gd name="T13" fmla="*/ 2 h 95"/>
                <a:gd name="T14" fmla="*/ 28 w 48"/>
                <a:gd name="T15" fmla="*/ 12 h 95"/>
                <a:gd name="T16" fmla="*/ 46 w 48"/>
                <a:gd name="T17"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95">
                  <a:moveTo>
                    <a:pt x="46" y="76"/>
                  </a:moveTo>
                  <a:cubicBezTo>
                    <a:pt x="48" y="83"/>
                    <a:pt x="43" y="91"/>
                    <a:pt x="36" y="93"/>
                  </a:cubicBezTo>
                  <a:cubicBezTo>
                    <a:pt x="36" y="93"/>
                    <a:pt x="36" y="93"/>
                    <a:pt x="36" y="93"/>
                  </a:cubicBezTo>
                  <a:cubicBezTo>
                    <a:pt x="29" y="95"/>
                    <a:pt x="21" y="91"/>
                    <a:pt x="19" y="83"/>
                  </a:cubicBezTo>
                  <a:cubicBezTo>
                    <a:pt x="2" y="19"/>
                    <a:pt x="2" y="19"/>
                    <a:pt x="2" y="19"/>
                  </a:cubicBezTo>
                  <a:cubicBezTo>
                    <a:pt x="0" y="12"/>
                    <a:pt x="4" y="4"/>
                    <a:pt x="11" y="2"/>
                  </a:cubicBezTo>
                  <a:cubicBezTo>
                    <a:pt x="11" y="2"/>
                    <a:pt x="11" y="2"/>
                    <a:pt x="11" y="2"/>
                  </a:cubicBezTo>
                  <a:cubicBezTo>
                    <a:pt x="19" y="0"/>
                    <a:pt x="26" y="5"/>
                    <a:pt x="28" y="12"/>
                  </a:cubicBezTo>
                  <a:lnTo>
                    <a:pt x="46"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66" name="Freeform 4237"/>
            <p:cNvSpPr/>
            <p:nvPr/>
          </p:nvSpPr>
          <p:spPr bwMode="auto">
            <a:xfrm>
              <a:off x="12952413" y="10452100"/>
              <a:ext cx="674688" cy="900113"/>
            </a:xfrm>
            <a:custGeom>
              <a:avLst/>
              <a:gdLst>
                <a:gd name="T0" fmla="*/ 57 w 60"/>
                <a:gd name="T1" fmla="*/ 58 h 80"/>
                <a:gd name="T2" fmla="*/ 52 w 60"/>
                <a:gd name="T3" fmla="*/ 77 h 80"/>
                <a:gd name="T4" fmla="*/ 52 w 60"/>
                <a:gd name="T5" fmla="*/ 77 h 80"/>
                <a:gd name="T6" fmla="*/ 33 w 60"/>
                <a:gd name="T7" fmla="*/ 72 h 80"/>
                <a:gd name="T8" fmla="*/ 4 w 60"/>
                <a:gd name="T9" fmla="*/ 22 h 80"/>
                <a:gd name="T10" fmla="*/ 9 w 60"/>
                <a:gd name="T11" fmla="*/ 4 h 80"/>
                <a:gd name="T12" fmla="*/ 9 w 60"/>
                <a:gd name="T13" fmla="*/ 4 h 80"/>
                <a:gd name="T14" fmla="*/ 28 w 60"/>
                <a:gd name="T15" fmla="*/ 8 h 80"/>
                <a:gd name="T16" fmla="*/ 57 w 60"/>
                <a:gd name="T17" fmla="*/ 5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80">
                  <a:moveTo>
                    <a:pt x="57" y="58"/>
                  </a:moveTo>
                  <a:cubicBezTo>
                    <a:pt x="60" y="64"/>
                    <a:pt x="58" y="73"/>
                    <a:pt x="52" y="77"/>
                  </a:cubicBezTo>
                  <a:cubicBezTo>
                    <a:pt x="52" y="77"/>
                    <a:pt x="52" y="77"/>
                    <a:pt x="52" y="77"/>
                  </a:cubicBezTo>
                  <a:cubicBezTo>
                    <a:pt x="45" y="80"/>
                    <a:pt x="37" y="78"/>
                    <a:pt x="33" y="72"/>
                  </a:cubicBezTo>
                  <a:cubicBezTo>
                    <a:pt x="4" y="22"/>
                    <a:pt x="4" y="22"/>
                    <a:pt x="4" y="22"/>
                  </a:cubicBezTo>
                  <a:cubicBezTo>
                    <a:pt x="0" y="16"/>
                    <a:pt x="3" y="7"/>
                    <a:pt x="9" y="4"/>
                  </a:cubicBezTo>
                  <a:cubicBezTo>
                    <a:pt x="9" y="4"/>
                    <a:pt x="9" y="4"/>
                    <a:pt x="9" y="4"/>
                  </a:cubicBezTo>
                  <a:cubicBezTo>
                    <a:pt x="16" y="0"/>
                    <a:pt x="24" y="2"/>
                    <a:pt x="28" y="8"/>
                  </a:cubicBezTo>
                  <a:lnTo>
                    <a:pt x="57"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67" name="Freeform 4238"/>
            <p:cNvSpPr/>
            <p:nvPr/>
          </p:nvSpPr>
          <p:spPr bwMode="auto">
            <a:xfrm>
              <a:off x="12534901" y="9001125"/>
              <a:ext cx="754063" cy="1260475"/>
            </a:xfrm>
            <a:custGeom>
              <a:avLst/>
              <a:gdLst>
                <a:gd name="T0" fmla="*/ 52 w 67"/>
                <a:gd name="T1" fmla="*/ 99 h 112"/>
                <a:gd name="T2" fmla="*/ 34 w 67"/>
                <a:gd name="T3" fmla="*/ 110 h 112"/>
                <a:gd name="T4" fmla="*/ 12 w 67"/>
                <a:gd name="T5" fmla="*/ 106 h 112"/>
                <a:gd name="T6" fmla="*/ 1 w 67"/>
                <a:gd name="T7" fmla="*/ 93 h 112"/>
                <a:gd name="T8" fmla="*/ 14 w 67"/>
                <a:gd name="T9" fmla="*/ 13 h 112"/>
                <a:gd name="T10" fmla="*/ 31 w 67"/>
                <a:gd name="T11" fmla="*/ 1 h 112"/>
                <a:gd name="T12" fmla="*/ 54 w 67"/>
                <a:gd name="T13" fmla="*/ 6 h 112"/>
                <a:gd name="T14" fmla="*/ 65 w 67"/>
                <a:gd name="T15" fmla="*/ 23 h 112"/>
                <a:gd name="T16" fmla="*/ 52 w 67"/>
                <a:gd name="T17"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2">
                  <a:moveTo>
                    <a:pt x="52" y="99"/>
                  </a:moveTo>
                  <a:cubicBezTo>
                    <a:pt x="50" y="107"/>
                    <a:pt x="42" y="112"/>
                    <a:pt x="34" y="110"/>
                  </a:cubicBezTo>
                  <a:cubicBezTo>
                    <a:pt x="12" y="106"/>
                    <a:pt x="12" y="106"/>
                    <a:pt x="12" y="106"/>
                  </a:cubicBezTo>
                  <a:cubicBezTo>
                    <a:pt x="4" y="105"/>
                    <a:pt x="0" y="101"/>
                    <a:pt x="1" y="93"/>
                  </a:cubicBezTo>
                  <a:cubicBezTo>
                    <a:pt x="14" y="13"/>
                    <a:pt x="14" y="13"/>
                    <a:pt x="14" y="13"/>
                  </a:cubicBezTo>
                  <a:cubicBezTo>
                    <a:pt x="15" y="5"/>
                    <a:pt x="23" y="0"/>
                    <a:pt x="31" y="1"/>
                  </a:cubicBezTo>
                  <a:cubicBezTo>
                    <a:pt x="54" y="6"/>
                    <a:pt x="54" y="6"/>
                    <a:pt x="54" y="6"/>
                  </a:cubicBezTo>
                  <a:cubicBezTo>
                    <a:pt x="62" y="7"/>
                    <a:pt x="67" y="15"/>
                    <a:pt x="65" y="23"/>
                  </a:cubicBezTo>
                  <a:lnTo>
                    <a:pt x="5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68" name="Freeform 4239"/>
            <p:cNvSpPr/>
            <p:nvPr/>
          </p:nvSpPr>
          <p:spPr bwMode="auto">
            <a:xfrm>
              <a:off x="12446001" y="9698038"/>
              <a:ext cx="449263" cy="1069975"/>
            </a:xfrm>
            <a:custGeom>
              <a:avLst/>
              <a:gdLst>
                <a:gd name="T0" fmla="*/ 29 w 40"/>
                <a:gd name="T1" fmla="*/ 82 h 95"/>
                <a:gd name="T2" fmla="*/ 13 w 40"/>
                <a:gd name="T3" fmla="*/ 94 h 95"/>
                <a:gd name="T4" fmla="*/ 13 w 40"/>
                <a:gd name="T5" fmla="*/ 94 h 95"/>
                <a:gd name="T6" fmla="*/ 2 w 40"/>
                <a:gd name="T7" fmla="*/ 78 h 95"/>
                <a:gd name="T8" fmla="*/ 12 w 40"/>
                <a:gd name="T9" fmla="*/ 12 h 95"/>
                <a:gd name="T10" fmla="*/ 28 w 40"/>
                <a:gd name="T11" fmla="*/ 1 h 95"/>
                <a:gd name="T12" fmla="*/ 28 w 40"/>
                <a:gd name="T13" fmla="*/ 1 h 95"/>
                <a:gd name="T14" fmla="*/ 39 w 40"/>
                <a:gd name="T15" fmla="*/ 17 h 95"/>
                <a:gd name="T16" fmla="*/ 29 w 40"/>
                <a:gd name="T17" fmla="*/ 8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95">
                  <a:moveTo>
                    <a:pt x="29" y="82"/>
                  </a:moveTo>
                  <a:cubicBezTo>
                    <a:pt x="27" y="90"/>
                    <a:pt x="20" y="95"/>
                    <a:pt x="13" y="94"/>
                  </a:cubicBezTo>
                  <a:cubicBezTo>
                    <a:pt x="13" y="94"/>
                    <a:pt x="13" y="94"/>
                    <a:pt x="13" y="94"/>
                  </a:cubicBezTo>
                  <a:cubicBezTo>
                    <a:pt x="5" y="92"/>
                    <a:pt x="0" y="85"/>
                    <a:pt x="2" y="78"/>
                  </a:cubicBezTo>
                  <a:cubicBezTo>
                    <a:pt x="12" y="12"/>
                    <a:pt x="12" y="12"/>
                    <a:pt x="12" y="12"/>
                  </a:cubicBezTo>
                  <a:cubicBezTo>
                    <a:pt x="13" y="5"/>
                    <a:pt x="20" y="0"/>
                    <a:pt x="28" y="1"/>
                  </a:cubicBezTo>
                  <a:cubicBezTo>
                    <a:pt x="28" y="1"/>
                    <a:pt x="28" y="1"/>
                    <a:pt x="28" y="1"/>
                  </a:cubicBezTo>
                  <a:cubicBezTo>
                    <a:pt x="35" y="2"/>
                    <a:pt x="40" y="9"/>
                    <a:pt x="39" y="17"/>
                  </a:cubicBezTo>
                  <a:lnTo>
                    <a:pt x="29"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69" name="Freeform 4240"/>
            <p:cNvSpPr/>
            <p:nvPr/>
          </p:nvSpPr>
          <p:spPr bwMode="auto">
            <a:xfrm>
              <a:off x="12446001" y="10498138"/>
              <a:ext cx="393700" cy="955675"/>
            </a:xfrm>
            <a:custGeom>
              <a:avLst/>
              <a:gdLst>
                <a:gd name="T0" fmla="*/ 34 w 35"/>
                <a:gd name="T1" fmla="*/ 70 h 85"/>
                <a:gd name="T2" fmla="*/ 22 w 35"/>
                <a:gd name="T3" fmla="*/ 85 h 85"/>
                <a:gd name="T4" fmla="*/ 22 w 35"/>
                <a:gd name="T5" fmla="*/ 85 h 85"/>
                <a:gd name="T6" fmla="*/ 7 w 35"/>
                <a:gd name="T7" fmla="*/ 72 h 85"/>
                <a:gd name="T8" fmla="*/ 1 w 35"/>
                <a:gd name="T9" fmla="*/ 16 h 85"/>
                <a:gd name="T10" fmla="*/ 13 w 35"/>
                <a:gd name="T11" fmla="*/ 1 h 85"/>
                <a:gd name="T12" fmla="*/ 13 w 35"/>
                <a:gd name="T13" fmla="*/ 1 h 85"/>
                <a:gd name="T14" fmla="*/ 28 w 35"/>
                <a:gd name="T15" fmla="*/ 13 h 85"/>
                <a:gd name="T16" fmla="*/ 34 w 35"/>
                <a:gd name="T17" fmla="*/ 7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85">
                  <a:moveTo>
                    <a:pt x="34" y="70"/>
                  </a:moveTo>
                  <a:cubicBezTo>
                    <a:pt x="35" y="77"/>
                    <a:pt x="29" y="84"/>
                    <a:pt x="22" y="85"/>
                  </a:cubicBezTo>
                  <a:cubicBezTo>
                    <a:pt x="22" y="85"/>
                    <a:pt x="22" y="85"/>
                    <a:pt x="22" y="85"/>
                  </a:cubicBezTo>
                  <a:cubicBezTo>
                    <a:pt x="14" y="85"/>
                    <a:pt x="7" y="80"/>
                    <a:pt x="7" y="72"/>
                  </a:cubicBezTo>
                  <a:cubicBezTo>
                    <a:pt x="1" y="16"/>
                    <a:pt x="1" y="16"/>
                    <a:pt x="1" y="16"/>
                  </a:cubicBezTo>
                  <a:cubicBezTo>
                    <a:pt x="0" y="8"/>
                    <a:pt x="6" y="1"/>
                    <a:pt x="13" y="1"/>
                  </a:cubicBezTo>
                  <a:cubicBezTo>
                    <a:pt x="13" y="1"/>
                    <a:pt x="13" y="1"/>
                    <a:pt x="13" y="1"/>
                  </a:cubicBezTo>
                  <a:cubicBezTo>
                    <a:pt x="21" y="0"/>
                    <a:pt x="28" y="5"/>
                    <a:pt x="28" y="13"/>
                  </a:cubicBezTo>
                  <a:lnTo>
                    <a:pt x="34"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70" name="Freeform 4241"/>
            <p:cNvSpPr/>
            <p:nvPr/>
          </p:nvSpPr>
          <p:spPr bwMode="auto">
            <a:xfrm>
              <a:off x="12298363" y="7977188"/>
              <a:ext cx="304800" cy="820738"/>
            </a:xfrm>
            <a:custGeom>
              <a:avLst/>
              <a:gdLst>
                <a:gd name="T0" fmla="*/ 26 w 27"/>
                <a:gd name="T1" fmla="*/ 61 h 73"/>
                <a:gd name="T2" fmla="*/ 17 w 27"/>
                <a:gd name="T3" fmla="*/ 72 h 73"/>
                <a:gd name="T4" fmla="*/ 17 w 27"/>
                <a:gd name="T5" fmla="*/ 72 h 73"/>
                <a:gd name="T6" fmla="*/ 5 w 27"/>
                <a:gd name="T7" fmla="*/ 63 h 73"/>
                <a:gd name="T8" fmla="*/ 1 w 27"/>
                <a:gd name="T9" fmla="*/ 12 h 73"/>
                <a:gd name="T10" fmla="*/ 10 w 27"/>
                <a:gd name="T11" fmla="*/ 0 h 73"/>
                <a:gd name="T12" fmla="*/ 10 w 27"/>
                <a:gd name="T13" fmla="*/ 0 h 73"/>
                <a:gd name="T14" fmla="*/ 22 w 27"/>
                <a:gd name="T15" fmla="*/ 10 h 73"/>
                <a:gd name="T16" fmla="*/ 26 w 27"/>
                <a:gd name="T17" fmla="*/ 6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73">
                  <a:moveTo>
                    <a:pt x="26" y="61"/>
                  </a:moveTo>
                  <a:cubicBezTo>
                    <a:pt x="27" y="67"/>
                    <a:pt x="22" y="72"/>
                    <a:pt x="17" y="72"/>
                  </a:cubicBezTo>
                  <a:cubicBezTo>
                    <a:pt x="17" y="72"/>
                    <a:pt x="17" y="72"/>
                    <a:pt x="17" y="72"/>
                  </a:cubicBezTo>
                  <a:cubicBezTo>
                    <a:pt x="11" y="73"/>
                    <a:pt x="6" y="68"/>
                    <a:pt x="5" y="63"/>
                  </a:cubicBezTo>
                  <a:cubicBezTo>
                    <a:pt x="1" y="12"/>
                    <a:pt x="1" y="12"/>
                    <a:pt x="1" y="12"/>
                  </a:cubicBezTo>
                  <a:cubicBezTo>
                    <a:pt x="0" y="6"/>
                    <a:pt x="5" y="1"/>
                    <a:pt x="10" y="0"/>
                  </a:cubicBezTo>
                  <a:cubicBezTo>
                    <a:pt x="10" y="0"/>
                    <a:pt x="10" y="0"/>
                    <a:pt x="10" y="0"/>
                  </a:cubicBezTo>
                  <a:cubicBezTo>
                    <a:pt x="16" y="0"/>
                    <a:pt x="21" y="4"/>
                    <a:pt x="22" y="10"/>
                  </a:cubicBezTo>
                  <a:lnTo>
                    <a:pt x="26"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71" name="Freeform 4242"/>
            <p:cNvSpPr/>
            <p:nvPr/>
          </p:nvSpPr>
          <p:spPr bwMode="auto">
            <a:xfrm>
              <a:off x="12344401" y="8551863"/>
              <a:ext cx="652463" cy="798513"/>
            </a:xfrm>
            <a:custGeom>
              <a:avLst/>
              <a:gdLst>
                <a:gd name="T0" fmla="*/ 54 w 58"/>
                <a:gd name="T1" fmla="*/ 53 h 71"/>
                <a:gd name="T2" fmla="*/ 52 w 58"/>
                <a:gd name="T3" fmla="*/ 68 h 71"/>
                <a:gd name="T4" fmla="*/ 52 w 58"/>
                <a:gd name="T5" fmla="*/ 68 h 71"/>
                <a:gd name="T6" fmla="*/ 37 w 58"/>
                <a:gd name="T7" fmla="*/ 65 h 71"/>
                <a:gd name="T8" fmla="*/ 3 w 58"/>
                <a:gd name="T9" fmla="*/ 18 h 71"/>
                <a:gd name="T10" fmla="*/ 6 w 58"/>
                <a:gd name="T11" fmla="*/ 3 h 71"/>
                <a:gd name="T12" fmla="*/ 6 w 58"/>
                <a:gd name="T13" fmla="*/ 3 h 71"/>
                <a:gd name="T14" fmla="*/ 21 w 58"/>
                <a:gd name="T15" fmla="*/ 6 h 71"/>
                <a:gd name="T16" fmla="*/ 54 w 58"/>
                <a:gd name="T17" fmla="*/ 5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71">
                  <a:moveTo>
                    <a:pt x="54" y="53"/>
                  </a:moveTo>
                  <a:cubicBezTo>
                    <a:pt x="58" y="58"/>
                    <a:pt x="56" y="65"/>
                    <a:pt x="52" y="68"/>
                  </a:cubicBezTo>
                  <a:cubicBezTo>
                    <a:pt x="52" y="68"/>
                    <a:pt x="52" y="68"/>
                    <a:pt x="52" y="68"/>
                  </a:cubicBezTo>
                  <a:cubicBezTo>
                    <a:pt x="47" y="71"/>
                    <a:pt x="40" y="70"/>
                    <a:pt x="37" y="65"/>
                  </a:cubicBezTo>
                  <a:cubicBezTo>
                    <a:pt x="3" y="18"/>
                    <a:pt x="3" y="18"/>
                    <a:pt x="3" y="18"/>
                  </a:cubicBezTo>
                  <a:cubicBezTo>
                    <a:pt x="0" y="13"/>
                    <a:pt x="1" y="7"/>
                    <a:pt x="6" y="3"/>
                  </a:cubicBezTo>
                  <a:cubicBezTo>
                    <a:pt x="6" y="3"/>
                    <a:pt x="6" y="3"/>
                    <a:pt x="6" y="3"/>
                  </a:cubicBezTo>
                  <a:cubicBezTo>
                    <a:pt x="11" y="0"/>
                    <a:pt x="18" y="1"/>
                    <a:pt x="21" y="6"/>
                  </a:cubicBezTo>
                  <a:lnTo>
                    <a:pt x="54"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73" name="Freeform 4243"/>
            <p:cNvSpPr/>
            <p:nvPr/>
          </p:nvSpPr>
          <p:spPr bwMode="auto">
            <a:xfrm>
              <a:off x="12985751" y="9045575"/>
              <a:ext cx="787400" cy="528638"/>
            </a:xfrm>
            <a:custGeom>
              <a:avLst/>
              <a:gdLst>
                <a:gd name="T0" fmla="*/ 63 w 70"/>
                <a:gd name="T1" fmla="*/ 25 h 47"/>
                <a:gd name="T2" fmla="*/ 67 w 70"/>
                <a:gd name="T3" fmla="*/ 40 h 47"/>
                <a:gd name="T4" fmla="*/ 67 w 70"/>
                <a:gd name="T5" fmla="*/ 40 h 47"/>
                <a:gd name="T6" fmla="*/ 53 w 70"/>
                <a:gd name="T7" fmla="*/ 44 h 47"/>
                <a:gd name="T8" fmla="*/ 8 w 70"/>
                <a:gd name="T9" fmla="*/ 22 h 47"/>
                <a:gd name="T10" fmla="*/ 3 w 70"/>
                <a:gd name="T11" fmla="*/ 8 h 47"/>
                <a:gd name="T12" fmla="*/ 3 w 70"/>
                <a:gd name="T13" fmla="*/ 8 h 47"/>
                <a:gd name="T14" fmla="*/ 17 w 70"/>
                <a:gd name="T15" fmla="*/ 3 h 47"/>
                <a:gd name="T16" fmla="*/ 63 w 70"/>
                <a:gd name="T17"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7">
                  <a:moveTo>
                    <a:pt x="63" y="25"/>
                  </a:moveTo>
                  <a:cubicBezTo>
                    <a:pt x="68" y="28"/>
                    <a:pt x="70" y="34"/>
                    <a:pt x="67" y="40"/>
                  </a:cubicBezTo>
                  <a:cubicBezTo>
                    <a:pt x="67" y="40"/>
                    <a:pt x="67" y="40"/>
                    <a:pt x="67" y="40"/>
                  </a:cubicBezTo>
                  <a:cubicBezTo>
                    <a:pt x="65" y="45"/>
                    <a:pt x="58" y="47"/>
                    <a:pt x="53" y="44"/>
                  </a:cubicBezTo>
                  <a:cubicBezTo>
                    <a:pt x="8" y="22"/>
                    <a:pt x="8" y="22"/>
                    <a:pt x="8" y="22"/>
                  </a:cubicBezTo>
                  <a:cubicBezTo>
                    <a:pt x="2" y="19"/>
                    <a:pt x="0" y="13"/>
                    <a:pt x="3" y="8"/>
                  </a:cubicBezTo>
                  <a:cubicBezTo>
                    <a:pt x="3" y="8"/>
                    <a:pt x="3" y="8"/>
                    <a:pt x="3" y="8"/>
                  </a:cubicBezTo>
                  <a:cubicBezTo>
                    <a:pt x="5" y="2"/>
                    <a:pt x="12" y="0"/>
                    <a:pt x="17" y="3"/>
                  </a:cubicBezTo>
                  <a:lnTo>
                    <a:pt x="63"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74" name="Freeform 4244"/>
            <p:cNvSpPr/>
            <p:nvPr/>
          </p:nvSpPr>
          <p:spPr bwMode="auto">
            <a:xfrm>
              <a:off x="13525501" y="9271000"/>
              <a:ext cx="900113" cy="292100"/>
            </a:xfrm>
            <a:custGeom>
              <a:avLst/>
              <a:gdLst>
                <a:gd name="T0" fmla="*/ 68 w 80"/>
                <a:gd name="T1" fmla="*/ 0 h 26"/>
                <a:gd name="T2" fmla="*/ 79 w 80"/>
                <a:gd name="T3" fmla="*/ 10 h 26"/>
                <a:gd name="T4" fmla="*/ 79 w 80"/>
                <a:gd name="T5" fmla="*/ 10 h 26"/>
                <a:gd name="T6" fmla="*/ 69 w 80"/>
                <a:gd name="T7" fmla="*/ 21 h 26"/>
                <a:gd name="T8" fmla="*/ 12 w 80"/>
                <a:gd name="T9" fmla="*/ 26 h 26"/>
                <a:gd name="T10" fmla="*/ 1 w 80"/>
                <a:gd name="T11" fmla="*/ 16 h 26"/>
                <a:gd name="T12" fmla="*/ 1 w 80"/>
                <a:gd name="T13" fmla="*/ 16 h 26"/>
                <a:gd name="T14" fmla="*/ 11 w 80"/>
                <a:gd name="T15" fmla="*/ 5 h 26"/>
                <a:gd name="T16" fmla="*/ 68 w 80"/>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26">
                  <a:moveTo>
                    <a:pt x="68" y="0"/>
                  </a:moveTo>
                  <a:cubicBezTo>
                    <a:pt x="74" y="0"/>
                    <a:pt x="79" y="5"/>
                    <a:pt x="79" y="10"/>
                  </a:cubicBezTo>
                  <a:cubicBezTo>
                    <a:pt x="79" y="10"/>
                    <a:pt x="79" y="10"/>
                    <a:pt x="79" y="10"/>
                  </a:cubicBezTo>
                  <a:cubicBezTo>
                    <a:pt x="80" y="16"/>
                    <a:pt x="75" y="21"/>
                    <a:pt x="69" y="21"/>
                  </a:cubicBezTo>
                  <a:cubicBezTo>
                    <a:pt x="12" y="26"/>
                    <a:pt x="12" y="26"/>
                    <a:pt x="12" y="26"/>
                  </a:cubicBezTo>
                  <a:cubicBezTo>
                    <a:pt x="6" y="26"/>
                    <a:pt x="1" y="22"/>
                    <a:pt x="1" y="16"/>
                  </a:cubicBezTo>
                  <a:cubicBezTo>
                    <a:pt x="1" y="16"/>
                    <a:pt x="1" y="16"/>
                    <a:pt x="1" y="16"/>
                  </a:cubicBezTo>
                  <a:cubicBezTo>
                    <a:pt x="0" y="10"/>
                    <a:pt x="5" y="5"/>
                    <a:pt x="11" y="5"/>
                  </a:cubicBezTo>
                  <a:lnTo>
                    <a:pt x="6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75" name="Freeform 4245"/>
            <p:cNvSpPr/>
            <p:nvPr/>
          </p:nvSpPr>
          <p:spPr bwMode="auto">
            <a:xfrm>
              <a:off x="12804776" y="8382000"/>
              <a:ext cx="596900" cy="608013"/>
            </a:xfrm>
            <a:custGeom>
              <a:avLst/>
              <a:gdLst>
                <a:gd name="T0" fmla="*/ 53 w 53"/>
                <a:gd name="T1" fmla="*/ 26 h 54"/>
                <a:gd name="T2" fmla="*/ 28 w 53"/>
                <a:gd name="T3" fmla="*/ 53 h 54"/>
                <a:gd name="T4" fmla="*/ 1 w 53"/>
                <a:gd name="T5" fmla="*/ 28 h 54"/>
                <a:gd name="T6" fmla="*/ 25 w 53"/>
                <a:gd name="T7" fmla="*/ 1 h 54"/>
                <a:gd name="T8" fmla="*/ 53 w 53"/>
                <a:gd name="T9" fmla="*/ 26 h 54"/>
              </a:gdLst>
              <a:ahLst/>
              <a:cxnLst>
                <a:cxn ang="0">
                  <a:pos x="T0" y="T1"/>
                </a:cxn>
                <a:cxn ang="0">
                  <a:pos x="T2" y="T3"/>
                </a:cxn>
                <a:cxn ang="0">
                  <a:pos x="T4" y="T5"/>
                </a:cxn>
                <a:cxn ang="0">
                  <a:pos x="T6" y="T7"/>
                </a:cxn>
                <a:cxn ang="0">
                  <a:pos x="T8" y="T9"/>
                </a:cxn>
              </a:cxnLst>
              <a:rect l="0" t="0" r="r" b="b"/>
              <a:pathLst>
                <a:path w="53" h="54">
                  <a:moveTo>
                    <a:pt x="53" y="26"/>
                  </a:moveTo>
                  <a:cubicBezTo>
                    <a:pt x="53" y="40"/>
                    <a:pt x="42" y="52"/>
                    <a:pt x="28" y="53"/>
                  </a:cubicBezTo>
                  <a:cubicBezTo>
                    <a:pt x="14" y="54"/>
                    <a:pt x="1" y="43"/>
                    <a:pt x="1" y="28"/>
                  </a:cubicBezTo>
                  <a:cubicBezTo>
                    <a:pt x="0" y="14"/>
                    <a:pt x="11" y="2"/>
                    <a:pt x="25" y="1"/>
                  </a:cubicBezTo>
                  <a:cubicBezTo>
                    <a:pt x="40" y="0"/>
                    <a:pt x="52" y="11"/>
                    <a:pt x="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grpSp>
      <p:sp>
        <p:nvSpPr>
          <p:cNvPr id="6276" name="Freeform 4246"/>
          <p:cNvSpPr/>
          <p:nvPr/>
        </p:nvSpPr>
        <p:spPr bwMode="auto">
          <a:xfrm>
            <a:off x="8334001" y="3935621"/>
            <a:ext cx="371454" cy="727921"/>
          </a:xfrm>
          <a:custGeom>
            <a:avLst/>
            <a:gdLst>
              <a:gd name="T0" fmla="*/ 47 w 49"/>
              <a:gd name="T1" fmla="*/ 76 h 96"/>
              <a:gd name="T2" fmla="*/ 37 w 49"/>
              <a:gd name="T3" fmla="*/ 94 h 96"/>
              <a:gd name="T4" fmla="*/ 37 w 49"/>
              <a:gd name="T5" fmla="*/ 94 h 96"/>
              <a:gd name="T6" fmla="*/ 20 w 49"/>
              <a:gd name="T7" fmla="*/ 84 h 96"/>
              <a:gd name="T8" fmla="*/ 2 w 49"/>
              <a:gd name="T9" fmla="*/ 19 h 96"/>
              <a:gd name="T10" fmla="*/ 12 w 49"/>
              <a:gd name="T11" fmla="*/ 2 h 96"/>
              <a:gd name="T12" fmla="*/ 12 w 49"/>
              <a:gd name="T13" fmla="*/ 2 h 96"/>
              <a:gd name="T14" fmla="*/ 29 w 49"/>
              <a:gd name="T15" fmla="*/ 12 h 96"/>
              <a:gd name="T16" fmla="*/ 47 w 49"/>
              <a:gd name="T17"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96">
                <a:moveTo>
                  <a:pt x="47" y="76"/>
                </a:moveTo>
                <a:cubicBezTo>
                  <a:pt x="49" y="84"/>
                  <a:pt x="44" y="91"/>
                  <a:pt x="37" y="94"/>
                </a:cubicBezTo>
                <a:cubicBezTo>
                  <a:pt x="37" y="94"/>
                  <a:pt x="37" y="94"/>
                  <a:pt x="37" y="94"/>
                </a:cubicBezTo>
                <a:cubicBezTo>
                  <a:pt x="29" y="96"/>
                  <a:pt x="22" y="91"/>
                  <a:pt x="20" y="84"/>
                </a:cubicBezTo>
                <a:cubicBezTo>
                  <a:pt x="2" y="19"/>
                  <a:pt x="2" y="19"/>
                  <a:pt x="2" y="19"/>
                </a:cubicBezTo>
                <a:cubicBezTo>
                  <a:pt x="0" y="12"/>
                  <a:pt x="4" y="4"/>
                  <a:pt x="12" y="2"/>
                </a:cubicBezTo>
                <a:cubicBezTo>
                  <a:pt x="12" y="2"/>
                  <a:pt x="12" y="2"/>
                  <a:pt x="12" y="2"/>
                </a:cubicBezTo>
                <a:cubicBezTo>
                  <a:pt x="19" y="0"/>
                  <a:pt x="27" y="4"/>
                  <a:pt x="29" y="12"/>
                </a:cubicBezTo>
                <a:lnTo>
                  <a:pt x="47" y="76"/>
                </a:lnTo>
                <a:close/>
              </a:path>
            </a:pathLst>
          </a:custGeom>
          <a:solidFill>
            <a:schemeClr val="accent3"/>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77" name="Freeform 4247"/>
          <p:cNvSpPr/>
          <p:nvPr/>
        </p:nvSpPr>
        <p:spPr bwMode="auto">
          <a:xfrm>
            <a:off x="8484938" y="4459082"/>
            <a:ext cx="463515" cy="614451"/>
          </a:xfrm>
          <a:custGeom>
            <a:avLst/>
            <a:gdLst>
              <a:gd name="T0" fmla="*/ 57 w 61"/>
              <a:gd name="T1" fmla="*/ 59 h 81"/>
              <a:gd name="T2" fmla="*/ 52 w 61"/>
              <a:gd name="T3" fmla="*/ 78 h 81"/>
              <a:gd name="T4" fmla="*/ 52 w 61"/>
              <a:gd name="T5" fmla="*/ 78 h 81"/>
              <a:gd name="T6" fmla="*/ 33 w 61"/>
              <a:gd name="T7" fmla="*/ 73 h 81"/>
              <a:gd name="T8" fmla="*/ 4 w 61"/>
              <a:gd name="T9" fmla="*/ 23 h 81"/>
              <a:gd name="T10" fmla="*/ 9 w 61"/>
              <a:gd name="T11" fmla="*/ 4 h 81"/>
              <a:gd name="T12" fmla="*/ 9 w 61"/>
              <a:gd name="T13" fmla="*/ 4 h 81"/>
              <a:gd name="T14" fmla="*/ 28 w 61"/>
              <a:gd name="T15" fmla="*/ 9 h 81"/>
              <a:gd name="T16" fmla="*/ 57 w 61"/>
              <a:gd name="T17" fmla="*/ 5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81">
                <a:moveTo>
                  <a:pt x="57" y="59"/>
                </a:moveTo>
                <a:cubicBezTo>
                  <a:pt x="61" y="65"/>
                  <a:pt x="59" y="74"/>
                  <a:pt x="52" y="78"/>
                </a:cubicBezTo>
                <a:cubicBezTo>
                  <a:pt x="52" y="78"/>
                  <a:pt x="52" y="78"/>
                  <a:pt x="52" y="78"/>
                </a:cubicBezTo>
                <a:cubicBezTo>
                  <a:pt x="45" y="81"/>
                  <a:pt x="37" y="79"/>
                  <a:pt x="33" y="73"/>
                </a:cubicBezTo>
                <a:cubicBezTo>
                  <a:pt x="4" y="23"/>
                  <a:pt x="4" y="23"/>
                  <a:pt x="4" y="23"/>
                </a:cubicBezTo>
                <a:cubicBezTo>
                  <a:pt x="0" y="16"/>
                  <a:pt x="2" y="8"/>
                  <a:pt x="9" y="4"/>
                </a:cubicBezTo>
                <a:cubicBezTo>
                  <a:pt x="9" y="4"/>
                  <a:pt x="9" y="4"/>
                  <a:pt x="9" y="4"/>
                </a:cubicBezTo>
                <a:cubicBezTo>
                  <a:pt x="15" y="0"/>
                  <a:pt x="24" y="2"/>
                  <a:pt x="28" y="9"/>
                </a:cubicBezTo>
                <a:lnTo>
                  <a:pt x="57" y="59"/>
                </a:lnTo>
                <a:close/>
              </a:path>
            </a:pathLst>
          </a:custGeom>
          <a:solidFill>
            <a:schemeClr val="accent3"/>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78" name="Freeform 4248"/>
          <p:cNvSpPr/>
          <p:nvPr/>
        </p:nvSpPr>
        <p:spPr bwMode="auto">
          <a:xfrm>
            <a:off x="8196981" y="3472107"/>
            <a:ext cx="515968" cy="857448"/>
          </a:xfrm>
          <a:custGeom>
            <a:avLst/>
            <a:gdLst>
              <a:gd name="T0" fmla="*/ 52 w 68"/>
              <a:gd name="T1" fmla="*/ 99 h 113"/>
              <a:gd name="T2" fmla="*/ 35 w 68"/>
              <a:gd name="T3" fmla="*/ 111 h 113"/>
              <a:gd name="T4" fmla="*/ 12 w 68"/>
              <a:gd name="T5" fmla="*/ 107 h 113"/>
              <a:gd name="T6" fmla="*/ 1 w 68"/>
              <a:gd name="T7" fmla="*/ 93 h 113"/>
              <a:gd name="T8" fmla="*/ 14 w 68"/>
              <a:gd name="T9" fmla="*/ 13 h 113"/>
              <a:gd name="T10" fmla="*/ 32 w 68"/>
              <a:gd name="T11" fmla="*/ 1 h 113"/>
              <a:gd name="T12" fmla="*/ 54 w 68"/>
              <a:gd name="T13" fmla="*/ 6 h 113"/>
              <a:gd name="T14" fmla="*/ 66 w 68"/>
              <a:gd name="T15" fmla="*/ 23 h 113"/>
              <a:gd name="T16" fmla="*/ 52 w 68"/>
              <a:gd name="T17"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3">
                <a:moveTo>
                  <a:pt x="52" y="99"/>
                </a:moveTo>
                <a:cubicBezTo>
                  <a:pt x="51" y="108"/>
                  <a:pt x="43" y="113"/>
                  <a:pt x="35" y="111"/>
                </a:cubicBezTo>
                <a:cubicBezTo>
                  <a:pt x="12" y="107"/>
                  <a:pt x="12" y="107"/>
                  <a:pt x="12" y="107"/>
                </a:cubicBezTo>
                <a:cubicBezTo>
                  <a:pt x="4" y="106"/>
                  <a:pt x="0" y="102"/>
                  <a:pt x="1" y="93"/>
                </a:cubicBezTo>
                <a:cubicBezTo>
                  <a:pt x="14" y="13"/>
                  <a:pt x="14" y="13"/>
                  <a:pt x="14" y="13"/>
                </a:cubicBezTo>
                <a:cubicBezTo>
                  <a:pt x="16" y="5"/>
                  <a:pt x="24" y="0"/>
                  <a:pt x="32" y="1"/>
                </a:cubicBezTo>
                <a:cubicBezTo>
                  <a:pt x="54" y="6"/>
                  <a:pt x="54" y="6"/>
                  <a:pt x="54" y="6"/>
                </a:cubicBezTo>
                <a:cubicBezTo>
                  <a:pt x="62" y="7"/>
                  <a:pt x="68" y="15"/>
                  <a:pt x="66" y="23"/>
                </a:cubicBezTo>
                <a:lnTo>
                  <a:pt x="52" y="99"/>
                </a:lnTo>
                <a:close/>
              </a:path>
            </a:pathLst>
          </a:custGeom>
          <a:solidFill>
            <a:schemeClr val="accent3"/>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79" name="Freeform 4249"/>
          <p:cNvSpPr/>
          <p:nvPr/>
        </p:nvSpPr>
        <p:spPr bwMode="auto">
          <a:xfrm>
            <a:off x="8144528" y="3943115"/>
            <a:ext cx="302944" cy="727921"/>
          </a:xfrm>
          <a:custGeom>
            <a:avLst/>
            <a:gdLst>
              <a:gd name="T0" fmla="*/ 28 w 40"/>
              <a:gd name="T1" fmla="*/ 84 h 96"/>
              <a:gd name="T2" fmla="*/ 12 w 40"/>
              <a:gd name="T3" fmla="*/ 95 h 96"/>
              <a:gd name="T4" fmla="*/ 12 w 40"/>
              <a:gd name="T5" fmla="*/ 95 h 96"/>
              <a:gd name="T6" fmla="*/ 1 w 40"/>
              <a:gd name="T7" fmla="*/ 79 h 96"/>
              <a:gd name="T8" fmla="*/ 11 w 40"/>
              <a:gd name="T9" fmla="*/ 13 h 96"/>
              <a:gd name="T10" fmla="*/ 27 w 40"/>
              <a:gd name="T11" fmla="*/ 1 h 96"/>
              <a:gd name="T12" fmla="*/ 27 w 40"/>
              <a:gd name="T13" fmla="*/ 1 h 96"/>
              <a:gd name="T14" fmla="*/ 39 w 40"/>
              <a:gd name="T15" fmla="*/ 17 h 96"/>
              <a:gd name="T16" fmla="*/ 28 w 40"/>
              <a:gd name="T17" fmla="*/ 8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96">
                <a:moveTo>
                  <a:pt x="28" y="84"/>
                </a:moveTo>
                <a:cubicBezTo>
                  <a:pt x="27" y="91"/>
                  <a:pt x="20" y="96"/>
                  <a:pt x="12" y="95"/>
                </a:cubicBezTo>
                <a:cubicBezTo>
                  <a:pt x="12" y="95"/>
                  <a:pt x="12" y="95"/>
                  <a:pt x="12" y="95"/>
                </a:cubicBezTo>
                <a:cubicBezTo>
                  <a:pt x="5" y="94"/>
                  <a:pt x="0" y="87"/>
                  <a:pt x="1" y="79"/>
                </a:cubicBezTo>
                <a:cubicBezTo>
                  <a:pt x="11" y="13"/>
                  <a:pt x="11" y="13"/>
                  <a:pt x="11" y="13"/>
                </a:cubicBezTo>
                <a:cubicBezTo>
                  <a:pt x="13" y="5"/>
                  <a:pt x="20" y="0"/>
                  <a:pt x="27" y="1"/>
                </a:cubicBezTo>
                <a:cubicBezTo>
                  <a:pt x="27" y="1"/>
                  <a:pt x="27" y="1"/>
                  <a:pt x="27" y="1"/>
                </a:cubicBezTo>
                <a:cubicBezTo>
                  <a:pt x="35" y="3"/>
                  <a:pt x="40" y="10"/>
                  <a:pt x="39" y="17"/>
                </a:cubicBezTo>
                <a:lnTo>
                  <a:pt x="28" y="84"/>
                </a:lnTo>
                <a:close/>
              </a:path>
            </a:pathLst>
          </a:custGeom>
          <a:solidFill>
            <a:schemeClr val="accent3"/>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80" name="Freeform 4250"/>
          <p:cNvSpPr/>
          <p:nvPr/>
        </p:nvSpPr>
        <p:spPr bwMode="auto">
          <a:xfrm>
            <a:off x="8135964" y="4489055"/>
            <a:ext cx="266548" cy="660482"/>
          </a:xfrm>
          <a:custGeom>
            <a:avLst/>
            <a:gdLst>
              <a:gd name="T0" fmla="*/ 34 w 35"/>
              <a:gd name="T1" fmla="*/ 70 h 87"/>
              <a:gd name="T2" fmla="*/ 22 w 35"/>
              <a:gd name="T3" fmla="*/ 86 h 87"/>
              <a:gd name="T4" fmla="*/ 22 w 35"/>
              <a:gd name="T5" fmla="*/ 86 h 87"/>
              <a:gd name="T6" fmla="*/ 7 w 35"/>
              <a:gd name="T7" fmla="*/ 73 h 87"/>
              <a:gd name="T8" fmla="*/ 1 w 35"/>
              <a:gd name="T9" fmla="*/ 16 h 87"/>
              <a:gd name="T10" fmla="*/ 14 w 35"/>
              <a:gd name="T11" fmla="*/ 1 h 87"/>
              <a:gd name="T12" fmla="*/ 14 w 35"/>
              <a:gd name="T13" fmla="*/ 1 h 87"/>
              <a:gd name="T14" fmla="*/ 29 w 35"/>
              <a:gd name="T15" fmla="*/ 13 h 87"/>
              <a:gd name="T16" fmla="*/ 34 w 35"/>
              <a:gd name="T17" fmla="*/ 7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87">
                <a:moveTo>
                  <a:pt x="34" y="70"/>
                </a:moveTo>
                <a:cubicBezTo>
                  <a:pt x="35" y="78"/>
                  <a:pt x="30" y="85"/>
                  <a:pt x="22" y="86"/>
                </a:cubicBezTo>
                <a:cubicBezTo>
                  <a:pt x="22" y="86"/>
                  <a:pt x="22" y="86"/>
                  <a:pt x="22" y="86"/>
                </a:cubicBezTo>
                <a:cubicBezTo>
                  <a:pt x="15" y="87"/>
                  <a:pt x="8" y="81"/>
                  <a:pt x="7" y="73"/>
                </a:cubicBezTo>
                <a:cubicBezTo>
                  <a:pt x="1" y="16"/>
                  <a:pt x="1" y="16"/>
                  <a:pt x="1" y="16"/>
                </a:cubicBezTo>
                <a:cubicBezTo>
                  <a:pt x="0" y="9"/>
                  <a:pt x="6" y="2"/>
                  <a:pt x="14" y="1"/>
                </a:cubicBezTo>
                <a:cubicBezTo>
                  <a:pt x="14" y="1"/>
                  <a:pt x="14" y="1"/>
                  <a:pt x="14" y="1"/>
                </a:cubicBezTo>
                <a:cubicBezTo>
                  <a:pt x="21" y="0"/>
                  <a:pt x="28" y="6"/>
                  <a:pt x="29" y="13"/>
                </a:cubicBezTo>
                <a:lnTo>
                  <a:pt x="34" y="70"/>
                </a:lnTo>
                <a:close/>
              </a:path>
            </a:pathLst>
          </a:custGeom>
          <a:solidFill>
            <a:schemeClr val="accent3"/>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81" name="Freeform 4251"/>
          <p:cNvSpPr/>
          <p:nvPr/>
        </p:nvSpPr>
        <p:spPr bwMode="auto">
          <a:xfrm>
            <a:off x="8037481" y="2774159"/>
            <a:ext cx="205531" cy="554505"/>
          </a:xfrm>
          <a:custGeom>
            <a:avLst/>
            <a:gdLst>
              <a:gd name="T0" fmla="*/ 27 w 27"/>
              <a:gd name="T1" fmla="*/ 61 h 73"/>
              <a:gd name="T2" fmla="*/ 17 w 27"/>
              <a:gd name="T3" fmla="*/ 73 h 73"/>
              <a:gd name="T4" fmla="*/ 17 w 27"/>
              <a:gd name="T5" fmla="*/ 73 h 73"/>
              <a:gd name="T6" fmla="*/ 5 w 27"/>
              <a:gd name="T7" fmla="*/ 63 h 73"/>
              <a:gd name="T8" fmla="*/ 1 w 27"/>
              <a:gd name="T9" fmla="*/ 12 h 73"/>
              <a:gd name="T10" fmla="*/ 11 w 27"/>
              <a:gd name="T11" fmla="*/ 1 h 73"/>
              <a:gd name="T12" fmla="*/ 11 w 27"/>
              <a:gd name="T13" fmla="*/ 1 h 73"/>
              <a:gd name="T14" fmla="*/ 22 w 27"/>
              <a:gd name="T15" fmla="*/ 10 h 73"/>
              <a:gd name="T16" fmla="*/ 27 w 27"/>
              <a:gd name="T17" fmla="*/ 6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73">
                <a:moveTo>
                  <a:pt x="27" y="61"/>
                </a:moveTo>
                <a:cubicBezTo>
                  <a:pt x="27" y="67"/>
                  <a:pt x="23" y="72"/>
                  <a:pt x="17" y="73"/>
                </a:cubicBezTo>
                <a:cubicBezTo>
                  <a:pt x="17" y="73"/>
                  <a:pt x="17" y="73"/>
                  <a:pt x="17" y="73"/>
                </a:cubicBezTo>
                <a:cubicBezTo>
                  <a:pt x="11" y="73"/>
                  <a:pt x="6" y="69"/>
                  <a:pt x="5" y="63"/>
                </a:cubicBezTo>
                <a:cubicBezTo>
                  <a:pt x="1" y="12"/>
                  <a:pt x="1" y="12"/>
                  <a:pt x="1" y="12"/>
                </a:cubicBezTo>
                <a:cubicBezTo>
                  <a:pt x="0" y="6"/>
                  <a:pt x="5" y="1"/>
                  <a:pt x="11" y="1"/>
                </a:cubicBezTo>
                <a:cubicBezTo>
                  <a:pt x="11" y="1"/>
                  <a:pt x="11" y="1"/>
                  <a:pt x="11" y="1"/>
                </a:cubicBezTo>
                <a:cubicBezTo>
                  <a:pt x="16" y="0"/>
                  <a:pt x="22" y="4"/>
                  <a:pt x="22" y="10"/>
                </a:cubicBezTo>
                <a:lnTo>
                  <a:pt x="27" y="61"/>
                </a:lnTo>
                <a:close/>
              </a:path>
            </a:pathLst>
          </a:custGeom>
          <a:solidFill>
            <a:schemeClr val="accent3"/>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82" name="Freeform 4252"/>
          <p:cNvSpPr/>
          <p:nvPr/>
        </p:nvSpPr>
        <p:spPr bwMode="auto">
          <a:xfrm>
            <a:off x="8068524" y="3169163"/>
            <a:ext cx="439964" cy="538448"/>
          </a:xfrm>
          <a:custGeom>
            <a:avLst/>
            <a:gdLst>
              <a:gd name="T0" fmla="*/ 55 w 58"/>
              <a:gd name="T1" fmla="*/ 53 h 71"/>
              <a:gd name="T2" fmla="*/ 52 w 58"/>
              <a:gd name="T3" fmla="*/ 68 h 71"/>
              <a:gd name="T4" fmla="*/ 52 w 58"/>
              <a:gd name="T5" fmla="*/ 68 h 71"/>
              <a:gd name="T6" fmla="*/ 37 w 58"/>
              <a:gd name="T7" fmla="*/ 65 h 71"/>
              <a:gd name="T8" fmla="*/ 4 w 58"/>
              <a:gd name="T9" fmla="*/ 18 h 71"/>
              <a:gd name="T10" fmla="*/ 6 w 58"/>
              <a:gd name="T11" fmla="*/ 3 h 71"/>
              <a:gd name="T12" fmla="*/ 6 w 58"/>
              <a:gd name="T13" fmla="*/ 3 h 71"/>
              <a:gd name="T14" fmla="*/ 21 w 58"/>
              <a:gd name="T15" fmla="*/ 6 h 71"/>
              <a:gd name="T16" fmla="*/ 55 w 58"/>
              <a:gd name="T17" fmla="*/ 5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71">
                <a:moveTo>
                  <a:pt x="55" y="53"/>
                </a:moveTo>
                <a:cubicBezTo>
                  <a:pt x="58" y="58"/>
                  <a:pt x="57" y="65"/>
                  <a:pt x="52" y="68"/>
                </a:cubicBezTo>
                <a:cubicBezTo>
                  <a:pt x="52" y="68"/>
                  <a:pt x="52" y="68"/>
                  <a:pt x="52" y="68"/>
                </a:cubicBezTo>
                <a:cubicBezTo>
                  <a:pt x="47" y="71"/>
                  <a:pt x="41" y="70"/>
                  <a:pt x="37" y="65"/>
                </a:cubicBezTo>
                <a:cubicBezTo>
                  <a:pt x="4" y="18"/>
                  <a:pt x="4" y="18"/>
                  <a:pt x="4" y="18"/>
                </a:cubicBezTo>
                <a:cubicBezTo>
                  <a:pt x="0" y="13"/>
                  <a:pt x="2" y="6"/>
                  <a:pt x="6" y="3"/>
                </a:cubicBezTo>
                <a:cubicBezTo>
                  <a:pt x="6" y="3"/>
                  <a:pt x="6" y="3"/>
                  <a:pt x="6" y="3"/>
                </a:cubicBezTo>
                <a:cubicBezTo>
                  <a:pt x="11" y="0"/>
                  <a:pt x="18" y="1"/>
                  <a:pt x="21" y="6"/>
                </a:cubicBezTo>
                <a:lnTo>
                  <a:pt x="55" y="53"/>
                </a:lnTo>
                <a:close/>
              </a:path>
            </a:pathLst>
          </a:custGeom>
          <a:solidFill>
            <a:schemeClr val="accent3"/>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83" name="Freeform 4253"/>
          <p:cNvSpPr/>
          <p:nvPr/>
        </p:nvSpPr>
        <p:spPr bwMode="auto">
          <a:xfrm>
            <a:off x="8508488" y="3503150"/>
            <a:ext cx="530954" cy="356468"/>
          </a:xfrm>
          <a:custGeom>
            <a:avLst/>
            <a:gdLst>
              <a:gd name="T0" fmla="*/ 63 w 70"/>
              <a:gd name="T1" fmla="*/ 26 h 47"/>
              <a:gd name="T2" fmla="*/ 68 w 70"/>
              <a:gd name="T3" fmla="*/ 40 h 47"/>
              <a:gd name="T4" fmla="*/ 68 w 70"/>
              <a:gd name="T5" fmla="*/ 40 h 47"/>
              <a:gd name="T6" fmla="*/ 53 w 70"/>
              <a:gd name="T7" fmla="*/ 45 h 47"/>
              <a:gd name="T8" fmla="*/ 7 w 70"/>
              <a:gd name="T9" fmla="*/ 22 h 47"/>
              <a:gd name="T10" fmla="*/ 3 w 70"/>
              <a:gd name="T11" fmla="*/ 8 h 47"/>
              <a:gd name="T12" fmla="*/ 3 w 70"/>
              <a:gd name="T13" fmla="*/ 8 h 47"/>
              <a:gd name="T14" fmla="*/ 17 w 70"/>
              <a:gd name="T15" fmla="*/ 3 h 47"/>
              <a:gd name="T16" fmla="*/ 63 w 70"/>
              <a:gd name="T17"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7">
                <a:moveTo>
                  <a:pt x="63" y="26"/>
                </a:moveTo>
                <a:cubicBezTo>
                  <a:pt x="68" y="28"/>
                  <a:pt x="70" y="35"/>
                  <a:pt x="68" y="40"/>
                </a:cubicBezTo>
                <a:cubicBezTo>
                  <a:pt x="68" y="40"/>
                  <a:pt x="68" y="40"/>
                  <a:pt x="68" y="40"/>
                </a:cubicBezTo>
                <a:cubicBezTo>
                  <a:pt x="65" y="45"/>
                  <a:pt x="59" y="47"/>
                  <a:pt x="53" y="45"/>
                </a:cubicBezTo>
                <a:cubicBezTo>
                  <a:pt x="7" y="22"/>
                  <a:pt x="7" y="22"/>
                  <a:pt x="7" y="22"/>
                </a:cubicBezTo>
                <a:cubicBezTo>
                  <a:pt x="2" y="19"/>
                  <a:pt x="0" y="13"/>
                  <a:pt x="3" y="8"/>
                </a:cubicBezTo>
                <a:cubicBezTo>
                  <a:pt x="3" y="8"/>
                  <a:pt x="3" y="8"/>
                  <a:pt x="3" y="8"/>
                </a:cubicBezTo>
                <a:cubicBezTo>
                  <a:pt x="5" y="3"/>
                  <a:pt x="12" y="0"/>
                  <a:pt x="17" y="3"/>
                </a:cubicBezTo>
                <a:lnTo>
                  <a:pt x="63" y="26"/>
                </a:lnTo>
                <a:close/>
              </a:path>
            </a:pathLst>
          </a:custGeom>
          <a:solidFill>
            <a:schemeClr val="accent3"/>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84" name="Freeform 4254"/>
          <p:cNvSpPr/>
          <p:nvPr/>
        </p:nvSpPr>
        <p:spPr bwMode="auto">
          <a:xfrm>
            <a:off x="8879942" y="3655157"/>
            <a:ext cx="606958" cy="204461"/>
          </a:xfrm>
          <a:custGeom>
            <a:avLst/>
            <a:gdLst>
              <a:gd name="T0" fmla="*/ 68 w 80"/>
              <a:gd name="T1" fmla="*/ 1 h 27"/>
              <a:gd name="T2" fmla="*/ 79 w 80"/>
              <a:gd name="T3" fmla="*/ 11 h 27"/>
              <a:gd name="T4" fmla="*/ 79 w 80"/>
              <a:gd name="T5" fmla="*/ 11 h 27"/>
              <a:gd name="T6" fmla="*/ 69 w 80"/>
              <a:gd name="T7" fmla="*/ 22 h 27"/>
              <a:gd name="T8" fmla="*/ 11 w 80"/>
              <a:gd name="T9" fmla="*/ 26 h 27"/>
              <a:gd name="T10" fmla="*/ 0 w 80"/>
              <a:gd name="T11" fmla="*/ 16 h 27"/>
              <a:gd name="T12" fmla="*/ 0 w 80"/>
              <a:gd name="T13" fmla="*/ 16 h 27"/>
              <a:gd name="T14" fmla="*/ 10 w 80"/>
              <a:gd name="T15" fmla="*/ 5 h 27"/>
              <a:gd name="T16" fmla="*/ 68 w 80"/>
              <a:gd name="T1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27">
                <a:moveTo>
                  <a:pt x="68" y="1"/>
                </a:moveTo>
                <a:cubicBezTo>
                  <a:pt x="74" y="0"/>
                  <a:pt x="79" y="5"/>
                  <a:pt x="79" y="11"/>
                </a:cubicBezTo>
                <a:cubicBezTo>
                  <a:pt x="79" y="11"/>
                  <a:pt x="79" y="11"/>
                  <a:pt x="79" y="11"/>
                </a:cubicBezTo>
                <a:cubicBezTo>
                  <a:pt x="80" y="17"/>
                  <a:pt x="75" y="22"/>
                  <a:pt x="69" y="22"/>
                </a:cubicBezTo>
                <a:cubicBezTo>
                  <a:pt x="11" y="26"/>
                  <a:pt x="11" y="26"/>
                  <a:pt x="11" y="26"/>
                </a:cubicBezTo>
                <a:cubicBezTo>
                  <a:pt x="5" y="27"/>
                  <a:pt x="0" y="22"/>
                  <a:pt x="0" y="16"/>
                </a:cubicBezTo>
                <a:cubicBezTo>
                  <a:pt x="0" y="16"/>
                  <a:pt x="0" y="16"/>
                  <a:pt x="0" y="16"/>
                </a:cubicBezTo>
                <a:cubicBezTo>
                  <a:pt x="0" y="10"/>
                  <a:pt x="4" y="5"/>
                  <a:pt x="10" y="5"/>
                </a:cubicBezTo>
                <a:lnTo>
                  <a:pt x="68" y="1"/>
                </a:lnTo>
                <a:close/>
              </a:path>
            </a:pathLst>
          </a:custGeom>
          <a:solidFill>
            <a:schemeClr val="accent3"/>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85" name="Freeform 4255"/>
          <p:cNvSpPr/>
          <p:nvPr/>
        </p:nvSpPr>
        <p:spPr bwMode="auto">
          <a:xfrm>
            <a:off x="8386455" y="3055693"/>
            <a:ext cx="402498" cy="408920"/>
          </a:xfrm>
          <a:custGeom>
            <a:avLst/>
            <a:gdLst>
              <a:gd name="T0" fmla="*/ 53 w 53"/>
              <a:gd name="T1" fmla="*/ 25 h 54"/>
              <a:gd name="T2" fmla="*/ 28 w 53"/>
              <a:gd name="T3" fmla="*/ 53 h 54"/>
              <a:gd name="T4" fmla="*/ 0 w 53"/>
              <a:gd name="T5" fmla="*/ 28 h 54"/>
              <a:gd name="T6" fmla="*/ 25 w 53"/>
              <a:gd name="T7" fmla="*/ 1 h 54"/>
              <a:gd name="T8" fmla="*/ 53 w 53"/>
              <a:gd name="T9" fmla="*/ 25 h 54"/>
            </a:gdLst>
            <a:ahLst/>
            <a:cxnLst>
              <a:cxn ang="0">
                <a:pos x="T0" y="T1"/>
              </a:cxn>
              <a:cxn ang="0">
                <a:pos x="T2" y="T3"/>
              </a:cxn>
              <a:cxn ang="0">
                <a:pos x="T4" y="T5"/>
              </a:cxn>
              <a:cxn ang="0">
                <a:pos x="T6" y="T7"/>
              </a:cxn>
              <a:cxn ang="0">
                <a:pos x="T8" y="T9"/>
              </a:cxn>
            </a:cxnLst>
            <a:rect l="0" t="0" r="r" b="b"/>
            <a:pathLst>
              <a:path w="53" h="54">
                <a:moveTo>
                  <a:pt x="53" y="25"/>
                </a:moveTo>
                <a:cubicBezTo>
                  <a:pt x="53" y="40"/>
                  <a:pt x="42" y="52"/>
                  <a:pt x="28" y="53"/>
                </a:cubicBezTo>
                <a:cubicBezTo>
                  <a:pt x="13" y="54"/>
                  <a:pt x="1" y="43"/>
                  <a:pt x="0" y="28"/>
                </a:cubicBezTo>
                <a:cubicBezTo>
                  <a:pt x="0" y="14"/>
                  <a:pt x="11" y="1"/>
                  <a:pt x="25" y="1"/>
                </a:cubicBezTo>
                <a:cubicBezTo>
                  <a:pt x="40" y="0"/>
                  <a:pt x="52" y="11"/>
                  <a:pt x="53" y="25"/>
                </a:cubicBezTo>
                <a:close/>
              </a:path>
            </a:pathLst>
          </a:custGeom>
          <a:solidFill>
            <a:schemeClr val="accent3"/>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86" name="Freeform 4256"/>
          <p:cNvSpPr/>
          <p:nvPr/>
        </p:nvSpPr>
        <p:spPr bwMode="auto">
          <a:xfrm>
            <a:off x="7545064" y="5216976"/>
            <a:ext cx="250490" cy="728992"/>
          </a:xfrm>
          <a:custGeom>
            <a:avLst/>
            <a:gdLst>
              <a:gd name="T0" fmla="*/ 5 w 33"/>
              <a:gd name="T1" fmla="*/ 82 h 96"/>
              <a:gd name="T2" fmla="*/ 19 w 33"/>
              <a:gd name="T3" fmla="*/ 95 h 96"/>
              <a:gd name="T4" fmla="*/ 19 w 33"/>
              <a:gd name="T5" fmla="*/ 95 h 96"/>
              <a:gd name="T6" fmla="*/ 32 w 33"/>
              <a:gd name="T7" fmla="*/ 81 h 96"/>
              <a:gd name="T8" fmla="*/ 28 w 33"/>
              <a:gd name="T9" fmla="*/ 14 h 96"/>
              <a:gd name="T10" fmla="*/ 13 w 33"/>
              <a:gd name="T11" fmla="*/ 1 h 96"/>
              <a:gd name="T12" fmla="*/ 13 w 33"/>
              <a:gd name="T13" fmla="*/ 1 h 96"/>
              <a:gd name="T14" fmla="*/ 0 w 33"/>
              <a:gd name="T15" fmla="*/ 15 h 96"/>
              <a:gd name="T16" fmla="*/ 5 w 33"/>
              <a:gd name="T17" fmla="*/ 8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96">
                <a:moveTo>
                  <a:pt x="5" y="82"/>
                </a:moveTo>
                <a:cubicBezTo>
                  <a:pt x="5" y="90"/>
                  <a:pt x="12" y="96"/>
                  <a:pt x="19" y="95"/>
                </a:cubicBezTo>
                <a:cubicBezTo>
                  <a:pt x="19" y="95"/>
                  <a:pt x="19" y="95"/>
                  <a:pt x="19" y="95"/>
                </a:cubicBezTo>
                <a:cubicBezTo>
                  <a:pt x="27" y="95"/>
                  <a:pt x="33" y="88"/>
                  <a:pt x="32" y="81"/>
                </a:cubicBezTo>
                <a:cubicBezTo>
                  <a:pt x="28" y="14"/>
                  <a:pt x="28" y="14"/>
                  <a:pt x="28" y="14"/>
                </a:cubicBezTo>
                <a:cubicBezTo>
                  <a:pt x="28" y="6"/>
                  <a:pt x="21" y="0"/>
                  <a:pt x="13" y="1"/>
                </a:cubicBezTo>
                <a:cubicBezTo>
                  <a:pt x="13" y="1"/>
                  <a:pt x="13" y="1"/>
                  <a:pt x="13" y="1"/>
                </a:cubicBezTo>
                <a:cubicBezTo>
                  <a:pt x="6" y="1"/>
                  <a:pt x="0" y="8"/>
                  <a:pt x="0" y="15"/>
                </a:cubicBezTo>
                <a:lnTo>
                  <a:pt x="5" y="82"/>
                </a:lnTo>
                <a:close/>
              </a:path>
            </a:pathLst>
          </a:custGeom>
          <a:solidFill>
            <a:schemeClr val="accent2"/>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87" name="Freeform 4257"/>
          <p:cNvSpPr/>
          <p:nvPr/>
        </p:nvSpPr>
        <p:spPr bwMode="auto">
          <a:xfrm>
            <a:off x="7142566" y="5732944"/>
            <a:ext cx="652988" cy="296521"/>
          </a:xfrm>
          <a:custGeom>
            <a:avLst/>
            <a:gdLst>
              <a:gd name="T0" fmla="*/ 13 w 86"/>
              <a:gd name="T1" fmla="*/ 10 h 39"/>
              <a:gd name="T2" fmla="*/ 1 w 86"/>
              <a:gd name="T3" fmla="*/ 26 h 39"/>
              <a:gd name="T4" fmla="*/ 1 w 86"/>
              <a:gd name="T5" fmla="*/ 26 h 39"/>
              <a:gd name="T6" fmla="*/ 17 w 86"/>
              <a:gd name="T7" fmla="*/ 37 h 39"/>
              <a:gd name="T8" fmla="*/ 74 w 86"/>
              <a:gd name="T9" fmla="*/ 28 h 39"/>
              <a:gd name="T10" fmla="*/ 85 w 86"/>
              <a:gd name="T11" fmla="*/ 12 h 39"/>
              <a:gd name="T12" fmla="*/ 85 w 86"/>
              <a:gd name="T13" fmla="*/ 12 h 39"/>
              <a:gd name="T14" fmla="*/ 69 w 86"/>
              <a:gd name="T15" fmla="*/ 1 h 39"/>
              <a:gd name="T16" fmla="*/ 13 w 86"/>
              <a:gd name="T17"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39">
                <a:moveTo>
                  <a:pt x="13" y="10"/>
                </a:moveTo>
                <a:cubicBezTo>
                  <a:pt x="5" y="11"/>
                  <a:pt x="0" y="18"/>
                  <a:pt x="1" y="26"/>
                </a:cubicBezTo>
                <a:cubicBezTo>
                  <a:pt x="1" y="26"/>
                  <a:pt x="1" y="26"/>
                  <a:pt x="1" y="26"/>
                </a:cubicBezTo>
                <a:cubicBezTo>
                  <a:pt x="2" y="33"/>
                  <a:pt x="9" y="39"/>
                  <a:pt x="17" y="37"/>
                </a:cubicBezTo>
                <a:cubicBezTo>
                  <a:pt x="74" y="28"/>
                  <a:pt x="74" y="28"/>
                  <a:pt x="74" y="28"/>
                </a:cubicBezTo>
                <a:cubicBezTo>
                  <a:pt x="81" y="27"/>
                  <a:pt x="86" y="20"/>
                  <a:pt x="85" y="12"/>
                </a:cubicBezTo>
                <a:cubicBezTo>
                  <a:pt x="85" y="12"/>
                  <a:pt x="85" y="12"/>
                  <a:pt x="85" y="12"/>
                </a:cubicBezTo>
                <a:cubicBezTo>
                  <a:pt x="84" y="5"/>
                  <a:pt x="77" y="0"/>
                  <a:pt x="69" y="1"/>
                </a:cubicBezTo>
                <a:lnTo>
                  <a:pt x="13" y="10"/>
                </a:lnTo>
                <a:close/>
              </a:path>
            </a:pathLst>
          </a:custGeom>
          <a:solidFill>
            <a:schemeClr val="accent2"/>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88" name="Freeform 4258"/>
          <p:cNvSpPr/>
          <p:nvPr/>
        </p:nvSpPr>
        <p:spPr bwMode="auto">
          <a:xfrm>
            <a:off x="7446580" y="4823043"/>
            <a:ext cx="454951" cy="796431"/>
          </a:xfrm>
          <a:custGeom>
            <a:avLst/>
            <a:gdLst>
              <a:gd name="T0" fmla="*/ 15 w 60"/>
              <a:gd name="T1" fmla="*/ 95 h 105"/>
              <a:gd name="T2" fmla="*/ 27 w 60"/>
              <a:gd name="T3" fmla="*/ 104 h 105"/>
              <a:gd name="T4" fmla="*/ 48 w 60"/>
              <a:gd name="T5" fmla="*/ 99 h 105"/>
              <a:gd name="T6" fmla="*/ 59 w 60"/>
              <a:gd name="T7" fmla="*/ 82 h 105"/>
              <a:gd name="T8" fmla="*/ 42 w 60"/>
              <a:gd name="T9" fmla="*/ 11 h 105"/>
              <a:gd name="T10" fmla="*/ 27 w 60"/>
              <a:gd name="T11" fmla="*/ 0 h 105"/>
              <a:gd name="T12" fmla="*/ 12 w 60"/>
              <a:gd name="T13" fmla="*/ 3 h 105"/>
              <a:gd name="T14" fmla="*/ 2 w 60"/>
              <a:gd name="T15" fmla="*/ 20 h 105"/>
              <a:gd name="T16" fmla="*/ 15 w 60"/>
              <a:gd name="T17" fmla="*/ 9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05">
                <a:moveTo>
                  <a:pt x="15" y="95"/>
                </a:moveTo>
                <a:cubicBezTo>
                  <a:pt x="17" y="103"/>
                  <a:pt x="20" y="105"/>
                  <a:pt x="27" y="104"/>
                </a:cubicBezTo>
                <a:cubicBezTo>
                  <a:pt x="48" y="99"/>
                  <a:pt x="48" y="99"/>
                  <a:pt x="48" y="99"/>
                </a:cubicBezTo>
                <a:cubicBezTo>
                  <a:pt x="56" y="97"/>
                  <a:pt x="60" y="89"/>
                  <a:pt x="59" y="82"/>
                </a:cubicBezTo>
                <a:cubicBezTo>
                  <a:pt x="42" y="11"/>
                  <a:pt x="42" y="11"/>
                  <a:pt x="42" y="11"/>
                </a:cubicBezTo>
                <a:cubicBezTo>
                  <a:pt x="40" y="3"/>
                  <a:pt x="35" y="0"/>
                  <a:pt x="27" y="0"/>
                </a:cubicBezTo>
                <a:cubicBezTo>
                  <a:pt x="22" y="0"/>
                  <a:pt x="17" y="1"/>
                  <a:pt x="12" y="3"/>
                </a:cubicBezTo>
                <a:cubicBezTo>
                  <a:pt x="5" y="6"/>
                  <a:pt x="0" y="12"/>
                  <a:pt x="2" y="20"/>
                </a:cubicBezTo>
                <a:lnTo>
                  <a:pt x="15" y="95"/>
                </a:lnTo>
                <a:close/>
              </a:path>
            </a:pathLst>
          </a:custGeom>
          <a:solidFill>
            <a:schemeClr val="accent2"/>
          </a:solidFill>
          <a:ln>
            <a:noFill/>
          </a:ln>
        </p:spPr>
        <p:txBody>
          <a:bodyPr vert="horz" wrap="square" lIns="45720" tIns="22860" rIns="45720" bIns="22860" numCol="1" anchor="t" anchorCtr="0" compatLnSpc="1"/>
          <a:lstStyle/>
          <a:p>
            <a:endParaRPr lang="th-TH" sz="900" dirty="0">
              <a:latin typeface="FZHei-B01S" panose="02010601030101010101" pitchFamily="2" charset="-122"/>
              <a:ea typeface="FZHei-B01S" panose="02010601030101010101" pitchFamily="2" charset="-122"/>
              <a:sym typeface="FZHei-B01S" panose="02010601030101010101" pitchFamily="2" charset="-122"/>
            </a:endParaRPr>
          </a:p>
        </p:txBody>
      </p:sp>
      <p:sp>
        <p:nvSpPr>
          <p:cNvPr id="6289" name="Freeform 4259"/>
          <p:cNvSpPr/>
          <p:nvPr/>
        </p:nvSpPr>
        <p:spPr bwMode="auto">
          <a:xfrm>
            <a:off x="7552556" y="5339010"/>
            <a:ext cx="705441" cy="302944"/>
          </a:xfrm>
          <a:custGeom>
            <a:avLst/>
            <a:gdLst>
              <a:gd name="T0" fmla="*/ 80 w 93"/>
              <a:gd name="T1" fmla="*/ 28 h 40"/>
              <a:gd name="T2" fmla="*/ 92 w 93"/>
              <a:gd name="T3" fmla="*/ 13 h 40"/>
              <a:gd name="T4" fmla="*/ 92 w 93"/>
              <a:gd name="T5" fmla="*/ 13 h 40"/>
              <a:gd name="T6" fmla="*/ 76 w 93"/>
              <a:gd name="T7" fmla="*/ 1 h 40"/>
              <a:gd name="T8" fmla="*/ 13 w 93"/>
              <a:gd name="T9" fmla="*/ 11 h 40"/>
              <a:gd name="T10" fmla="*/ 1 w 93"/>
              <a:gd name="T11" fmla="*/ 27 h 40"/>
              <a:gd name="T12" fmla="*/ 1 w 93"/>
              <a:gd name="T13" fmla="*/ 27 h 40"/>
              <a:gd name="T14" fmla="*/ 17 w 93"/>
              <a:gd name="T15" fmla="*/ 39 h 40"/>
              <a:gd name="T16" fmla="*/ 80 w 93"/>
              <a:gd name="T17"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40">
                <a:moveTo>
                  <a:pt x="80" y="28"/>
                </a:moveTo>
                <a:cubicBezTo>
                  <a:pt x="88" y="27"/>
                  <a:pt x="93" y="20"/>
                  <a:pt x="92" y="13"/>
                </a:cubicBezTo>
                <a:cubicBezTo>
                  <a:pt x="92" y="13"/>
                  <a:pt x="92" y="13"/>
                  <a:pt x="92" y="13"/>
                </a:cubicBezTo>
                <a:cubicBezTo>
                  <a:pt x="91" y="5"/>
                  <a:pt x="84" y="0"/>
                  <a:pt x="76" y="1"/>
                </a:cubicBezTo>
                <a:cubicBezTo>
                  <a:pt x="13" y="11"/>
                  <a:pt x="13" y="11"/>
                  <a:pt x="13" y="11"/>
                </a:cubicBezTo>
                <a:cubicBezTo>
                  <a:pt x="5" y="12"/>
                  <a:pt x="0" y="19"/>
                  <a:pt x="1" y="27"/>
                </a:cubicBezTo>
                <a:cubicBezTo>
                  <a:pt x="1" y="27"/>
                  <a:pt x="1" y="27"/>
                  <a:pt x="1" y="27"/>
                </a:cubicBezTo>
                <a:cubicBezTo>
                  <a:pt x="2" y="35"/>
                  <a:pt x="9" y="40"/>
                  <a:pt x="17" y="39"/>
                </a:cubicBezTo>
                <a:lnTo>
                  <a:pt x="80" y="28"/>
                </a:lnTo>
                <a:close/>
              </a:path>
            </a:pathLst>
          </a:custGeom>
          <a:solidFill>
            <a:schemeClr val="accent2"/>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90" name="Freeform 4260"/>
          <p:cNvSpPr/>
          <p:nvPr/>
        </p:nvSpPr>
        <p:spPr bwMode="auto">
          <a:xfrm>
            <a:off x="8044974" y="5346503"/>
            <a:ext cx="213024" cy="644424"/>
          </a:xfrm>
          <a:custGeom>
            <a:avLst/>
            <a:gdLst>
              <a:gd name="T0" fmla="*/ 0 w 28"/>
              <a:gd name="T1" fmla="*/ 71 h 85"/>
              <a:gd name="T2" fmla="*/ 14 w 28"/>
              <a:gd name="T3" fmla="*/ 85 h 85"/>
              <a:gd name="T4" fmla="*/ 14 w 28"/>
              <a:gd name="T5" fmla="*/ 85 h 85"/>
              <a:gd name="T6" fmla="*/ 28 w 28"/>
              <a:gd name="T7" fmla="*/ 71 h 85"/>
              <a:gd name="T8" fmla="*/ 27 w 28"/>
              <a:gd name="T9" fmla="*/ 13 h 85"/>
              <a:gd name="T10" fmla="*/ 13 w 28"/>
              <a:gd name="T11" fmla="*/ 0 h 85"/>
              <a:gd name="T12" fmla="*/ 13 w 28"/>
              <a:gd name="T13" fmla="*/ 0 h 85"/>
              <a:gd name="T14" fmla="*/ 0 w 28"/>
              <a:gd name="T15" fmla="*/ 14 h 85"/>
              <a:gd name="T16" fmla="*/ 0 w 28"/>
              <a:gd name="T17" fmla="*/ 7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85">
                <a:moveTo>
                  <a:pt x="0" y="71"/>
                </a:moveTo>
                <a:cubicBezTo>
                  <a:pt x="0" y="79"/>
                  <a:pt x="6" y="85"/>
                  <a:pt x="14" y="85"/>
                </a:cubicBezTo>
                <a:cubicBezTo>
                  <a:pt x="14" y="85"/>
                  <a:pt x="14" y="85"/>
                  <a:pt x="14" y="85"/>
                </a:cubicBezTo>
                <a:cubicBezTo>
                  <a:pt x="22" y="85"/>
                  <a:pt x="28" y="79"/>
                  <a:pt x="28" y="71"/>
                </a:cubicBezTo>
                <a:cubicBezTo>
                  <a:pt x="27" y="13"/>
                  <a:pt x="27" y="13"/>
                  <a:pt x="27" y="13"/>
                </a:cubicBezTo>
                <a:cubicBezTo>
                  <a:pt x="27" y="6"/>
                  <a:pt x="21" y="0"/>
                  <a:pt x="13" y="0"/>
                </a:cubicBezTo>
                <a:cubicBezTo>
                  <a:pt x="13" y="0"/>
                  <a:pt x="13" y="0"/>
                  <a:pt x="13" y="0"/>
                </a:cubicBezTo>
                <a:cubicBezTo>
                  <a:pt x="6" y="0"/>
                  <a:pt x="0" y="6"/>
                  <a:pt x="0" y="14"/>
                </a:cubicBezTo>
                <a:lnTo>
                  <a:pt x="0" y="71"/>
                </a:lnTo>
                <a:close/>
              </a:path>
            </a:pathLst>
          </a:custGeom>
          <a:solidFill>
            <a:schemeClr val="accent2"/>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91" name="Freeform 4261"/>
          <p:cNvSpPr/>
          <p:nvPr/>
        </p:nvSpPr>
        <p:spPr bwMode="auto">
          <a:xfrm>
            <a:off x="7848007" y="5051053"/>
            <a:ext cx="554505" cy="256913"/>
          </a:xfrm>
          <a:custGeom>
            <a:avLst/>
            <a:gdLst>
              <a:gd name="T0" fmla="*/ 16 w 73"/>
              <a:gd name="T1" fmla="*/ 1 h 34"/>
              <a:gd name="T2" fmla="*/ 1 w 73"/>
              <a:gd name="T3" fmla="*/ 9 h 34"/>
              <a:gd name="T4" fmla="*/ 1 w 73"/>
              <a:gd name="T5" fmla="*/ 9 h 34"/>
              <a:gd name="T6" fmla="*/ 12 w 73"/>
              <a:gd name="T7" fmla="*/ 24 h 34"/>
              <a:gd name="T8" fmla="*/ 59 w 73"/>
              <a:gd name="T9" fmla="*/ 33 h 34"/>
              <a:gd name="T10" fmla="*/ 72 w 73"/>
              <a:gd name="T11" fmla="*/ 25 h 34"/>
              <a:gd name="T12" fmla="*/ 72 w 73"/>
              <a:gd name="T13" fmla="*/ 25 h 34"/>
              <a:gd name="T14" fmla="*/ 64 w 73"/>
              <a:gd name="T15" fmla="*/ 12 h 34"/>
              <a:gd name="T16" fmla="*/ 16 w 73"/>
              <a:gd name="T1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4">
                <a:moveTo>
                  <a:pt x="16" y="1"/>
                </a:moveTo>
                <a:cubicBezTo>
                  <a:pt x="11" y="0"/>
                  <a:pt x="2" y="3"/>
                  <a:pt x="1" y="9"/>
                </a:cubicBezTo>
                <a:cubicBezTo>
                  <a:pt x="1" y="9"/>
                  <a:pt x="1" y="9"/>
                  <a:pt x="1" y="9"/>
                </a:cubicBezTo>
                <a:cubicBezTo>
                  <a:pt x="0" y="15"/>
                  <a:pt x="6" y="22"/>
                  <a:pt x="12" y="24"/>
                </a:cubicBezTo>
                <a:cubicBezTo>
                  <a:pt x="59" y="33"/>
                  <a:pt x="59" y="33"/>
                  <a:pt x="59" y="33"/>
                </a:cubicBezTo>
                <a:cubicBezTo>
                  <a:pt x="65" y="34"/>
                  <a:pt x="70" y="31"/>
                  <a:pt x="72" y="25"/>
                </a:cubicBezTo>
                <a:cubicBezTo>
                  <a:pt x="72" y="25"/>
                  <a:pt x="72" y="25"/>
                  <a:pt x="72" y="25"/>
                </a:cubicBezTo>
                <a:cubicBezTo>
                  <a:pt x="73" y="19"/>
                  <a:pt x="69" y="14"/>
                  <a:pt x="64" y="12"/>
                </a:cubicBezTo>
                <a:lnTo>
                  <a:pt x="16" y="1"/>
                </a:lnTo>
                <a:close/>
              </a:path>
            </a:pathLst>
          </a:custGeom>
          <a:solidFill>
            <a:schemeClr val="accent2"/>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92" name="Freeform 4262"/>
          <p:cNvSpPr/>
          <p:nvPr/>
        </p:nvSpPr>
        <p:spPr bwMode="auto">
          <a:xfrm>
            <a:off x="7582530" y="4823043"/>
            <a:ext cx="378947" cy="386441"/>
          </a:xfrm>
          <a:custGeom>
            <a:avLst/>
            <a:gdLst>
              <a:gd name="T0" fmla="*/ 50 w 50"/>
              <a:gd name="T1" fmla="*/ 31 h 51"/>
              <a:gd name="T2" fmla="*/ 19 w 50"/>
              <a:gd name="T3" fmla="*/ 4 h 51"/>
              <a:gd name="T4" fmla="*/ 4 w 50"/>
              <a:gd name="T5" fmla="*/ 4 h 51"/>
              <a:gd name="T6" fmla="*/ 4 w 50"/>
              <a:gd name="T7" fmla="*/ 4 h 51"/>
              <a:gd name="T8" fmla="*/ 5 w 50"/>
              <a:gd name="T9" fmla="*/ 19 h 51"/>
              <a:gd name="T10" fmla="*/ 42 w 50"/>
              <a:gd name="T11" fmla="*/ 51 h 51"/>
            </a:gdLst>
            <a:ahLst/>
            <a:cxnLst>
              <a:cxn ang="0">
                <a:pos x="T0" y="T1"/>
              </a:cxn>
              <a:cxn ang="0">
                <a:pos x="T2" y="T3"/>
              </a:cxn>
              <a:cxn ang="0">
                <a:pos x="T4" y="T5"/>
              </a:cxn>
              <a:cxn ang="0">
                <a:pos x="T6" y="T7"/>
              </a:cxn>
              <a:cxn ang="0">
                <a:pos x="T8" y="T9"/>
              </a:cxn>
              <a:cxn ang="0">
                <a:pos x="T10" y="T11"/>
              </a:cxn>
            </a:cxnLst>
            <a:rect l="0" t="0" r="r" b="b"/>
            <a:pathLst>
              <a:path w="50" h="51">
                <a:moveTo>
                  <a:pt x="50" y="31"/>
                </a:moveTo>
                <a:cubicBezTo>
                  <a:pt x="19" y="4"/>
                  <a:pt x="19" y="4"/>
                  <a:pt x="19" y="4"/>
                </a:cubicBezTo>
                <a:cubicBezTo>
                  <a:pt x="15" y="0"/>
                  <a:pt x="8" y="0"/>
                  <a:pt x="4" y="4"/>
                </a:cubicBezTo>
                <a:cubicBezTo>
                  <a:pt x="4" y="4"/>
                  <a:pt x="4" y="4"/>
                  <a:pt x="4" y="4"/>
                </a:cubicBezTo>
                <a:cubicBezTo>
                  <a:pt x="0" y="9"/>
                  <a:pt x="0" y="15"/>
                  <a:pt x="5" y="19"/>
                </a:cubicBezTo>
                <a:cubicBezTo>
                  <a:pt x="42" y="51"/>
                  <a:pt x="42" y="51"/>
                  <a:pt x="42" y="51"/>
                </a:cubicBezTo>
              </a:path>
            </a:pathLst>
          </a:custGeom>
          <a:solidFill>
            <a:schemeClr val="accent2"/>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93" name="Oval 4263"/>
          <p:cNvSpPr>
            <a:spLocks noChangeArrowheads="1"/>
          </p:cNvSpPr>
          <p:nvPr/>
        </p:nvSpPr>
        <p:spPr bwMode="auto">
          <a:xfrm>
            <a:off x="7454073" y="4420545"/>
            <a:ext cx="378947" cy="372524"/>
          </a:xfrm>
          <a:prstGeom prst="ellipse">
            <a:avLst/>
          </a:prstGeom>
          <a:solidFill>
            <a:schemeClr val="accent2"/>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94" name="Oval 4264"/>
          <p:cNvSpPr>
            <a:spLocks noChangeArrowheads="1"/>
          </p:cNvSpPr>
          <p:nvPr/>
        </p:nvSpPr>
        <p:spPr bwMode="auto">
          <a:xfrm>
            <a:off x="3114380" y="2137228"/>
            <a:ext cx="1759856" cy="1759856"/>
          </a:xfrm>
          <a:prstGeom prst="ellipse">
            <a:avLst/>
          </a:prstGeom>
          <a:solidFill>
            <a:schemeClr val="accent6"/>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95" name="Oval 4265"/>
          <p:cNvSpPr>
            <a:spLocks noChangeArrowheads="1"/>
          </p:cNvSpPr>
          <p:nvPr/>
        </p:nvSpPr>
        <p:spPr bwMode="auto">
          <a:xfrm>
            <a:off x="5018750" y="2084775"/>
            <a:ext cx="1448349" cy="1455842"/>
          </a:xfrm>
          <a:prstGeom prst="ellipse">
            <a:avLst/>
          </a:prstGeom>
          <a:solidFill>
            <a:schemeClr val="accent5"/>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96" name="Oval 4266"/>
          <p:cNvSpPr>
            <a:spLocks noChangeArrowheads="1"/>
          </p:cNvSpPr>
          <p:nvPr/>
        </p:nvSpPr>
        <p:spPr bwMode="auto">
          <a:xfrm>
            <a:off x="6474592" y="2736692"/>
            <a:ext cx="1547902" cy="1547903"/>
          </a:xfrm>
          <a:prstGeom prst="ellipse">
            <a:avLst/>
          </a:prstGeom>
          <a:solidFill>
            <a:schemeClr val="accent4"/>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97" name="Oval 4267"/>
          <p:cNvSpPr>
            <a:spLocks noChangeArrowheads="1"/>
          </p:cNvSpPr>
          <p:nvPr/>
        </p:nvSpPr>
        <p:spPr bwMode="auto">
          <a:xfrm>
            <a:off x="7673520" y="1257300"/>
            <a:ext cx="1343443" cy="1342372"/>
          </a:xfrm>
          <a:prstGeom prst="ellipse">
            <a:avLst/>
          </a:prstGeom>
          <a:solidFill>
            <a:schemeClr val="accent3"/>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56" name="Freeform 134"/>
          <p:cNvSpPr>
            <a:spLocks noEditPoints="1"/>
          </p:cNvSpPr>
          <p:nvPr/>
        </p:nvSpPr>
        <p:spPr bwMode="auto">
          <a:xfrm>
            <a:off x="7975177" y="1562101"/>
            <a:ext cx="749723" cy="749723"/>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57" name="Freeform 147"/>
          <p:cNvSpPr>
            <a:spLocks noEditPoints="1"/>
          </p:cNvSpPr>
          <p:nvPr/>
        </p:nvSpPr>
        <p:spPr bwMode="auto">
          <a:xfrm>
            <a:off x="3505200" y="2629619"/>
            <a:ext cx="955064" cy="761283"/>
          </a:xfrm>
          <a:custGeom>
            <a:avLst/>
            <a:gdLst>
              <a:gd name="T0" fmla="*/ 69 w 69"/>
              <a:gd name="T1" fmla="*/ 40 h 55"/>
              <a:gd name="T2" fmla="*/ 53 w 69"/>
              <a:gd name="T3" fmla="*/ 1 h 55"/>
              <a:gd name="T4" fmla="*/ 52 w 69"/>
              <a:gd name="T5" fmla="*/ 0 h 55"/>
              <a:gd name="T6" fmla="*/ 51 w 69"/>
              <a:gd name="T7" fmla="*/ 0 h 55"/>
              <a:gd name="T8" fmla="*/ 7 w 69"/>
              <a:gd name="T9" fmla="*/ 33 h 55"/>
              <a:gd name="T10" fmla="*/ 1 w 69"/>
              <a:gd name="T11" fmla="*/ 34 h 55"/>
              <a:gd name="T12" fmla="*/ 0 w 69"/>
              <a:gd name="T13" fmla="*/ 35 h 55"/>
              <a:gd name="T14" fmla="*/ 0 w 69"/>
              <a:gd name="T15" fmla="*/ 36 h 55"/>
              <a:gd name="T16" fmla="*/ 6 w 69"/>
              <a:gd name="T17" fmla="*/ 51 h 55"/>
              <a:gd name="T18" fmla="*/ 7 w 69"/>
              <a:gd name="T19" fmla="*/ 52 h 55"/>
              <a:gd name="T20" fmla="*/ 8 w 69"/>
              <a:gd name="T21" fmla="*/ 51 h 55"/>
              <a:gd name="T22" fmla="*/ 12 w 69"/>
              <a:gd name="T23" fmla="*/ 48 h 55"/>
              <a:gd name="T24" fmla="*/ 13 w 69"/>
              <a:gd name="T25" fmla="*/ 48 h 55"/>
              <a:gd name="T26" fmla="*/ 13 w 69"/>
              <a:gd name="T27" fmla="*/ 48 h 55"/>
              <a:gd name="T28" fmla="*/ 22 w 69"/>
              <a:gd name="T29" fmla="*/ 47 h 55"/>
              <a:gd name="T30" fmla="*/ 22 w 69"/>
              <a:gd name="T31" fmla="*/ 47 h 55"/>
              <a:gd name="T32" fmla="*/ 29 w 69"/>
              <a:gd name="T33" fmla="*/ 54 h 55"/>
              <a:gd name="T34" fmla="*/ 39 w 69"/>
              <a:gd name="T35" fmla="*/ 54 h 55"/>
              <a:gd name="T36" fmla="*/ 47 w 69"/>
              <a:gd name="T37" fmla="*/ 44 h 55"/>
              <a:gd name="T38" fmla="*/ 68 w 69"/>
              <a:gd name="T39" fmla="*/ 42 h 55"/>
              <a:gd name="T40" fmla="*/ 68 w 69"/>
              <a:gd name="T41" fmla="*/ 42 h 55"/>
              <a:gd name="T42" fmla="*/ 69 w 69"/>
              <a:gd name="T43" fmla="*/ 41 h 55"/>
              <a:gd name="T44" fmla="*/ 69 w 69"/>
              <a:gd name="T45" fmla="*/ 40 h 55"/>
              <a:gd name="T46" fmla="*/ 8 w 69"/>
              <a:gd name="T47" fmla="*/ 48 h 55"/>
              <a:gd name="T48" fmla="*/ 3 w 69"/>
              <a:gd name="T49" fmla="*/ 37 h 55"/>
              <a:gd name="T50" fmla="*/ 7 w 69"/>
              <a:gd name="T51" fmla="*/ 37 h 55"/>
              <a:gd name="T52" fmla="*/ 10 w 69"/>
              <a:gd name="T53" fmla="*/ 46 h 55"/>
              <a:gd name="T54" fmla="*/ 8 w 69"/>
              <a:gd name="T55" fmla="*/ 48 h 55"/>
              <a:gd name="T56" fmla="*/ 37 w 69"/>
              <a:gd name="T57" fmla="*/ 51 h 55"/>
              <a:gd name="T58" fmla="*/ 25 w 69"/>
              <a:gd name="T59" fmla="*/ 46 h 55"/>
              <a:gd name="T60" fmla="*/ 43 w 69"/>
              <a:gd name="T61" fmla="*/ 45 h 55"/>
              <a:gd name="T62" fmla="*/ 37 w 69"/>
              <a:gd name="T63" fmla="*/ 51 h 55"/>
              <a:gd name="T64" fmla="*/ 45 w 69"/>
              <a:gd name="T65" fmla="*/ 41 h 55"/>
              <a:gd name="T66" fmla="*/ 45 w 69"/>
              <a:gd name="T67" fmla="*/ 41 h 55"/>
              <a:gd name="T68" fmla="*/ 13 w 69"/>
              <a:gd name="T69" fmla="*/ 45 h 55"/>
              <a:gd name="T70" fmla="*/ 9 w 69"/>
              <a:gd name="T71" fmla="*/ 35 h 55"/>
              <a:gd name="T72" fmla="*/ 34 w 69"/>
              <a:gd name="T73" fmla="*/ 17 h 55"/>
              <a:gd name="T74" fmla="*/ 34 w 69"/>
              <a:gd name="T75" fmla="*/ 17 h 55"/>
              <a:gd name="T76" fmla="*/ 38 w 69"/>
              <a:gd name="T77" fmla="*/ 27 h 55"/>
              <a:gd name="T78" fmla="*/ 40 w 69"/>
              <a:gd name="T79" fmla="*/ 28 h 55"/>
              <a:gd name="T80" fmla="*/ 41 w 69"/>
              <a:gd name="T81" fmla="*/ 26 h 55"/>
              <a:gd name="T82" fmla="*/ 37 w 69"/>
              <a:gd name="T83" fmla="*/ 16 h 55"/>
              <a:gd name="T84" fmla="*/ 36 w 69"/>
              <a:gd name="T85" fmla="*/ 15 h 55"/>
              <a:gd name="T86" fmla="*/ 40 w 69"/>
              <a:gd name="T87" fmla="*/ 12 h 55"/>
              <a:gd name="T88" fmla="*/ 47 w 69"/>
              <a:gd name="T89" fmla="*/ 31 h 55"/>
              <a:gd name="T90" fmla="*/ 49 w 69"/>
              <a:gd name="T91" fmla="*/ 32 h 55"/>
              <a:gd name="T92" fmla="*/ 50 w 69"/>
              <a:gd name="T93" fmla="*/ 30 h 55"/>
              <a:gd name="T94" fmla="*/ 43 w 69"/>
              <a:gd name="T95" fmla="*/ 11 h 55"/>
              <a:gd name="T96" fmla="*/ 42 w 69"/>
              <a:gd name="T97" fmla="*/ 11 h 55"/>
              <a:gd name="T98" fmla="*/ 46 w 69"/>
              <a:gd name="T99" fmla="*/ 8 h 55"/>
              <a:gd name="T100" fmla="*/ 59 w 69"/>
              <a:gd name="T101" fmla="*/ 40 h 55"/>
              <a:gd name="T102" fmla="*/ 45 w 69"/>
              <a:gd name="T103" fmla="*/ 41 h 55"/>
              <a:gd name="T104" fmla="*/ 62 w 69"/>
              <a:gd name="T105" fmla="*/ 40 h 55"/>
              <a:gd name="T106" fmla="*/ 49 w 69"/>
              <a:gd name="T107" fmla="*/ 6 h 55"/>
              <a:gd name="T108" fmla="*/ 51 w 69"/>
              <a:gd name="T109" fmla="*/ 4 h 55"/>
              <a:gd name="T110" fmla="*/ 65 w 69"/>
              <a:gd name="T111" fmla="*/ 39 h 55"/>
              <a:gd name="T112" fmla="*/ 62 w 69"/>
              <a:gd name="T113"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 h="55">
                <a:moveTo>
                  <a:pt x="69" y="40"/>
                </a:moveTo>
                <a:cubicBezTo>
                  <a:pt x="53" y="1"/>
                  <a:pt x="53" y="1"/>
                  <a:pt x="53" y="1"/>
                </a:cubicBezTo>
                <a:cubicBezTo>
                  <a:pt x="53" y="0"/>
                  <a:pt x="53" y="0"/>
                  <a:pt x="52" y="0"/>
                </a:cubicBezTo>
                <a:cubicBezTo>
                  <a:pt x="52" y="0"/>
                  <a:pt x="51" y="0"/>
                  <a:pt x="51" y="0"/>
                </a:cubicBezTo>
                <a:cubicBezTo>
                  <a:pt x="7" y="33"/>
                  <a:pt x="7" y="33"/>
                  <a:pt x="7" y="33"/>
                </a:cubicBezTo>
                <a:cubicBezTo>
                  <a:pt x="1" y="34"/>
                  <a:pt x="1" y="34"/>
                  <a:pt x="1" y="34"/>
                </a:cubicBezTo>
                <a:cubicBezTo>
                  <a:pt x="1" y="34"/>
                  <a:pt x="0" y="34"/>
                  <a:pt x="0" y="35"/>
                </a:cubicBezTo>
                <a:cubicBezTo>
                  <a:pt x="0" y="35"/>
                  <a:pt x="0" y="36"/>
                  <a:pt x="0" y="36"/>
                </a:cubicBezTo>
                <a:cubicBezTo>
                  <a:pt x="6" y="51"/>
                  <a:pt x="6" y="51"/>
                  <a:pt x="6" y="51"/>
                </a:cubicBezTo>
                <a:cubicBezTo>
                  <a:pt x="6" y="51"/>
                  <a:pt x="6" y="52"/>
                  <a:pt x="7" y="52"/>
                </a:cubicBezTo>
                <a:cubicBezTo>
                  <a:pt x="7" y="52"/>
                  <a:pt x="8" y="52"/>
                  <a:pt x="8" y="51"/>
                </a:cubicBezTo>
                <a:cubicBezTo>
                  <a:pt x="12" y="48"/>
                  <a:pt x="12" y="48"/>
                  <a:pt x="12" y="48"/>
                </a:cubicBezTo>
                <a:cubicBezTo>
                  <a:pt x="12" y="48"/>
                  <a:pt x="13" y="48"/>
                  <a:pt x="13" y="48"/>
                </a:cubicBezTo>
                <a:cubicBezTo>
                  <a:pt x="13" y="48"/>
                  <a:pt x="13" y="48"/>
                  <a:pt x="13" y="48"/>
                </a:cubicBezTo>
                <a:cubicBezTo>
                  <a:pt x="22" y="47"/>
                  <a:pt x="22" y="47"/>
                  <a:pt x="22" y="47"/>
                </a:cubicBezTo>
                <a:cubicBezTo>
                  <a:pt x="22" y="47"/>
                  <a:pt x="22" y="47"/>
                  <a:pt x="22" y="47"/>
                </a:cubicBezTo>
                <a:cubicBezTo>
                  <a:pt x="23" y="50"/>
                  <a:pt x="26" y="52"/>
                  <a:pt x="29" y="54"/>
                </a:cubicBezTo>
                <a:cubicBezTo>
                  <a:pt x="32" y="55"/>
                  <a:pt x="35" y="55"/>
                  <a:pt x="39" y="54"/>
                </a:cubicBezTo>
                <a:cubicBezTo>
                  <a:pt x="43" y="52"/>
                  <a:pt x="46" y="49"/>
                  <a:pt x="47" y="44"/>
                </a:cubicBezTo>
                <a:cubicBezTo>
                  <a:pt x="68" y="42"/>
                  <a:pt x="68" y="42"/>
                  <a:pt x="68" y="42"/>
                </a:cubicBezTo>
                <a:cubicBezTo>
                  <a:pt x="68" y="42"/>
                  <a:pt x="68" y="42"/>
                  <a:pt x="68" y="42"/>
                </a:cubicBezTo>
                <a:cubicBezTo>
                  <a:pt x="69" y="42"/>
                  <a:pt x="69" y="42"/>
                  <a:pt x="69" y="41"/>
                </a:cubicBezTo>
                <a:cubicBezTo>
                  <a:pt x="69" y="41"/>
                  <a:pt x="69" y="40"/>
                  <a:pt x="69" y="40"/>
                </a:cubicBezTo>
                <a:close/>
                <a:moveTo>
                  <a:pt x="8" y="48"/>
                </a:moveTo>
                <a:cubicBezTo>
                  <a:pt x="3" y="37"/>
                  <a:pt x="3" y="37"/>
                  <a:pt x="3" y="37"/>
                </a:cubicBezTo>
                <a:cubicBezTo>
                  <a:pt x="7" y="37"/>
                  <a:pt x="7" y="37"/>
                  <a:pt x="7" y="37"/>
                </a:cubicBezTo>
                <a:cubicBezTo>
                  <a:pt x="10" y="46"/>
                  <a:pt x="10" y="46"/>
                  <a:pt x="10" y="46"/>
                </a:cubicBezTo>
                <a:lnTo>
                  <a:pt x="8" y="48"/>
                </a:lnTo>
                <a:close/>
                <a:moveTo>
                  <a:pt x="37" y="51"/>
                </a:moveTo>
                <a:cubicBezTo>
                  <a:pt x="33" y="53"/>
                  <a:pt x="27" y="51"/>
                  <a:pt x="25" y="46"/>
                </a:cubicBezTo>
                <a:cubicBezTo>
                  <a:pt x="43" y="45"/>
                  <a:pt x="43" y="45"/>
                  <a:pt x="43" y="45"/>
                </a:cubicBezTo>
                <a:cubicBezTo>
                  <a:pt x="42" y="47"/>
                  <a:pt x="40" y="50"/>
                  <a:pt x="37" y="51"/>
                </a:cubicBezTo>
                <a:close/>
                <a:moveTo>
                  <a:pt x="45" y="41"/>
                </a:moveTo>
                <a:cubicBezTo>
                  <a:pt x="45" y="41"/>
                  <a:pt x="45" y="41"/>
                  <a:pt x="45" y="41"/>
                </a:cubicBezTo>
                <a:cubicBezTo>
                  <a:pt x="13" y="45"/>
                  <a:pt x="13" y="45"/>
                  <a:pt x="13" y="45"/>
                </a:cubicBezTo>
                <a:cubicBezTo>
                  <a:pt x="9" y="35"/>
                  <a:pt x="9" y="35"/>
                  <a:pt x="9" y="35"/>
                </a:cubicBezTo>
                <a:cubicBezTo>
                  <a:pt x="34" y="17"/>
                  <a:pt x="34" y="17"/>
                  <a:pt x="34" y="17"/>
                </a:cubicBezTo>
                <a:cubicBezTo>
                  <a:pt x="34" y="17"/>
                  <a:pt x="34" y="17"/>
                  <a:pt x="34" y="17"/>
                </a:cubicBezTo>
                <a:cubicBezTo>
                  <a:pt x="38" y="27"/>
                  <a:pt x="38" y="27"/>
                  <a:pt x="38" y="27"/>
                </a:cubicBezTo>
                <a:cubicBezTo>
                  <a:pt x="38" y="28"/>
                  <a:pt x="39" y="28"/>
                  <a:pt x="40" y="28"/>
                </a:cubicBezTo>
                <a:cubicBezTo>
                  <a:pt x="41" y="27"/>
                  <a:pt x="41" y="26"/>
                  <a:pt x="41" y="26"/>
                </a:cubicBezTo>
                <a:cubicBezTo>
                  <a:pt x="37" y="16"/>
                  <a:pt x="37" y="16"/>
                  <a:pt x="37" y="16"/>
                </a:cubicBezTo>
                <a:cubicBezTo>
                  <a:pt x="37" y="16"/>
                  <a:pt x="37" y="15"/>
                  <a:pt x="36" y="15"/>
                </a:cubicBezTo>
                <a:cubicBezTo>
                  <a:pt x="40" y="12"/>
                  <a:pt x="40" y="12"/>
                  <a:pt x="40" y="12"/>
                </a:cubicBezTo>
                <a:cubicBezTo>
                  <a:pt x="47" y="31"/>
                  <a:pt x="47" y="31"/>
                  <a:pt x="47" y="31"/>
                </a:cubicBezTo>
                <a:cubicBezTo>
                  <a:pt x="48" y="32"/>
                  <a:pt x="49" y="32"/>
                  <a:pt x="49" y="32"/>
                </a:cubicBezTo>
                <a:cubicBezTo>
                  <a:pt x="50" y="32"/>
                  <a:pt x="51" y="31"/>
                  <a:pt x="50" y="30"/>
                </a:cubicBezTo>
                <a:cubicBezTo>
                  <a:pt x="43" y="11"/>
                  <a:pt x="43" y="11"/>
                  <a:pt x="43" y="11"/>
                </a:cubicBezTo>
                <a:cubicBezTo>
                  <a:pt x="43" y="11"/>
                  <a:pt x="42" y="11"/>
                  <a:pt x="42" y="11"/>
                </a:cubicBezTo>
                <a:cubicBezTo>
                  <a:pt x="46" y="8"/>
                  <a:pt x="46" y="8"/>
                  <a:pt x="46" y="8"/>
                </a:cubicBezTo>
                <a:cubicBezTo>
                  <a:pt x="59" y="40"/>
                  <a:pt x="59" y="40"/>
                  <a:pt x="59" y="40"/>
                </a:cubicBezTo>
                <a:lnTo>
                  <a:pt x="45" y="41"/>
                </a:lnTo>
                <a:close/>
                <a:moveTo>
                  <a:pt x="62" y="40"/>
                </a:moveTo>
                <a:cubicBezTo>
                  <a:pt x="49" y="6"/>
                  <a:pt x="49" y="6"/>
                  <a:pt x="49" y="6"/>
                </a:cubicBezTo>
                <a:cubicBezTo>
                  <a:pt x="51" y="4"/>
                  <a:pt x="51" y="4"/>
                  <a:pt x="51" y="4"/>
                </a:cubicBezTo>
                <a:cubicBezTo>
                  <a:pt x="65" y="39"/>
                  <a:pt x="65" y="39"/>
                  <a:pt x="65" y="39"/>
                </a:cubicBezTo>
                <a:lnTo>
                  <a:pt x="62" y="40"/>
                </a:lnTo>
                <a:close/>
              </a:path>
            </a:pathLst>
          </a:custGeom>
          <a:solidFill>
            <a:schemeClr val="bg1"/>
          </a:solidFill>
          <a:ln>
            <a:noFill/>
          </a:ln>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grpSp>
        <p:nvGrpSpPr>
          <p:cNvPr id="58" name="กลุ่ม 57"/>
          <p:cNvGrpSpPr/>
          <p:nvPr/>
        </p:nvGrpSpPr>
        <p:grpSpPr>
          <a:xfrm>
            <a:off x="5363943" y="2425983"/>
            <a:ext cx="761283" cy="830491"/>
            <a:chOff x="16724313" y="7705725"/>
            <a:chExt cx="523875" cy="571500"/>
          </a:xfrm>
          <a:solidFill>
            <a:schemeClr val="bg1"/>
          </a:solidFill>
        </p:grpSpPr>
        <p:sp>
          <p:nvSpPr>
            <p:cNvPr id="59" name="Freeform 152"/>
            <p:cNvSpPr>
              <a:spLocks noEditPoints="1"/>
            </p:cNvSpPr>
            <p:nvPr/>
          </p:nvSpPr>
          <p:spPr bwMode="auto">
            <a:xfrm>
              <a:off x="16724313" y="7705725"/>
              <a:ext cx="523875" cy="171450"/>
            </a:xfrm>
            <a:custGeom>
              <a:avLst/>
              <a:gdLst>
                <a:gd name="T0" fmla="*/ 49 w 55"/>
                <a:gd name="T1" fmla="*/ 0 h 18"/>
                <a:gd name="T2" fmla="*/ 5 w 55"/>
                <a:gd name="T3" fmla="*/ 0 h 18"/>
                <a:gd name="T4" fmla="*/ 0 w 55"/>
                <a:gd name="T5" fmla="*/ 6 h 18"/>
                <a:gd name="T6" fmla="*/ 0 w 55"/>
                <a:gd name="T7" fmla="*/ 13 h 18"/>
                <a:gd name="T8" fmla="*/ 5 w 55"/>
                <a:gd name="T9" fmla="*/ 18 h 18"/>
                <a:gd name="T10" fmla="*/ 49 w 55"/>
                <a:gd name="T11" fmla="*/ 18 h 18"/>
                <a:gd name="T12" fmla="*/ 55 w 55"/>
                <a:gd name="T13" fmla="*/ 13 h 18"/>
                <a:gd name="T14" fmla="*/ 55 w 55"/>
                <a:gd name="T15" fmla="*/ 6 h 18"/>
                <a:gd name="T16" fmla="*/ 49 w 55"/>
                <a:gd name="T17" fmla="*/ 0 h 18"/>
                <a:gd name="T18" fmla="*/ 31 w 55"/>
                <a:gd name="T19" fmla="*/ 16 h 18"/>
                <a:gd name="T20" fmla="*/ 5 w 55"/>
                <a:gd name="T21" fmla="*/ 16 h 18"/>
                <a:gd name="T22" fmla="*/ 2 w 55"/>
                <a:gd name="T23" fmla="*/ 13 h 18"/>
                <a:gd name="T24" fmla="*/ 2 w 55"/>
                <a:gd name="T25" fmla="*/ 6 h 18"/>
                <a:gd name="T26" fmla="*/ 5 w 55"/>
                <a:gd name="T27" fmla="*/ 3 h 18"/>
                <a:gd name="T28" fmla="*/ 31 w 55"/>
                <a:gd name="T29" fmla="*/ 3 h 18"/>
                <a:gd name="T30" fmla="*/ 31 w 55"/>
                <a:gd name="T31" fmla="*/ 16 h 18"/>
                <a:gd name="T32" fmla="*/ 52 w 55"/>
                <a:gd name="T33" fmla="*/ 13 h 18"/>
                <a:gd name="T34" fmla="*/ 49 w 55"/>
                <a:gd name="T35" fmla="*/ 16 h 18"/>
                <a:gd name="T36" fmla="*/ 34 w 55"/>
                <a:gd name="T37" fmla="*/ 16 h 18"/>
                <a:gd name="T38" fmla="*/ 34 w 55"/>
                <a:gd name="T39" fmla="*/ 3 h 18"/>
                <a:gd name="T40" fmla="*/ 49 w 55"/>
                <a:gd name="T41" fmla="*/ 3 h 18"/>
                <a:gd name="T42" fmla="*/ 52 w 55"/>
                <a:gd name="T43" fmla="*/ 6 h 18"/>
                <a:gd name="T44" fmla="*/ 52 w 55"/>
                <a:gd name="T4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18">
                  <a:moveTo>
                    <a:pt x="49" y="0"/>
                  </a:moveTo>
                  <a:cubicBezTo>
                    <a:pt x="5" y="0"/>
                    <a:pt x="5" y="0"/>
                    <a:pt x="5" y="0"/>
                  </a:cubicBezTo>
                  <a:cubicBezTo>
                    <a:pt x="2" y="0"/>
                    <a:pt x="0" y="3"/>
                    <a:pt x="0" y="6"/>
                  </a:cubicBezTo>
                  <a:cubicBezTo>
                    <a:pt x="0" y="13"/>
                    <a:pt x="0" y="13"/>
                    <a:pt x="0" y="13"/>
                  </a:cubicBezTo>
                  <a:cubicBezTo>
                    <a:pt x="0" y="16"/>
                    <a:pt x="2" y="18"/>
                    <a:pt x="5" y="18"/>
                  </a:cubicBezTo>
                  <a:cubicBezTo>
                    <a:pt x="49" y="18"/>
                    <a:pt x="49" y="18"/>
                    <a:pt x="49" y="18"/>
                  </a:cubicBezTo>
                  <a:cubicBezTo>
                    <a:pt x="52" y="18"/>
                    <a:pt x="55" y="16"/>
                    <a:pt x="55" y="13"/>
                  </a:cubicBezTo>
                  <a:cubicBezTo>
                    <a:pt x="55" y="6"/>
                    <a:pt x="55" y="6"/>
                    <a:pt x="55" y="6"/>
                  </a:cubicBezTo>
                  <a:cubicBezTo>
                    <a:pt x="55" y="3"/>
                    <a:pt x="52" y="0"/>
                    <a:pt x="49" y="0"/>
                  </a:cubicBezTo>
                  <a:close/>
                  <a:moveTo>
                    <a:pt x="31" y="16"/>
                  </a:moveTo>
                  <a:cubicBezTo>
                    <a:pt x="5" y="16"/>
                    <a:pt x="5" y="16"/>
                    <a:pt x="5" y="16"/>
                  </a:cubicBezTo>
                  <a:cubicBezTo>
                    <a:pt x="4" y="16"/>
                    <a:pt x="2" y="14"/>
                    <a:pt x="2" y="13"/>
                  </a:cubicBezTo>
                  <a:cubicBezTo>
                    <a:pt x="2" y="6"/>
                    <a:pt x="2" y="6"/>
                    <a:pt x="2" y="6"/>
                  </a:cubicBezTo>
                  <a:cubicBezTo>
                    <a:pt x="2" y="4"/>
                    <a:pt x="4" y="3"/>
                    <a:pt x="5" y="3"/>
                  </a:cubicBezTo>
                  <a:cubicBezTo>
                    <a:pt x="31" y="3"/>
                    <a:pt x="31" y="3"/>
                    <a:pt x="31" y="3"/>
                  </a:cubicBezTo>
                  <a:lnTo>
                    <a:pt x="31" y="16"/>
                  </a:lnTo>
                  <a:close/>
                  <a:moveTo>
                    <a:pt x="52" y="13"/>
                  </a:moveTo>
                  <a:cubicBezTo>
                    <a:pt x="52" y="14"/>
                    <a:pt x="51" y="16"/>
                    <a:pt x="49" y="16"/>
                  </a:cubicBezTo>
                  <a:cubicBezTo>
                    <a:pt x="34" y="16"/>
                    <a:pt x="34" y="16"/>
                    <a:pt x="34" y="16"/>
                  </a:cubicBezTo>
                  <a:cubicBezTo>
                    <a:pt x="34" y="3"/>
                    <a:pt x="34" y="3"/>
                    <a:pt x="34" y="3"/>
                  </a:cubicBezTo>
                  <a:cubicBezTo>
                    <a:pt x="49" y="3"/>
                    <a:pt x="49" y="3"/>
                    <a:pt x="49" y="3"/>
                  </a:cubicBezTo>
                  <a:cubicBezTo>
                    <a:pt x="51" y="3"/>
                    <a:pt x="52" y="4"/>
                    <a:pt x="52" y="6"/>
                  </a:cubicBezTo>
                  <a:lnTo>
                    <a:pt x="52"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0" name="Oval 153"/>
            <p:cNvSpPr>
              <a:spLocks noChangeArrowheads="1"/>
            </p:cNvSpPr>
            <p:nvPr/>
          </p:nvSpPr>
          <p:spPr bwMode="auto">
            <a:xfrm>
              <a:off x="17114838" y="7762875"/>
              <a:ext cx="57150" cy="571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1" name="Freeform 154"/>
            <p:cNvSpPr>
              <a:spLocks noEditPoints="1"/>
            </p:cNvSpPr>
            <p:nvPr/>
          </p:nvSpPr>
          <p:spPr bwMode="auto">
            <a:xfrm>
              <a:off x="16724313" y="7905750"/>
              <a:ext cx="523875" cy="171450"/>
            </a:xfrm>
            <a:custGeom>
              <a:avLst/>
              <a:gdLst>
                <a:gd name="T0" fmla="*/ 49 w 55"/>
                <a:gd name="T1" fmla="*/ 0 h 18"/>
                <a:gd name="T2" fmla="*/ 5 w 55"/>
                <a:gd name="T3" fmla="*/ 0 h 18"/>
                <a:gd name="T4" fmla="*/ 0 w 55"/>
                <a:gd name="T5" fmla="*/ 6 h 18"/>
                <a:gd name="T6" fmla="*/ 0 w 55"/>
                <a:gd name="T7" fmla="*/ 13 h 18"/>
                <a:gd name="T8" fmla="*/ 5 w 55"/>
                <a:gd name="T9" fmla="*/ 18 h 18"/>
                <a:gd name="T10" fmla="*/ 49 w 55"/>
                <a:gd name="T11" fmla="*/ 18 h 18"/>
                <a:gd name="T12" fmla="*/ 55 w 55"/>
                <a:gd name="T13" fmla="*/ 13 h 18"/>
                <a:gd name="T14" fmla="*/ 55 w 55"/>
                <a:gd name="T15" fmla="*/ 6 h 18"/>
                <a:gd name="T16" fmla="*/ 49 w 55"/>
                <a:gd name="T17" fmla="*/ 0 h 18"/>
                <a:gd name="T18" fmla="*/ 31 w 55"/>
                <a:gd name="T19" fmla="*/ 15 h 18"/>
                <a:gd name="T20" fmla="*/ 5 w 55"/>
                <a:gd name="T21" fmla="*/ 15 h 18"/>
                <a:gd name="T22" fmla="*/ 2 w 55"/>
                <a:gd name="T23" fmla="*/ 13 h 18"/>
                <a:gd name="T24" fmla="*/ 2 w 55"/>
                <a:gd name="T25" fmla="*/ 6 h 18"/>
                <a:gd name="T26" fmla="*/ 5 w 55"/>
                <a:gd name="T27" fmla="*/ 3 h 18"/>
                <a:gd name="T28" fmla="*/ 31 w 55"/>
                <a:gd name="T29" fmla="*/ 3 h 18"/>
                <a:gd name="T30" fmla="*/ 31 w 55"/>
                <a:gd name="T31" fmla="*/ 15 h 18"/>
                <a:gd name="T32" fmla="*/ 52 w 55"/>
                <a:gd name="T33" fmla="*/ 13 h 18"/>
                <a:gd name="T34" fmla="*/ 49 w 55"/>
                <a:gd name="T35" fmla="*/ 15 h 18"/>
                <a:gd name="T36" fmla="*/ 34 w 55"/>
                <a:gd name="T37" fmla="*/ 15 h 18"/>
                <a:gd name="T38" fmla="*/ 34 w 55"/>
                <a:gd name="T39" fmla="*/ 3 h 18"/>
                <a:gd name="T40" fmla="*/ 49 w 55"/>
                <a:gd name="T41" fmla="*/ 3 h 18"/>
                <a:gd name="T42" fmla="*/ 52 w 55"/>
                <a:gd name="T43" fmla="*/ 6 h 18"/>
                <a:gd name="T44" fmla="*/ 52 w 55"/>
                <a:gd name="T4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18">
                  <a:moveTo>
                    <a:pt x="49" y="0"/>
                  </a:moveTo>
                  <a:cubicBezTo>
                    <a:pt x="5" y="0"/>
                    <a:pt x="5" y="0"/>
                    <a:pt x="5" y="0"/>
                  </a:cubicBezTo>
                  <a:cubicBezTo>
                    <a:pt x="2" y="0"/>
                    <a:pt x="0" y="3"/>
                    <a:pt x="0" y="6"/>
                  </a:cubicBezTo>
                  <a:cubicBezTo>
                    <a:pt x="0" y="13"/>
                    <a:pt x="0" y="13"/>
                    <a:pt x="0" y="13"/>
                  </a:cubicBezTo>
                  <a:cubicBezTo>
                    <a:pt x="0" y="16"/>
                    <a:pt x="2" y="18"/>
                    <a:pt x="5" y="18"/>
                  </a:cubicBezTo>
                  <a:cubicBezTo>
                    <a:pt x="49" y="18"/>
                    <a:pt x="49" y="18"/>
                    <a:pt x="49" y="18"/>
                  </a:cubicBezTo>
                  <a:cubicBezTo>
                    <a:pt x="52" y="18"/>
                    <a:pt x="55" y="16"/>
                    <a:pt x="55" y="13"/>
                  </a:cubicBezTo>
                  <a:cubicBezTo>
                    <a:pt x="55" y="6"/>
                    <a:pt x="55" y="6"/>
                    <a:pt x="55" y="6"/>
                  </a:cubicBezTo>
                  <a:cubicBezTo>
                    <a:pt x="55" y="3"/>
                    <a:pt x="52" y="0"/>
                    <a:pt x="49" y="0"/>
                  </a:cubicBezTo>
                  <a:close/>
                  <a:moveTo>
                    <a:pt x="31" y="15"/>
                  </a:moveTo>
                  <a:cubicBezTo>
                    <a:pt x="5" y="15"/>
                    <a:pt x="5" y="15"/>
                    <a:pt x="5" y="15"/>
                  </a:cubicBezTo>
                  <a:cubicBezTo>
                    <a:pt x="4" y="15"/>
                    <a:pt x="2" y="14"/>
                    <a:pt x="2" y="13"/>
                  </a:cubicBezTo>
                  <a:cubicBezTo>
                    <a:pt x="2" y="6"/>
                    <a:pt x="2" y="6"/>
                    <a:pt x="2" y="6"/>
                  </a:cubicBezTo>
                  <a:cubicBezTo>
                    <a:pt x="2" y="4"/>
                    <a:pt x="4" y="3"/>
                    <a:pt x="5" y="3"/>
                  </a:cubicBezTo>
                  <a:cubicBezTo>
                    <a:pt x="31" y="3"/>
                    <a:pt x="31" y="3"/>
                    <a:pt x="31" y="3"/>
                  </a:cubicBezTo>
                  <a:lnTo>
                    <a:pt x="31" y="15"/>
                  </a:lnTo>
                  <a:close/>
                  <a:moveTo>
                    <a:pt x="52" y="13"/>
                  </a:moveTo>
                  <a:cubicBezTo>
                    <a:pt x="52" y="14"/>
                    <a:pt x="51" y="15"/>
                    <a:pt x="49" y="15"/>
                  </a:cubicBezTo>
                  <a:cubicBezTo>
                    <a:pt x="34" y="15"/>
                    <a:pt x="34" y="15"/>
                    <a:pt x="34" y="15"/>
                  </a:cubicBezTo>
                  <a:cubicBezTo>
                    <a:pt x="34" y="3"/>
                    <a:pt x="34" y="3"/>
                    <a:pt x="34" y="3"/>
                  </a:cubicBezTo>
                  <a:cubicBezTo>
                    <a:pt x="49" y="3"/>
                    <a:pt x="49" y="3"/>
                    <a:pt x="49" y="3"/>
                  </a:cubicBezTo>
                  <a:cubicBezTo>
                    <a:pt x="51" y="3"/>
                    <a:pt x="52" y="4"/>
                    <a:pt x="52" y="6"/>
                  </a:cubicBezTo>
                  <a:lnTo>
                    <a:pt x="52"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2" name="Oval 155"/>
            <p:cNvSpPr>
              <a:spLocks noChangeArrowheads="1"/>
            </p:cNvSpPr>
            <p:nvPr/>
          </p:nvSpPr>
          <p:spPr bwMode="auto">
            <a:xfrm>
              <a:off x="17114838" y="7962900"/>
              <a:ext cx="57150" cy="571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3" name="Freeform 156"/>
            <p:cNvSpPr>
              <a:spLocks noEditPoints="1"/>
            </p:cNvSpPr>
            <p:nvPr/>
          </p:nvSpPr>
          <p:spPr bwMode="auto">
            <a:xfrm>
              <a:off x="16724313" y="8105775"/>
              <a:ext cx="523875" cy="171450"/>
            </a:xfrm>
            <a:custGeom>
              <a:avLst/>
              <a:gdLst>
                <a:gd name="T0" fmla="*/ 49 w 55"/>
                <a:gd name="T1" fmla="*/ 0 h 18"/>
                <a:gd name="T2" fmla="*/ 5 w 55"/>
                <a:gd name="T3" fmla="*/ 0 h 18"/>
                <a:gd name="T4" fmla="*/ 0 w 55"/>
                <a:gd name="T5" fmla="*/ 5 h 18"/>
                <a:gd name="T6" fmla="*/ 0 w 55"/>
                <a:gd name="T7" fmla="*/ 12 h 18"/>
                <a:gd name="T8" fmla="*/ 5 w 55"/>
                <a:gd name="T9" fmla="*/ 18 h 18"/>
                <a:gd name="T10" fmla="*/ 49 w 55"/>
                <a:gd name="T11" fmla="*/ 18 h 18"/>
                <a:gd name="T12" fmla="*/ 55 w 55"/>
                <a:gd name="T13" fmla="*/ 12 h 18"/>
                <a:gd name="T14" fmla="*/ 55 w 55"/>
                <a:gd name="T15" fmla="*/ 5 h 18"/>
                <a:gd name="T16" fmla="*/ 49 w 55"/>
                <a:gd name="T17" fmla="*/ 0 h 18"/>
                <a:gd name="T18" fmla="*/ 31 w 55"/>
                <a:gd name="T19" fmla="*/ 15 h 18"/>
                <a:gd name="T20" fmla="*/ 5 w 55"/>
                <a:gd name="T21" fmla="*/ 15 h 18"/>
                <a:gd name="T22" fmla="*/ 2 w 55"/>
                <a:gd name="T23" fmla="*/ 12 h 18"/>
                <a:gd name="T24" fmla="*/ 2 w 55"/>
                <a:gd name="T25" fmla="*/ 5 h 18"/>
                <a:gd name="T26" fmla="*/ 5 w 55"/>
                <a:gd name="T27" fmla="*/ 3 h 18"/>
                <a:gd name="T28" fmla="*/ 31 w 55"/>
                <a:gd name="T29" fmla="*/ 3 h 18"/>
                <a:gd name="T30" fmla="*/ 31 w 55"/>
                <a:gd name="T31" fmla="*/ 15 h 18"/>
                <a:gd name="T32" fmla="*/ 52 w 55"/>
                <a:gd name="T33" fmla="*/ 12 h 18"/>
                <a:gd name="T34" fmla="*/ 49 w 55"/>
                <a:gd name="T35" fmla="*/ 15 h 18"/>
                <a:gd name="T36" fmla="*/ 34 w 55"/>
                <a:gd name="T37" fmla="*/ 15 h 18"/>
                <a:gd name="T38" fmla="*/ 34 w 55"/>
                <a:gd name="T39" fmla="*/ 3 h 18"/>
                <a:gd name="T40" fmla="*/ 49 w 55"/>
                <a:gd name="T41" fmla="*/ 3 h 18"/>
                <a:gd name="T42" fmla="*/ 52 w 55"/>
                <a:gd name="T43" fmla="*/ 5 h 18"/>
                <a:gd name="T44" fmla="*/ 52 w 55"/>
                <a:gd name="T45"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18">
                  <a:moveTo>
                    <a:pt x="49" y="0"/>
                  </a:moveTo>
                  <a:cubicBezTo>
                    <a:pt x="5" y="0"/>
                    <a:pt x="5" y="0"/>
                    <a:pt x="5" y="0"/>
                  </a:cubicBezTo>
                  <a:cubicBezTo>
                    <a:pt x="2" y="0"/>
                    <a:pt x="0" y="2"/>
                    <a:pt x="0" y="5"/>
                  </a:cubicBezTo>
                  <a:cubicBezTo>
                    <a:pt x="0" y="12"/>
                    <a:pt x="0" y="12"/>
                    <a:pt x="0" y="12"/>
                  </a:cubicBezTo>
                  <a:cubicBezTo>
                    <a:pt x="0" y="16"/>
                    <a:pt x="2" y="18"/>
                    <a:pt x="5" y="18"/>
                  </a:cubicBezTo>
                  <a:cubicBezTo>
                    <a:pt x="49" y="18"/>
                    <a:pt x="49" y="18"/>
                    <a:pt x="49" y="18"/>
                  </a:cubicBezTo>
                  <a:cubicBezTo>
                    <a:pt x="52" y="18"/>
                    <a:pt x="55" y="16"/>
                    <a:pt x="55" y="12"/>
                  </a:cubicBezTo>
                  <a:cubicBezTo>
                    <a:pt x="55" y="5"/>
                    <a:pt x="55" y="5"/>
                    <a:pt x="55" y="5"/>
                  </a:cubicBezTo>
                  <a:cubicBezTo>
                    <a:pt x="55" y="2"/>
                    <a:pt x="52" y="0"/>
                    <a:pt x="49" y="0"/>
                  </a:cubicBezTo>
                  <a:close/>
                  <a:moveTo>
                    <a:pt x="31" y="15"/>
                  </a:moveTo>
                  <a:cubicBezTo>
                    <a:pt x="5" y="15"/>
                    <a:pt x="5" y="15"/>
                    <a:pt x="5" y="15"/>
                  </a:cubicBezTo>
                  <a:cubicBezTo>
                    <a:pt x="4" y="15"/>
                    <a:pt x="2" y="14"/>
                    <a:pt x="2" y="12"/>
                  </a:cubicBezTo>
                  <a:cubicBezTo>
                    <a:pt x="2" y="5"/>
                    <a:pt x="2" y="5"/>
                    <a:pt x="2" y="5"/>
                  </a:cubicBezTo>
                  <a:cubicBezTo>
                    <a:pt x="2" y="4"/>
                    <a:pt x="4" y="3"/>
                    <a:pt x="5" y="3"/>
                  </a:cubicBezTo>
                  <a:cubicBezTo>
                    <a:pt x="31" y="3"/>
                    <a:pt x="31" y="3"/>
                    <a:pt x="31" y="3"/>
                  </a:cubicBezTo>
                  <a:lnTo>
                    <a:pt x="31" y="15"/>
                  </a:lnTo>
                  <a:close/>
                  <a:moveTo>
                    <a:pt x="52" y="12"/>
                  </a:moveTo>
                  <a:cubicBezTo>
                    <a:pt x="52" y="14"/>
                    <a:pt x="51" y="15"/>
                    <a:pt x="49" y="15"/>
                  </a:cubicBezTo>
                  <a:cubicBezTo>
                    <a:pt x="34" y="15"/>
                    <a:pt x="34" y="15"/>
                    <a:pt x="34" y="15"/>
                  </a:cubicBezTo>
                  <a:cubicBezTo>
                    <a:pt x="34" y="3"/>
                    <a:pt x="34" y="3"/>
                    <a:pt x="34" y="3"/>
                  </a:cubicBezTo>
                  <a:cubicBezTo>
                    <a:pt x="49" y="3"/>
                    <a:pt x="49" y="3"/>
                    <a:pt x="49" y="3"/>
                  </a:cubicBezTo>
                  <a:cubicBezTo>
                    <a:pt x="51" y="3"/>
                    <a:pt x="52" y="4"/>
                    <a:pt x="52" y="5"/>
                  </a:cubicBezTo>
                  <a:lnTo>
                    <a:pt x="5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4" name="Oval 157"/>
            <p:cNvSpPr>
              <a:spLocks noChangeArrowheads="1"/>
            </p:cNvSpPr>
            <p:nvPr/>
          </p:nvSpPr>
          <p:spPr bwMode="auto">
            <a:xfrm>
              <a:off x="17114838" y="8162925"/>
              <a:ext cx="57150" cy="571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65" name="กลุ่ม 64"/>
          <p:cNvGrpSpPr/>
          <p:nvPr/>
        </p:nvGrpSpPr>
        <p:grpSpPr>
          <a:xfrm>
            <a:off x="7010400" y="3162302"/>
            <a:ext cx="470389" cy="702247"/>
            <a:chOff x="9260948" y="10553700"/>
            <a:chExt cx="447675" cy="668338"/>
          </a:xfrm>
          <a:solidFill>
            <a:schemeClr val="bg1"/>
          </a:solidFill>
        </p:grpSpPr>
        <p:sp>
          <p:nvSpPr>
            <p:cNvPr id="66"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7"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8"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sp>
          <p:nvSpPr>
            <p:cNvPr id="69"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th-TH" sz="900">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70" name="กลุ่ม 69"/>
          <p:cNvGrpSpPr/>
          <p:nvPr/>
        </p:nvGrpSpPr>
        <p:grpSpPr>
          <a:xfrm>
            <a:off x="1341174" y="2133597"/>
            <a:ext cx="1646591" cy="376533"/>
            <a:chOff x="9762826" y="5958899"/>
            <a:chExt cx="3293181" cy="753065"/>
          </a:xfrm>
        </p:grpSpPr>
        <p:sp>
          <p:nvSpPr>
            <p:cNvPr id="71" name="Round Same Side Corner Rectangle 59"/>
            <p:cNvSpPr/>
            <p:nvPr/>
          </p:nvSpPr>
          <p:spPr>
            <a:xfrm rot="5400000">
              <a:off x="11037255" y="4743353"/>
              <a:ext cx="753065" cy="3184158"/>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Lato Light"/>
                <a:ea typeface="FZHei-B01S" panose="02010601030101010101" pitchFamily="2" charset="-122"/>
                <a:sym typeface="FZHei-B01S" panose="02010601030101010101" pitchFamily="2" charset="-122"/>
              </a:endParaRPr>
            </a:p>
          </p:txBody>
        </p:sp>
        <p:sp>
          <p:nvSpPr>
            <p:cNvPr id="72" name="TextBox 71"/>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FZHei-B01S" panose="02010601030101010101" pitchFamily="2" charset="-122"/>
                  <a:ea typeface="FZHei-B01S" panose="02010601030101010101" pitchFamily="2" charset="-122"/>
                  <a:cs typeface="Lato Regular"/>
                  <a:sym typeface="FZHei-B01S" panose="02010601030101010101" pitchFamily="2" charset="-122"/>
                </a:rPr>
                <a:t>Data</a:t>
              </a:r>
              <a:endParaRPr lang="en-US" sz="2000" b="1" dirty="0">
                <a:solidFill>
                  <a:schemeClr val="bg1"/>
                </a:solidFill>
                <a:latin typeface="FZHei-B01S" panose="02010601030101010101" pitchFamily="2" charset="-122"/>
                <a:ea typeface="FZHei-B01S" panose="02010601030101010101" pitchFamily="2" charset="-122"/>
                <a:cs typeface="Lato Regular"/>
                <a:sym typeface="FZHei-B01S" panose="02010601030101010101" pitchFamily="2" charset="-122"/>
              </a:endParaRPr>
            </a:p>
          </p:txBody>
        </p:sp>
      </p:grpSp>
      <p:sp>
        <p:nvSpPr>
          <p:cNvPr id="73" name="TextBox 72"/>
          <p:cNvSpPr txBox="1"/>
          <p:nvPr/>
        </p:nvSpPr>
        <p:spPr>
          <a:xfrm>
            <a:off x="541073" y="2579555"/>
            <a:ext cx="2506928" cy="480113"/>
          </a:xfrm>
          <a:prstGeom prst="rect">
            <a:avLst/>
          </a:prstGeom>
          <a:noFill/>
        </p:spPr>
        <p:txBody>
          <a:bodyPr wrap="square" lIns="109711" tIns="54855" rIns="109711" bIns="54855" rtlCol="0">
            <a:spAutoFit/>
          </a:bodyPr>
          <a:lstStyle/>
          <a:p>
            <a:pPr algn="r"/>
            <a:r>
              <a:rPr lang="zh-CN" altLang="en-US" sz="1200" dirty="0">
                <a:solidFill>
                  <a:schemeClr val="tx1">
                    <a:lumMod val="50000"/>
                    <a:lumOff val="50000"/>
                  </a:schemeClr>
                </a:solidFill>
                <a:latin typeface="FZHei-B01S" panose="02010601030101010101" pitchFamily="2" charset="-122"/>
                <a:ea typeface="FZHei-B01S" panose="02010601030101010101" pitchFamily="2" charset="-122"/>
                <a:cs typeface="Lato" pitchFamily="34" charset="0"/>
                <a:sym typeface="FZHei-B01S" panose="02010601030101010101" pitchFamily="2" charset="-122"/>
              </a:rPr>
              <a:t>点击添加标题点击添加标题点击添加标题点击添加标题点击添加标题</a:t>
            </a:r>
            <a:endParaRPr lang="en-US" sz="1200" dirty="0">
              <a:solidFill>
                <a:schemeClr val="tx1">
                  <a:lumMod val="50000"/>
                  <a:lumOff val="50000"/>
                </a:schemeClr>
              </a:solidFill>
              <a:latin typeface="FZHei-B01S" panose="02010601030101010101" pitchFamily="2" charset="-122"/>
              <a:ea typeface="FZHei-B01S" panose="02010601030101010101" pitchFamily="2" charset="-122"/>
              <a:cs typeface="Lato" pitchFamily="34" charset="0"/>
              <a:sym typeface="FZHei-B01S" panose="02010601030101010101" pitchFamily="2" charset="-122"/>
            </a:endParaRPr>
          </a:p>
        </p:txBody>
      </p:sp>
      <p:grpSp>
        <p:nvGrpSpPr>
          <p:cNvPr id="74" name="กลุ่ม 73"/>
          <p:cNvGrpSpPr/>
          <p:nvPr/>
        </p:nvGrpSpPr>
        <p:grpSpPr>
          <a:xfrm>
            <a:off x="9304074" y="2247897"/>
            <a:ext cx="1646591" cy="376533"/>
            <a:chOff x="9762826" y="5958899"/>
            <a:chExt cx="3293181" cy="753065"/>
          </a:xfrm>
        </p:grpSpPr>
        <p:sp>
          <p:nvSpPr>
            <p:cNvPr id="75" name="Round Same Side Corner Rectangle 59"/>
            <p:cNvSpPr/>
            <p:nvPr/>
          </p:nvSpPr>
          <p:spPr>
            <a:xfrm rot="5400000">
              <a:off x="11037255" y="4743353"/>
              <a:ext cx="753065" cy="3184158"/>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Lato Light"/>
                <a:ea typeface="FZHei-B01S" panose="02010601030101010101" pitchFamily="2" charset="-122"/>
                <a:sym typeface="FZHei-B01S" panose="02010601030101010101" pitchFamily="2" charset="-122"/>
              </a:endParaRPr>
            </a:p>
          </p:txBody>
        </p:sp>
        <p:sp>
          <p:nvSpPr>
            <p:cNvPr id="76" name="TextBox 75"/>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FZHei-B01S" panose="02010601030101010101" pitchFamily="2" charset="-122"/>
                  <a:ea typeface="FZHei-B01S" panose="02010601030101010101" pitchFamily="2" charset="-122"/>
                  <a:cs typeface="Lato Regular"/>
                  <a:sym typeface="FZHei-B01S" panose="02010601030101010101" pitchFamily="2" charset="-122"/>
                </a:rPr>
                <a:t>Data</a:t>
              </a:r>
              <a:endParaRPr lang="en-US" sz="2000" b="1" dirty="0">
                <a:solidFill>
                  <a:schemeClr val="bg1"/>
                </a:solidFill>
                <a:latin typeface="FZHei-B01S" panose="02010601030101010101" pitchFamily="2" charset="-122"/>
                <a:ea typeface="FZHei-B01S" panose="02010601030101010101" pitchFamily="2" charset="-122"/>
                <a:cs typeface="Lato Regular"/>
                <a:sym typeface="FZHei-B01S" panose="02010601030101010101" pitchFamily="2" charset="-122"/>
              </a:endParaRPr>
            </a:p>
          </p:txBody>
        </p:sp>
      </p:grpSp>
      <p:sp>
        <p:nvSpPr>
          <p:cNvPr id="77" name="TextBox 76"/>
          <p:cNvSpPr txBox="1"/>
          <p:nvPr/>
        </p:nvSpPr>
        <p:spPr>
          <a:xfrm>
            <a:off x="9304073" y="2693855"/>
            <a:ext cx="2506928" cy="480113"/>
          </a:xfrm>
          <a:prstGeom prst="rect">
            <a:avLst/>
          </a:prstGeom>
          <a:noFill/>
        </p:spPr>
        <p:txBody>
          <a:bodyPr wrap="square" lIns="109711" tIns="54855" rIns="109711" bIns="54855" rtlCol="0">
            <a:spAutoFit/>
          </a:bodyPr>
          <a:lstStyle/>
          <a:p>
            <a:r>
              <a:rPr lang="zh-CN" altLang="en-US" sz="1200" dirty="0">
                <a:solidFill>
                  <a:schemeClr val="tx1">
                    <a:lumMod val="50000"/>
                    <a:lumOff val="50000"/>
                  </a:schemeClr>
                </a:solidFill>
                <a:latin typeface="FZHei-B01S" panose="02010601030101010101" pitchFamily="2" charset="-122"/>
                <a:ea typeface="FZHei-B01S" panose="02010601030101010101" pitchFamily="2" charset="-122"/>
                <a:cs typeface="Lato" pitchFamily="34" charset="0"/>
                <a:sym typeface="FZHei-B01S" panose="02010601030101010101" pitchFamily="2" charset="-122"/>
              </a:rPr>
              <a:t>点击添加标题点击添加标题点击添加标题点击添加标题点击添加标题</a:t>
            </a:r>
            <a:endParaRPr lang="en-US" sz="1200" dirty="0">
              <a:solidFill>
                <a:schemeClr val="tx1">
                  <a:lumMod val="50000"/>
                  <a:lumOff val="50000"/>
                </a:schemeClr>
              </a:solidFill>
              <a:latin typeface="FZHei-B01S" panose="02010601030101010101" pitchFamily="2" charset="-122"/>
              <a:ea typeface="FZHei-B01S" panose="02010601030101010101" pitchFamily="2" charset="-122"/>
              <a:cs typeface="Lato" pitchFamily="34" charset="0"/>
              <a:sym typeface="FZHei-B01S" panose="02010601030101010101" pitchFamily="2" charset="-122"/>
            </a:endParaRPr>
          </a:p>
        </p:txBody>
      </p:sp>
      <p:grpSp>
        <p:nvGrpSpPr>
          <p:cNvPr id="78" name="กลุ่ม 77"/>
          <p:cNvGrpSpPr/>
          <p:nvPr/>
        </p:nvGrpSpPr>
        <p:grpSpPr>
          <a:xfrm>
            <a:off x="1295402" y="4056829"/>
            <a:ext cx="1646591" cy="376533"/>
            <a:chOff x="9762826" y="5958899"/>
            <a:chExt cx="3293181" cy="753065"/>
          </a:xfrm>
        </p:grpSpPr>
        <p:sp>
          <p:nvSpPr>
            <p:cNvPr id="79" name="Round Same Side Corner Rectangle 59"/>
            <p:cNvSpPr/>
            <p:nvPr/>
          </p:nvSpPr>
          <p:spPr>
            <a:xfrm rot="5400000">
              <a:off x="11037255" y="4743353"/>
              <a:ext cx="753065" cy="3184158"/>
            </a:xfrm>
            <a:prstGeom prst="round2SameRect">
              <a:avLst>
                <a:gd name="adj1" fmla="val 5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Lato Light"/>
                <a:ea typeface="FZHei-B01S" panose="02010601030101010101" pitchFamily="2" charset="-122"/>
                <a:sym typeface="FZHei-B01S" panose="02010601030101010101" pitchFamily="2" charset="-122"/>
              </a:endParaRPr>
            </a:p>
          </p:txBody>
        </p:sp>
        <p:sp>
          <p:nvSpPr>
            <p:cNvPr id="80" name="TextBox 79"/>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FZHei-B01S" panose="02010601030101010101" pitchFamily="2" charset="-122"/>
                  <a:ea typeface="FZHei-B01S" panose="02010601030101010101" pitchFamily="2" charset="-122"/>
                  <a:cs typeface="Lato Regular"/>
                  <a:sym typeface="FZHei-B01S" panose="02010601030101010101" pitchFamily="2" charset="-122"/>
                </a:rPr>
                <a:t>Data</a:t>
              </a:r>
              <a:endParaRPr lang="en-US" sz="2000" b="1" dirty="0">
                <a:solidFill>
                  <a:schemeClr val="bg1"/>
                </a:solidFill>
                <a:latin typeface="FZHei-B01S" panose="02010601030101010101" pitchFamily="2" charset="-122"/>
                <a:ea typeface="FZHei-B01S" panose="02010601030101010101" pitchFamily="2" charset="-122"/>
                <a:cs typeface="Lato Regular"/>
                <a:sym typeface="FZHei-B01S" panose="02010601030101010101" pitchFamily="2" charset="-122"/>
              </a:endParaRPr>
            </a:p>
          </p:txBody>
        </p:sp>
      </p:grpSp>
      <p:sp>
        <p:nvSpPr>
          <p:cNvPr id="81" name="TextBox 80"/>
          <p:cNvSpPr txBox="1"/>
          <p:nvPr/>
        </p:nvSpPr>
        <p:spPr>
          <a:xfrm>
            <a:off x="495300" y="4502787"/>
            <a:ext cx="2506928" cy="480113"/>
          </a:xfrm>
          <a:prstGeom prst="rect">
            <a:avLst/>
          </a:prstGeom>
          <a:noFill/>
        </p:spPr>
        <p:txBody>
          <a:bodyPr wrap="square" lIns="109711" tIns="54855" rIns="109711" bIns="54855" rtlCol="0">
            <a:spAutoFit/>
          </a:bodyPr>
          <a:lstStyle/>
          <a:p>
            <a:pPr algn="r"/>
            <a:r>
              <a:rPr lang="zh-CN" altLang="en-US" sz="1200" dirty="0">
                <a:solidFill>
                  <a:schemeClr val="tx1">
                    <a:lumMod val="50000"/>
                    <a:lumOff val="50000"/>
                  </a:schemeClr>
                </a:solidFill>
                <a:latin typeface="FZHei-B01S" panose="02010601030101010101" pitchFamily="2" charset="-122"/>
                <a:ea typeface="FZHei-B01S" panose="02010601030101010101" pitchFamily="2" charset="-122"/>
                <a:cs typeface="Lato" pitchFamily="34" charset="0"/>
                <a:sym typeface="FZHei-B01S" panose="02010601030101010101" pitchFamily="2" charset="-122"/>
              </a:rPr>
              <a:t>点击添加标题点击添加标题点击添加标题点击添加标题点击添加标题</a:t>
            </a:r>
            <a:endParaRPr lang="en-US" sz="1200" dirty="0">
              <a:solidFill>
                <a:schemeClr val="tx1">
                  <a:lumMod val="50000"/>
                  <a:lumOff val="50000"/>
                </a:schemeClr>
              </a:solidFill>
              <a:latin typeface="FZHei-B01S" panose="02010601030101010101" pitchFamily="2" charset="-122"/>
              <a:ea typeface="FZHei-B01S" panose="02010601030101010101" pitchFamily="2" charset="-122"/>
              <a:cs typeface="Lato" pitchFamily="34" charset="0"/>
              <a:sym typeface="FZHei-B01S" panose="02010601030101010101" pitchFamily="2" charset="-122"/>
            </a:endParaRPr>
          </a:p>
        </p:txBody>
      </p:sp>
      <p:grpSp>
        <p:nvGrpSpPr>
          <p:cNvPr id="82" name="กลุ่ม 81"/>
          <p:cNvGrpSpPr/>
          <p:nvPr/>
        </p:nvGrpSpPr>
        <p:grpSpPr>
          <a:xfrm>
            <a:off x="9334502" y="4171129"/>
            <a:ext cx="1646591" cy="376533"/>
            <a:chOff x="9762826" y="5958899"/>
            <a:chExt cx="3293181" cy="753065"/>
          </a:xfrm>
        </p:grpSpPr>
        <p:sp>
          <p:nvSpPr>
            <p:cNvPr id="83" name="Round Same Side Corner Rectangle 59"/>
            <p:cNvSpPr/>
            <p:nvPr/>
          </p:nvSpPr>
          <p:spPr>
            <a:xfrm rot="5400000">
              <a:off x="11037255" y="4743353"/>
              <a:ext cx="753065" cy="3184158"/>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Lato Light"/>
                <a:ea typeface="FZHei-B01S" panose="02010601030101010101" pitchFamily="2" charset="-122"/>
                <a:sym typeface="FZHei-B01S" panose="02010601030101010101" pitchFamily="2" charset="-122"/>
              </a:endParaRPr>
            </a:p>
          </p:txBody>
        </p:sp>
        <p:sp>
          <p:nvSpPr>
            <p:cNvPr id="84" name="TextBox 83"/>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FZHei-B01S" panose="02010601030101010101" pitchFamily="2" charset="-122"/>
                  <a:ea typeface="FZHei-B01S" panose="02010601030101010101" pitchFamily="2" charset="-122"/>
                  <a:cs typeface="Lato Regular"/>
                  <a:sym typeface="FZHei-B01S" panose="02010601030101010101" pitchFamily="2" charset="-122"/>
                </a:rPr>
                <a:t>Data</a:t>
              </a:r>
              <a:endParaRPr lang="en-US" sz="2000" b="1" dirty="0">
                <a:solidFill>
                  <a:schemeClr val="bg1"/>
                </a:solidFill>
                <a:latin typeface="FZHei-B01S" panose="02010601030101010101" pitchFamily="2" charset="-122"/>
                <a:ea typeface="FZHei-B01S" panose="02010601030101010101" pitchFamily="2" charset="-122"/>
                <a:cs typeface="Lato Regular"/>
                <a:sym typeface="FZHei-B01S" panose="02010601030101010101" pitchFamily="2" charset="-122"/>
              </a:endParaRPr>
            </a:p>
          </p:txBody>
        </p:sp>
      </p:grpSp>
      <p:sp>
        <p:nvSpPr>
          <p:cNvPr id="85" name="TextBox 84"/>
          <p:cNvSpPr txBox="1"/>
          <p:nvPr/>
        </p:nvSpPr>
        <p:spPr>
          <a:xfrm>
            <a:off x="9342173" y="4617087"/>
            <a:ext cx="2506928" cy="480113"/>
          </a:xfrm>
          <a:prstGeom prst="rect">
            <a:avLst/>
          </a:prstGeom>
          <a:noFill/>
        </p:spPr>
        <p:txBody>
          <a:bodyPr wrap="square" lIns="109711" tIns="54855" rIns="109711" bIns="54855" rtlCol="0">
            <a:spAutoFit/>
          </a:bodyPr>
          <a:lstStyle/>
          <a:p>
            <a:r>
              <a:rPr lang="zh-CN" altLang="en-US" sz="1200" dirty="0">
                <a:solidFill>
                  <a:schemeClr val="tx1">
                    <a:lumMod val="50000"/>
                    <a:lumOff val="50000"/>
                  </a:schemeClr>
                </a:solidFill>
                <a:latin typeface="FZHei-B01S" panose="02010601030101010101" pitchFamily="2" charset="-122"/>
                <a:ea typeface="FZHei-B01S" panose="02010601030101010101" pitchFamily="2" charset="-122"/>
                <a:cs typeface="Lato" pitchFamily="34" charset="0"/>
                <a:sym typeface="FZHei-B01S" panose="02010601030101010101" pitchFamily="2" charset="-122"/>
              </a:rPr>
              <a:t>点击添加标题点击添加标题点击添加标题点击添加标题点击添加标题</a:t>
            </a:r>
            <a:endParaRPr lang="en-US" sz="1200" dirty="0">
              <a:solidFill>
                <a:schemeClr val="tx1">
                  <a:lumMod val="50000"/>
                  <a:lumOff val="50000"/>
                </a:schemeClr>
              </a:solidFill>
              <a:latin typeface="FZHei-B01S" panose="02010601030101010101" pitchFamily="2" charset="-122"/>
              <a:ea typeface="FZHei-B01S" panose="02010601030101010101" pitchFamily="2" charset="-122"/>
              <a:cs typeface="Lato" pitchFamily="34" charset="0"/>
              <a:sym typeface="FZHei-B01S" panose="02010601030101010101" pitchFamily="2" charset="-122"/>
            </a:endParaRPr>
          </a:p>
        </p:txBody>
      </p:sp>
      <p:sp>
        <p:nvSpPr>
          <p:cNvPr id="86" name="直角三角形 85"/>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87" name="直角三角形 86"/>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par>
                                <p:cTn id="10" presetID="53" presetClass="entr" presetSubtype="16" fill="hold" grpId="0" nodeType="withEffect">
                                  <p:stCondLst>
                                    <p:cond delay="100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animEffect transition="in" filter="fade">
                                      <p:cBhvr>
                                        <p:cTn id="14" dur="500"/>
                                        <p:tgtEl>
                                          <p:spTgt spid="57"/>
                                        </p:tgtEl>
                                      </p:cBhvr>
                                    </p:animEffect>
                                  </p:childTnLst>
                                </p:cTn>
                              </p:par>
                              <p:par>
                                <p:cTn id="15" presetID="53" presetClass="entr" presetSubtype="16" fill="hold" nodeType="withEffect">
                                  <p:stCondLst>
                                    <p:cond delay="1000"/>
                                  </p:stCondLst>
                                  <p:childTnLst>
                                    <p:set>
                                      <p:cBhvr>
                                        <p:cTn id="16" dur="1" fill="hold">
                                          <p:stCondLst>
                                            <p:cond delay="0"/>
                                          </p:stCondLst>
                                        </p:cTn>
                                        <p:tgtEl>
                                          <p:spTgt spid="58"/>
                                        </p:tgtEl>
                                        <p:attrNameLst>
                                          <p:attrName>style.visibility</p:attrName>
                                        </p:attrNameLst>
                                      </p:cBhvr>
                                      <p:to>
                                        <p:strVal val="visible"/>
                                      </p:to>
                                    </p:set>
                                    <p:anim calcmode="lin" valueType="num">
                                      <p:cBhvr>
                                        <p:cTn id="17" dur="500" fill="hold"/>
                                        <p:tgtEl>
                                          <p:spTgt spid="58"/>
                                        </p:tgtEl>
                                        <p:attrNameLst>
                                          <p:attrName>ppt_w</p:attrName>
                                        </p:attrNameLst>
                                      </p:cBhvr>
                                      <p:tavLst>
                                        <p:tav tm="0">
                                          <p:val>
                                            <p:fltVal val="0"/>
                                          </p:val>
                                        </p:tav>
                                        <p:tav tm="100000">
                                          <p:val>
                                            <p:strVal val="#ppt_w"/>
                                          </p:val>
                                        </p:tav>
                                      </p:tavLst>
                                    </p:anim>
                                    <p:anim calcmode="lin" valueType="num">
                                      <p:cBhvr>
                                        <p:cTn id="18" dur="500" fill="hold"/>
                                        <p:tgtEl>
                                          <p:spTgt spid="58"/>
                                        </p:tgtEl>
                                        <p:attrNameLst>
                                          <p:attrName>ppt_h</p:attrName>
                                        </p:attrNameLst>
                                      </p:cBhvr>
                                      <p:tavLst>
                                        <p:tav tm="0">
                                          <p:val>
                                            <p:fltVal val="0"/>
                                          </p:val>
                                        </p:tav>
                                        <p:tav tm="100000">
                                          <p:val>
                                            <p:strVal val="#ppt_h"/>
                                          </p:val>
                                        </p:tav>
                                      </p:tavLst>
                                    </p:anim>
                                    <p:animEffect transition="in" filter="fade">
                                      <p:cBhvr>
                                        <p:cTn id="19" dur="500"/>
                                        <p:tgtEl>
                                          <p:spTgt spid="58"/>
                                        </p:tgtEl>
                                      </p:cBhvr>
                                    </p:animEffect>
                                  </p:childTnLst>
                                </p:cTn>
                              </p:par>
                              <p:par>
                                <p:cTn id="20" presetID="53" presetClass="entr" presetSubtype="16" fill="hold" nodeType="withEffect">
                                  <p:stCondLst>
                                    <p:cond delay="1000"/>
                                  </p:stCondLst>
                                  <p:childTnLst>
                                    <p:set>
                                      <p:cBhvr>
                                        <p:cTn id="21" dur="1" fill="hold">
                                          <p:stCondLst>
                                            <p:cond delay="0"/>
                                          </p:stCondLst>
                                        </p:cTn>
                                        <p:tgtEl>
                                          <p:spTgt spid="65"/>
                                        </p:tgtEl>
                                        <p:attrNameLst>
                                          <p:attrName>style.visibility</p:attrName>
                                        </p:attrNameLst>
                                      </p:cBhvr>
                                      <p:to>
                                        <p:strVal val="visible"/>
                                      </p:to>
                                    </p:set>
                                    <p:anim calcmode="lin" valueType="num">
                                      <p:cBhvr>
                                        <p:cTn id="22" dur="500" fill="hold"/>
                                        <p:tgtEl>
                                          <p:spTgt spid="65"/>
                                        </p:tgtEl>
                                        <p:attrNameLst>
                                          <p:attrName>ppt_w</p:attrName>
                                        </p:attrNameLst>
                                      </p:cBhvr>
                                      <p:tavLst>
                                        <p:tav tm="0">
                                          <p:val>
                                            <p:fltVal val="0"/>
                                          </p:val>
                                        </p:tav>
                                        <p:tav tm="100000">
                                          <p:val>
                                            <p:strVal val="#ppt_w"/>
                                          </p:val>
                                        </p:tav>
                                      </p:tavLst>
                                    </p:anim>
                                    <p:anim calcmode="lin" valueType="num">
                                      <p:cBhvr>
                                        <p:cTn id="23" dur="500" fill="hold"/>
                                        <p:tgtEl>
                                          <p:spTgt spid="65"/>
                                        </p:tgtEl>
                                        <p:attrNameLst>
                                          <p:attrName>ppt_h</p:attrName>
                                        </p:attrNameLst>
                                      </p:cBhvr>
                                      <p:tavLst>
                                        <p:tav tm="0">
                                          <p:val>
                                            <p:fltVal val="0"/>
                                          </p:val>
                                        </p:tav>
                                        <p:tav tm="100000">
                                          <p:val>
                                            <p:strVal val="#ppt_h"/>
                                          </p:val>
                                        </p:tav>
                                      </p:tavLst>
                                    </p:anim>
                                    <p:animEffect transition="in" filter="fade">
                                      <p:cBhvr>
                                        <p:cTn id="24" dur="500"/>
                                        <p:tgtEl>
                                          <p:spTgt spid="65"/>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70"/>
                                        </p:tgtEl>
                                        <p:attrNameLst>
                                          <p:attrName>style.visibility</p:attrName>
                                        </p:attrNameLst>
                                      </p:cBhvr>
                                      <p:to>
                                        <p:strVal val="visible"/>
                                      </p:to>
                                    </p:set>
                                    <p:anim calcmode="lin" valueType="num">
                                      <p:cBhvr>
                                        <p:cTn id="28" dur="500" fill="hold"/>
                                        <p:tgtEl>
                                          <p:spTgt spid="70"/>
                                        </p:tgtEl>
                                        <p:attrNameLst>
                                          <p:attrName>ppt_w</p:attrName>
                                        </p:attrNameLst>
                                      </p:cBhvr>
                                      <p:tavLst>
                                        <p:tav tm="0">
                                          <p:val>
                                            <p:fltVal val="0"/>
                                          </p:val>
                                        </p:tav>
                                        <p:tav tm="100000">
                                          <p:val>
                                            <p:strVal val="#ppt_w"/>
                                          </p:val>
                                        </p:tav>
                                      </p:tavLst>
                                    </p:anim>
                                    <p:anim calcmode="lin" valueType="num">
                                      <p:cBhvr>
                                        <p:cTn id="29" dur="500" fill="hold"/>
                                        <p:tgtEl>
                                          <p:spTgt spid="70"/>
                                        </p:tgtEl>
                                        <p:attrNameLst>
                                          <p:attrName>ppt_h</p:attrName>
                                        </p:attrNameLst>
                                      </p:cBhvr>
                                      <p:tavLst>
                                        <p:tav tm="0">
                                          <p:val>
                                            <p:fltVal val="0"/>
                                          </p:val>
                                        </p:tav>
                                        <p:tav tm="100000">
                                          <p:val>
                                            <p:strVal val="#ppt_h"/>
                                          </p:val>
                                        </p:tav>
                                      </p:tavLst>
                                    </p:anim>
                                    <p:animEffect transition="in" filter="fade">
                                      <p:cBhvr>
                                        <p:cTn id="30" dur="500"/>
                                        <p:tgtEl>
                                          <p:spTgt spid="7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anim calcmode="lin" valueType="num">
                                      <p:cBhvr>
                                        <p:cTn id="33" dur="500" fill="hold"/>
                                        <p:tgtEl>
                                          <p:spTgt spid="73"/>
                                        </p:tgtEl>
                                        <p:attrNameLst>
                                          <p:attrName>ppt_w</p:attrName>
                                        </p:attrNameLst>
                                      </p:cBhvr>
                                      <p:tavLst>
                                        <p:tav tm="0">
                                          <p:val>
                                            <p:fltVal val="0"/>
                                          </p:val>
                                        </p:tav>
                                        <p:tav tm="100000">
                                          <p:val>
                                            <p:strVal val="#ppt_w"/>
                                          </p:val>
                                        </p:tav>
                                      </p:tavLst>
                                    </p:anim>
                                    <p:anim calcmode="lin" valueType="num">
                                      <p:cBhvr>
                                        <p:cTn id="34" dur="500" fill="hold"/>
                                        <p:tgtEl>
                                          <p:spTgt spid="73"/>
                                        </p:tgtEl>
                                        <p:attrNameLst>
                                          <p:attrName>ppt_h</p:attrName>
                                        </p:attrNameLst>
                                      </p:cBhvr>
                                      <p:tavLst>
                                        <p:tav tm="0">
                                          <p:val>
                                            <p:fltVal val="0"/>
                                          </p:val>
                                        </p:tav>
                                        <p:tav tm="100000">
                                          <p:val>
                                            <p:strVal val="#ppt_h"/>
                                          </p:val>
                                        </p:tav>
                                      </p:tavLst>
                                    </p:anim>
                                    <p:animEffect transition="in" filter="fade">
                                      <p:cBhvr>
                                        <p:cTn id="35" dur="500"/>
                                        <p:tgtEl>
                                          <p:spTgt spid="73"/>
                                        </p:tgtEl>
                                      </p:cBhvr>
                                    </p:animEffect>
                                  </p:childTnLst>
                                </p:cTn>
                              </p:par>
                            </p:childTnLst>
                          </p:cTn>
                        </p:par>
                        <p:par>
                          <p:cTn id="36" fill="hold">
                            <p:stCondLst>
                              <p:cond delay="2000"/>
                            </p:stCondLst>
                            <p:childTnLst>
                              <p:par>
                                <p:cTn id="37" presetID="53" presetClass="entr" presetSubtype="16" fill="hold" nodeType="after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p:cTn id="39" dur="500" fill="hold"/>
                                        <p:tgtEl>
                                          <p:spTgt spid="74"/>
                                        </p:tgtEl>
                                        <p:attrNameLst>
                                          <p:attrName>ppt_w</p:attrName>
                                        </p:attrNameLst>
                                      </p:cBhvr>
                                      <p:tavLst>
                                        <p:tav tm="0">
                                          <p:val>
                                            <p:fltVal val="0"/>
                                          </p:val>
                                        </p:tav>
                                        <p:tav tm="100000">
                                          <p:val>
                                            <p:strVal val="#ppt_w"/>
                                          </p:val>
                                        </p:tav>
                                      </p:tavLst>
                                    </p:anim>
                                    <p:anim calcmode="lin" valueType="num">
                                      <p:cBhvr>
                                        <p:cTn id="40" dur="500" fill="hold"/>
                                        <p:tgtEl>
                                          <p:spTgt spid="74"/>
                                        </p:tgtEl>
                                        <p:attrNameLst>
                                          <p:attrName>ppt_h</p:attrName>
                                        </p:attrNameLst>
                                      </p:cBhvr>
                                      <p:tavLst>
                                        <p:tav tm="0">
                                          <p:val>
                                            <p:fltVal val="0"/>
                                          </p:val>
                                        </p:tav>
                                        <p:tav tm="100000">
                                          <p:val>
                                            <p:strVal val="#ppt_h"/>
                                          </p:val>
                                        </p:tav>
                                      </p:tavLst>
                                    </p:anim>
                                    <p:animEffect transition="in" filter="fade">
                                      <p:cBhvr>
                                        <p:cTn id="41" dur="500"/>
                                        <p:tgtEl>
                                          <p:spTgt spid="7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77"/>
                                        </p:tgtEl>
                                        <p:attrNameLst>
                                          <p:attrName>style.visibility</p:attrName>
                                        </p:attrNameLst>
                                      </p:cBhvr>
                                      <p:to>
                                        <p:strVal val="visible"/>
                                      </p:to>
                                    </p:set>
                                    <p:anim calcmode="lin" valueType="num">
                                      <p:cBhvr>
                                        <p:cTn id="44" dur="500" fill="hold"/>
                                        <p:tgtEl>
                                          <p:spTgt spid="77"/>
                                        </p:tgtEl>
                                        <p:attrNameLst>
                                          <p:attrName>ppt_w</p:attrName>
                                        </p:attrNameLst>
                                      </p:cBhvr>
                                      <p:tavLst>
                                        <p:tav tm="0">
                                          <p:val>
                                            <p:fltVal val="0"/>
                                          </p:val>
                                        </p:tav>
                                        <p:tav tm="100000">
                                          <p:val>
                                            <p:strVal val="#ppt_w"/>
                                          </p:val>
                                        </p:tav>
                                      </p:tavLst>
                                    </p:anim>
                                    <p:anim calcmode="lin" valueType="num">
                                      <p:cBhvr>
                                        <p:cTn id="45" dur="500" fill="hold"/>
                                        <p:tgtEl>
                                          <p:spTgt spid="77"/>
                                        </p:tgtEl>
                                        <p:attrNameLst>
                                          <p:attrName>ppt_h</p:attrName>
                                        </p:attrNameLst>
                                      </p:cBhvr>
                                      <p:tavLst>
                                        <p:tav tm="0">
                                          <p:val>
                                            <p:fltVal val="0"/>
                                          </p:val>
                                        </p:tav>
                                        <p:tav tm="100000">
                                          <p:val>
                                            <p:strVal val="#ppt_h"/>
                                          </p:val>
                                        </p:tav>
                                      </p:tavLst>
                                    </p:anim>
                                    <p:animEffect transition="in" filter="fade">
                                      <p:cBhvr>
                                        <p:cTn id="46" dur="500"/>
                                        <p:tgtEl>
                                          <p:spTgt spid="77"/>
                                        </p:tgtEl>
                                      </p:cBhvr>
                                    </p:animEffect>
                                  </p:childTnLst>
                                </p:cTn>
                              </p:par>
                            </p:childTnLst>
                          </p:cTn>
                        </p:par>
                        <p:par>
                          <p:cTn id="47" fill="hold">
                            <p:stCondLst>
                              <p:cond delay="2500"/>
                            </p:stCondLst>
                            <p:childTnLst>
                              <p:par>
                                <p:cTn id="48" presetID="53" presetClass="entr" presetSubtype="16" fill="hold" nodeType="afterEffect">
                                  <p:stCondLst>
                                    <p:cond delay="0"/>
                                  </p:stCondLst>
                                  <p:childTnLst>
                                    <p:set>
                                      <p:cBhvr>
                                        <p:cTn id="49" dur="1" fill="hold">
                                          <p:stCondLst>
                                            <p:cond delay="0"/>
                                          </p:stCondLst>
                                        </p:cTn>
                                        <p:tgtEl>
                                          <p:spTgt spid="78"/>
                                        </p:tgtEl>
                                        <p:attrNameLst>
                                          <p:attrName>style.visibility</p:attrName>
                                        </p:attrNameLst>
                                      </p:cBhvr>
                                      <p:to>
                                        <p:strVal val="visible"/>
                                      </p:to>
                                    </p:set>
                                    <p:anim calcmode="lin" valueType="num">
                                      <p:cBhvr>
                                        <p:cTn id="50" dur="500" fill="hold"/>
                                        <p:tgtEl>
                                          <p:spTgt spid="78"/>
                                        </p:tgtEl>
                                        <p:attrNameLst>
                                          <p:attrName>ppt_w</p:attrName>
                                        </p:attrNameLst>
                                      </p:cBhvr>
                                      <p:tavLst>
                                        <p:tav tm="0">
                                          <p:val>
                                            <p:fltVal val="0"/>
                                          </p:val>
                                        </p:tav>
                                        <p:tav tm="100000">
                                          <p:val>
                                            <p:strVal val="#ppt_w"/>
                                          </p:val>
                                        </p:tav>
                                      </p:tavLst>
                                    </p:anim>
                                    <p:anim calcmode="lin" valueType="num">
                                      <p:cBhvr>
                                        <p:cTn id="51" dur="500" fill="hold"/>
                                        <p:tgtEl>
                                          <p:spTgt spid="78"/>
                                        </p:tgtEl>
                                        <p:attrNameLst>
                                          <p:attrName>ppt_h</p:attrName>
                                        </p:attrNameLst>
                                      </p:cBhvr>
                                      <p:tavLst>
                                        <p:tav tm="0">
                                          <p:val>
                                            <p:fltVal val="0"/>
                                          </p:val>
                                        </p:tav>
                                        <p:tav tm="100000">
                                          <p:val>
                                            <p:strVal val="#ppt_h"/>
                                          </p:val>
                                        </p:tav>
                                      </p:tavLst>
                                    </p:anim>
                                    <p:animEffect transition="in" filter="fade">
                                      <p:cBhvr>
                                        <p:cTn id="52" dur="500"/>
                                        <p:tgtEl>
                                          <p:spTgt spid="78"/>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anim calcmode="lin" valueType="num">
                                      <p:cBhvr>
                                        <p:cTn id="55" dur="500" fill="hold"/>
                                        <p:tgtEl>
                                          <p:spTgt spid="81"/>
                                        </p:tgtEl>
                                        <p:attrNameLst>
                                          <p:attrName>ppt_w</p:attrName>
                                        </p:attrNameLst>
                                      </p:cBhvr>
                                      <p:tavLst>
                                        <p:tav tm="0">
                                          <p:val>
                                            <p:fltVal val="0"/>
                                          </p:val>
                                        </p:tav>
                                        <p:tav tm="100000">
                                          <p:val>
                                            <p:strVal val="#ppt_w"/>
                                          </p:val>
                                        </p:tav>
                                      </p:tavLst>
                                    </p:anim>
                                    <p:anim calcmode="lin" valueType="num">
                                      <p:cBhvr>
                                        <p:cTn id="56" dur="500" fill="hold"/>
                                        <p:tgtEl>
                                          <p:spTgt spid="81"/>
                                        </p:tgtEl>
                                        <p:attrNameLst>
                                          <p:attrName>ppt_h</p:attrName>
                                        </p:attrNameLst>
                                      </p:cBhvr>
                                      <p:tavLst>
                                        <p:tav tm="0">
                                          <p:val>
                                            <p:fltVal val="0"/>
                                          </p:val>
                                        </p:tav>
                                        <p:tav tm="100000">
                                          <p:val>
                                            <p:strVal val="#ppt_h"/>
                                          </p:val>
                                        </p:tav>
                                      </p:tavLst>
                                    </p:anim>
                                    <p:animEffect transition="in" filter="fade">
                                      <p:cBhvr>
                                        <p:cTn id="57" dur="500"/>
                                        <p:tgtEl>
                                          <p:spTgt spid="81"/>
                                        </p:tgtEl>
                                      </p:cBhvr>
                                    </p:animEffect>
                                  </p:childTnLst>
                                </p:cTn>
                              </p:par>
                            </p:childTnLst>
                          </p:cTn>
                        </p:par>
                        <p:par>
                          <p:cTn id="58" fill="hold">
                            <p:stCondLst>
                              <p:cond delay="3000"/>
                            </p:stCondLst>
                            <p:childTnLst>
                              <p:par>
                                <p:cTn id="59" presetID="53" presetClass="entr" presetSubtype="16" fill="hold" nodeType="afterEffect">
                                  <p:stCondLst>
                                    <p:cond delay="0"/>
                                  </p:stCondLst>
                                  <p:childTnLst>
                                    <p:set>
                                      <p:cBhvr>
                                        <p:cTn id="60" dur="1" fill="hold">
                                          <p:stCondLst>
                                            <p:cond delay="0"/>
                                          </p:stCondLst>
                                        </p:cTn>
                                        <p:tgtEl>
                                          <p:spTgt spid="82"/>
                                        </p:tgtEl>
                                        <p:attrNameLst>
                                          <p:attrName>style.visibility</p:attrName>
                                        </p:attrNameLst>
                                      </p:cBhvr>
                                      <p:to>
                                        <p:strVal val="visible"/>
                                      </p:to>
                                    </p:set>
                                    <p:anim calcmode="lin" valueType="num">
                                      <p:cBhvr>
                                        <p:cTn id="61" dur="500" fill="hold"/>
                                        <p:tgtEl>
                                          <p:spTgt spid="82"/>
                                        </p:tgtEl>
                                        <p:attrNameLst>
                                          <p:attrName>ppt_w</p:attrName>
                                        </p:attrNameLst>
                                      </p:cBhvr>
                                      <p:tavLst>
                                        <p:tav tm="0">
                                          <p:val>
                                            <p:fltVal val="0"/>
                                          </p:val>
                                        </p:tav>
                                        <p:tav tm="100000">
                                          <p:val>
                                            <p:strVal val="#ppt_w"/>
                                          </p:val>
                                        </p:tav>
                                      </p:tavLst>
                                    </p:anim>
                                    <p:anim calcmode="lin" valueType="num">
                                      <p:cBhvr>
                                        <p:cTn id="62" dur="500" fill="hold"/>
                                        <p:tgtEl>
                                          <p:spTgt spid="82"/>
                                        </p:tgtEl>
                                        <p:attrNameLst>
                                          <p:attrName>ppt_h</p:attrName>
                                        </p:attrNameLst>
                                      </p:cBhvr>
                                      <p:tavLst>
                                        <p:tav tm="0">
                                          <p:val>
                                            <p:fltVal val="0"/>
                                          </p:val>
                                        </p:tav>
                                        <p:tav tm="100000">
                                          <p:val>
                                            <p:strVal val="#ppt_h"/>
                                          </p:val>
                                        </p:tav>
                                      </p:tavLst>
                                    </p:anim>
                                    <p:animEffect transition="in" filter="fade">
                                      <p:cBhvr>
                                        <p:cTn id="63" dur="500"/>
                                        <p:tgtEl>
                                          <p:spTgt spid="82"/>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85"/>
                                        </p:tgtEl>
                                        <p:attrNameLst>
                                          <p:attrName>style.visibility</p:attrName>
                                        </p:attrNameLst>
                                      </p:cBhvr>
                                      <p:to>
                                        <p:strVal val="visible"/>
                                      </p:to>
                                    </p:set>
                                    <p:anim calcmode="lin" valueType="num">
                                      <p:cBhvr>
                                        <p:cTn id="66" dur="500" fill="hold"/>
                                        <p:tgtEl>
                                          <p:spTgt spid="85"/>
                                        </p:tgtEl>
                                        <p:attrNameLst>
                                          <p:attrName>ppt_w</p:attrName>
                                        </p:attrNameLst>
                                      </p:cBhvr>
                                      <p:tavLst>
                                        <p:tav tm="0">
                                          <p:val>
                                            <p:fltVal val="0"/>
                                          </p:val>
                                        </p:tav>
                                        <p:tav tm="100000">
                                          <p:val>
                                            <p:strVal val="#ppt_w"/>
                                          </p:val>
                                        </p:tav>
                                      </p:tavLst>
                                    </p:anim>
                                    <p:anim calcmode="lin" valueType="num">
                                      <p:cBhvr>
                                        <p:cTn id="67" dur="500" fill="hold"/>
                                        <p:tgtEl>
                                          <p:spTgt spid="85"/>
                                        </p:tgtEl>
                                        <p:attrNameLst>
                                          <p:attrName>ppt_h</p:attrName>
                                        </p:attrNameLst>
                                      </p:cBhvr>
                                      <p:tavLst>
                                        <p:tav tm="0">
                                          <p:val>
                                            <p:fltVal val="0"/>
                                          </p:val>
                                        </p:tav>
                                        <p:tav tm="100000">
                                          <p:val>
                                            <p:strVal val="#ppt_h"/>
                                          </p:val>
                                        </p:tav>
                                      </p:tavLst>
                                    </p:anim>
                                    <p:animEffect transition="in" filter="fade">
                                      <p:cBhvr>
                                        <p:cTn id="6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73" grpId="0"/>
      <p:bldP spid="77" grpId="0"/>
      <p:bldP spid="81" grpId="0"/>
      <p:bldP spid="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t="57802"/>
          <a:stretch>
            <a:fillRect/>
          </a:stretch>
        </p:blipFill>
        <p:spPr>
          <a:xfrm>
            <a:off x="0" y="0"/>
            <a:ext cx="12211665" cy="685800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flipV="1">
            <a:off x="2912596" y="-310549"/>
            <a:ext cx="5957541" cy="8067370"/>
          </a:xfrm>
          <a:prstGeom prst="rect">
            <a:avLst/>
          </a:prstGeom>
        </p:spPr>
      </p:pic>
      <p:sp>
        <p:nvSpPr>
          <p:cNvPr id="5" name="文本框 4"/>
          <p:cNvSpPr txBox="1"/>
          <p:nvPr/>
        </p:nvSpPr>
        <p:spPr>
          <a:xfrm>
            <a:off x="4080182" y="4023130"/>
            <a:ext cx="4051300" cy="570865"/>
          </a:xfrm>
          <a:prstGeom prst="rect">
            <a:avLst/>
          </a:prstGeom>
          <a:noFill/>
        </p:spPr>
        <p:txBody>
          <a:bodyPr wrap="square" rtlCol="0" anchor="t">
            <a:spAutoFit/>
          </a:bodyPr>
          <a:lstStyle/>
          <a:p>
            <a:pPr algn="ctr">
              <a:lnSpc>
                <a:spcPct val="130000"/>
              </a:lnSpc>
              <a:spcBef>
                <a:spcPts val="0"/>
              </a:spcBef>
              <a:spcAft>
                <a:spcPts val="0"/>
              </a:spcAft>
            </a:pPr>
            <a:r>
              <a:rPr lang="zh-CN" altLang="en-US" sz="1200" dirty="0">
                <a:solidFill>
                  <a:schemeClr val="bg1"/>
                </a:solidFill>
                <a:latin typeface="FZHei-B01S" panose="02010601030101010101" pitchFamily="2" charset="-122"/>
                <a:ea typeface="FZHei-B01S" panose="02010601030101010101" pitchFamily="2" charset="-122"/>
                <a:sym typeface="FZHei-B01S" panose="02010601030101010101" pitchFamily="2" charset="-122"/>
              </a:rPr>
              <a:t>PleaseaddaclearbusinesstemplateforthetitlecontentyouwanttoaddPleaseaddaclearbusinesstemplat</a:t>
            </a:r>
            <a:endParaRPr lang="zh-CN" altLang="en-US" sz="1200"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6" name="文本框 5"/>
          <p:cNvSpPr txBox="1"/>
          <p:nvPr/>
        </p:nvSpPr>
        <p:spPr>
          <a:xfrm>
            <a:off x="4080182" y="3488752"/>
            <a:ext cx="3872230" cy="584775"/>
          </a:xfrm>
          <a:prstGeom prst="rect">
            <a:avLst/>
          </a:prstGeom>
          <a:noFill/>
        </p:spPr>
        <p:txBody>
          <a:bodyPr wrap="square" rtlCol="0">
            <a:spAutoFit/>
          </a:bodyPr>
          <a:lstStyle/>
          <a:p>
            <a:pPr algn="dist"/>
            <a:r>
              <a:rPr kumimoji="1" lang="zh-CN" altLang="en-US" sz="3200"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rPr>
              <a:t>活动成果</a:t>
            </a:r>
            <a:endParaRPr kumimoji="1" lang="zh-CN" altLang="en-US" sz="3200"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endParaRPr>
          </a:p>
        </p:txBody>
      </p:sp>
      <p:sp>
        <p:nvSpPr>
          <p:cNvPr id="7" name="文本框 6"/>
          <p:cNvSpPr txBox="1"/>
          <p:nvPr/>
        </p:nvSpPr>
        <p:spPr>
          <a:xfrm>
            <a:off x="4991407" y="2707299"/>
            <a:ext cx="2049780" cy="521970"/>
          </a:xfrm>
          <a:prstGeom prst="rect">
            <a:avLst/>
          </a:prstGeom>
          <a:solidFill>
            <a:srgbClr val="FFE26D"/>
          </a:solidFill>
          <a:ln w="28575">
            <a:noFill/>
          </a:ln>
        </p:spPr>
        <p:txBody>
          <a:bodyPr wrap="square" rtlCol="0">
            <a:spAutoFit/>
          </a:bodyPr>
          <a:lstStyle/>
          <a:p>
            <a:pPr algn="dist"/>
            <a:r>
              <a:rPr lang="en-US" altLang="zh-CN" sz="28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PART 04</a:t>
            </a:r>
            <a:endParaRPr lang="en-US" altLang="zh-CN" sz="28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9" name="矩形 8"/>
          <p:cNvSpPr/>
          <p:nvPr/>
        </p:nvSpPr>
        <p:spPr>
          <a:xfrm>
            <a:off x="3325331" y="2427637"/>
            <a:ext cx="5132070" cy="2385664"/>
          </a:xfrm>
          <a:prstGeom prst="rect">
            <a:avLst/>
          </a:prstGeom>
          <a:noFill/>
          <a:ln w="28575">
            <a:solidFill>
              <a:srgbClr val="FFE26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28"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29" name="直接连接符 28"/>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3" name="直角三角形 2"/>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4" name="直角三角形 3"/>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 name="矩形 1"/>
          <p:cNvSpPr/>
          <p:nvPr/>
        </p:nvSpPr>
        <p:spPr>
          <a:xfrm>
            <a:off x="1061720" y="2487295"/>
            <a:ext cx="4471670" cy="3463290"/>
          </a:xfrm>
          <a:prstGeom prst="rect">
            <a:avLst/>
          </a:prstGeom>
          <a:noFill/>
          <a:ln w="25400">
            <a:solidFill>
              <a:schemeClr val="accent2"/>
            </a:solidFill>
          </a:ln>
          <a:extLst>
            <a:ext uri="{909E8E84-426E-40DD-AFC4-6F175D3DCCD1}">
              <a14:hiddenFill xmlns:a14="http://schemas.microsoft.com/office/drawing/2010/main">
                <a:solidFill>
                  <a:srgbClr val="23376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latin typeface="FZHei-B01S" panose="02010601030101010101" pitchFamily="2" charset="-122"/>
              <a:ea typeface="FZHei-B01S" panose="02010601030101010101" pitchFamily="2" charset="-122"/>
              <a:sym typeface="FZHei-B01S" panose="02010601030101010101" pitchFamily="2" charset="-122"/>
            </a:endParaRPr>
          </a:p>
        </p:txBody>
      </p:sp>
      <p:sp>
        <p:nvSpPr>
          <p:cNvPr id="8" name="矩形 7"/>
          <p:cNvSpPr/>
          <p:nvPr/>
        </p:nvSpPr>
        <p:spPr>
          <a:xfrm>
            <a:off x="6570345" y="2487295"/>
            <a:ext cx="4471670" cy="346329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latin typeface="FZHei-B01S" panose="02010601030101010101" pitchFamily="2" charset="-122"/>
              <a:ea typeface="FZHei-B01S" panose="02010601030101010101" pitchFamily="2" charset="-122"/>
              <a:sym typeface="FZHei-B01S" panose="02010601030101010101" pitchFamily="2" charset="-122"/>
            </a:endParaRPr>
          </a:p>
        </p:txBody>
      </p:sp>
      <p:grpSp>
        <p:nvGrpSpPr>
          <p:cNvPr id="9" name="组合 8"/>
          <p:cNvGrpSpPr/>
          <p:nvPr/>
        </p:nvGrpSpPr>
        <p:grpSpPr>
          <a:xfrm>
            <a:off x="1061720" y="1599565"/>
            <a:ext cx="4471670" cy="720090"/>
            <a:chOff x="1211888" y="2035313"/>
            <a:chExt cx="4394433" cy="707887"/>
          </a:xfrm>
          <a:solidFill>
            <a:schemeClr val="accent2"/>
          </a:solidFill>
        </p:grpSpPr>
        <p:sp>
          <p:nvSpPr>
            <p:cNvPr id="19" name="矩形 18"/>
            <p:cNvSpPr/>
            <p:nvPr/>
          </p:nvSpPr>
          <p:spPr>
            <a:xfrm>
              <a:off x="1211888" y="2035313"/>
              <a:ext cx="4394433" cy="707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latin typeface="FZHei-B01S" panose="02010601030101010101" pitchFamily="2" charset="-122"/>
                <a:ea typeface="FZHei-B01S" panose="02010601030101010101" pitchFamily="2" charset="-122"/>
                <a:sym typeface="FZHei-B01S" panose="02010601030101010101" pitchFamily="2" charset="-122"/>
              </a:endParaRPr>
            </a:p>
          </p:txBody>
        </p:sp>
        <p:sp>
          <p:nvSpPr>
            <p:cNvPr id="20" name="文本框 19"/>
            <p:cNvSpPr txBox="1"/>
            <p:nvPr/>
          </p:nvSpPr>
          <p:spPr>
            <a:xfrm>
              <a:off x="2572190" y="2165967"/>
              <a:ext cx="1378716" cy="447790"/>
            </a:xfrm>
            <a:prstGeom prst="rect">
              <a:avLst/>
            </a:prstGeom>
            <a:grpFill/>
          </p:spPr>
          <p:txBody>
            <a:bodyPr wrap="none" rtlCol="0">
              <a:spAutoFit/>
            </a:bodyPr>
            <a:lstStyle/>
            <a:p>
              <a:pPr algn="l"/>
              <a:r>
                <a:rPr lang="zh-CN" altLang="en-US" sz="2360" b="1" dirty="0">
                  <a:solidFill>
                    <a:schemeClr val="bg1"/>
                  </a:solidFill>
                  <a:latin typeface="FZHei-B01S" panose="02010601030101010101" pitchFamily="2" charset="-122"/>
                  <a:ea typeface="FZHei-B01S" panose="02010601030101010101" pitchFamily="2" charset="-122"/>
                  <a:sym typeface="FZHei-B01S" panose="02010601030101010101" pitchFamily="2" charset="-122"/>
                </a:rPr>
                <a:t>添加标题</a:t>
              </a:r>
              <a:endParaRPr lang="zh-CN" altLang="en-US" sz="2360" b="1"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10" name="组合 9"/>
          <p:cNvGrpSpPr/>
          <p:nvPr/>
        </p:nvGrpSpPr>
        <p:grpSpPr>
          <a:xfrm>
            <a:off x="6570345" y="1599565"/>
            <a:ext cx="4471670" cy="720090"/>
            <a:chOff x="6625836" y="2035313"/>
            <a:chExt cx="4394433" cy="707887"/>
          </a:xfrm>
          <a:solidFill>
            <a:schemeClr val="accent1"/>
          </a:solidFill>
        </p:grpSpPr>
        <p:sp>
          <p:nvSpPr>
            <p:cNvPr id="17" name="矩形 16"/>
            <p:cNvSpPr/>
            <p:nvPr/>
          </p:nvSpPr>
          <p:spPr>
            <a:xfrm>
              <a:off x="6625836" y="2035313"/>
              <a:ext cx="4394433" cy="707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latin typeface="FZHei-B01S" panose="02010601030101010101" pitchFamily="2" charset="-122"/>
                <a:ea typeface="FZHei-B01S" panose="02010601030101010101" pitchFamily="2" charset="-122"/>
                <a:sym typeface="FZHei-B01S" panose="02010601030101010101" pitchFamily="2" charset="-122"/>
              </a:endParaRPr>
            </a:p>
          </p:txBody>
        </p:sp>
        <p:sp>
          <p:nvSpPr>
            <p:cNvPr id="18" name="文本框 17"/>
            <p:cNvSpPr txBox="1"/>
            <p:nvPr/>
          </p:nvSpPr>
          <p:spPr>
            <a:xfrm>
              <a:off x="8144300" y="2165578"/>
              <a:ext cx="1378716" cy="447790"/>
            </a:xfrm>
            <a:prstGeom prst="rect">
              <a:avLst/>
            </a:prstGeom>
            <a:grpFill/>
          </p:spPr>
          <p:txBody>
            <a:bodyPr wrap="none" rtlCol="0">
              <a:spAutoFit/>
            </a:bodyPr>
            <a:lstStyle/>
            <a:p>
              <a:pPr algn="l"/>
              <a:r>
                <a:rPr lang="zh-CN" altLang="en-US" sz="2360" b="1" dirty="0">
                  <a:solidFill>
                    <a:schemeClr val="bg1"/>
                  </a:solidFill>
                  <a:latin typeface="FZHei-B01S" panose="02010601030101010101" pitchFamily="2" charset="-122"/>
                  <a:ea typeface="FZHei-B01S" panose="02010601030101010101" pitchFamily="2" charset="-122"/>
                  <a:sym typeface="FZHei-B01S" panose="02010601030101010101" pitchFamily="2" charset="-122"/>
                </a:rPr>
                <a:t>添加标题</a:t>
              </a:r>
              <a:endParaRPr lang="zh-CN" altLang="en-US" sz="2360" b="1"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11" name="椭圆 10"/>
          <p:cNvSpPr/>
          <p:nvPr/>
        </p:nvSpPr>
        <p:spPr>
          <a:xfrm>
            <a:off x="1437640" y="2945765"/>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FZHei-B01S" panose="02010601030101010101" pitchFamily="2" charset="-122"/>
              <a:ea typeface="FZHei-B01S" panose="02010601030101010101" pitchFamily="2" charset="-122"/>
              <a:sym typeface="FZHei-B01S" panose="02010601030101010101" pitchFamily="2" charset="-122"/>
            </a:endParaRPr>
          </a:p>
        </p:txBody>
      </p:sp>
      <p:sp>
        <p:nvSpPr>
          <p:cNvPr id="12" name="椭圆 11"/>
          <p:cNvSpPr/>
          <p:nvPr/>
        </p:nvSpPr>
        <p:spPr>
          <a:xfrm>
            <a:off x="1437640" y="3966845"/>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latin typeface="FZHei-B01S" panose="02010601030101010101" pitchFamily="2" charset="-122"/>
              <a:ea typeface="FZHei-B01S" panose="02010601030101010101" pitchFamily="2" charset="-122"/>
              <a:sym typeface="FZHei-B01S" panose="02010601030101010101" pitchFamily="2" charset="-122"/>
            </a:endParaRPr>
          </a:p>
        </p:txBody>
      </p:sp>
      <p:sp>
        <p:nvSpPr>
          <p:cNvPr id="13" name="椭圆 12"/>
          <p:cNvSpPr/>
          <p:nvPr/>
        </p:nvSpPr>
        <p:spPr>
          <a:xfrm>
            <a:off x="1437640" y="5062220"/>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latin typeface="FZHei-B01S" panose="02010601030101010101" pitchFamily="2" charset="-122"/>
              <a:ea typeface="FZHei-B01S" panose="02010601030101010101" pitchFamily="2" charset="-122"/>
              <a:sym typeface="FZHei-B01S" panose="02010601030101010101" pitchFamily="2" charset="-122"/>
            </a:endParaRPr>
          </a:p>
        </p:txBody>
      </p:sp>
      <p:sp>
        <p:nvSpPr>
          <p:cNvPr id="14" name="椭圆 13"/>
          <p:cNvSpPr/>
          <p:nvPr/>
        </p:nvSpPr>
        <p:spPr>
          <a:xfrm>
            <a:off x="7038340" y="2945765"/>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latin typeface="FZHei-B01S" panose="02010601030101010101" pitchFamily="2" charset="-122"/>
              <a:ea typeface="FZHei-B01S" panose="02010601030101010101" pitchFamily="2" charset="-122"/>
              <a:sym typeface="FZHei-B01S" panose="02010601030101010101" pitchFamily="2" charset="-122"/>
            </a:endParaRPr>
          </a:p>
        </p:txBody>
      </p:sp>
      <p:sp>
        <p:nvSpPr>
          <p:cNvPr id="7" name="椭圆 6"/>
          <p:cNvSpPr/>
          <p:nvPr/>
        </p:nvSpPr>
        <p:spPr>
          <a:xfrm>
            <a:off x="7038340" y="3966845"/>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latin typeface="FZHei-B01S" panose="02010601030101010101" pitchFamily="2" charset="-122"/>
              <a:ea typeface="FZHei-B01S" panose="02010601030101010101" pitchFamily="2" charset="-122"/>
              <a:sym typeface="FZHei-B01S" panose="02010601030101010101" pitchFamily="2" charset="-122"/>
            </a:endParaRPr>
          </a:p>
        </p:txBody>
      </p:sp>
      <p:sp>
        <p:nvSpPr>
          <p:cNvPr id="16" name="椭圆 15"/>
          <p:cNvSpPr/>
          <p:nvPr/>
        </p:nvSpPr>
        <p:spPr>
          <a:xfrm>
            <a:off x="7038340" y="5062220"/>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a:latin typeface="FZHei-B01S" panose="02010601030101010101" pitchFamily="2" charset="-122"/>
              <a:ea typeface="FZHei-B01S" panose="02010601030101010101" pitchFamily="2" charset="-122"/>
              <a:sym typeface="FZHei-B01S" panose="02010601030101010101" pitchFamily="2" charset="-122"/>
            </a:endParaRPr>
          </a:p>
        </p:txBody>
      </p:sp>
      <p:sp>
        <p:nvSpPr>
          <p:cNvPr id="43" name="文本框 42"/>
          <p:cNvSpPr txBox="1"/>
          <p:nvPr/>
        </p:nvSpPr>
        <p:spPr>
          <a:xfrm>
            <a:off x="1801495" y="2752090"/>
            <a:ext cx="3731895" cy="570865"/>
          </a:xfrm>
          <a:prstGeom prst="rect">
            <a:avLst/>
          </a:prstGeom>
          <a:noFill/>
        </p:spPr>
        <p:txBody>
          <a:bodyPr wrap="square" rtlCol="0">
            <a:spAutoFit/>
          </a:bodyPr>
          <a:lstStyle/>
          <a:p>
            <a:pPr algn="l">
              <a:lnSpc>
                <a:spcPct val="130000"/>
              </a:lnSpc>
            </a:pPr>
            <a:r>
              <a:rPr lang="zh-CN" sz="1200" dirty="0">
                <a:solidFill>
                  <a:schemeClr val="bg2">
                    <a:lumMod val="2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请在此添加您的文字内容，请在此添加您的文字内容。请在此添加您的文字内容，请在此添加您的文字内容。</a:t>
            </a:r>
            <a:endParaRPr lang="zh-CN" altLang="zh-CN" sz="1200" dirty="0">
              <a:solidFill>
                <a:schemeClr val="bg2">
                  <a:lumMod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2" name="文本框 21"/>
          <p:cNvSpPr txBox="1"/>
          <p:nvPr/>
        </p:nvSpPr>
        <p:spPr>
          <a:xfrm>
            <a:off x="1801495" y="3773170"/>
            <a:ext cx="3731895" cy="570865"/>
          </a:xfrm>
          <a:prstGeom prst="rect">
            <a:avLst/>
          </a:prstGeom>
          <a:noFill/>
        </p:spPr>
        <p:txBody>
          <a:bodyPr wrap="square" rtlCol="0">
            <a:spAutoFit/>
          </a:bodyPr>
          <a:lstStyle/>
          <a:p>
            <a:pPr algn="l">
              <a:lnSpc>
                <a:spcPct val="130000"/>
              </a:lnSpc>
            </a:pPr>
            <a:r>
              <a:rPr lang="zh-CN" sz="1200" dirty="0">
                <a:solidFill>
                  <a:schemeClr val="bg2">
                    <a:lumMod val="2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请在此添加您的文字内容，请在此添加您的文字内容。请在此添加您的文字内容，请在此添加您的文字内容。</a:t>
            </a:r>
            <a:endParaRPr lang="zh-CN" altLang="zh-CN" sz="1200" dirty="0">
              <a:solidFill>
                <a:schemeClr val="bg2">
                  <a:lumMod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3" name="文本框 22"/>
          <p:cNvSpPr txBox="1"/>
          <p:nvPr/>
        </p:nvSpPr>
        <p:spPr>
          <a:xfrm>
            <a:off x="1801495" y="4867910"/>
            <a:ext cx="3731895" cy="570865"/>
          </a:xfrm>
          <a:prstGeom prst="rect">
            <a:avLst/>
          </a:prstGeom>
          <a:noFill/>
        </p:spPr>
        <p:txBody>
          <a:bodyPr wrap="square" rtlCol="0">
            <a:spAutoFit/>
          </a:bodyPr>
          <a:lstStyle/>
          <a:p>
            <a:pPr algn="l">
              <a:lnSpc>
                <a:spcPct val="130000"/>
              </a:lnSpc>
            </a:pPr>
            <a:r>
              <a:rPr lang="zh-CN" sz="1200" dirty="0">
                <a:solidFill>
                  <a:schemeClr val="bg2">
                    <a:lumMod val="2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请在此添加您的文字内容，请在此添加您的文字内容。请在此添加您的文字内容，请在此添加您的文字内容。</a:t>
            </a:r>
            <a:endParaRPr lang="zh-CN" altLang="zh-CN" sz="1200" dirty="0">
              <a:solidFill>
                <a:schemeClr val="bg2">
                  <a:lumMod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4" name="文本框 23"/>
          <p:cNvSpPr txBox="1"/>
          <p:nvPr/>
        </p:nvSpPr>
        <p:spPr>
          <a:xfrm>
            <a:off x="7310120" y="2752090"/>
            <a:ext cx="3731895" cy="570865"/>
          </a:xfrm>
          <a:prstGeom prst="rect">
            <a:avLst/>
          </a:prstGeom>
          <a:noFill/>
        </p:spPr>
        <p:txBody>
          <a:bodyPr wrap="square" rtlCol="0">
            <a:spAutoFit/>
          </a:bodyPr>
          <a:lstStyle/>
          <a:p>
            <a:pPr algn="l">
              <a:lnSpc>
                <a:spcPct val="130000"/>
              </a:lnSpc>
            </a:pPr>
            <a:r>
              <a:rPr lang="zh-CN" sz="1200" dirty="0">
                <a:solidFill>
                  <a:schemeClr val="bg2">
                    <a:lumMod val="2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请在此添加您的文字内容，请在此添加您的文字内容。请在此添加您的文字内容，请在此添加您的文字内容。</a:t>
            </a:r>
            <a:endParaRPr lang="zh-CN" altLang="zh-CN" sz="1200" dirty="0">
              <a:solidFill>
                <a:schemeClr val="bg2">
                  <a:lumMod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5" name="文本框 24"/>
          <p:cNvSpPr txBox="1"/>
          <p:nvPr/>
        </p:nvSpPr>
        <p:spPr>
          <a:xfrm>
            <a:off x="7310120" y="3773170"/>
            <a:ext cx="3731895" cy="570865"/>
          </a:xfrm>
          <a:prstGeom prst="rect">
            <a:avLst/>
          </a:prstGeom>
          <a:noFill/>
        </p:spPr>
        <p:txBody>
          <a:bodyPr wrap="square" rtlCol="0">
            <a:spAutoFit/>
          </a:bodyPr>
          <a:lstStyle/>
          <a:p>
            <a:pPr algn="l">
              <a:lnSpc>
                <a:spcPct val="130000"/>
              </a:lnSpc>
            </a:pPr>
            <a:r>
              <a:rPr lang="zh-CN" sz="1200" dirty="0">
                <a:solidFill>
                  <a:schemeClr val="bg2">
                    <a:lumMod val="2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请在此添加您的文字内容，请在此添加您的文字内容。请在此添加您的文字内容，请在此添加您的文字内容。</a:t>
            </a:r>
            <a:endParaRPr lang="zh-CN" altLang="zh-CN" sz="1200" dirty="0">
              <a:solidFill>
                <a:schemeClr val="bg2">
                  <a:lumMod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6" name="文本框 25"/>
          <p:cNvSpPr txBox="1"/>
          <p:nvPr/>
        </p:nvSpPr>
        <p:spPr>
          <a:xfrm>
            <a:off x="7310120" y="4867910"/>
            <a:ext cx="3731895" cy="570865"/>
          </a:xfrm>
          <a:prstGeom prst="rect">
            <a:avLst/>
          </a:prstGeom>
          <a:noFill/>
        </p:spPr>
        <p:txBody>
          <a:bodyPr wrap="square" rtlCol="0">
            <a:spAutoFit/>
          </a:bodyPr>
          <a:lstStyle/>
          <a:p>
            <a:pPr algn="l">
              <a:lnSpc>
                <a:spcPct val="130000"/>
              </a:lnSpc>
            </a:pPr>
            <a:r>
              <a:rPr lang="zh-CN" sz="1200" dirty="0">
                <a:solidFill>
                  <a:schemeClr val="bg2">
                    <a:lumMod val="2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请在此添加您的文字内容，请在此添加您的文字内容。请在此添加您的文字内容，请在此添加您的文字内容。</a:t>
            </a:r>
            <a:endParaRPr lang="zh-CN" altLang="zh-CN" sz="1200" dirty="0">
              <a:solidFill>
                <a:schemeClr val="bg2">
                  <a:lumMod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circle(in)">
                                      <p:cBhvr>
                                        <p:cTn id="7" dur="2000"/>
                                        <p:tgtEl>
                                          <p:spTgt spid="4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circle(in)">
                                      <p:cBhvr>
                                        <p:cTn id="10" dur="2000"/>
                                        <p:tgtEl>
                                          <p:spTgt spid="2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circle(in)">
                                      <p:cBhvr>
                                        <p:cTn id="13" dur="2000"/>
                                        <p:tgtEl>
                                          <p:spTgt spid="23"/>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circle(in)">
                                      <p:cBhvr>
                                        <p:cTn id="16" dur="2000"/>
                                        <p:tgtEl>
                                          <p:spTgt spid="2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circle(in)">
                                      <p:cBhvr>
                                        <p:cTn id="19" dur="2000"/>
                                        <p:tgtEl>
                                          <p:spTgt spid="2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circle(in)">
                                      <p:cBhvr>
                                        <p:cTn id="2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2" grpId="0"/>
      <p:bldP spid="23" grpId="0"/>
      <p:bldP spid="24" grpId="0"/>
      <p:bldP spid="25"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直接连接符 81"/>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83"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84" name="直接连接符 83"/>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bwMode="auto">
          <a:xfrm>
            <a:off x="1242815" y="1771748"/>
            <a:ext cx="1728787" cy="1728693"/>
            <a:chOff x="1011953" y="1914525"/>
            <a:chExt cx="1728787" cy="1728787"/>
          </a:xfrm>
        </p:grpSpPr>
        <p:sp>
          <p:nvSpPr>
            <p:cNvPr id="44" name="椭圆 43"/>
            <p:cNvSpPr/>
            <p:nvPr/>
          </p:nvSpPr>
          <p:spPr>
            <a:xfrm>
              <a:off x="1011953" y="1914525"/>
              <a:ext cx="1728787" cy="1728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defRPr/>
              </a:pPr>
              <a:endParaRPr lang="zh-CN" altLang="en-US" sz="1735" dirty="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45" name="Freeform 101"/>
            <p:cNvSpPr>
              <a:spLocks noEditPoints="1"/>
            </p:cNvSpPr>
            <p:nvPr/>
          </p:nvSpPr>
          <p:spPr bwMode="auto">
            <a:xfrm>
              <a:off x="1580991" y="2424188"/>
              <a:ext cx="590710" cy="709460"/>
            </a:xfrm>
            <a:custGeom>
              <a:avLst/>
              <a:gdLst>
                <a:gd name="T0" fmla="*/ 1491964171 w 164"/>
                <a:gd name="T1" fmla="*/ 1491493797 h 197"/>
                <a:gd name="T2" fmla="*/ 1401149712 w 164"/>
                <a:gd name="T3" fmla="*/ 1452585137 h 197"/>
                <a:gd name="T4" fmla="*/ 1284387236 w 164"/>
                <a:gd name="T5" fmla="*/ 1426644831 h 197"/>
                <a:gd name="T6" fmla="*/ 1258439219 w 164"/>
                <a:gd name="T7" fmla="*/ 1426644831 h 197"/>
                <a:gd name="T8" fmla="*/ 1206546786 w 164"/>
                <a:gd name="T9" fmla="*/ 1413676478 h 197"/>
                <a:gd name="T10" fmla="*/ 1206546786 w 164"/>
                <a:gd name="T11" fmla="*/ 1413676478 h 197"/>
                <a:gd name="T12" fmla="*/ 1128702734 w 164"/>
                <a:gd name="T13" fmla="*/ 1400708126 h 197"/>
                <a:gd name="T14" fmla="*/ 973021834 w 164"/>
                <a:gd name="T15" fmla="*/ 1400708126 h 197"/>
                <a:gd name="T16" fmla="*/ 947073817 w 164"/>
                <a:gd name="T17" fmla="*/ 1413676478 h 197"/>
                <a:gd name="T18" fmla="*/ 895177782 w 164"/>
                <a:gd name="T19" fmla="*/ 1413676478 h 197"/>
                <a:gd name="T20" fmla="*/ 830311341 w 164"/>
                <a:gd name="T21" fmla="*/ 1426644831 h 197"/>
                <a:gd name="T22" fmla="*/ 713548865 w 164"/>
                <a:gd name="T23" fmla="*/ 1452585137 h 197"/>
                <a:gd name="T24" fmla="*/ 609760398 w 164"/>
                <a:gd name="T25" fmla="*/ 1504462149 h 197"/>
                <a:gd name="T26" fmla="*/ 596786389 w 164"/>
                <a:gd name="T27" fmla="*/ 1504462149 h 197"/>
                <a:gd name="T28" fmla="*/ 0 w 164"/>
                <a:gd name="T29" fmla="*/ 2147483646 h 197"/>
                <a:gd name="T30" fmla="*/ 2114698577 w 164"/>
                <a:gd name="T31" fmla="*/ 2147483646 h 197"/>
                <a:gd name="T32" fmla="*/ 2127672586 w 164"/>
                <a:gd name="T33" fmla="*/ 2147483646 h 197"/>
                <a:gd name="T34" fmla="*/ 103788467 w 164"/>
                <a:gd name="T35" fmla="*/ 2147483646 h 197"/>
                <a:gd name="T36" fmla="*/ 661652830 w 164"/>
                <a:gd name="T37" fmla="*/ 1595247820 h 197"/>
                <a:gd name="T38" fmla="*/ 739496882 w 164"/>
                <a:gd name="T39" fmla="*/ 1556339161 h 197"/>
                <a:gd name="T40" fmla="*/ 791389315 w 164"/>
                <a:gd name="T41" fmla="*/ 1543370808 h 197"/>
                <a:gd name="T42" fmla="*/ 882207376 w 164"/>
                <a:gd name="T43" fmla="*/ 1517430502 h 197"/>
                <a:gd name="T44" fmla="*/ 908151791 w 164"/>
                <a:gd name="T45" fmla="*/ 1517430502 h 197"/>
                <a:gd name="T46" fmla="*/ 985995843 w 164"/>
                <a:gd name="T47" fmla="*/ 1504462149 h 197"/>
                <a:gd name="T48" fmla="*/ 1154650752 w 164"/>
                <a:gd name="T49" fmla="*/ 1504462149 h 197"/>
                <a:gd name="T50" fmla="*/ 1193572778 w 164"/>
                <a:gd name="T51" fmla="*/ 1517430502 h 197"/>
                <a:gd name="T52" fmla="*/ 1245465210 w 164"/>
                <a:gd name="T53" fmla="*/ 1517430502 h 197"/>
                <a:gd name="T54" fmla="*/ 1323309262 w 164"/>
                <a:gd name="T55" fmla="*/ 1543370808 h 197"/>
                <a:gd name="T56" fmla="*/ 1414123721 w 164"/>
                <a:gd name="T57" fmla="*/ 1569311115 h 197"/>
                <a:gd name="T58" fmla="*/ 1453045747 w 164"/>
                <a:gd name="T59" fmla="*/ 1595247820 h 197"/>
                <a:gd name="T60" fmla="*/ 103788467 w 164"/>
                <a:gd name="T61" fmla="*/ 2147483646 h 197"/>
                <a:gd name="T62" fmla="*/ 830311341 w 164"/>
                <a:gd name="T63" fmla="*/ 1283982149 h 197"/>
                <a:gd name="T64" fmla="*/ 856259358 w 164"/>
                <a:gd name="T65" fmla="*/ 1296950501 h 197"/>
                <a:gd name="T66" fmla="*/ 1063836293 w 164"/>
                <a:gd name="T67" fmla="*/ 1322890808 h 197"/>
                <a:gd name="T68" fmla="*/ 1154650752 w 164"/>
                <a:gd name="T69" fmla="*/ 1309918854 h 197"/>
                <a:gd name="T70" fmla="*/ 1193572778 w 164"/>
                <a:gd name="T71" fmla="*/ 1309918854 h 197"/>
                <a:gd name="T72" fmla="*/ 1232494804 w 164"/>
                <a:gd name="T73" fmla="*/ 1296950501 h 197"/>
                <a:gd name="T74" fmla="*/ 1271413228 w 164"/>
                <a:gd name="T75" fmla="*/ 1283982149 h 197"/>
                <a:gd name="T76" fmla="*/ 1323309262 w 164"/>
                <a:gd name="T77" fmla="*/ 1271010195 h 197"/>
                <a:gd name="T78" fmla="*/ 1336283271 w 164"/>
                <a:gd name="T79" fmla="*/ 1258041842 h 197"/>
                <a:gd name="T80" fmla="*/ 1388175704 w 164"/>
                <a:gd name="T81" fmla="*/ 1232101536 h 197"/>
                <a:gd name="T82" fmla="*/ 1453045747 w 164"/>
                <a:gd name="T83" fmla="*/ 1193192876 h 197"/>
                <a:gd name="T84" fmla="*/ 1725489123 w 164"/>
                <a:gd name="T85" fmla="*/ 661443603 h 197"/>
                <a:gd name="T86" fmla="*/ 1063836293 w 164"/>
                <a:gd name="T87" fmla="*/ 0 h 197"/>
                <a:gd name="T88" fmla="*/ 402183463 w 164"/>
                <a:gd name="T89" fmla="*/ 622534944 h 197"/>
                <a:gd name="T90" fmla="*/ 804363324 w 164"/>
                <a:gd name="T91" fmla="*/ 1271010195 h 197"/>
                <a:gd name="T92" fmla="*/ 505971930 w 164"/>
                <a:gd name="T93" fmla="*/ 622534944 h 197"/>
                <a:gd name="T94" fmla="*/ 1621700656 w 164"/>
                <a:gd name="T95" fmla="*/ 661443603 h 197"/>
                <a:gd name="T96" fmla="*/ 1414123721 w 164"/>
                <a:gd name="T97" fmla="*/ 1089438853 h 197"/>
                <a:gd name="T98" fmla="*/ 1375201695 w 164"/>
                <a:gd name="T99" fmla="*/ 1128347512 h 197"/>
                <a:gd name="T100" fmla="*/ 1323309262 w 164"/>
                <a:gd name="T101" fmla="*/ 1154284217 h 197"/>
                <a:gd name="T102" fmla="*/ 1271413228 w 164"/>
                <a:gd name="T103" fmla="*/ 1180224524 h 197"/>
                <a:gd name="T104" fmla="*/ 1232494804 w 164"/>
                <a:gd name="T105" fmla="*/ 1193192876 h 197"/>
                <a:gd name="T106" fmla="*/ 1206546786 w 164"/>
                <a:gd name="T107" fmla="*/ 1193192876 h 197"/>
                <a:gd name="T108" fmla="*/ 1167624760 w 164"/>
                <a:gd name="T109" fmla="*/ 1206164830 h 197"/>
                <a:gd name="T110" fmla="*/ 1128702734 w 164"/>
                <a:gd name="T111" fmla="*/ 1219133183 h 197"/>
                <a:gd name="T112" fmla="*/ 1063836293 w 164"/>
                <a:gd name="T113" fmla="*/ 1219133183 h 197"/>
                <a:gd name="T114" fmla="*/ 1063836293 w 164"/>
                <a:gd name="T115" fmla="*/ 1219133183 h 197"/>
                <a:gd name="T116" fmla="*/ 882207376 w 164"/>
                <a:gd name="T117" fmla="*/ 1193192876 h 197"/>
                <a:gd name="T118" fmla="*/ 843285350 w 164"/>
                <a:gd name="T119" fmla="*/ 1180224524 h 197"/>
                <a:gd name="T120" fmla="*/ 505971930 w 164"/>
                <a:gd name="T121" fmla="*/ 635506898 h 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4" h="197">
                  <a:moveTo>
                    <a:pt x="116" y="116"/>
                  </a:moveTo>
                  <a:cubicBezTo>
                    <a:pt x="115" y="115"/>
                    <a:pt x="115" y="115"/>
                    <a:pt x="115" y="115"/>
                  </a:cubicBezTo>
                  <a:cubicBezTo>
                    <a:pt x="114" y="115"/>
                    <a:pt x="113" y="114"/>
                    <a:pt x="112" y="114"/>
                  </a:cubicBezTo>
                  <a:cubicBezTo>
                    <a:pt x="110" y="113"/>
                    <a:pt x="109" y="113"/>
                    <a:pt x="108" y="112"/>
                  </a:cubicBezTo>
                  <a:cubicBezTo>
                    <a:pt x="106" y="112"/>
                    <a:pt x="105" y="112"/>
                    <a:pt x="104" y="111"/>
                  </a:cubicBezTo>
                  <a:cubicBezTo>
                    <a:pt x="103" y="111"/>
                    <a:pt x="101" y="110"/>
                    <a:pt x="99" y="110"/>
                  </a:cubicBezTo>
                  <a:cubicBezTo>
                    <a:pt x="98" y="110"/>
                    <a:pt x="98" y="110"/>
                    <a:pt x="97" y="110"/>
                  </a:cubicBezTo>
                  <a:cubicBezTo>
                    <a:pt x="97" y="110"/>
                    <a:pt x="97" y="110"/>
                    <a:pt x="97" y="110"/>
                  </a:cubicBezTo>
                  <a:cubicBezTo>
                    <a:pt x="96" y="109"/>
                    <a:pt x="95" y="109"/>
                    <a:pt x="94" y="109"/>
                  </a:cubicBezTo>
                  <a:cubicBezTo>
                    <a:pt x="93" y="109"/>
                    <a:pt x="93" y="109"/>
                    <a:pt x="93" y="109"/>
                  </a:cubicBezTo>
                  <a:cubicBezTo>
                    <a:pt x="93" y="109"/>
                    <a:pt x="93" y="109"/>
                    <a:pt x="93" y="109"/>
                  </a:cubicBezTo>
                  <a:cubicBezTo>
                    <a:pt x="93" y="109"/>
                    <a:pt x="93" y="109"/>
                    <a:pt x="93" y="109"/>
                  </a:cubicBezTo>
                  <a:cubicBezTo>
                    <a:pt x="92" y="109"/>
                    <a:pt x="91" y="109"/>
                    <a:pt x="90" y="109"/>
                  </a:cubicBezTo>
                  <a:cubicBezTo>
                    <a:pt x="87" y="108"/>
                    <a:pt x="87" y="108"/>
                    <a:pt x="87" y="108"/>
                  </a:cubicBezTo>
                  <a:cubicBezTo>
                    <a:pt x="83" y="108"/>
                    <a:pt x="79" y="108"/>
                    <a:pt x="76" y="108"/>
                  </a:cubicBezTo>
                  <a:cubicBezTo>
                    <a:pt x="75" y="108"/>
                    <a:pt x="75" y="108"/>
                    <a:pt x="75" y="108"/>
                  </a:cubicBezTo>
                  <a:cubicBezTo>
                    <a:pt x="74" y="108"/>
                    <a:pt x="74" y="108"/>
                    <a:pt x="74" y="108"/>
                  </a:cubicBezTo>
                  <a:cubicBezTo>
                    <a:pt x="73" y="109"/>
                    <a:pt x="73" y="109"/>
                    <a:pt x="73" y="109"/>
                  </a:cubicBezTo>
                  <a:cubicBezTo>
                    <a:pt x="72" y="109"/>
                    <a:pt x="70" y="109"/>
                    <a:pt x="69" y="109"/>
                  </a:cubicBezTo>
                  <a:cubicBezTo>
                    <a:pt x="69" y="109"/>
                    <a:pt x="69" y="109"/>
                    <a:pt x="69" y="109"/>
                  </a:cubicBezTo>
                  <a:cubicBezTo>
                    <a:pt x="68" y="109"/>
                    <a:pt x="67" y="109"/>
                    <a:pt x="67" y="109"/>
                  </a:cubicBezTo>
                  <a:cubicBezTo>
                    <a:pt x="66" y="110"/>
                    <a:pt x="65" y="110"/>
                    <a:pt x="64" y="110"/>
                  </a:cubicBezTo>
                  <a:cubicBezTo>
                    <a:pt x="62" y="110"/>
                    <a:pt x="61" y="111"/>
                    <a:pt x="59" y="111"/>
                  </a:cubicBezTo>
                  <a:cubicBezTo>
                    <a:pt x="58" y="112"/>
                    <a:pt x="56" y="112"/>
                    <a:pt x="55" y="112"/>
                  </a:cubicBezTo>
                  <a:cubicBezTo>
                    <a:pt x="54" y="113"/>
                    <a:pt x="54" y="113"/>
                    <a:pt x="54" y="113"/>
                  </a:cubicBezTo>
                  <a:cubicBezTo>
                    <a:pt x="52" y="114"/>
                    <a:pt x="49" y="115"/>
                    <a:pt x="47" y="116"/>
                  </a:cubicBezTo>
                  <a:cubicBezTo>
                    <a:pt x="46" y="116"/>
                    <a:pt x="46" y="116"/>
                    <a:pt x="46" y="116"/>
                  </a:cubicBezTo>
                  <a:cubicBezTo>
                    <a:pt x="46" y="116"/>
                    <a:pt x="46" y="116"/>
                    <a:pt x="46" y="116"/>
                  </a:cubicBezTo>
                  <a:cubicBezTo>
                    <a:pt x="18" y="130"/>
                    <a:pt x="0" y="159"/>
                    <a:pt x="0" y="190"/>
                  </a:cubicBezTo>
                  <a:cubicBezTo>
                    <a:pt x="0" y="191"/>
                    <a:pt x="0" y="191"/>
                    <a:pt x="0" y="192"/>
                  </a:cubicBezTo>
                  <a:cubicBezTo>
                    <a:pt x="0" y="197"/>
                    <a:pt x="0" y="197"/>
                    <a:pt x="0" y="197"/>
                  </a:cubicBezTo>
                  <a:cubicBezTo>
                    <a:pt x="163" y="197"/>
                    <a:pt x="163" y="197"/>
                    <a:pt x="163" y="197"/>
                  </a:cubicBezTo>
                  <a:cubicBezTo>
                    <a:pt x="163" y="192"/>
                    <a:pt x="163" y="192"/>
                    <a:pt x="163" y="192"/>
                  </a:cubicBezTo>
                  <a:cubicBezTo>
                    <a:pt x="163" y="191"/>
                    <a:pt x="164" y="191"/>
                    <a:pt x="164" y="190"/>
                  </a:cubicBezTo>
                  <a:cubicBezTo>
                    <a:pt x="164" y="158"/>
                    <a:pt x="145" y="129"/>
                    <a:pt x="116" y="116"/>
                  </a:cubicBezTo>
                  <a:close/>
                  <a:moveTo>
                    <a:pt x="8" y="189"/>
                  </a:moveTo>
                  <a:cubicBezTo>
                    <a:pt x="8" y="161"/>
                    <a:pt x="25" y="135"/>
                    <a:pt x="50" y="123"/>
                  </a:cubicBezTo>
                  <a:cubicBezTo>
                    <a:pt x="51" y="123"/>
                    <a:pt x="51" y="123"/>
                    <a:pt x="51" y="123"/>
                  </a:cubicBezTo>
                  <a:cubicBezTo>
                    <a:pt x="51" y="123"/>
                    <a:pt x="51" y="123"/>
                    <a:pt x="51" y="123"/>
                  </a:cubicBezTo>
                  <a:cubicBezTo>
                    <a:pt x="53" y="122"/>
                    <a:pt x="55" y="121"/>
                    <a:pt x="57" y="120"/>
                  </a:cubicBezTo>
                  <a:cubicBezTo>
                    <a:pt x="58" y="120"/>
                    <a:pt x="58" y="120"/>
                    <a:pt x="58" y="120"/>
                  </a:cubicBezTo>
                  <a:cubicBezTo>
                    <a:pt x="59" y="120"/>
                    <a:pt x="60" y="119"/>
                    <a:pt x="61" y="119"/>
                  </a:cubicBezTo>
                  <a:cubicBezTo>
                    <a:pt x="63" y="119"/>
                    <a:pt x="64" y="118"/>
                    <a:pt x="66" y="118"/>
                  </a:cubicBezTo>
                  <a:cubicBezTo>
                    <a:pt x="66" y="118"/>
                    <a:pt x="67" y="117"/>
                    <a:pt x="68" y="117"/>
                  </a:cubicBezTo>
                  <a:cubicBezTo>
                    <a:pt x="69" y="117"/>
                    <a:pt x="69" y="117"/>
                    <a:pt x="70" y="117"/>
                  </a:cubicBezTo>
                  <a:cubicBezTo>
                    <a:pt x="70" y="117"/>
                    <a:pt x="70" y="117"/>
                    <a:pt x="70" y="117"/>
                  </a:cubicBezTo>
                  <a:cubicBezTo>
                    <a:pt x="71" y="117"/>
                    <a:pt x="73" y="117"/>
                    <a:pt x="74" y="116"/>
                  </a:cubicBezTo>
                  <a:cubicBezTo>
                    <a:pt x="76" y="116"/>
                    <a:pt x="76" y="116"/>
                    <a:pt x="76" y="116"/>
                  </a:cubicBezTo>
                  <a:cubicBezTo>
                    <a:pt x="80" y="116"/>
                    <a:pt x="83" y="116"/>
                    <a:pt x="87" y="116"/>
                  </a:cubicBezTo>
                  <a:cubicBezTo>
                    <a:pt x="89" y="116"/>
                    <a:pt x="89" y="116"/>
                    <a:pt x="89" y="116"/>
                  </a:cubicBezTo>
                  <a:cubicBezTo>
                    <a:pt x="90" y="117"/>
                    <a:pt x="91" y="117"/>
                    <a:pt x="91" y="117"/>
                  </a:cubicBezTo>
                  <a:cubicBezTo>
                    <a:pt x="92" y="117"/>
                    <a:pt x="92" y="117"/>
                    <a:pt x="92" y="117"/>
                  </a:cubicBezTo>
                  <a:cubicBezTo>
                    <a:pt x="93" y="117"/>
                    <a:pt x="94" y="117"/>
                    <a:pt x="95" y="117"/>
                  </a:cubicBezTo>
                  <a:cubicBezTo>
                    <a:pt x="96" y="117"/>
                    <a:pt x="96" y="117"/>
                    <a:pt x="96" y="117"/>
                  </a:cubicBezTo>
                  <a:cubicBezTo>
                    <a:pt x="96" y="118"/>
                    <a:pt x="97" y="118"/>
                    <a:pt x="97" y="118"/>
                  </a:cubicBezTo>
                  <a:cubicBezTo>
                    <a:pt x="99" y="118"/>
                    <a:pt x="100" y="119"/>
                    <a:pt x="102" y="119"/>
                  </a:cubicBezTo>
                  <a:cubicBezTo>
                    <a:pt x="103" y="119"/>
                    <a:pt x="104" y="120"/>
                    <a:pt x="105" y="120"/>
                  </a:cubicBezTo>
                  <a:cubicBezTo>
                    <a:pt x="106" y="120"/>
                    <a:pt x="107" y="121"/>
                    <a:pt x="109" y="121"/>
                  </a:cubicBezTo>
                  <a:cubicBezTo>
                    <a:pt x="110" y="122"/>
                    <a:pt x="111" y="122"/>
                    <a:pt x="112" y="123"/>
                  </a:cubicBezTo>
                  <a:cubicBezTo>
                    <a:pt x="112" y="123"/>
                    <a:pt x="112" y="123"/>
                    <a:pt x="112" y="123"/>
                  </a:cubicBezTo>
                  <a:cubicBezTo>
                    <a:pt x="138" y="135"/>
                    <a:pt x="155" y="161"/>
                    <a:pt x="156" y="189"/>
                  </a:cubicBezTo>
                  <a:lnTo>
                    <a:pt x="8" y="189"/>
                  </a:lnTo>
                  <a:close/>
                  <a:moveTo>
                    <a:pt x="62" y="98"/>
                  </a:moveTo>
                  <a:cubicBezTo>
                    <a:pt x="62" y="98"/>
                    <a:pt x="63" y="98"/>
                    <a:pt x="64" y="99"/>
                  </a:cubicBezTo>
                  <a:cubicBezTo>
                    <a:pt x="65" y="99"/>
                    <a:pt x="65" y="99"/>
                    <a:pt x="65" y="99"/>
                  </a:cubicBezTo>
                  <a:cubicBezTo>
                    <a:pt x="65" y="99"/>
                    <a:pt x="66" y="100"/>
                    <a:pt x="66" y="100"/>
                  </a:cubicBezTo>
                  <a:cubicBezTo>
                    <a:pt x="71" y="101"/>
                    <a:pt x="76" y="102"/>
                    <a:pt x="81" y="102"/>
                  </a:cubicBezTo>
                  <a:cubicBezTo>
                    <a:pt x="82" y="102"/>
                    <a:pt x="82" y="102"/>
                    <a:pt x="82" y="102"/>
                  </a:cubicBezTo>
                  <a:cubicBezTo>
                    <a:pt x="83" y="102"/>
                    <a:pt x="85" y="102"/>
                    <a:pt x="87" y="102"/>
                  </a:cubicBezTo>
                  <a:cubicBezTo>
                    <a:pt x="87" y="102"/>
                    <a:pt x="88" y="102"/>
                    <a:pt x="89" y="101"/>
                  </a:cubicBezTo>
                  <a:cubicBezTo>
                    <a:pt x="90" y="101"/>
                    <a:pt x="90" y="101"/>
                    <a:pt x="90" y="101"/>
                  </a:cubicBezTo>
                  <a:cubicBezTo>
                    <a:pt x="91" y="101"/>
                    <a:pt x="91" y="101"/>
                    <a:pt x="92" y="101"/>
                  </a:cubicBezTo>
                  <a:cubicBezTo>
                    <a:pt x="92" y="101"/>
                    <a:pt x="93" y="101"/>
                    <a:pt x="93" y="101"/>
                  </a:cubicBezTo>
                  <a:cubicBezTo>
                    <a:pt x="95" y="100"/>
                    <a:pt x="95" y="100"/>
                    <a:pt x="95" y="100"/>
                  </a:cubicBezTo>
                  <a:cubicBezTo>
                    <a:pt x="96" y="100"/>
                    <a:pt x="96" y="100"/>
                    <a:pt x="97" y="100"/>
                  </a:cubicBezTo>
                  <a:cubicBezTo>
                    <a:pt x="97" y="100"/>
                    <a:pt x="98" y="99"/>
                    <a:pt x="98" y="99"/>
                  </a:cubicBezTo>
                  <a:cubicBezTo>
                    <a:pt x="99" y="99"/>
                    <a:pt x="99" y="99"/>
                    <a:pt x="99" y="99"/>
                  </a:cubicBezTo>
                  <a:cubicBezTo>
                    <a:pt x="100" y="99"/>
                    <a:pt x="101" y="98"/>
                    <a:pt x="102" y="98"/>
                  </a:cubicBezTo>
                  <a:cubicBezTo>
                    <a:pt x="102" y="98"/>
                    <a:pt x="102" y="98"/>
                    <a:pt x="102" y="98"/>
                  </a:cubicBezTo>
                  <a:cubicBezTo>
                    <a:pt x="103" y="97"/>
                    <a:pt x="103" y="97"/>
                    <a:pt x="103" y="97"/>
                  </a:cubicBezTo>
                  <a:cubicBezTo>
                    <a:pt x="104" y="97"/>
                    <a:pt x="105" y="96"/>
                    <a:pt x="106" y="96"/>
                  </a:cubicBezTo>
                  <a:cubicBezTo>
                    <a:pt x="107" y="95"/>
                    <a:pt x="107" y="95"/>
                    <a:pt x="107" y="95"/>
                  </a:cubicBezTo>
                  <a:cubicBezTo>
                    <a:pt x="108" y="95"/>
                    <a:pt x="109" y="94"/>
                    <a:pt x="110" y="93"/>
                  </a:cubicBezTo>
                  <a:cubicBezTo>
                    <a:pt x="111" y="93"/>
                    <a:pt x="112" y="92"/>
                    <a:pt x="112" y="92"/>
                  </a:cubicBezTo>
                  <a:cubicBezTo>
                    <a:pt x="114" y="90"/>
                    <a:pt x="114" y="90"/>
                    <a:pt x="114" y="90"/>
                  </a:cubicBezTo>
                  <a:cubicBezTo>
                    <a:pt x="126" y="80"/>
                    <a:pt x="133" y="66"/>
                    <a:pt x="133" y="51"/>
                  </a:cubicBezTo>
                  <a:cubicBezTo>
                    <a:pt x="133" y="51"/>
                    <a:pt x="133" y="51"/>
                    <a:pt x="133" y="51"/>
                  </a:cubicBezTo>
                  <a:cubicBezTo>
                    <a:pt x="133" y="23"/>
                    <a:pt x="110" y="0"/>
                    <a:pt x="82" y="0"/>
                  </a:cubicBezTo>
                  <a:cubicBezTo>
                    <a:pt x="55" y="0"/>
                    <a:pt x="32" y="21"/>
                    <a:pt x="31" y="48"/>
                  </a:cubicBezTo>
                  <a:cubicBezTo>
                    <a:pt x="31" y="48"/>
                    <a:pt x="31" y="48"/>
                    <a:pt x="31" y="48"/>
                  </a:cubicBezTo>
                  <a:cubicBezTo>
                    <a:pt x="31" y="49"/>
                    <a:pt x="31" y="50"/>
                    <a:pt x="31" y="51"/>
                  </a:cubicBezTo>
                  <a:cubicBezTo>
                    <a:pt x="31" y="71"/>
                    <a:pt x="43" y="90"/>
                    <a:pt x="62" y="98"/>
                  </a:cubicBezTo>
                  <a:close/>
                  <a:moveTo>
                    <a:pt x="39" y="49"/>
                  </a:moveTo>
                  <a:cubicBezTo>
                    <a:pt x="39" y="48"/>
                    <a:pt x="39" y="48"/>
                    <a:pt x="39" y="48"/>
                  </a:cubicBezTo>
                  <a:cubicBezTo>
                    <a:pt x="40" y="26"/>
                    <a:pt x="59" y="8"/>
                    <a:pt x="82" y="8"/>
                  </a:cubicBezTo>
                  <a:cubicBezTo>
                    <a:pt x="105" y="8"/>
                    <a:pt x="125" y="27"/>
                    <a:pt x="125" y="51"/>
                  </a:cubicBezTo>
                  <a:cubicBezTo>
                    <a:pt x="125" y="51"/>
                    <a:pt x="125" y="51"/>
                    <a:pt x="125" y="51"/>
                  </a:cubicBezTo>
                  <a:cubicBezTo>
                    <a:pt x="125" y="64"/>
                    <a:pt x="119" y="76"/>
                    <a:pt x="109" y="84"/>
                  </a:cubicBezTo>
                  <a:cubicBezTo>
                    <a:pt x="107" y="86"/>
                    <a:pt x="107" y="86"/>
                    <a:pt x="107" y="86"/>
                  </a:cubicBezTo>
                  <a:cubicBezTo>
                    <a:pt x="107" y="86"/>
                    <a:pt x="106" y="86"/>
                    <a:pt x="106" y="87"/>
                  </a:cubicBezTo>
                  <a:cubicBezTo>
                    <a:pt x="105" y="87"/>
                    <a:pt x="104" y="88"/>
                    <a:pt x="103" y="88"/>
                  </a:cubicBezTo>
                  <a:cubicBezTo>
                    <a:pt x="102" y="89"/>
                    <a:pt x="102" y="89"/>
                    <a:pt x="102" y="89"/>
                  </a:cubicBezTo>
                  <a:cubicBezTo>
                    <a:pt x="101" y="89"/>
                    <a:pt x="100" y="90"/>
                    <a:pt x="99" y="90"/>
                  </a:cubicBezTo>
                  <a:cubicBezTo>
                    <a:pt x="98" y="91"/>
                    <a:pt x="98" y="91"/>
                    <a:pt x="98" y="91"/>
                  </a:cubicBezTo>
                  <a:cubicBezTo>
                    <a:pt x="98" y="91"/>
                    <a:pt x="97" y="91"/>
                    <a:pt x="97" y="91"/>
                  </a:cubicBezTo>
                  <a:cubicBezTo>
                    <a:pt x="95" y="92"/>
                    <a:pt x="95" y="92"/>
                    <a:pt x="95" y="92"/>
                  </a:cubicBezTo>
                  <a:cubicBezTo>
                    <a:pt x="95" y="92"/>
                    <a:pt x="95" y="92"/>
                    <a:pt x="94" y="92"/>
                  </a:cubicBezTo>
                  <a:cubicBezTo>
                    <a:pt x="94" y="92"/>
                    <a:pt x="93" y="92"/>
                    <a:pt x="93" y="92"/>
                  </a:cubicBezTo>
                  <a:cubicBezTo>
                    <a:pt x="91" y="93"/>
                    <a:pt x="91" y="93"/>
                    <a:pt x="91" y="93"/>
                  </a:cubicBezTo>
                  <a:cubicBezTo>
                    <a:pt x="91" y="93"/>
                    <a:pt x="91" y="93"/>
                    <a:pt x="90" y="93"/>
                  </a:cubicBezTo>
                  <a:cubicBezTo>
                    <a:pt x="90" y="93"/>
                    <a:pt x="89" y="93"/>
                    <a:pt x="89" y="93"/>
                  </a:cubicBezTo>
                  <a:cubicBezTo>
                    <a:pt x="87" y="94"/>
                    <a:pt x="87" y="94"/>
                    <a:pt x="87" y="94"/>
                  </a:cubicBezTo>
                  <a:cubicBezTo>
                    <a:pt x="87" y="94"/>
                    <a:pt x="87" y="94"/>
                    <a:pt x="86" y="94"/>
                  </a:cubicBezTo>
                  <a:cubicBezTo>
                    <a:pt x="85" y="94"/>
                    <a:pt x="83" y="94"/>
                    <a:pt x="82" y="94"/>
                  </a:cubicBezTo>
                  <a:cubicBezTo>
                    <a:pt x="82" y="94"/>
                    <a:pt x="82" y="94"/>
                    <a:pt x="82" y="94"/>
                  </a:cubicBezTo>
                  <a:cubicBezTo>
                    <a:pt x="82" y="94"/>
                    <a:pt x="82" y="94"/>
                    <a:pt x="82" y="94"/>
                  </a:cubicBezTo>
                  <a:cubicBezTo>
                    <a:pt x="77" y="94"/>
                    <a:pt x="73" y="93"/>
                    <a:pt x="69" y="92"/>
                  </a:cubicBezTo>
                  <a:cubicBezTo>
                    <a:pt x="69" y="92"/>
                    <a:pt x="68" y="92"/>
                    <a:pt x="68" y="92"/>
                  </a:cubicBezTo>
                  <a:cubicBezTo>
                    <a:pt x="66" y="91"/>
                    <a:pt x="66" y="91"/>
                    <a:pt x="66" y="91"/>
                  </a:cubicBezTo>
                  <a:cubicBezTo>
                    <a:pt x="66" y="91"/>
                    <a:pt x="65" y="91"/>
                    <a:pt x="65" y="91"/>
                  </a:cubicBezTo>
                  <a:cubicBezTo>
                    <a:pt x="49" y="84"/>
                    <a:pt x="39" y="68"/>
                    <a:pt x="39" y="51"/>
                  </a:cubicBezTo>
                  <a:cubicBezTo>
                    <a:pt x="39" y="50"/>
                    <a:pt x="39" y="50"/>
                    <a:pt x="39"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165" eaLnBrk="0" fontAlgn="base" hangingPunct="0">
                <a:spcBef>
                  <a:spcPct val="0"/>
                </a:spcBef>
                <a:spcAft>
                  <a:spcPct val="0"/>
                </a:spcAft>
              </a:pPr>
              <a:endParaRPr lang="zh-CN" altLang="en-US" sz="1735">
                <a:solidFill>
                  <a:prstClr val="black"/>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grpSp>
        <p:nvGrpSpPr>
          <p:cNvPr id="46" name="组合 45"/>
          <p:cNvGrpSpPr/>
          <p:nvPr/>
        </p:nvGrpSpPr>
        <p:grpSpPr bwMode="auto">
          <a:xfrm>
            <a:off x="6500616" y="1771748"/>
            <a:ext cx="1728787" cy="1728693"/>
            <a:chOff x="6269753" y="1914525"/>
            <a:chExt cx="1728787" cy="1728787"/>
          </a:xfrm>
        </p:grpSpPr>
        <p:sp>
          <p:nvSpPr>
            <p:cNvPr id="47" name="椭圆 46"/>
            <p:cNvSpPr/>
            <p:nvPr/>
          </p:nvSpPr>
          <p:spPr>
            <a:xfrm>
              <a:off x="6269753" y="1914525"/>
              <a:ext cx="1728787" cy="1728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defRPr/>
              </a:pPr>
              <a:endParaRPr lang="zh-CN" altLang="en-US" sz="1735" dirty="0">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48" name="Freeform 139"/>
            <p:cNvSpPr>
              <a:spLocks noEditPoints="1"/>
            </p:cNvSpPr>
            <p:nvPr/>
          </p:nvSpPr>
          <p:spPr bwMode="auto">
            <a:xfrm>
              <a:off x="6734050" y="2493018"/>
              <a:ext cx="800192" cy="571800"/>
            </a:xfrm>
            <a:custGeom>
              <a:avLst/>
              <a:gdLst>
                <a:gd name="T0" fmla="*/ 2147483646 w 206"/>
                <a:gd name="T1" fmla="*/ 1724879433 h 147"/>
                <a:gd name="T2" fmla="*/ 2147483646 w 206"/>
                <a:gd name="T3" fmla="*/ 242089229 h 147"/>
                <a:gd name="T4" fmla="*/ 2147483646 w 206"/>
                <a:gd name="T5" fmla="*/ 0 h 147"/>
                <a:gd name="T6" fmla="*/ 482842068 w 206"/>
                <a:gd name="T7" fmla="*/ 0 h 147"/>
                <a:gd name="T8" fmla="*/ 241421034 w 206"/>
                <a:gd name="T9" fmla="*/ 242089229 h 147"/>
                <a:gd name="T10" fmla="*/ 241421034 w 206"/>
                <a:gd name="T11" fmla="*/ 1724879433 h 147"/>
                <a:gd name="T12" fmla="*/ 0 w 206"/>
                <a:gd name="T13" fmla="*/ 1724879433 h 147"/>
                <a:gd name="T14" fmla="*/ 0 w 206"/>
                <a:gd name="T15" fmla="*/ 1997227384 h 147"/>
                <a:gd name="T16" fmla="*/ 241421034 w 206"/>
                <a:gd name="T17" fmla="*/ 2147483646 h 147"/>
                <a:gd name="T18" fmla="*/ 2147483646 w 206"/>
                <a:gd name="T19" fmla="*/ 2147483646 h 147"/>
                <a:gd name="T20" fmla="*/ 2147483646 w 206"/>
                <a:gd name="T21" fmla="*/ 1997227384 h 147"/>
                <a:gd name="T22" fmla="*/ 2147483646 w 206"/>
                <a:gd name="T23" fmla="*/ 1724879433 h 147"/>
                <a:gd name="T24" fmla="*/ 2147483646 w 206"/>
                <a:gd name="T25" fmla="*/ 1724879433 h 147"/>
                <a:gd name="T26" fmla="*/ 362129609 w 206"/>
                <a:gd name="T27" fmla="*/ 242089229 h 147"/>
                <a:gd name="T28" fmla="*/ 482842068 w 206"/>
                <a:gd name="T29" fmla="*/ 121042669 h 147"/>
                <a:gd name="T30" fmla="*/ 2147483646 w 206"/>
                <a:gd name="T31" fmla="*/ 121042669 h 147"/>
                <a:gd name="T32" fmla="*/ 2147483646 w 206"/>
                <a:gd name="T33" fmla="*/ 242089229 h 147"/>
                <a:gd name="T34" fmla="*/ 2147483646 w 206"/>
                <a:gd name="T35" fmla="*/ 1724879433 h 147"/>
                <a:gd name="T36" fmla="*/ 362129609 w 206"/>
                <a:gd name="T37" fmla="*/ 1724879433 h 147"/>
                <a:gd name="T38" fmla="*/ 362129609 w 206"/>
                <a:gd name="T39" fmla="*/ 242089229 h 147"/>
                <a:gd name="T40" fmla="*/ 2147483646 w 206"/>
                <a:gd name="T41" fmla="*/ 1997227384 h 147"/>
                <a:gd name="T42" fmla="*/ 2147483646 w 206"/>
                <a:gd name="T43" fmla="*/ 2103142637 h 147"/>
                <a:gd name="T44" fmla="*/ 241421034 w 206"/>
                <a:gd name="T45" fmla="*/ 2103142637 h 147"/>
                <a:gd name="T46" fmla="*/ 120708575 w 206"/>
                <a:gd name="T47" fmla="*/ 1997227384 h 147"/>
                <a:gd name="T48" fmla="*/ 120708575 w 206"/>
                <a:gd name="T49" fmla="*/ 1845922102 h 147"/>
                <a:gd name="T50" fmla="*/ 241421034 w 206"/>
                <a:gd name="T51" fmla="*/ 1845922102 h 147"/>
                <a:gd name="T52" fmla="*/ 995858366 w 206"/>
                <a:gd name="T53" fmla="*/ 1845922102 h 147"/>
                <a:gd name="T54" fmla="*/ 1131657941 w 206"/>
                <a:gd name="T55" fmla="*/ 1936706049 h 147"/>
                <a:gd name="T56" fmla="*/ 1991716732 w 206"/>
                <a:gd name="T57" fmla="*/ 1936706049 h 147"/>
                <a:gd name="T58" fmla="*/ 2127516307 w 206"/>
                <a:gd name="T59" fmla="*/ 1845922102 h 147"/>
                <a:gd name="T60" fmla="*/ 2147483646 w 206"/>
                <a:gd name="T61" fmla="*/ 1845922102 h 147"/>
                <a:gd name="T62" fmla="*/ 2147483646 w 206"/>
                <a:gd name="T63" fmla="*/ 1845922102 h 147"/>
                <a:gd name="T64" fmla="*/ 2147483646 w 206"/>
                <a:gd name="T65" fmla="*/ 1997227384 h 1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6" h="147">
                  <a:moveTo>
                    <a:pt x="191" y="114"/>
                  </a:moveTo>
                  <a:cubicBezTo>
                    <a:pt x="191" y="16"/>
                    <a:pt x="191" y="16"/>
                    <a:pt x="191" y="16"/>
                  </a:cubicBezTo>
                  <a:cubicBezTo>
                    <a:pt x="191" y="8"/>
                    <a:pt x="184" y="0"/>
                    <a:pt x="175" y="0"/>
                  </a:cubicBezTo>
                  <a:cubicBezTo>
                    <a:pt x="32" y="0"/>
                    <a:pt x="32" y="0"/>
                    <a:pt x="32" y="0"/>
                  </a:cubicBezTo>
                  <a:cubicBezTo>
                    <a:pt x="23" y="0"/>
                    <a:pt x="16" y="8"/>
                    <a:pt x="16" y="16"/>
                  </a:cubicBezTo>
                  <a:cubicBezTo>
                    <a:pt x="16" y="114"/>
                    <a:pt x="16" y="114"/>
                    <a:pt x="16" y="114"/>
                  </a:cubicBezTo>
                  <a:cubicBezTo>
                    <a:pt x="0" y="114"/>
                    <a:pt x="0" y="114"/>
                    <a:pt x="0" y="114"/>
                  </a:cubicBezTo>
                  <a:cubicBezTo>
                    <a:pt x="0" y="132"/>
                    <a:pt x="0" y="132"/>
                    <a:pt x="0" y="132"/>
                  </a:cubicBezTo>
                  <a:cubicBezTo>
                    <a:pt x="0" y="140"/>
                    <a:pt x="7" y="147"/>
                    <a:pt x="16" y="147"/>
                  </a:cubicBezTo>
                  <a:cubicBezTo>
                    <a:pt x="191" y="147"/>
                    <a:pt x="191" y="147"/>
                    <a:pt x="191" y="147"/>
                  </a:cubicBezTo>
                  <a:cubicBezTo>
                    <a:pt x="199" y="147"/>
                    <a:pt x="206" y="140"/>
                    <a:pt x="206" y="132"/>
                  </a:cubicBezTo>
                  <a:cubicBezTo>
                    <a:pt x="206" y="114"/>
                    <a:pt x="206" y="114"/>
                    <a:pt x="206" y="114"/>
                  </a:cubicBezTo>
                  <a:lnTo>
                    <a:pt x="191" y="114"/>
                  </a:lnTo>
                  <a:close/>
                  <a:moveTo>
                    <a:pt x="24" y="16"/>
                  </a:moveTo>
                  <a:cubicBezTo>
                    <a:pt x="24" y="12"/>
                    <a:pt x="27" y="8"/>
                    <a:pt x="32" y="8"/>
                  </a:cubicBezTo>
                  <a:cubicBezTo>
                    <a:pt x="175" y="8"/>
                    <a:pt x="175" y="8"/>
                    <a:pt x="175" y="8"/>
                  </a:cubicBezTo>
                  <a:cubicBezTo>
                    <a:pt x="179" y="8"/>
                    <a:pt x="183" y="12"/>
                    <a:pt x="183" y="16"/>
                  </a:cubicBezTo>
                  <a:cubicBezTo>
                    <a:pt x="183" y="114"/>
                    <a:pt x="183" y="114"/>
                    <a:pt x="183" y="114"/>
                  </a:cubicBezTo>
                  <a:cubicBezTo>
                    <a:pt x="24" y="114"/>
                    <a:pt x="24" y="114"/>
                    <a:pt x="24" y="114"/>
                  </a:cubicBezTo>
                  <a:lnTo>
                    <a:pt x="24" y="16"/>
                  </a:lnTo>
                  <a:close/>
                  <a:moveTo>
                    <a:pt x="198" y="132"/>
                  </a:moveTo>
                  <a:cubicBezTo>
                    <a:pt x="198" y="136"/>
                    <a:pt x="195" y="139"/>
                    <a:pt x="191" y="139"/>
                  </a:cubicBezTo>
                  <a:cubicBezTo>
                    <a:pt x="16" y="139"/>
                    <a:pt x="16" y="139"/>
                    <a:pt x="16" y="139"/>
                  </a:cubicBezTo>
                  <a:cubicBezTo>
                    <a:pt x="11" y="139"/>
                    <a:pt x="8" y="136"/>
                    <a:pt x="8" y="132"/>
                  </a:cubicBezTo>
                  <a:cubicBezTo>
                    <a:pt x="8" y="122"/>
                    <a:pt x="8" y="122"/>
                    <a:pt x="8" y="122"/>
                  </a:cubicBezTo>
                  <a:cubicBezTo>
                    <a:pt x="16" y="122"/>
                    <a:pt x="16" y="122"/>
                    <a:pt x="16" y="122"/>
                  </a:cubicBezTo>
                  <a:cubicBezTo>
                    <a:pt x="66" y="122"/>
                    <a:pt x="66" y="122"/>
                    <a:pt x="66" y="122"/>
                  </a:cubicBezTo>
                  <a:cubicBezTo>
                    <a:pt x="67" y="126"/>
                    <a:pt x="71" y="128"/>
                    <a:pt x="75" y="128"/>
                  </a:cubicBezTo>
                  <a:cubicBezTo>
                    <a:pt x="132" y="128"/>
                    <a:pt x="132" y="128"/>
                    <a:pt x="132" y="128"/>
                  </a:cubicBezTo>
                  <a:cubicBezTo>
                    <a:pt x="136" y="128"/>
                    <a:pt x="140" y="126"/>
                    <a:pt x="141" y="122"/>
                  </a:cubicBezTo>
                  <a:cubicBezTo>
                    <a:pt x="191" y="122"/>
                    <a:pt x="191" y="122"/>
                    <a:pt x="191" y="122"/>
                  </a:cubicBezTo>
                  <a:cubicBezTo>
                    <a:pt x="198" y="122"/>
                    <a:pt x="198" y="122"/>
                    <a:pt x="198" y="122"/>
                  </a:cubicBezTo>
                  <a:lnTo>
                    <a:pt x="198" y="1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165" eaLnBrk="0" fontAlgn="base" hangingPunct="0">
                <a:spcBef>
                  <a:spcPct val="0"/>
                </a:spcBef>
                <a:spcAft>
                  <a:spcPct val="0"/>
                </a:spcAft>
              </a:pPr>
              <a:endParaRPr lang="zh-CN" altLang="en-US" sz="1735">
                <a:solidFill>
                  <a:prstClr val="black"/>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grpSp>
        <p:nvGrpSpPr>
          <p:cNvPr id="49" name="组合 48"/>
          <p:cNvGrpSpPr/>
          <p:nvPr/>
        </p:nvGrpSpPr>
        <p:grpSpPr bwMode="auto">
          <a:xfrm>
            <a:off x="9129516" y="1771748"/>
            <a:ext cx="1728787" cy="1728693"/>
            <a:chOff x="8898653" y="1914525"/>
            <a:chExt cx="1728787" cy="1728787"/>
          </a:xfrm>
        </p:grpSpPr>
        <p:sp>
          <p:nvSpPr>
            <p:cNvPr id="50" name="椭圆 49"/>
            <p:cNvSpPr/>
            <p:nvPr/>
          </p:nvSpPr>
          <p:spPr>
            <a:xfrm>
              <a:off x="8898653" y="1914525"/>
              <a:ext cx="1728787" cy="17287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defRPr/>
              </a:pPr>
              <a:endParaRPr lang="zh-CN" altLang="en-US" sz="1735">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51" name="Freeform 21"/>
            <p:cNvSpPr>
              <a:spLocks noEditPoints="1"/>
            </p:cNvSpPr>
            <p:nvPr/>
          </p:nvSpPr>
          <p:spPr bwMode="auto">
            <a:xfrm>
              <a:off x="9393974" y="2418097"/>
              <a:ext cx="738144" cy="721642"/>
            </a:xfrm>
            <a:custGeom>
              <a:avLst/>
              <a:gdLst>
                <a:gd name="T0" fmla="*/ 2147483646 w 208"/>
                <a:gd name="T1" fmla="*/ 1251085496 h 203"/>
                <a:gd name="T2" fmla="*/ 1612000033 w 208"/>
                <a:gd name="T3" fmla="*/ 568675225 h 203"/>
                <a:gd name="T4" fmla="*/ 843783762 w 208"/>
                <a:gd name="T5" fmla="*/ 404389691 h 203"/>
                <a:gd name="T6" fmla="*/ 264468478 w 208"/>
                <a:gd name="T7" fmla="*/ 745594827 h 203"/>
                <a:gd name="T8" fmla="*/ 214093699 w 208"/>
                <a:gd name="T9" fmla="*/ 1251085496 h 203"/>
                <a:gd name="T10" fmla="*/ 0 w 208"/>
                <a:gd name="T11" fmla="*/ 1857670033 h 203"/>
                <a:gd name="T12" fmla="*/ 617095482 w 208"/>
                <a:gd name="T13" fmla="*/ 2147483646 h 203"/>
                <a:gd name="T14" fmla="*/ 906749575 w 208"/>
                <a:gd name="T15" fmla="*/ 2147483646 h 203"/>
                <a:gd name="T16" fmla="*/ 1460875695 w 208"/>
                <a:gd name="T17" fmla="*/ 2147483646 h 203"/>
                <a:gd name="T18" fmla="*/ 1763127919 w 208"/>
                <a:gd name="T19" fmla="*/ 2147483646 h 203"/>
                <a:gd name="T20" fmla="*/ 2147483646 w 208"/>
                <a:gd name="T21" fmla="*/ 1465917964 h 203"/>
                <a:gd name="T22" fmla="*/ 2147483646 w 208"/>
                <a:gd name="T23" fmla="*/ 1263723118 h 203"/>
                <a:gd name="T24" fmla="*/ 2147483646 w 208"/>
                <a:gd name="T25" fmla="*/ 1402729853 h 203"/>
                <a:gd name="T26" fmla="*/ 2147483646 w 208"/>
                <a:gd name="T27" fmla="*/ 1326907674 h 203"/>
                <a:gd name="T28" fmla="*/ 2147483646 w 208"/>
                <a:gd name="T29" fmla="*/ 1314270052 h 203"/>
                <a:gd name="T30" fmla="*/ 1498659441 w 208"/>
                <a:gd name="T31" fmla="*/ 568675225 h 203"/>
                <a:gd name="T32" fmla="*/ 1473470277 w 208"/>
                <a:gd name="T33" fmla="*/ 593950470 h 203"/>
                <a:gd name="T34" fmla="*/ 1448281113 w 208"/>
                <a:gd name="T35" fmla="*/ 631859782 h 203"/>
                <a:gd name="T36" fmla="*/ 1360126137 w 208"/>
                <a:gd name="T37" fmla="*/ 682410270 h 203"/>
                <a:gd name="T38" fmla="*/ 1309751358 w 208"/>
                <a:gd name="T39" fmla="*/ 695047893 h 203"/>
                <a:gd name="T40" fmla="*/ 1246781996 w 208"/>
                <a:gd name="T41" fmla="*/ 707685515 h 203"/>
                <a:gd name="T42" fmla="*/ 1171221602 w 208"/>
                <a:gd name="T43" fmla="*/ 695047893 h 203"/>
                <a:gd name="T44" fmla="*/ 1133437856 w 208"/>
                <a:gd name="T45" fmla="*/ 682410270 h 203"/>
                <a:gd name="T46" fmla="*/ 1007502682 w 208"/>
                <a:gd name="T47" fmla="*/ 581312848 h 203"/>
                <a:gd name="T48" fmla="*/ 944533321 w 208"/>
                <a:gd name="T49" fmla="*/ 404389691 h 203"/>
                <a:gd name="T50" fmla="*/ 1763127919 w 208"/>
                <a:gd name="T51" fmla="*/ 2147483646 h 203"/>
                <a:gd name="T52" fmla="*/ 1574219836 w 208"/>
                <a:gd name="T53" fmla="*/ 2147483646 h 203"/>
                <a:gd name="T54" fmla="*/ 1498659441 w 208"/>
                <a:gd name="T55" fmla="*/ 2147483646 h 203"/>
                <a:gd name="T56" fmla="*/ 919344157 w 208"/>
                <a:gd name="T57" fmla="*/ 2147483646 h 203"/>
                <a:gd name="T58" fmla="*/ 717845040 w 208"/>
                <a:gd name="T59" fmla="*/ 2147483646 h 203"/>
                <a:gd name="T60" fmla="*/ 692655876 w 208"/>
                <a:gd name="T61" fmla="*/ 2147483646 h 203"/>
                <a:gd name="T62" fmla="*/ 151124338 w 208"/>
                <a:gd name="T63" fmla="*/ 1920858144 h 203"/>
                <a:gd name="T64" fmla="*/ 151124338 w 208"/>
                <a:gd name="T65" fmla="*/ 1352182919 h 203"/>
                <a:gd name="T66" fmla="*/ 453376562 w 208"/>
                <a:gd name="T67" fmla="*/ 985702539 h 203"/>
                <a:gd name="T68" fmla="*/ 541531538 w 208"/>
                <a:gd name="T69" fmla="*/ 846692249 h 203"/>
                <a:gd name="T70" fmla="*/ 944533321 w 208"/>
                <a:gd name="T71" fmla="*/ 669772648 h 203"/>
                <a:gd name="T72" fmla="*/ 969718936 w 208"/>
                <a:gd name="T73" fmla="*/ 695047893 h 203"/>
                <a:gd name="T74" fmla="*/ 1020093715 w 208"/>
                <a:gd name="T75" fmla="*/ 732957204 h 203"/>
                <a:gd name="T76" fmla="*/ 881563960 w 208"/>
                <a:gd name="T77" fmla="*/ 897242738 h 203"/>
                <a:gd name="T78" fmla="*/ 1674969394 w 208"/>
                <a:gd name="T79" fmla="*/ 909880361 h 203"/>
                <a:gd name="T80" fmla="*/ 1473470277 w 208"/>
                <a:gd name="T81" fmla="*/ 732957204 h 203"/>
                <a:gd name="T82" fmla="*/ 1511250474 w 208"/>
                <a:gd name="T83" fmla="*/ 695047893 h 203"/>
                <a:gd name="T84" fmla="*/ 1549034220 w 208"/>
                <a:gd name="T85" fmla="*/ 657135026 h 203"/>
                <a:gd name="T86" fmla="*/ 2147483646 w 208"/>
                <a:gd name="T87" fmla="*/ 1352182919 h 203"/>
                <a:gd name="T88" fmla="*/ 2147483646 w 208"/>
                <a:gd name="T89" fmla="*/ 1314270052 h 203"/>
                <a:gd name="T90" fmla="*/ 2147483646 w 208"/>
                <a:gd name="T91" fmla="*/ 1352182919 h 203"/>
                <a:gd name="T92" fmla="*/ 528936956 w 208"/>
                <a:gd name="T93" fmla="*/ 1301632430 h 2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8" h="203">
                  <a:moveTo>
                    <a:pt x="207" y="104"/>
                  </a:moveTo>
                  <a:cubicBezTo>
                    <a:pt x="206" y="103"/>
                    <a:pt x="204" y="102"/>
                    <a:pt x="201" y="101"/>
                  </a:cubicBezTo>
                  <a:cubicBezTo>
                    <a:pt x="201" y="100"/>
                    <a:pt x="200" y="99"/>
                    <a:pt x="200" y="99"/>
                  </a:cubicBezTo>
                  <a:cubicBezTo>
                    <a:pt x="199" y="96"/>
                    <a:pt x="197" y="95"/>
                    <a:pt x="195" y="95"/>
                  </a:cubicBezTo>
                  <a:cubicBezTo>
                    <a:pt x="190" y="94"/>
                    <a:pt x="185" y="96"/>
                    <a:pt x="182" y="98"/>
                  </a:cubicBezTo>
                  <a:cubicBezTo>
                    <a:pt x="175" y="74"/>
                    <a:pt x="155" y="54"/>
                    <a:pt x="128" y="45"/>
                  </a:cubicBezTo>
                  <a:cubicBezTo>
                    <a:pt x="130" y="41"/>
                    <a:pt x="131" y="37"/>
                    <a:pt x="131" y="32"/>
                  </a:cubicBezTo>
                  <a:cubicBezTo>
                    <a:pt x="131" y="14"/>
                    <a:pt x="117" y="0"/>
                    <a:pt x="99" y="0"/>
                  </a:cubicBezTo>
                  <a:cubicBezTo>
                    <a:pt x="81" y="0"/>
                    <a:pt x="67" y="14"/>
                    <a:pt x="67" y="32"/>
                  </a:cubicBezTo>
                  <a:cubicBezTo>
                    <a:pt x="67" y="37"/>
                    <a:pt x="68" y="42"/>
                    <a:pt x="70" y="46"/>
                  </a:cubicBezTo>
                  <a:cubicBezTo>
                    <a:pt x="61" y="49"/>
                    <a:pt x="52" y="53"/>
                    <a:pt x="45" y="59"/>
                  </a:cubicBezTo>
                  <a:cubicBezTo>
                    <a:pt x="36" y="54"/>
                    <a:pt x="27" y="54"/>
                    <a:pt x="21" y="59"/>
                  </a:cubicBezTo>
                  <a:cubicBezTo>
                    <a:pt x="18" y="62"/>
                    <a:pt x="18" y="62"/>
                    <a:pt x="18" y="62"/>
                  </a:cubicBezTo>
                  <a:cubicBezTo>
                    <a:pt x="28" y="76"/>
                    <a:pt x="28" y="76"/>
                    <a:pt x="28" y="76"/>
                  </a:cubicBezTo>
                  <a:cubicBezTo>
                    <a:pt x="23" y="83"/>
                    <a:pt x="19" y="91"/>
                    <a:pt x="17" y="99"/>
                  </a:cubicBezTo>
                  <a:cubicBezTo>
                    <a:pt x="12" y="99"/>
                    <a:pt x="12" y="99"/>
                    <a:pt x="12" y="99"/>
                  </a:cubicBezTo>
                  <a:cubicBezTo>
                    <a:pt x="6" y="99"/>
                    <a:pt x="0" y="105"/>
                    <a:pt x="0" y="112"/>
                  </a:cubicBezTo>
                  <a:cubicBezTo>
                    <a:pt x="0" y="147"/>
                    <a:pt x="0" y="147"/>
                    <a:pt x="0" y="147"/>
                  </a:cubicBezTo>
                  <a:cubicBezTo>
                    <a:pt x="0" y="154"/>
                    <a:pt x="6" y="160"/>
                    <a:pt x="12" y="160"/>
                  </a:cubicBezTo>
                  <a:cubicBezTo>
                    <a:pt x="30" y="160"/>
                    <a:pt x="30" y="160"/>
                    <a:pt x="30" y="160"/>
                  </a:cubicBezTo>
                  <a:cubicBezTo>
                    <a:pt x="35" y="166"/>
                    <a:pt x="42" y="172"/>
                    <a:pt x="49" y="177"/>
                  </a:cubicBezTo>
                  <a:cubicBezTo>
                    <a:pt x="49" y="194"/>
                    <a:pt x="49" y="194"/>
                    <a:pt x="49" y="194"/>
                  </a:cubicBezTo>
                  <a:cubicBezTo>
                    <a:pt x="49" y="199"/>
                    <a:pt x="53" y="203"/>
                    <a:pt x="57" y="203"/>
                  </a:cubicBezTo>
                  <a:cubicBezTo>
                    <a:pt x="72" y="203"/>
                    <a:pt x="72" y="203"/>
                    <a:pt x="72" y="203"/>
                  </a:cubicBezTo>
                  <a:cubicBezTo>
                    <a:pt x="77" y="203"/>
                    <a:pt x="81" y="199"/>
                    <a:pt x="81" y="194"/>
                  </a:cubicBezTo>
                  <a:cubicBezTo>
                    <a:pt x="81" y="190"/>
                    <a:pt x="81" y="190"/>
                    <a:pt x="81" y="190"/>
                  </a:cubicBezTo>
                  <a:cubicBezTo>
                    <a:pt x="92" y="192"/>
                    <a:pt x="104" y="193"/>
                    <a:pt x="116" y="190"/>
                  </a:cubicBezTo>
                  <a:cubicBezTo>
                    <a:pt x="116" y="194"/>
                    <a:pt x="116" y="194"/>
                    <a:pt x="116" y="194"/>
                  </a:cubicBezTo>
                  <a:cubicBezTo>
                    <a:pt x="116" y="199"/>
                    <a:pt x="120" y="203"/>
                    <a:pt x="125" y="203"/>
                  </a:cubicBezTo>
                  <a:cubicBezTo>
                    <a:pt x="140" y="203"/>
                    <a:pt x="140" y="203"/>
                    <a:pt x="140" y="203"/>
                  </a:cubicBezTo>
                  <a:cubicBezTo>
                    <a:pt x="144" y="203"/>
                    <a:pt x="148" y="199"/>
                    <a:pt x="148" y="194"/>
                  </a:cubicBezTo>
                  <a:cubicBezTo>
                    <a:pt x="148" y="178"/>
                    <a:pt x="148" y="178"/>
                    <a:pt x="148" y="178"/>
                  </a:cubicBezTo>
                  <a:cubicBezTo>
                    <a:pt x="171" y="164"/>
                    <a:pt x="185" y="141"/>
                    <a:pt x="185" y="116"/>
                  </a:cubicBezTo>
                  <a:cubicBezTo>
                    <a:pt x="185" y="112"/>
                    <a:pt x="184" y="107"/>
                    <a:pt x="183" y="102"/>
                  </a:cubicBezTo>
                  <a:cubicBezTo>
                    <a:pt x="186" y="100"/>
                    <a:pt x="191" y="98"/>
                    <a:pt x="194" y="98"/>
                  </a:cubicBezTo>
                  <a:cubicBezTo>
                    <a:pt x="195" y="99"/>
                    <a:pt x="196" y="99"/>
                    <a:pt x="196" y="100"/>
                  </a:cubicBezTo>
                  <a:cubicBezTo>
                    <a:pt x="194" y="100"/>
                    <a:pt x="192" y="100"/>
                    <a:pt x="191" y="101"/>
                  </a:cubicBezTo>
                  <a:cubicBezTo>
                    <a:pt x="189" y="102"/>
                    <a:pt x="188" y="105"/>
                    <a:pt x="189" y="107"/>
                  </a:cubicBezTo>
                  <a:cubicBezTo>
                    <a:pt x="189" y="109"/>
                    <a:pt x="191" y="111"/>
                    <a:pt x="194" y="111"/>
                  </a:cubicBezTo>
                  <a:cubicBezTo>
                    <a:pt x="194" y="111"/>
                    <a:pt x="195" y="111"/>
                    <a:pt x="195" y="111"/>
                  </a:cubicBezTo>
                  <a:cubicBezTo>
                    <a:pt x="196" y="111"/>
                    <a:pt x="198" y="110"/>
                    <a:pt x="199" y="109"/>
                  </a:cubicBezTo>
                  <a:cubicBezTo>
                    <a:pt x="200" y="108"/>
                    <a:pt x="200" y="107"/>
                    <a:pt x="201" y="105"/>
                  </a:cubicBezTo>
                  <a:cubicBezTo>
                    <a:pt x="202" y="106"/>
                    <a:pt x="204" y="106"/>
                    <a:pt x="204" y="107"/>
                  </a:cubicBezTo>
                  <a:cubicBezTo>
                    <a:pt x="205" y="108"/>
                    <a:pt x="206" y="108"/>
                    <a:pt x="207" y="107"/>
                  </a:cubicBezTo>
                  <a:cubicBezTo>
                    <a:pt x="208" y="106"/>
                    <a:pt x="208" y="105"/>
                    <a:pt x="207" y="104"/>
                  </a:cubicBezTo>
                  <a:close/>
                  <a:moveTo>
                    <a:pt x="99" y="8"/>
                  </a:moveTo>
                  <a:cubicBezTo>
                    <a:pt x="112" y="8"/>
                    <a:pt x="123" y="18"/>
                    <a:pt x="123" y="32"/>
                  </a:cubicBezTo>
                  <a:cubicBezTo>
                    <a:pt x="123" y="37"/>
                    <a:pt x="121" y="41"/>
                    <a:pt x="119" y="45"/>
                  </a:cubicBezTo>
                  <a:cubicBezTo>
                    <a:pt x="119" y="45"/>
                    <a:pt x="119" y="45"/>
                    <a:pt x="119" y="45"/>
                  </a:cubicBezTo>
                  <a:cubicBezTo>
                    <a:pt x="119" y="45"/>
                    <a:pt x="119" y="46"/>
                    <a:pt x="118" y="46"/>
                  </a:cubicBezTo>
                  <a:cubicBezTo>
                    <a:pt x="118" y="46"/>
                    <a:pt x="117" y="47"/>
                    <a:pt x="117" y="47"/>
                  </a:cubicBezTo>
                  <a:cubicBezTo>
                    <a:pt x="117" y="48"/>
                    <a:pt x="117" y="48"/>
                    <a:pt x="117" y="48"/>
                  </a:cubicBezTo>
                  <a:cubicBezTo>
                    <a:pt x="116" y="48"/>
                    <a:pt x="115" y="49"/>
                    <a:pt x="115" y="50"/>
                  </a:cubicBezTo>
                  <a:cubicBezTo>
                    <a:pt x="115" y="50"/>
                    <a:pt x="115" y="50"/>
                    <a:pt x="115" y="50"/>
                  </a:cubicBezTo>
                  <a:cubicBezTo>
                    <a:pt x="113" y="51"/>
                    <a:pt x="112" y="52"/>
                    <a:pt x="110" y="53"/>
                  </a:cubicBezTo>
                  <a:cubicBezTo>
                    <a:pt x="110" y="53"/>
                    <a:pt x="110" y="53"/>
                    <a:pt x="110" y="53"/>
                  </a:cubicBezTo>
                  <a:cubicBezTo>
                    <a:pt x="109" y="53"/>
                    <a:pt x="108" y="54"/>
                    <a:pt x="108" y="54"/>
                  </a:cubicBezTo>
                  <a:cubicBezTo>
                    <a:pt x="107" y="54"/>
                    <a:pt x="107" y="54"/>
                    <a:pt x="107" y="54"/>
                  </a:cubicBezTo>
                  <a:cubicBezTo>
                    <a:pt x="106" y="54"/>
                    <a:pt x="106" y="55"/>
                    <a:pt x="105" y="55"/>
                  </a:cubicBezTo>
                  <a:cubicBezTo>
                    <a:pt x="105" y="55"/>
                    <a:pt x="105" y="55"/>
                    <a:pt x="104" y="55"/>
                  </a:cubicBezTo>
                  <a:cubicBezTo>
                    <a:pt x="104" y="55"/>
                    <a:pt x="103" y="55"/>
                    <a:pt x="102" y="55"/>
                  </a:cubicBezTo>
                  <a:cubicBezTo>
                    <a:pt x="102" y="55"/>
                    <a:pt x="102" y="55"/>
                    <a:pt x="102" y="56"/>
                  </a:cubicBezTo>
                  <a:cubicBezTo>
                    <a:pt x="101" y="56"/>
                    <a:pt x="100" y="56"/>
                    <a:pt x="99" y="56"/>
                  </a:cubicBezTo>
                  <a:cubicBezTo>
                    <a:pt x="98" y="56"/>
                    <a:pt x="97" y="56"/>
                    <a:pt x="96" y="56"/>
                  </a:cubicBezTo>
                  <a:cubicBezTo>
                    <a:pt x="96" y="55"/>
                    <a:pt x="96" y="55"/>
                    <a:pt x="96" y="55"/>
                  </a:cubicBezTo>
                  <a:cubicBezTo>
                    <a:pt x="95" y="55"/>
                    <a:pt x="94" y="55"/>
                    <a:pt x="93" y="55"/>
                  </a:cubicBezTo>
                  <a:cubicBezTo>
                    <a:pt x="93" y="55"/>
                    <a:pt x="93" y="55"/>
                    <a:pt x="93" y="55"/>
                  </a:cubicBezTo>
                  <a:cubicBezTo>
                    <a:pt x="92" y="55"/>
                    <a:pt x="92" y="54"/>
                    <a:pt x="91" y="54"/>
                  </a:cubicBezTo>
                  <a:cubicBezTo>
                    <a:pt x="91" y="54"/>
                    <a:pt x="91" y="54"/>
                    <a:pt x="90" y="54"/>
                  </a:cubicBezTo>
                  <a:cubicBezTo>
                    <a:pt x="87" y="53"/>
                    <a:pt x="84" y="51"/>
                    <a:pt x="81" y="48"/>
                  </a:cubicBezTo>
                  <a:cubicBezTo>
                    <a:pt x="81" y="48"/>
                    <a:pt x="81" y="48"/>
                    <a:pt x="81" y="48"/>
                  </a:cubicBezTo>
                  <a:cubicBezTo>
                    <a:pt x="81" y="47"/>
                    <a:pt x="80" y="47"/>
                    <a:pt x="80" y="46"/>
                  </a:cubicBezTo>
                  <a:cubicBezTo>
                    <a:pt x="79" y="46"/>
                    <a:pt x="79" y="45"/>
                    <a:pt x="79" y="45"/>
                  </a:cubicBezTo>
                  <a:cubicBezTo>
                    <a:pt x="79" y="45"/>
                    <a:pt x="79" y="45"/>
                    <a:pt x="79" y="45"/>
                  </a:cubicBezTo>
                  <a:cubicBezTo>
                    <a:pt x="76" y="41"/>
                    <a:pt x="75" y="37"/>
                    <a:pt x="75" y="32"/>
                  </a:cubicBezTo>
                  <a:cubicBezTo>
                    <a:pt x="75" y="18"/>
                    <a:pt x="86" y="8"/>
                    <a:pt x="99" y="8"/>
                  </a:cubicBezTo>
                  <a:close/>
                  <a:moveTo>
                    <a:pt x="142" y="173"/>
                  </a:moveTo>
                  <a:cubicBezTo>
                    <a:pt x="140" y="174"/>
                    <a:pt x="140" y="174"/>
                    <a:pt x="140" y="174"/>
                  </a:cubicBezTo>
                  <a:cubicBezTo>
                    <a:pt x="140" y="194"/>
                    <a:pt x="140" y="194"/>
                    <a:pt x="140" y="194"/>
                  </a:cubicBezTo>
                  <a:cubicBezTo>
                    <a:pt x="140" y="195"/>
                    <a:pt x="140" y="195"/>
                    <a:pt x="140" y="195"/>
                  </a:cubicBezTo>
                  <a:cubicBezTo>
                    <a:pt x="125" y="195"/>
                    <a:pt x="125" y="195"/>
                    <a:pt x="125" y="195"/>
                  </a:cubicBezTo>
                  <a:cubicBezTo>
                    <a:pt x="125" y="195"/>
                    <a:pt x="124" y="195"/>
                    <a:pt x="124" y="194"/>
                  </a:cubicBezTo>
                  <a:cubicBezTo>
                    <a:pt x="124" y="180"/>
                    <a:pt x="124" y="180"/>
                    <a:pt x="124" y="180"/>
                  </a:cubicBezTo>
                  <a:cubicBezTo>
                    <a:pt x="119" y="182"/>
                    <a:pt x="119" y="182"/>
                    <a:pt x="119" y="182"/>
                  </a:cubicBezTo>
                  <a:cubicBezTo>
                    <a:pt x="105" y="185"/>
                    <a:pt x="91" y="185"/>
                    <a:pt x="78" y="181"/>
                  </a:cubicBezTo>
                  <a:cubicBezTo>
                    <a:pt x="73" y="180"/>
                    <a:pt x="73" y="180"/>
                    <a:pt x="73" y="180"/>
                  </a:cubicBezTo>
                  <a:cubicBezTo>
                    <a:pt x="73" y="194"/>
                    <a:pt x="73" y="194"/>
                    <a:pt x="73" y="194"/>
                  </a:cubicBezTo>
                  <a:cubicBezTo>
                    <a:pt x="73" y="194"/>
                    <a:pt x="72" y="195"/>
                    <a:pt x="72" y="195"/>
                  </a:cubicBezTo>
                  <a:cubicBezTo>
                    <a:pt x="57" y="195"/>
                    <a:pt x="57" y="195"/>
                    <a:pt x="57" y="195"/>
                  </a:cubicBezTo>
                  <a:cubicBezTo>
                    <a:pt x="57" y="195"/>
                    <a:pt x="57" y="194"/>
                    <a:pt x="57" y="194"/>
                  </a:cubicBezTo>
                  <a:cubicBezTo>
                    <a:pt x="57" y="176"/>
                    <a:pt x="57" y="176"/>
                    <a:pt x="57" y="176"/>
                  </a:cubicBezTo>
                  <a:cubicBezTo>
                    <a:pt x="58" y="173"/>
                    <a:pt x="58" y="173"/>
                    <a:pt x="58" y="173"/>
                  </a:cubicBezTo>
                  <a:cubicBezTo>
                    <a:pt x="55" y="171"/>
                    <a:pt x="55" y="171"/>
                    <a:pt x="55" y="171"/>
                  </a:cubicBezTo>
                  <a:cubicBezTo>
                    <a:pt x="47" y="167"/>
                    <a:pt x="41" y="161"/>
                    <a:pt x="35" y="153"/>
                  </a:cubicBezTo>
                  <a:cubicBezTo>
                    <a:pt x="34" y="152"/>
                    <a:pt x="34" y="152"/>
                    <a:pt x="34" y="152"/>
                  </a:cubicBezTo>
                  <a:cubicBezTo>
                    <a:pt x="12" y="152"/>
                    <a:pt x="12" y="152"/>
                    <a:pt x="12" y="152"/>
                  </a:cubicBezTo>
                  <a:cubicBezTo>
                    <a:pt x="10" y="152"/>
                    <a:pt x="8" y="150"/>
                    <a:pt x="8" y="147"/>
                  </a:cubicBezTo>
                  <a:cubicBezTo>
                    <a:pt x="8" y="112"/>
                    <a:pt x="8" y="112"/>
                    <a:pt x="8" y="112"/>
                  </a:cubicBezTo>
                  <a:cubicBezTo>
                    <a:pt x="8" y="109"/>
                    <a:pt x="10" y="107"/>
                    <a:pt x="12" y="107"/>
                  </a:cubicBezTo>
                  <a:cubicBezTo>
                    <a:pt x="23" y="107"/>
                    <a:pt x="23" y="107"/>
                    <a:pt x="23" y="107"/>
                  </a:cubicBezTo>
                  <a:cubicBezTo>
                    <a:pt x="24" y="104"/>
                    <a:pt x="24" y="104"/>
                    <a:pt x="24" y="104"/>
                  </a:cubicBezTo>
                  <a:cubicBezTo>
                    <a:pt x="26" y="95"/>
                    <a:pt x="30" y="86"/>
                    <a:pt x="36" y="78"/>
                  </a:cubicBezTo>
                  <a:cubicBezTo>
                    <a:pt x="38" y="76"/>
                    <a:pt x="38" y="76"/>
                    <a:pt x="38" y="76"/>
                  </a:cubicBezTo>
                  <a:cubicBezTo>
                    <a:pt x="29" y="64"/>
                    <a:pt x="29" y="64"/>
                    <a:pt x="29" y="64"/>
                  </a:cubicBezTo>
                  <a:cubicBezTo>
                    <a:pt x="33" y="63"/>
                    <a:pt x="38" y="64"/>
                    <a:pt x="43" y="67"/>
                  </a:cubicBezTo>
                  <a:cubicBezTo>
                    <a:pt x="46" y="69"/>
                    <a:pt x="46" y="69"/>
                    <a:pt x="46" y="69"/>
                  </a:cubicBezTo>
                  <a:cubicBezTo>
                    <a:pt x="48" y="67"/>
                    <a:pt x="48" y="67"/>
                    <a:pt x="48" y="67"/>
                  </a:cubicBezTo>
                  <a:cubicBezTo>
                    <a:pt x="56" y="60"/>
                    <a:pt x="65" y="56"/>
                    <a:pt x="75" y="53"/>
                  </a:cubicBezTo>
                  <a:cubicBezTo>
                    <a:pt x="75" y="53"/>
                    <a:pt x="75" y="53"/>
                    <a:pt x="75" y="53"/>
                  </a:cubicBezTo>
                  <a:cubicBezTo>
                    <a:pt x="76" y="54"/>
                    <a:pt x="76" y="54"/>
                    <a:pt x="77" y="55"/>
                  </a:cubicBezTo>
                  <a:cubicBezTo>
                    <a:pt x="77" y="55"/>
                    <a:pt x="77" y="55"/>
                    <a:pt x="77" y="55"/>
                  </a:cubicBezTo>
                  <a:cubicBezTo>
                    <a:pt x="78" y="56"/>
                    <a:pt x="79" y="57"/>
                    <a:pt x="80" y="57"/>
                  </a:cubicBezTo>
                  <a:cubicBezTo>
                    <a:pt x="80" y="57"/>
                    <a:pt x="80" y="57"/>
                    <a:pt x="80" y="57"/>
                  </a:cubicBezTo>
                  <a:cubicBezTo>
                    <a:pt x="80" y="58"/>
                    <a:pt x="81" y="58"/>
                    <a:pt x="81" y="58"/>
                  </a:cubicBezTo>
                  <a:cubicBezTo>
                    <a:pt x="76" y="59"/>
                    <a:pt x="71" y="61"/>
                    <a:pt x="66" y="64"/>
                  </a:cubicBezTo>
                  <a:cubicBezTo>
                    <a:pt x="64" y="65"/>
                    <a:pt x="63" y="67"/>
                    <a:pt x="64" y="69"/>
                  </a:cubicBezTo>
                  <a:cubicBezTo>
                    <a:pt x="65" y="71"/>
                    <a:pt x="68" y="72"/>
                    <a:pt x="70" y="71"/>
                  </a:cubicBezTo>
                  <a:cubicBezTo>
                    <a:pt x="79" y="66"/>
                    <a:pt x="89" y="64"/>
                    <a:pt x="100" y="64"/>
                  </a:cubicBezTo>
                  <a:cubicBezTo>
                    <a:pt x="111" y="64"/>
                    <a:pt x="122" y="67"/>
                    <a:pt x="131" y="72"/>
                  </a:cubicBezTo>
                  <a:cubicBezTo>
                    <a:pt x="132" y="72"/>
                    <a:pt x="132" y="72"/>
                    <a:pt x="133" y="72"/>
                  </a:cubicBezTo>
                  <a:cubicBezTo>
                    <a:pt x="135" y="72"/>
                    <a:pt x="136" y="71"/>
                    <a:pt x="137" y="70"/>
                  </a:cubicBezTo>
                  <a:cubicBezTo>
                    <a:pt x="138" y="68"/>
                    <a:pt x="137" y="66"/>
                    <a:pt x="135" y="65"/>
                  </a:cubicBezTo>
                  <a:cubicBezTo>
                    <a:pt x="129" y="62"/>
                    <a:pt x="123" y="59"/>
                    <a:pt x="117" y="58"/>
                  </a:cubicBezTo>
                  <a:cubicBezTo>
                    <a:pt x="117" y="58"/>
                    <a:pt x="118" y="58"/>
                    <a:pt x="118" y="57"/>
                  </a:cubicBezTo>
                  <a:cubicBezTo>
                    <a:pt x="118" y="57"/>
                    <a:pt x="118" y="57"/>
                    <a:pt x="119" y="57"/>
                  </a:cubicBezTo>
                  <a:cubicBezTo>
                    <a:pt x="119" y="56"/>
                    <a:pt x="120" y="56"/>
                    <a:pt x="120" y="55"/>
                  </a:cubicBezTo>
                  <a:cubicBezTo>
                    <a:pt x="121" y="55"/>
                    <a:pt x="121" y="55"/>
                    <a:pt x="121" y="55"/>
                  </a:cubicBezTo>
                  <a:cubicBezTo>
                    <a:pt x="122" y="54"/>
                    <a:pt x="122" y="53"/>
                    <a:pt x="123" y="53"/>
                  </a:cubicBezTo>
                  <a:cubicBezTo>
                    <a:pt x="123" y="53"/>
                    <a:pt x="123" y="52"/>
                    <a:pt x="123" y="52"/>
                  </a:cubicBezTo>
                  <a:cubicBezTo>
                    <a:pt x="155" y="61"/>
                    <a:pt x="177" y="87"/>
                    <a:pt x="177" y="116"/>
                  </a:cubicBezTo>
                  <a:cubicBezTo>
                    <a:pt x="177" y="139"/>
                    <a:pt x="164" y="160"/>
                    <a:pt x="142" y="173"/>
                  </a:cubicBezTo>
                  <a:close/>
                  <a:moveTo>
                    <a:pt x="196" y="107"/>
                  </a:moveTo>
                  <a:cubicBezTo>
                    <a:pt x="195" y="107"/>
                    <a:pt x="195" y="107"/>
                    <a:pt x="195" y="107"/>
                  </a:cubicBezTo>
                  <a:cubicBezTo>
                    <a:pt x="194" y="107"/>
                    <a:pt x="193" y="107"/>
                    <a:pt x="193" y="106"/>
                  </a:cubicBezTo>
                  <a:cubicBezTo>
                    <a:pt x="192" y="105"/>
                    <a:pt x="193" y="104"/>
                    <a:pt x="193" y="104"/>
                  </a:cubicBezTo>
                  <a:cubicBezTo>
                    <a:pt x="193" y="104"/>
                    <a:pt x="194" y="104"/>
                    <a:pt x="194" y="104"/>
                  </a:cubicBezTo>
                  <a:cubicBezTo>
                    <a:pt x="195" y="104"/>
                    <a:pt x="196" y="104"/>
                    <a:pt x="197" y="104"/>
                  </a:cubicBezTo>
                  <a:cubicBezTo>
                    <a:pt x="196" y="105"/>
                    <a:pt x="196" y="106"/>
                    <a:pt x="196" y="107"/>
                  </a:cubicBezTo>
                  <a:close/>
                  <a:moveTo>
                    <a:pt x="55" y="103"/>
                  </a:moveTo>
                  <a:cubicBezTo>
                    <a:pt x="55" y="107"/>
                    <a:pt x="52" y="110"/>
                    <a:pt x="49" y="110"/>
                  </a:cubicBezTo>
                  <a:cubicBezTo>
                    <a:pt x="45" y="110"/>
                    <a:pt x="42" y="107"/>
                    <a:pt x="42" y="103"/>
                  </a:cubicBezTo>
                  <a:cubicBezTo>
                    <a:pt x="42" y="99"/>
                    <a:pt x="45" y="96"/>
                    <a:pt x="49" y="96"/>
                  </a:cubicBezTo>
                  <a:cubicBezTo>
                    <a:pt x="52" y="96"/>
                    <a:pt x="55" y="99"/>
                    <a:pt x="55" y="10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165" eaLnBrk="0" fontAlgn="base" hangingPunct="0">
                <a:spcBef>
                  <a:spcPct val="0"/>
                </a:spcBef>
                <a:spcAft>
                  <a:spcPct val="0"/>
                </a:spcAft>
              </a:pPr>
              <a:endParaRPr lang="zh-CN" altLang="en-US" sz="1735">
                <a:solidFill>
                  <a:prstClr val="black"/>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grpSp>
        <p:nvGrpSpPr>
          <p:cNvPr id="52" name="组合 51"/>
          <p:cNvGrpSpPr/>
          <p:nvPr/>
        </p:nvGrpSpPr>
        <p:grpSpPr bwMode="auto">
          <a:xfrm>
            <a:off x="3871716" y="1771748"/>
            <a:ext cx="1728787" cy="1728693"/>
            <a:chOff x="3640853" y="1914525"/>
            <a:chExt cx="1728787" cy="1728787"/>
          </a:xfrm>
        </p:grpSpPr>
        <p:sp>
          <p:nvSpPr>
            <p:cNvPr id="53" name="椭圆 52"/>
            <p:cNvSpPr/>
            <p:nvPr/>
          </p:nvSpPr>
          <p:spPr>
            <a:xfrm>
              <a:off x="3640853" y="1914525"/>
              <a:ext cx="1728787" cy="1728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defRPr/>
              </a:pPr>
              <a:endParaRPr lang="zh-CN" altLang="en-US" sz="1735">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54" name="Freeform 133"/>
            <p:cNvSpPr>
              <a:spLocks noEditPoints="1"/>
            </p:cNvSpPr>
            <p:nvPr/>
          </p:nvSpPr>
          <p:spPr bwMode="auto">
            <a:xfrm>
              <a:off x="4112754" y="2386427"/>
              <a:ext cx="784984" cy="784982"/>
            </a:xfrm>
            <a:custGeom>
              <a:avLst/>
              <a:gdLst>
                <a:gd name="T0" fmla="*/ 0 w 80"/>
                <a:gd name="T1" fmla="*/ 2147483646 h 80"/>
                <a:gd name="T2" fmla="*/ 2147483646 w 80"/>
                <a:gd name="T3" fmla="*/ 2147483646 h 80"/>
                <a:gd name="T4" fmla="*/ 2147483646 w 80"/>
                <a:gd name="T5" fmla="*/ 2147483646 h 80"/>
                <a:gd name="T6" fmla="*/ 2147483646 w 80"/>
                <a:gd name="T7" fmla="*/ 2147483646 h 80"/>
                <a:gd name="T8" fmla="*/ 2147483646 w 80"/>
                <a:gd name="T9" fmla="*/ 2147483646 h 80"/>
                <a:gd name="T10" fmla="*/ 1733058238 w 80"/>
                <a:gd name="T11" fmla="*/ 2147483646 h 80"/>
                <a:gd name="T12" fmla="*/ 770245925 w 80"/>
                <a:gd name="T13" fmla="*/ 2147483646 h 80"/>
                <a:gd name="T14" fmla="*/ 2147483646 w 80"/>
                <a:gd name="T15" fmla="*/ 1829331865 h 80"/>
                <a:gd name="T16" fmla="*/ 2147483646 w 80"/>
                <a:gd name="T17" fmla="*/ 288843939 h 80"/>
                <a:gd name="T18" fmla="*/ 2147483646 w 80"/>
                <a:gd name="T19" fmla="*/ 1829331865 h 80"/>
                <a:gd name="T20" fmla="*/ 2147483646 w 80"/>
                <a:gd name="T21" fmla="*/ 2147483646 h 80"/>
                <a:gd name="T22" fmla="*/ 2147483646 w 80"/>
                <a:gd name="T23" fmla="*/ 2118175804 h 80"/>
                <a:gd name="T24" fmla="*/ 2147483646 w 80"/>
                <a:gd name="T25" fmla="*/ 1829331865 h 80"/>
                <a:gd name="T26" fmla="*/ 2147483646 w 80"/>
                <a:gd name="T27" fmla="*/ 288843939 h 80"/>
                <a:gd name="T28" fmla="*/ 2147483646 w 80"/>
                <a:gd name="T29" fmla="*/ 1829331865 h 80"/>
                <a:gd name="T30" fmla="*/ 2147483646 w 80"/>
                <a:gd name="T31" fmla="*/ 2147483646 h 80"/>
                <a:gd name="T32" fmla="*/ 2147483646 w 80"/>
                <a:gd name="T33" fmla="*/ 2118175804 h 80"/>
                <a:gd name="T34" fmla="*/ 1733058238 w 80"/>
                <a:gd name="T35" fmla="*/ 2147483646 h 80"/>
                <a:gd name="T36" fmla="*/ 770245925 w 80"/>
                <a:gd name="T37" fmla="*/ 2118175804 h 80"/>
                <a:gd name="T38" fmla="*/ 1733058238 w 80"/>
                <a:gd name="T39" fmla="*/ 2147483646 h 80"/>
                <a:gd name="T40" fmla="*/ 2147483646 w 80"/>
                <a:gd name="T41" fmla="*/ 2147483646 h 80"/>
                <a:gd name="T42" fmla="*/ 2147483646 w 80"/>
                <a:gd name="T43" fmla="*/ 2147483646 h 80"/>
                <a:gd name="T44" fmla="*/ 2147483646 w 80"/>
                <a:gd name="T45" fmla="*/ 2147483646 h 80"/>
                <a:gd name="T46" fmla="*/ 2147483646 w 80"/>
                <a:gd name="T47" fmla="*/ 2147483646 h 80"/>
                <a:gd name="T48" fmla="*/ 2147483646 w 80"/>
                <a:gd name="T49" fmla="*/ 2147483646 h 80"/>
                <a:gd name="T50" fmla="*/ 2147483646 w 80"/>
                <a:gd name="T51" fmla="*/ 2147483646 h 80"/>
                <a:gd name="T52" fmla="*/ 2147483646 w 80"/>
                <a:gd name="T53" fmla="*/ 2147483646 h 80"/>
                <a:gd name="T54" fmla="*/ 2147483646 w 80"/>
                <a:gd name="T55" fmla="*/ 2147483646 h 80"/>
                <a:gd name="T56" fmla="*/ 2147483646 w 80"/>
                <a:gd name="T57" fmla="*/ 2147483646 h 80"/>
                <a:gd name="T58" fmla="*/ 2147483646 w 80"/>
                <a:gd name="T59" fmla="*/ 2147483646 h 80"/>
                <a:gd name="T60" fmla="*/ 2147483646 w 80"/>
                <a:gd name="T61" fmla="*/ 2147483646 h 80"/>
                <a:gd name="T62" fmla="*/ 2147483646 w 80"/>
                <a:gd name="T63" fmla="*/ 2118175804 h 80"/>
                <a:gd name="T64" fmla="*/ 2147483646 w 80"/>
                <a:gd name="T65" fmla="*/ 2147483646 h 80"/>
                <a:gd name="T66" fmla="*/ 2147483646 w 80"/>
                <a:gd name="T67" fmla="*/ 1829331865 h 80"/>
                <a:gd name="T68" fmla="*/ 2147483646 w 80"/>
                <a:gd name="T69" fmla="*/ 1251653799 h 80"/>
                <a:gd name="T70" fmla="*/ 1347935276 w 80"/>
                <a:gd name="T71" fmla="*/ 1251653799 h 80"/>
                <a:gd name="T72" fmla="*/ 2118191013 w 80"/>
                <a:gd name="T73" fmla="*/ 1829331865 h 80"/>
                <a:gd name="T74" fmla="*/ 1347935276 w 80"/>
                <a:gd name="T75" fmla="*/ 1251653799 h 80"/>
                <a:gd name="T76" fmla="*/ 2118191013 w 80"/>
                <a:gd name="T77" fmla="*/ 2147483646 h 80"/>
                <a:gd name="T78" fmla="*/ 1347935276 w 80"/>
                <a:gd name="T79" fmla="*/ 2147483646 h 80"/>
                <a:gd name="T80" fmla="*/ 2147483646 w 80"/>
                <a:gd name="T81" fmla="*/ 2147483646 h 80"/>
                <a:gd name="T82" fmla="*/ 2147483646 w 80"/>
                <a:gd name="T83" fmla="*/ 2147483646 h 80"/>
                <a:gd name="T84" fmla="*/ 2147483646 w 80"/>
                <a:gd name="T85" fmla="*/ 2147483646 h 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3" y="76"/>
                  </a:moveTo>
                  <a:cubicBezTo>
                    <a:pt x="30" y="72"/>
                    <a:pt x="27" y="67"/>
                    <a:pt x="25" y="61"/>
                  </a:cubicBezTo>
                  <a:cubicBezTo>
                    <a:pt x="39" y="61"/>
                    <a:pt x="39" y="61"/>
                    <a:pt x="39" y="61"/>
                  </a:cubicBezTo>
                  <a:cubicBezTo>
                    <a:pt x="39" y="77"/>
                    <a:pt x="39" y="77"/>
                    <a:pt x="39" y="77"/>
                  </a:cubicBezTo>
                  <a:cubicBezTo>
                    <a:pt x="37" y="77"/>
                    <a:pt x="35" y="77"/>
                    <a:pt x="33" y="76"/>
                  </a:cubicBezTo>
                  <a:close/>
                  <a:moveTo>
                    <a:pt x="3" y="41"/>
                  </a:moveTo>
                  <a:cubicBezTo>
                    <a:pt x="18" y="41"/>
                    <a:pt x="18" y="41"/>
                    <a:pt x="18" y="41"/>
                  </a:cubicBezTo>
                  <a:cubicBezTo>
                    <a:pt x="19" y="47"/>
                    <a:pt x="19" y="53"/>
                    <a:pt x="21" y="58"/>
                  </a:cubicBezTo>
                  <a:cubicBezTo>
                    <a:pt x="8" y="58"/>
                    <a:pt x="8" y="58"/>
                    <a:pt x="8" y="58"/>
                  </a:cubicBezTo>
                  <a:cubicBezTo>
                    <a:pt x="5" y="53"/>
                    <a:pt x="3" y="47"/>
                    <a:pt x="3" y="41"/>
                  </a:cubicBezTo>
                  <a:close/>
                  <a:moveTo>
                    <a:pt x="42" y="19"/>
                  </a:moveTo>
                  <a:cubicBezTo>
                    <a:pt x="42" y="3"/>
                    <a:pt x="42" y="3"/>
                    <a:pt x="42" y="3"/>
                  </a:cubicBezTo>
                  <a:cubicBezTo>
                    <a:pt x="43" y="3"/>
                    <a:pt x="45" y="3"/>
                    <a:pt x="46" y="3"/>
                  </a:cubicBezTo>
                  <a:cubicBezTo>
                    <a:pt x="50" y="8"/>
                    <a:pt x="53" y="13"/>
                    <a:pt x="55" y="19"/>
                  </a:cubicBezTo>
                  <a:lnTo>
                    <a:pt x="42" y="19"/>
                  </a:lnTo>
                  <a:close/>
                  <a:moveTo>
                    <a:pt x="56" y="22"/>
                  </a:moveTo>
                  <a:cubicBezTo>
                    <a:pt x="58" y="27"/>
                    <a:pt x="58" y="33"/>
                    <a:pt x="59" y="38"/>
                  </a:cubicBezTo>
                  <a:cubicBezTo>
                    <a:pt x="42" y="38"/>
                    <a:pt x="42" y="38"/>
                    <a:pt x="42" y="38"/>
                  </a:cubicBezTo>
                  <a:cubicBezTo>
                    <a:pt x="42" y="22"/>
                    <a:pt x="42" y="22"/>
                    <a:pt x="42" y="22"/>
                  </a:cubicBezTo>
                  <a:lnTo>
                    <a:pt x="56" y="22"/>
                  </a:lnTo>
                  <a:close/>
                  <a:moveTo>
                    <a:pt x="39" y="19"/>
                  </a:moveTo>
                  <a:cubicBezTo>
                    <a:pt x="25" y="19"/>
                    <a:pt x="25" y="19"/>
                    <a:pt x="25" y="19"/>
                  </a:cubicBezTo>
                  <a:cubicBezTo>
                    <a:pt x="27" y="13"/>
                    <a:pt x="30" y="8"/>
                    <a:pt x="33" y="3"/>
                  </a:cubicBezTo>
                  <a:cubicBezTo>
                    <a:pt x="35" y="3"/>
                    <a:pt x="37" y="3"/>
                    <a:pt x="39" y="3"/>
                  </a:cubicBezTo>
                  <a:lnTo>
                    <a:pt x="39" y="19"/>
                  </a:lnTo>
                  <a:close/>
                  <a:moveTo>
                    <a:pt x="39" y="22"/>
                  </a:moveTo>
                  <a:cubicBezTo>
                    <a:pt x="39" y="38"/>
                    <a:pt x="39" y="38"/>
                    <a:pt x="39" y="38"/>
                  </a:cubicBezTo>
                  <a:cubicBezTo>
                    <a:pt x="21" y="38"/>
                    <a:pt x="21" y="38"/>
                    <a:pt x="21" y="38"/>
                  </a:cubicBezTo>
                  <a:cubicBezTo>
                    <a:pt x="21" y="33"/>
                    <a:pt x="22" y="27"/>
                    <a:pt x="24" y="22"/>
                  </a:cubicBezTo>
                  <a:lnTo>
                    <a:pt x="39" y="22"/>
                  </a:lnTo>
                  <a:close/>
                  <a:moveTo>
                    <a:pt x="18" y="38"/>
                  </a:moveTo>
                  <a:cubicBezTo>
                    <a:pt x="3" y="38"/>
                    <a:pt x="3" y="38"/>
                    <a:pt x="3" y="38"/>
                  </a:cubicBezTo>
                  <a:cubicBezTo>
                    <a:pt x="3" y="32"/>
                    <a:pt x="5" y="27"/>
                    <a:pt x="8" y="22"/>
                  </a:cubicBezTo>
                  <a:cubicBezTo>
                    <a:pt x="21" y="22"/>
                    <a:pt x="21" y="22"/>
                    <a:pt x="21" y="22"/>
                  </a:cubicBezTo>
                  <a:cubicBezTo>
                    <a:pt x="19" y="27"/>
                    <a:pt x="19" y="33"/>
                    <a:pt x="18" y="38"/>
                  </a:cubicBezTo>
                  <a:close/>
                  <a:moveTo>
                    <a:pt x="21" y="41"/>
                  </a:moveTo>
                  <a:cubicBezTo>
                    <a:pt x="39" y="41"/>
                    <a:pt x="39" y="41"/>
                    <a:pt x="39" y="41"/>
                  </a:cubicBezTo>
                  <a:cubicBezTo>
                    <a:pt x="39" y="58"/>
                    <a:pt x="39" y="58"/>
                    <a:pt x="39" y="58"/>
                  </a:cubicBezTo>
                  <a:cubicBezTo>
                    <a:pt x="24" y="58"/>
                    <a:pt x="24" y="58"/>
                    <a:pt x="24" y="58"/>
                  </a:cubicBezTo>
                  <a:cubicBezTo>
                    <a:pt x="22" y="53"/>
                    <a:pt x="21" y="47"/>
                    <a:pt x="21" y="41"/>
                  </a:cubicBezTo>
                  <a:close/>
                  <a:moveTo>
                    <a:pt x="42" y="61"/>
                  </a:moveTo>
                  <a:cubicBezTo>
                    <a:pt x="55" y="61"/>
                    <a:pt x="55" y="61"/>
                    <a:pt x="55" y="61"/>
                  </a:cubicBezTo>
                  <a:cubicBezTo>
                    <a:pt x="53" y="67"/>
                    <a:pt x="50" y="72"/>
                    <a:pt x="46" y="77"/>
                  </a:cubicBezTo>
                  <a:cubicBezTo>
                    <a:pt x="45" y="77"/>
                    <a:pt x="43" y="77"/>
                    <a:pt x="42" y="77"/>
                  </a:cubicBezTo>
                  <a:lnTo>
                    <a:pt x="42" y="61"/>
                  </a:lnTo>
                  <a:close/>
                  <a:moveTo>
                    <a:pt x="42" y="58"/>
                  </a:moveTo>
                  <a:cubicBezTo>
                    <a:pt x="42" y="41"/>
                    <a:pt x="42" y="41"/>
                    <a:pt x="42" y="41"/>
                  </a:cubicBezTo>
                  <a:cubicBezTo>
                    <a:pt x="59" y="41"/>
                    <a:pt x="59" y="41"/>
                    <a:pt x="59" y="41"/>
                  </a:cubicBezTo>
                  <a:cubicBezTo>
                    <a:pt x="58" y="47"/>
                    <a:pt x="58" y="53"/>
                    <a:pt x="56" y="58"/>
                  </a:cubicBezTo>
                  <a:lnTo>
                    <a:pt x="42" y="58"/>
                  </a:lnTo>
                  <a:close/>
                  <a:moveTo>
                    <a:pt x="61" y="41"/>
                  </a:moveTo>
                  <a:cubicBezTo>
                    <a:pt x="78" y="41"/>
                    <a:pt x="78" y="41"/>
                    <a:pt x="78" y="41"/>
                  </a:cubicBezTo>
                  <a:cubicBezTo>
                    <a:pt x="77" y="47"/>
                    <a:pt x="76" y="53"/>
                    <a:pt x="73" y="58"/>
                  </a:cubicBezTo>
                  <a:cubicBezTo>
                    <a:pt x="73" y="58"/>
                    <a:pt x="73" y="58"/>
                    <a:pt x="73" y="58"/>
                  </a:cubicBezTo>
                  <a:cubicBezTo>
                    <a:pt x="59" y="58"/>
                    <a:pt x="59" y="58"/>
                    <a:pt x="59" y="58"/>
                  </a:cubicBezTo>
                  <a:cubicBezTo>
                    <a:pt x="60" y="53"/>
                    <a:pt x="61" y="47"/>
                    <a:pt x="61" y="41"/>
                  </a:cubicBezTo>
                  <a:close/>
                  <a:moveTo>
                    <a:pt x="61" y="38"/>
                  </a:moveTo>
                  <a:cubicBezTo>
                    <a:pt x="61" y="33"/>
                    <a:pt x="60" y="27"/>
                    <a:pt x="59" y="22"/>
                  </a:cubicBezTo>
                  <a:cubicBezTo>
                    <a:pt x="73" y="22"/>
                    <a:pt x="73" y="22"/>
                    <a:pt x="73" y="22"/>
                  </a:cubicBezTo>
                  <a:cubicBezTo>
                    <a:pt x="76" y="27"/>
                    <a:pt x="77" y="32"/>
                    <a:pt x="78" y="38"/>
                  </a:cubicBezTo>
                  <a:lnTo>
                    <a:pt x="61" y="38"/>
                  </a:lnTo>
                  <a:close/>
                  <a:moveTo>
                    <a:pt x="71" y="19"/>
                  </a:moveTo>
                  <a:cubicBezTo>
                    <a:pt x="58" y="19"/>
                    <a:pt x="58" y="19"/>
                    <a:pt x="58" y="19"/>
                  </a:cubicBezTo>
                  <a:cubicBezTo>
                    <a:pt x="56" y="13"/>
                    <a:pt x="54" y="8"/>
                    <a:pt x="50" y="4"/>
                  </a:cubicBezTo>
                  <a:cubicBezTo>
                    <a:pt x="57" y="6"/>
                    <a:pt x="62" y="9"/>
                    <a:pt x="67" y="13"/>
                  </a:cubicBezTo>
                  <a:cubicBezTo>
                    <a:pt x="68" y="15"/>
                    <a:pt x="70" y="17"/>
                    <a:pt x="71" y="19"/>
                  </a:cubicBezTo>
                  <a:close/>
                  <a:moveTo>
                    <a:pt x="14" y="13"/>
                  </a:moveTo>
                  <a:cubicBezTo>
                    <a:pt x="18" y="9"/>
                    <a:pt x="23" y="6"/>
                    <a:pt x="29" y="4"/>
                  </a:cubicBezTo>
                  <a:cubicBezTo>
                    <a:pt x="26" y="9"/>
                    <a:pt x="24" y="14"/>
                    <a:pt x="22" y="19"/>
                  </a:cubicBezTo>
                  <a:cubicBezTo>
                    <a:pt x="9" y="19"/>
                    <a:pt x="9" y="19"/>
                    <a:pt x="9" y="19"/>
                  </a:cubicBezTo>
                  <a:cubicBezTo>
                    <a:pt x="11" y="17"/>
                    <a:pt x="12" y="15"/>
                    <a:pt x="14" y="13"/>
                  </a:cubicBezTo>
                  <a:close/>
                  <a:moveTo>
                    <a:pt x="9" y="61"/>
                  </a:moveTo>
                  <a:cubicBezTo>
                    <a:pt x="22" y="61"/>
                    <a:pt x="22" y="61"/>
                    <a:pt x="22" y="61"/>
                  </a:cubicBezTo>
                  <a:cubicBezTo>
                    <a:pt x="24" y="66"/>
                    <a:pt x="26" y="71"/>
                    <a:pt x="29" y="75"/>
                  </a:cubicBezTo>
                  <a:cubicBezTo>
                    <a:pt x="23" y="74"/>
                    <a:pt x="18" y="70"/>
                    <a:pt x="14" y="66"/>
                  </a:cubicBezTo>
                  <a:cubicBezTo>
                    <a:pt x="12" y="65"/>
                    <a:pt x="11" y="63"/>
                    <a:pt x="9" y="61"/>
                  </a:cubicBezTo>
                  <a:close/>
                  <a:moveTo>
                    <a:pt x="67" y="66"/>
                  </a:moveTo>
                  <a:cubicBezTo>
                    <a:pt x="62" y="71"/>
                    <a:pt x="57" y="74"/>
                    <a:pt x="50" y="76"/>
                  </a:cubicBezTo>
                  <a:cubicBezTo>
                    <a:pt x="54" y="71"/>
                    <a:pt x="56" y="66"/>
                    <a:pt x="58" y="61"/>
                  </a:cubicBezTo>
                  <a:cubicBezTo>
                    <a:pt x="71" y="61"/>
                    <a:pt x="71" y="61"/>
                    <a:pt x="71" y="61"/>
                  </a:cubicBezTo>
                  <a:cubicBezTo>
                    <a:pt x="70" y="63"/>
                    <a:pt x="68" y="65"/>
                    <a:pt x="67" y="6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685165" eaLnBrk="0" fontAlgn="base" hangingPunct="0">
                <a:spcBef>
                  <a:spcPct val="0"/>
                </a:spcBef>
                <a:spcAft>
                  <a:spcPct val="0"/>
                </a:spcAft>
              </a:pPr>
              <a:endParaRPr lang="zh-CN" altLang="en-US" sz="1735">
                <a:solidFill>
                  <a:prstClr val="black"/>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sp>
        <p:nvSpPr>
          <p:cNvPr id="55" name="右箭头 54"/>
          <p:cNvSpPr/>
          <p:nvPr/>
        </p:nvSpPr>
        <p:spPr>
          <a:xfrm>
            <a:off x="3162103" y="2443217"/>
            <a:ext cx="520700" cy="385743"/>
          </a:xfrm>
          <a:prstGeom prst="rightArrow">
            <a:avLst>
              <a:gd name="adj1" fmla="val 50000"/>
              <a:gd name="adj2" fmla="val 648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56" name="右箭头 55"/>
          <p:cNvSpPr/>
          <p:nvPr/>
        </p:nvSpPr>
        <p:spPr>
          <a:xfrm>
            <a:off x="5791003" y="2443217"/>
            <a:ext cx="520700" cy="385743"/>
          </a:xfrm>
          <a:prstGeom prst="rightArrow">
            <a:avLst>
              <a:gd name="adj1" fmla="val 50000"/>
              <a:gd name="adj2" fmla="val 648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57" name="右箭头 56"/>
          <p:cNvSpPr/>
          <p:nvPr/>
        </p:nvSpPr>
        <p:spPr>
          <a:xfrm>
            <a:off x="8419903" y="2443217"/>
            <a:ext cx="520700" cy="385743"/>
          </a:xfrm>
          <a:prstGeom prst="rightArrow">
            <a:avLst>
              <a:gd name="adj1" fmla="val 50000"/>
              <a:gd name="adj2" fmla="val 648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nvGrpSpPr>
          <p:cNvPr id="58" name="组合 57"/>
          <p:cNvGrpSpPr/>
          <p:nvPr/>
        </p:nvGrpSpPr>
        <p:grpSpPr bwMode="auto">
          <a:xfrm>
            <a:off x="1080892" y="3609967"/>
            <a:ext cx="2341843" cy="1576046"/>
            <a:chOff x="940651" y="3609990"/>
            <a:chExt cx="1989370" cy="1576226"/>
          </a:xfrm>
        </p:grpSpPr>
        <p:sp>
          <p:nvSpPr>
            <p:cNvPr id="59" name="文本框 19"/>
            <p:cNvSpPr txBox="1"/>
            <p:nvPr/>
          </p:nvSpPr>
          <p:spPr>
            <a:xfrm>
              <a:off x="1641885" y="3609990"/>
              <a:ext cx="586895" cy="398825"/>
            </a:xfrm>
            <a:prstGeom prst="rect">
              <a:avLst/>
            </a:prstGeom>
            <a:noFill/>
          </p:spPr>
          <p:txBody>
            <a:bodyPr wrap="none">
              <a:spAutoFit/>
            </a:bodyPr>
            <a:lstStyle/>
            <a:p>
              <a:pPr algn="ctr" defTabSz="685165">
                <a:defRPr/>
              </a:pPr>
              <a:r>
                <a:rPr lang="zh-CN" altLang="en-US" sz="2000"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rPr>
                <a:t>标题</a:t>
              </a:r>
              <a:endParaRPr lang="zh-CN" altLang="en-US" sz="2000"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60" name="矩形 59"/>
            <p:cNvSpPr/>
            <p:nvPr/>
          </p:nvSpPr>
          <p:spPr>
            <a:xfrm>
              <a:off x="940651" y="4010062"/>
              <a:ext cx="1989370" cy="1176154"/>
            </a:xfrm>
            <a:prstGeom prst="rect">
              <a:avLst/>
            </a:prstGeom>
          </p:spPr>
          <p:txBody>
            <a:bodyPr>
              <a:spAutoFit/>
            </a:bodyPr>
            <a:lstStyle/>
            <a:p>
              <a:pPr defTabSz="649605">
                <a:lnSpc>
                  <a:spcPct val="120000"/>
                </a:lnSpc>
                <a:defRPr/>
              </a:pPr>
              <a:r>
                <a:rPr lang="zh-CN" altLang="en-US" sz="1465"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rPr>
                <a:t>点击输入文章点击输入文章点击输入文章点击输入文章点击输入文章点击输入文章点击输入文章</a:t>
              </a:r>
              <a:endParaRPr lang="zh-CN" altLang="en-US" sz="1465"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grpSp>
        <p:nvGrpSpPr>
          <p:cNvPr id="61" name="组合 60"/>
          <p:cNvGrpSpPr/>
          <p:nvPr/>
        </p:nvGrpSpPr>
        <p:grpSpPr bwMode="auto">
          <a:xfrm>
            <a:off x="3741540" y="3609967"/>
            <a:ext cx="2341843" cy="1576046"/>
            <a:chOff x="3510560" y="3609990"/>
            <a:chExt cx="1989370" cy="1576226"/>
          </a:xfrm>
        </p:grpSpPr>
        <p:sp>
          <p:nvSpPr>
            <p:cNvPr id="62" name="文本框 20"/>
            <p:cNvSpPr txBox="1"/>
            <p:nvPr/>
          </p:nvSpPr>
          <p:spPr>
            <a:xfrm>
              <a:off x="4211794" y="3609990"/>
              <a:ext cx="586895" cy="398825"/>
            </a:xfrm>
            <a:prstGeom prst="rect">
              <a:avLst/>
            </a:prstGeom>
            <a:noFill/>
          </p:spPr>
          <p:txBody>
            <a:bodyPr wrap="none">
              <a:spAutoFit/>
            </a:bodyPr>
            <a:lstStyle/>
            <a:p>
              <a:pPr algn="ctr" defTabSz="685165">
                <a:defRPr/>
              </a:pPr>
              <a:r>
                <a:rPr lang="zh-CN" altLang="en-US" sz="2000"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rPr>
                <a:t>标题</a:t>
              </a:r>
              <a:endParaRPr lang="zh-CN" altLang="en-US" sz="2000"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63" name="矩形 62"/>
            <p:cNvSpPr/>
            <p:nvPr/>
          </p:nvSpPr>
          <p:spPr>
            <a:xfrm>
              <a:off x="3510560" y="4010062"/>
              <a:ext cx="1989370" cy="1176154"/>
            </a:xfrm>
            <a:prstGeom prst="rect">
              <a:avLst/>
            </a:prstGeom>
          </p:spPr>
          <p:txBody>
            <a:bodyPr>
              <a:spAutoFit/>
            </a:bodyPr>
            <a:lstStyle/>
            <a:p>
              <a:pPr defTabSz="649605">
                <a:lnSpc>
                  <a:spcPct val="120000"/>
                </a:lnSpc>
                <a:defRPr/>
              </a:pPr>
              <a:r>
                <a:rPr lang="zh-CN" altLang="en-US" sz="1465"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rPr>
                <a:t>点击输入文章点击输入文章点击输入文章点击输入文章点击输入文章点击输入文章点击输入文章</a:t>
              </a:r>
              <a:endParaRPr lang="zh-CN" altLang="en-US" sz="1465"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grpSp>
        <p:nvGrpSpPr>
          <p:cNvPr id="64" name="组合 63"/>
          <p:cNvGrpSpPr/>
          <p:nvPr/>
        </p:nvGrpSpPr>
        <p:grpSpPr bwMode="auto">
          <a:xfrm>
            <a:off x="6370440" y="3609967"/>
            <a:ext cx="2341843" cy="1576046"/>
            <a:chOff x="6139463" y="3609990"/>
            <a:chExt cx="1989370" cy="1576226"/>
          </a:xfrm>
        </p:grpSpPr>
        <p:sp>
          <p:nvSpPr>
            <p:cNvPr id="65" name="文本框 21"/>
            <p:cNvSpPr txBox="1"/>
            <p:nvPr/>
          </p:nvSpPr>
          <p:spPr>
            <a:xfrm>
              <a:off x="6840697" y="3609990"/>
              <a:ext cx="586895" cy="398825"/>
            </a:xfrm>
            <a:prstGeom prst="rect">
              <a:avLst/>
            </a:prstGeom>
            <a:noFill/>
          </p:spPr>
          <p:txBody>
            <a:bodyPr wrap="none">
              <a:spAutoFit/>
            </a:bodyPr>
            <a:lstStyle/>
            <a:p>
              <a:pPr algn="ctr" defTabSz="685165">
                <a:defRPr/>
              </a:pPr>
              <a:r>
                <a:rPr lang="zh-CN" altLang="en-US" sz="2000"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rPr>
                <a:t>标题</a:t>
              </a:r>
              <a:endParaRPr lang="zh-CN" altLang="en-US" sz="2000"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66" name="矩形 65"/>
            <p:cNvSpPr/>
            <p:nvPr/>
          </p:nvSpPr>
          <p:spPr>
            <a:xfrm>
              <a:off x="6139463" y="4010062"/>
              <a:ext cx="1989370" cy="1176154"/>
            </a:xfrm>
            <a:prstGeom prst="rect">
              <a:avLst/>
            </a:prstGeom>
          </p:spPr>
          <p:txBody>
            <a:bodyPr>
              <a:spAutoFit/>
            </a:bodyPr>
            <a:lstStyle/>
            <a:p>
              <a:pPr defTabSz="649605">
                <a:lnSpc>
                  <a:spcPct val="120000"/>
                </a:lnSpc>
                <a:defRPr/>
              </a:pPr>
              <a:r>
                <a:rPr lang="zh-CN" altLang="en-US" sz="1465"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rPr>
                <a:t>点击输入文章点击输入文章点击输入文章点击输入文章点击输入文章点击输入文章点击输入文章</a:t>
              </a:r>
              <a:endParaRPr lang="zh-CN" altLang="en-US" sz="1465"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grpSp>
        <p:nvGrpSpPr>
          <p:cNvPr id="67" name="组合 66"/>
          <p:cNvGrpSpPr/>
          <p:nvPr/>
        </p:nvGrpSpPr>
        <p:grpSpPr bwMode="auto">
          <a:xfrm>
            <a:off x="8940601" y="3609976"/>
            <a:ext cx="2339976" cy="1576047"/>
            <a:chOff x="8709372" y="3609990"/>
            <a:chExt cx="1989370" cy="1576871"/>
          </a:xfrm>
        </p:grpSpPr>
        <p:sp>
          <p:nvSpPr>
            <p:cNvPr id="68" name="文本框 22"/>
            <p:cNvSpPr txBox="1"/>
            <p:nvPr/>
          </p:nvSpPr>
          <p:spPr>
            <a:xfrm>
              <a:off x="9469122" y="3609990"/>
              <a:ext cx="587363" cy="398989"/>
            </a:xfrm>
            <a:prstGeom prst="rect">
              <a:avLst/>
            </a:prstGeom>
            <a:noFill/>
          </p:spPr>
          <p:txBody>
            <a:bodyPr wrap="none">
              <a:spAutoFit/>
            </a:bodyPr>
            <a:lstStyle/>
            <a:p>
              <a:pPr algn="ctr" defTabSz="685165">
                <a:defRPr/>
              </a:pPr>
              <a:r>
                <a:rPr lang="zh-CN" altLang="en-US" sz="2000"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rPr>
                <a:t>标题</a:t>
              </a:r>
              <a:endParaRPr lang="zh-CN" altLang="en-US" sz="2000"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69" name="矩形 68"/>
            <p:cNvSpPr/>
            <p:nvPr/>
          </p:nvSpPr>
          <p:spPr>
            <a:xfrm>
              <a:off x="8709372" y="4010226"/>
              <a:ext cx="1989370" cy="1176635"/>
            </a:xfrm>
            <a:prstGeom prst="rect">
              <a:avLst/>
            </a:prstGeom>
          </p:spPr>
          <p:txBody>
            <a:bodyPr>
              <a:spAutoFit/>
            </a:bodyPr>
            <a:lstStyle/>
            <a:p>
              <a:pPr defTabSz="649605">
                <a:lnSpc>
                  <a:spcPct val="120000"/>
                </a:lnSpc>
                <a:defRPr/>
              </a:pPr>
              <a:r>
                <a:rPr lang="zh-CN" altLang="en-US" sz="1465"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rPr>
                <a:t>点击输入文章点击输入文章点击输入文章点击输入文章点击输入文章点击输入文章点击输入文章</a:t>
              </a:r>
              <a:endParaRPr lang="zh-CN" altLang="en-US" sz="1465" dirty="0">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grpSp>
      <p:sp>
        <p:nvSpPr>
          <p:cNvPr id="70" name="椭圆 69"/>
          <p:cNvSpPr/>
          <p:nvPr/>
        </p:nvSpPr>
        <p:spPr>
          <a:xfrm>
            <a:off x="1174555" y="1813015"/>
            <a:ext cx="231775" cy="233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71" name="椭圆 70"/>
          <p:cNvSpPr/>
          <p:nvPr/>
        </p:nvSpPr>
        <p:spPr>
          <a:xfrm>
            <a:off x="841183" y="2559103"/>
            <a:ext cx="153988" cy="1539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72" name="椭圆 71"/>
          <p:cNvSpPr/>
          <p:nvPr/>
        </p:nvSpPr>
        <p:spPr>
          <a:xfrm>
            <a:off x="2895408" y="3236927"/>
            <a:ext cx="153988" cy="1555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73" name="椭圆 72"/>
          <p:cNvSpPr/>
          <p:nvPr/>
        </p:nvSpPr>
        <p:spPr>
          <a:xfrm>
            <a:off x="4074916" y="1813015"/>
            <a:ext cx="231775" cy="233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74" name="椭圆 73"/>
          <p:cNvSpPr/>
          <p:nvPr/>
        </p:nvSpPr>
        <p:spPr>
          <a:xfrm>
            <a:off x="5683059" y="3108345"/>
            <a:ext cx="104775" cy="104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75" name="椭圆 74"/>
          <p:cNvSpPr/>
          <p:nvPr/>
        </p:nvSpPr>
        <p:spPr>
          <a:xfrm>
            <a:off x="5446516" y="3236927"/>
            <a:ext cx="153987" cy="1555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76" name="椭圆 75"/>
          <p:cNvSpPr/>
          <p:nvPr/>
        </p:nvSpPr>
        <p:spPr>
          <a:xfrm rot="10800000">
            <a:off x="7873801" y="3192477"/>
            <a:ext cx="231775" cy="233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77" name="椭圆 76"/>
          <p:cNvSpPr/>
          <p:nvPr/>
        </p:nvSpPr>
        <p:spPr>
          <a:xfrm rot="10800000">
            <a:off x="6392672" y="2025732"/>
            <a:ext cx="104775" cy="104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78" name="椭圆 77"/>
          <p:cNvSpPr/>
          <p:nvPr/>
        </p:nvSpPr>
        <p:spPr>
          <a:xfrm rot="10800000">
            <a:off x="8229409" y="3046436"/>
            <a:ext cx="155575" cy="1539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79" name="椭圆 78"/>
          <p:cNvSpPr/>
          <p:nvPr/>
        </p:nvSpPr>
        <p:spPr>
          <a:xfrm rot="10800000">
            <a:off x="11048803" y="2755943"/>
            <a:ext cx="231775" cy="2317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80" name="椭圆 79"/>
          <p:cNvSpPr/>
          <p:nvPr/>
        </p:nvSpPr>
        <p:spPr>
          <a:xfrm rot="10800000">
            <a:off x="10478888" y="3160729"/>
            <a:ext cx="315912" cy="3158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schemeClr val="tx1">
                  <a:lumMod val="85000"/>
                  <a:lumOff val="15000"/>
                </a:schemeClr>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81" name="椭圆 80"/>
          <p:cNvSpPr/>
          <p:nvPr/>
        </p:nvSpPr>
        <p:spPr>
          <a:xfrm rot="10800000">
            <a:off x="10951964" y="2481317"/>
            <a:ext cx="153987" cy="1539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6" rIns="91418" bIns="45706" anchor="ctr"/>
          <a:lstStyle/>
          <a:p>
            <a:pPr algn="ctr" defTabSz="685165">
              <a:defRPr/>
            </a:pPr>
            <a:endParaRPr lang="zh-CN" altLang="en-US" sz="1735">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41" name="直角三角形 40"/>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42" name="直角三角形 41"/>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70"/>
                                        </p:tgtEl>
                                        <p:attrNameLst>
                                          <p:attrName>style.visibility</p:attrName>
                                        </p:attrNameLst>
                                      </p:cBhvr>
                                      <p:to>
                                        <p:strVal val="visible"/>
                                      </p:to>
                                    </p:set>
                                    <p:anim calcmode="lin" valueType="num">
                                      <p:cBhvr>
                                        <p:cTn id="12" dur="500" fill="hold"/>
                                        <p:tgtEl>
                                          <p:spTgt spid="70"/>
                                        </p:tgtEl>
                                        <p:attrNameLst>
                                          <p:attrName>ppt_w</p:attrName>
                                        </p:attrNameLst>
                                      </p:cBhvr>
                                      <p:tavLst>
                                        <p:tav tm="0">
                                          <p:val>
                                            <p:fltVal val="0"/>
                                          </p:val>
                                        </p:tav>
                                        <p:tav tm="100000">
                                          <p:val>
                                            <p:strVal val="#ppt_w"/>
                                          </p:val>
                                        </p:tav>
                                      </p:tavLst>
                                    </p:anim>
                                    <p:anim calcmode="lin" valueType="num">
                                      <p:cBhvr>
                                        <p:cTn id="13" dur="500" fill="hold"/>
                                        <p:tgtEl>
                                          <p:spTgt spid="70"/>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71"/>
                                        </p:tgtEl>
                                        <p:attrNameLst>
                                          <p:attrName>style.visibility</p:attrName>
                                        </p:attrNameLst>
                                      </p:cBhvr>
                                      <p:to>
                                        <p:strVal val="visible"/>
                                      </p:to>
                                    </p:set>
                                    <p:anim calcmode="lin" valueType="num">
                                      <p:cBhvr>
                                        <p:cTn id="17" dur="500" fill="hold"/>
                                        <p:tgtEl>
                                          <p:spTgt spid="71"/>
                                        </p:tgtEl>
                                        <p:attrNameLst>
                                          <p:attrName>ppt_w</p:attrName>
                                        </p:attrNameLst>
                                      </p:cBhvr>
                                      <p:tavLst>
                                        <p:tav tm="0">
                                          <p:val>
                                            <p:fltVal val="0"/>
                                          </p:val>
                                        </p:tav>
                                        <p:tav tm="100000">
                                          <p:val>
                                            <p:strVal val="#ppt_w"/>
                                          </p:val>
                                        </p:tav>
                                      </p:tavLst>
                                    </p:anim>
                                    <p:anim calcmode="lin" valueType="num">
                                      <p:cBhvr>
                                        <p:cTn id="18" dur="500" fill="hold"/>
                                        <p:tgtEl>
                                          <p:spTgt spid="71"/>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p:cTn id="22" dur="500" fill="hold"/>
                                        <p:tgtEl>
                                          <p:spTgt spid="72"/>
                                        </p:tgtEl>
                                        <p:attrNameLst>
                                          <p:attrName>ppt_w</p:attrName>
                                        </p:attrNameLst>
                                      </p:cBhvr>
                                      <p:tavLst>
                                        <p:tav tm="0">
                                          <p:val>
                                            <p:fltVal val="0"/>
                                          </p:val>
                                        </p:tav>
                                        <p:tav tm="100000">
                                          <p:val>
                                            <p:strVal val="#ppt_w"/>
                                          </p:val>
                                        </p:tav>
                                      </p:tavLst>
                                    </p:anim>
                                    <p:anim calcmode="lin" valueType="num">
                                      <p:cBhvr>
                                        <p:cTn id="23" dur="500" fill="hold"/>
                                        <p:tgtEl>
                                          <p:spTgt spid="72"/>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12" presetClass="entr" presetSubtype="1" fill="hold" nodeType="afterEffect">
                                  <p:stCondLst>
                                    <p:cond delay="40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p:tgtEl>
                                          <p:spTgt spid="58"/>
                                        </p:tgtEl>
                                        <p:attrNameLst>
                                          <p:attrName>ppt_y</p:attrName>
                                        </p:attrNameLst>
                                      </p:cBhvr>
                                      <p:tavLst>
                                        <p:tav tm="0">
                                          <p:val>
                                            <p:strVal val="#ppt_y-#ppt_h*1.125000"/>
                                          </p:val>
                                        </p:tav>
                                        <p:tav tm="100000">
                                          <p:val>
                                            <p:strVal val="#ppt_y"/>
                                          </p:val>
                                        </p:tav>
                                      </p:tavLst>
                                    </p:anim>
                                    <p:animEffect transition="in" filter="wipe(down)">
                                      <p:cBhvr>
                                        <p:cTn id="28" dur="500"/>
                                        <p:tgtEl>
                                          <p:spTgt spid="58"/>
                                        </p:tgtEl>
                                      </p:cBhvr>
                                    </p:animEffect>
                                  </p:childTnLst>
                                </p:cTn>
                              </p:par>
                            </p:childTnLst>
                          </p:cTn>
                        </p:par>
                        <p:par>
                          <p:cTn id="29" fill="hold">
                            <p:stCondLst>
                              <p:cond delay="2900"/>
                            </p:stCondLst>
                            <p:childTnLst>
                              <p:par>
                                <p:cTn id="30" presetID="10" presetClass="entr" presetSubtype="0" fill="hold" grpId="0" nodeType="afterEffect">
                                  <p:stCondLst>
                                    <p:cond delay="90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250"/>
                                        <p:tgtEl>
                                          <p:spTgt spid="55"/>
                                        </p:tgtEl>
                                      </p:cBhvr>
                                    </p:animEffect>
                                  </p:childTnLst>
                                </p:cTn>
                              </p:par>
                            </p:childTnLst>
                          </p:cTn>
                        </p:par>
                        <p:par>
                          <p:cTn id="33" fill="hold">
                            <p:stCondLst>
                              <p:cond delay="4300"/>
                            </p:stCondLst>
                            <p:childTnLst>
                              <p:par>
                                <p:cTn id="34" presetID="53" presetClass="entr" presetSubtype="16" fill="hold" nodeType="afterEffect">
                                  <p:stCondLst>
                                    <p:cond delay="0"/>
                                  </p:stCondLst>
                                  <p:childTnLst>
                                    <p:set>
                                      <p:cBhvr>
                                        <p:cTn id="35" dur="1" fill="hold">
                                          <p:stCondLst>
                                            <p:cond delay="0"/>
                                          </p:stCondLst>
                                        </p:cTn>
                                        <p:tgtEl>
                                          <p:spTgt spid="52"/>
                                        </p:tgtEl>
                                        <p:attrNameLst>
                                          <p:attrName>style.visibility</p:attrName>
                                        </p:attrNameLst>
                                      </p:cBhvr>
                                      <p:to>
                                        <p:strVal val="visible"/>
                                      </p:to>
                                    </p:set>
                                    <p:anim calcmode="lin" valueType="num">
                                      <p:cBhvr>
                                        <p:cTn id="36" dur="500" fill="hold"/>
                                        <p:tgtEl>
                                          <p:spTgt spid="52"/>
                                        </p:tgtEl>
                                        <p:attrNameLst>
                                          <p:attrName>ppt_w</p:attrName>
                                        </p:attrNameLst>
                                      </p:cBhvr>
                                      <p:tavLst>
                                        <p:tav tm="0">
                                          <p:val>
                                            <p:fltVal val="0"/>
                                          </p:val>
                                        </p:tav>
                                        <p:tav tm="100000">
                                          <p:val>
                                            <p:strVal val="#ppt_w"/>
                                          </p:val>
                                        </p:tav>
                                      </p:tavLst>
                                    </p:anim>
                                    <p:anim calcmode="lin" valueType="num">
                                      <p:cBhvr>
                                        <p:cTn id="37" dur="500" fill="hold"/>
                                        <p:tgtEl>
                                          <p:spTgt spid="52"/>
                                        </p:tgtEl>
                                        <p:attrNameLst>
                                          <p:attrName>ppt_h</p:attrName>
                                        </p:attrNameLst>
                                      </p:cBhvr>
                                      <p:tavLst>
                                        <p:tav tm="0">
                                          <p:val>
                                            <p:fltVal val="0"/>
                                          </p:val>
                                        </p:tav>
                                        <p:tav tm="100000">
                                          <p:val>
                                            <p:strVal val="#ppt_h"/>
                                          </p:val>
                                        </p:tav>
                                      </p:tavLst>
                                    </p:anim>
                                    <p:animEffect transition="in" filter="fade">
                                      <p:cBhvr>
                                        <p:cTn id="38" dur="500"/>
                                        <p:tgtEl>
                                          <p:spTgt spid="52"/>
                                        </p:tgtEl>
                                      </p:cBhvr>
                                    </p:animEffect>
                                  </p:childTnLst>
                                </p:cTn>
                              </p:par>
                            </p:childTnLst>
                          </p:cTn>
                        </p:par>
                        <p:par>
                          <p:cTn id="39" fill="hold">
                            <p:stCondLst>
                              <p:cond delay="4800"/>
                            </p:stCondLst>
                            <p:childTnLst>
                              <p:par>
                                <p:cTn id="40" presetID="53" presetClass="entr" presetSubtype="16" fill="hold" grpId="0" nodeType="after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p:cTn id="42" dur="500" fill="hold"/>
                                        <p:tgtEl>
                                          <p:spTgt spid="73"/>
                                        </p:tgtEl>
                                        <p:attrNameLst>
                                          <p:attrName>ppt_w</p:attrName>
                                        </p:attrNameLst>
                                      </p:cBhvr>
                                      <p:tavLst>
                                        <p:tav tm="0">
                                          <p:val>
                                            <p:fltVal val="0"/>
                                          </p:val>
                                        </p:tav>
                                        <p:tav tm="100000">
                                          <p:val>
                                            <p:strVal val="#ppt_w"/>
                                          </p:val>
                                        </p:tav>
                                      </p:tavLst>
                                    </p:anim>
                                    <p:anim calcmode="lin" valueType="num">
                                      <p:cBhvr>
                                        <p:cTn id="43" dur="500" fill="hold"/>
                                        <p:tgtEl>
                                          <p:spTgt spid="73"/>
                                        </p:tgtEl>
                                        <p:attrNameLst>
                                          <p:attrName>ppt_h</p:attrName>
                                        </p:attrNameLst>
                                      </p:cBhvr>
                                      <p:tavLst>
                                        <p:tav tm="0">
                                          <p:val>
                                            <p:fltVal val="0"/>
                                          </p:val>
                                        </p:tav>
                                        <p:tav tm="100000">
                                          <p:val>
                                            <p:strVal val="#ppt_h"/>
                                          </p:val>
                                        </p:tav>
                                      </p:tavLst>
                                    </p:anim>
                                    <p:animEffect transition="in" filter="fade">
                                      <p:cBhvr>
                                        <p:cTn id="44" dur="500"/>
                                        <p:tgtEl>
                                          <p:spTgt spid="73"/>
                                        </p:tgtEl>
                                      </p:cBhvr>
                                    </p:animEffect>
                                  </p:childTnLst>
                                </p:cTn>
                              </p:par>
                            </p:childTnLst>
                          </p:cTn>
                        </p:par>
                        <p:par>
                          <p:cTn id="45" fill="hold">
                            <p:stCondLst>
                              <p:cond delay="5300"/>
                            </p:stCondLst>
                            <p:childTnLst>
                              <p:par>
                                <p:cTn id="46" presetID="53" presetClass="entr" presetSubtype="16" fill="hold" grpId="0" nodeType="after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p:cTn id="48" dur="500" fill="hold"/>
                                        <p:tgtEl>
                                          <p:spTgt spid="74"/>
                                        </p:tgtEl>
                                        <p:attrNameLst>
                                          <p:attrName>ppt_w</p:attrName>
                                        </p:attrNameLst>
                                      </p:cBhvr>
                                      <p:tavLst>
                                        <p:tav tm="0">
                                          <p:val>
                                            <p:fltVal val="0"/>
                                          </p:val>
                                        </p:tav>
                                        <p:tav tm="100000">
                                          <p:val>
                                            <p:strVal val="#ppt_w"/>
                                          </p:val>
                                        </p:tav>
                                      </p:tavLst>
                                    </p:anim>
                                    <p:anim calcmode="lin" valueType="num">
                                      <p:cBhvr>
                                        <p:cTn id="49" dur="500" fill="hold"/>
                                        <p:tgtEl>
                                          <p:spTgt spid="74"/>
                                        </p:tgtEl>
                                        <p:attrNameLst>
                                          <p:attrName>ppt_h</p:attrName>
                                        </p:attrNameLst>
                                      </p:cBhvr>
                                      <p:tavLst>
                                        <p:tav tm="0">
                                          <p:val>
                                            <p:fltVal val="0"/>
                                          </p:val>
                                        </p:tav>
                                        <p:tav tm="100000">
                                          <p:val>
                                            <p:strVal val="#ppt_h"/>
                                          </p:val>
                                        </p:tav>
                                      </p:tavLst>
                                    </p:anim>
                                    <p:animEffect transition="in" filter="fade">
                                      <p:cBhvr>
                                        <p:cTn id="50" dur="500"/>
                                        <p:tgtEl>
                                          <p:spTgt spid="74"/>
                                        </p:tgtEl>
                                      </p:cBhvr>
                                    </p:animEffect>
                                  </p:childTnLst>
                                </p:cTn>
                              </p:par>
                            </p:childTnLst>
                          </p:cTn>
                        </p:par>
                        <p:par>
                          <p:cTn id="51" fill="hold">
                            <p:stCondLst>
                              <p:cond delay="5800"/>
                            </p:stCondLst>
                            <p:childTnLst>
                              <p:par>
                                <p:cTn id="52" presetID="53" presetClass="entr" presetSubtype="16"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 calcmode="lin" valueType="num">
                                      <p:cBhvr>
                                        <p:cTn id="54" dur="500" fill="hold"/>
                                        <p:tgtEl>
                                          <p:spTgt spid="75"/>
                                        </p:tgtEl>
                                        <p:attrNameLst>
                                          <p:attrName>ppt_w</p:attrName>
                                        </p:attrNameLst>
                                      </p:cBhvr>
                                      <p:tavLst>
                                        <p:tav tm="0">
                                          <p:val>
                                            <p:fltVal val="0"/>
                                          </p:val>
                                        </p:tav>
                                        <p:tav tm="100000">
                                          <p:val>
                                            <p:strVal val="#ppt_w"/>
                                          </p:val>
                                        </p:tav>
                                      </p:tavLst>
                                    </p:anim>
                                    <p:anim calcmode="lin" valueType="num">
                                      <p:cBhvr>
                                        <p:cTn id="55" dur="500" fill="hold"/>
                                        <p:tgtEl>
                                          <p:spTgt spid="75"/>
                                        </p:tgtEl>
                                        <p:attrNameLst>
                                          <p:attrName>ppt_h</p:attrName>
                                        </p:attrNameLst>
                                      </p:cBhvr>
                                      <p:tavLst>
                                        <p:tav tm="0">
                                          <p:val>
                                            <p:fltVal val="0"/>
                                          </p:val>
                                        </p:tav>
                                        <p:tav tm="100000">
                                          <p:val>
                                            <p:strVal val="#ppt_h"/>
                                          </p:val>
                                        </p:tav>
                                      </p:tavLst>
                                    </p:anim>
                                    <p:animEffect transition="in" filter="fade">
                                      <p:cBhvr>
                                        <p:cTn id="56" dur="500"/>
                                        <p:tgtEl>
                                          <p:spTgt spid="75"/>
                                        </p:tgtEl>
                                      </p:cBhvr>
                                    </p:animEffect>
                                  </p:childTnLst>
                                </p:cTn>
                              </p:par>
                            </p:childTnLst>
                          </p:cTn>
                        </p:par>
                        <p:par>
                          <p:cTn id="57" fill="hold">
                            <p:stCondLst>
                              <p:cond delay="6300"/>
                            </p:stCondLst>
                            <p:childTnLst>
                              <p:par>
                                <p:cTn id="58" presetID="12" presetClass="entr" presetSubtype="1" fill="hold" nodeType="afterEffect">
                                  <p:stCondLst>
                                    <p:cond delay="400"/>
                                  </p:stCondLst>
                                  <p:childTnLst>
                                    <p:set>
                                      <p:cBhvr>
                                        <p:cTn id="59" dur="1" fill="hold">
                                          <p:stCondLst>
                                            <p:cond delay="0"/>
                                          </p:stCondLst>
                                        </p:cTn>
                                        <p:tgtEl>
                                          <p:spTgt spid="61"/>
                                        </p:tgtEl>
                                        <p:attrNameLst>
                                          <p:attrName>style.visibility</p:attrName>
                                        </p:attrNameLst>
                                      </p:cBhvr>
                                      <p:to>
                                        <p:strVal val="visible"/>
                                      </p:to>
                                    </p:set>
                                    <p:anim calcmode="lin" valueType="num">
                                      <p:cBhvr additive="base">
                                        <p:cTn id="60" dur="500"/>
                                        <p:tgtEl>
                                          <p:spTgt spid="61"/>
                                        </p:tgtEl>
                                        <p:attrNameLst>
                                          <p:attrName>ppt_y</p:attrName>
                                        </p:attrNameLst>
                                      </p:cBhvr>
                                      <p:tavLst>
                                        <p:tav tm="0">
                                          <p:val>
                                            <p:strVal val="#ppt_y-#ppt_h*1.125000"/>
                                          </p:val>
                                        </p:tav>
                                        <p:tav tm="100000">
                                          <p:val>
                                            <p:strVal val="#ppt_y"/>
                                          </p:val>
                                        </p:tav>
                                      </p:tavLst>
                                    </p:anim>
                                    <p:animEffect transition="in" filter="wipe(down)">
                                      <p:cBhvr>
                                        <p:cTn id="61" dur="500"/>
                                        <p:tgtEl>
                                          <p:spTgt spid="61"/>
                                        </p:tgtEl>
                                      </p:cBhvr>
                                    </p:animEffect>
                                  </p:childTnLst>
                                </p:cTn>
                              </p:par>
                            </p:childTnLst>
                          </p:cTn>
                        </p:par>
                        <p:par>
                          <p:cTn id="62" fill="hold">
                            <p:stCondLst>
                              <p:cond delay="7200"/>
                            </p:stCondLst>
                            <p:childTnLst>
                              <p:par>
                                <p:cTn id="63" presetID="10" presetClass="entr" presetSubtype="0" fill="hold" grpId="0" nodeType="after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250"/>
                                        <p:tgtEl>
                                          <p:spTgt spid="56"/>
                                        </p:tgtEl>
                                      </p:cBhvr>
                                    </p:animEffect>
                                  </p:childTnLst>
                                </p:cTn>
                              </p:par>
                            </p:childTnLst>
                          </p:cTn>
                        </p:par>
                        <p:par>
                          <p:cTn id="66" fill="hold">
                            <p:stCondLst>
                              <p:cond delay="7700"/>
                            </p:stCondLst>
                            <p:childTnLst>
                              <p:par>
                                <p:cTn id="67" presetID="53" presetClass="entr" presetSubtype="16" fill="hold"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500" fill="hold"/>
                                        <p:tgtEl>
                                          <p:spTgt spid="46"/>
                                        </p:tgtEl>
                                        <p:attrNameLst>
                                          <p:attrName>ppt_w</p:attrName>
                                        </p:attrNameLst>
                                      </p:cBhvr>
                                      <p:tavLst>
                                        <p:tav tm="0">
                                          <p:val>
                                            <p:fltVal val="0"/>
                                          </p:val>
                                        </p:tav>
                                        <p:tav tm="100000">
                                          <p:val>
                                            <p:strVal val="#ppt_w"/>
                                          </p:val>
                                        </p:tav>
                                      </p:tavLst>
                                    </p:anim>
                                    <p:anim calcmode="lin" valueType="num">
                                      <p:cBhvr>
                                        <p:cTn id="70" dur="500" fill="hold"/>
                                        <p:tgtEl>
                                          <p:spTgt spid="46"/>
                                        </p:tgtEl>
                                        <p:attrNameLst>
                                          <p:attrName>ppt_h</p:attrName>
                                        </p:attrNameLst>
                                      </p:cBhvr>
                                      <p:tavLst>
                                        <p:tav tm="0">
                                          <p:val>
                                            <p:fltVal val="0"/>
                                          </p:val>
                                        </p:tav>
                                        <p:tav tm="100000">
                                          <p:val>
                                            <p:strVal val="#ppt_h"/>
                                          </p:val>
                                        </p:tav>
                                      </p:tavLst>
                                    </p:anim>
                                    <p:animEffect transition="in" filter="fade">
                                      <p:cBhvr>
                                        <p:cTn id="71" dur="500"/>
                                        <p:tgtEl>
                                          <p:spTgt spid="46"/>
                                        </p:tgtEl>
                                      </p:cBhvr>
                                    </p:animEffect>
                                  </p:childTnLst>
                                </p:cTn>
                              </p:par>
                            </p:childTnLst>
                          </p:cTn>
                        </p:par>
                        <p:par>
                          <p:cTn id="72" fill="hold">
                            <p:stCondLst>
                              <p:cond delay="8200"/>
                            </p:stCondLst>
                            <p:childTnLst>
                              <p:par>
                                <p:cTn id="73" presetID="53" presetClass="entr" presetSubtype="16" fill="hold" grpId="0" nodeType="afterEffect">
                                  <p:stCondLst>
                                    <p:cond delay="0"/>
                                  </p:stCondLst>
                                  <p:childTnLst>
                                    <p:set>
                                      <p:cBhvr>
                                        <p:cTn id="74" dur="1" fill="hold">
                                          <p:stCondLst>
                                            <p:cond delay="0"/>
                                          </p:stCondLst>
                                        </p:cTn>
                                        <p:tgtEl>
                                          <p:spTgt spid="76"/>
                                        </p:tgtEl>
                                        <p:attrNameLst>
                                          <p:attrName>style.visibility</p:attrName>
                                        </p:attrNameLst>
                                      </p:cBhvr>
                                      <p:to>
                                        <p:strVal val="visible"/>
                                      </p:to>
                                    </p:set>
                                    <p:anim calcmode="lin" valueType="num">
                                      <p:cBhvr>
                                        <p:cTn id="75" dur="500" fill="hold"/>
                                        <p:tgtEl>
                                          <p:spTgt spid="76"/>
                                        </p:tgtEl>
                                        <p:attrNameLst>
                                          <p:attrName>ppt_w</p:attrName>
                                        </p:attrNameLst>
                                      </p:cBhvr>
                                      <p:tavLst>
                                        <p:tav tm="0">
                                          <p:val>
                                            <p:fltVal val="0"/>
                                          </p:val>
                                        </p:tav>
                                        <p:tav tm="100000">
                                          <p:val>
                                            <p:strVal val="#ppt_w"/>
                                          </p:val>
                                        </p:tav>
                                      </p:tavLst>
                                    </p:anim>
                                    <p:anim calcmode="lin" valueType="num">
                                      <p:cBhvr>
                                        <p:cTn id="76" dur="500" fill="hold"/>
                                        <p:tgtEl>
                                          <p:spTgt spid="76"/>
                                        </p:tgtEl>
                                        <p:attrNameLst>
                                          <p:attrName>ppt_h</p:attrName>
                                        </p:attrNameLst>
                                      </p:cBhvr>
                                      <p:tavLst>
                                        <p:tav tm="0">
                                          <p:val>
                                            <p:fltVal val="0"/>
                                          </p:val>
                                        </p:tav>
                                        <p:tav tm="100000">
                                          <p:val>
                                            <p:strVal val="#ppt_h"/>
                                          </p:val>
                                        </p:tav>
                                      </p:tavLst>
                                    </p:anim>
                                    <p:animEffect transition="in" filter="fade">
                                      <p:cBhvr>
                                        <p:cTn id="77" dur="500"/>
                                        <p:tgtEl>
                                          <p:spTgt spid="76"/>
                                        </p:tgtEl>
                                      </p:cBhvr>
                                    </p:animEffect>
                                  </p:childTnLst>
                                </p:cTn>
                              </p:par>
                            </p:childTnLst>
                          </p:cTn>
                        </p:par>
                        <p:par>
                          <p:cTn id="78" fill="hold">
                            <p:stCondLst>
                              <p:cond delay="8700"/>
                            </p:stCondLst>
                            <p:childTnLst>
                              <p:par>
                                <p:cTn id="79" presetID="53" presetClass="entr" presetSubtype="16" fill="hold" grpId="0" nodeType="afterEffect">
                                  <p:stCondLst>
                                    <p:cond delay="0"/>
                                  </p:stCondLst>
                                  <p:childTnLst>
                                    <p:set>
                                      <p:cBhvr>
                                        <p:cTn id="80" dur="1" fill="hold">
                                          <p:stCondLst>
                                            <p:cond delay="0"/>
                                          </p:stCondLst>
                                        </p:cTn>
                                        <p:tgtEl>
                                          <p:spTgt spid="77"/>
                                        </p:tgtEl>
                                        <p:attrNameLst>
                                          <p:attrName>style.visibility</p:attrName>
                                        </p:attrNameLst>
                                      </p:cBhvr>
                                      <p:to>
                                        <p:strVal val="visible"/>
                                      </p:to>
                                    </p:set>
                                    <p:anim calcmode="lin" valueType="num">
                                      <p:cBhvr>
                                        <p:cTn id="81" dur="500" fill="hold"/>
                                        <p:tgtEl>
                                          <p:spTgt spid="77"/>
                                        </p:tgtEl>
                                        <p:attrNameLst>
                                          <p:attrName>ppt_w</p:attrName>
                                        </p:attrNameLst>
                                      </p:cBhvr>
                                      <p:tavLst>
                                        <p:tav tm="0">
                                          <p:val>
                                            <p:fltVal val="0"/>
                                          </p:val>
                                        </p:tav>
                                        <p:tav tm="100000">
                                          <p:val>
                                            <p:strVal val="#ppt_w"/>
                                          </p:val>
                                        </p:tav>
                                      </p:tavLst>
                                    </p:anim>
                                    <p:anim calcmode="lin" valueType="num">
                                      <p:cBhvr>
                                        <p:cTn id="82" dur="500" fill="hold"/>
                                        <p:tgtEl>
                                          <p:spTgt spid="77"/>
                                        </p:tgtEl>
                                        <p:attrNameLst>
                                          <p:attrName>ppt_h</p:attrName>
                                        </p:attrNameLst>
                                      </p:cBhvr>
                                      <p:tavLst>
                                        <p:tav tm="0">
                                          <p:val>
                                            <p:fltVal val="0"/>
                                          </p:val>
                                        </p:tav>
                                        <p:tav tm="100000">
                                          <p:val>
                                            <p:strVal val="#ppt_h"/>
                                          </p:val>
                                        </p:tav>
                                      </p:tavLst>
                                    </p:anim>
                                    <p:animEffect transition="in" filter="fade">
                                      <p:cBhvr>
                                        <p:cTn id="83" dur="500"/>
                                        <p:tgtEl>
                                          <p:spTgt spid="77"/>
                                        </p:tgtEl>
                                      </p:cBhvr>
                                    </p:animEffect>
                                  </p:childTnLst>
                                </p:cTn>
                              </p:par>
                            </p:childTnLst>
                          </p:cTn>
                        </p:par>
                        <p:par>
                          <p:cTn id="84" fill="hold">
                            <p:stCondLst>
                              <p:cond delay="9200"/>
                            </p:stCondLst>
                            <p:childTnLst>
                              <p:par>
                                <p:cTn id="85" presetID="53" presetClass="entr" presetSubtype="16" fill="hold" grpId="0" nodeType="afterEffect">
                                  <p:stCondLst>
                                    <p:cond delay="0"/>
                                  </p:stCondLst>
                                  <p:childTnLst>
                                    <p:set>
                                      <p:cBhvr>
                                        <p:cTn id="86" dur="1" fill="hold">
                                          <p:stCondLst>
                                            <p:cond delay="0"/>
                                          </p:stCondLst>
                                        </p:cTn>
                                        <p:tgtEl>
                                          <p:spTgt spid="78"/>
                                        </p:tgtEl>
                                        <p:attrNameLst>
                                          <p:attrName>style.visibility</p:attrName>
                                        </p:attrNameLst>
                                      </p:cBhvr>
                                      <p:to>
                                        <p:strVal val="visible"/>
                                      </p:to>
                                    </p:set>
                                    <p:anim calcmode="lin" valueType="num">
                                      <p:cBhvr>
                                        <p:cTn id="87" dur="500" fill="hold"/>
                                        <p:tgtEl>
                                          <p:spTgt spid="78"/>
                                        </p:tgtEl>
                                        <p:attrNameLst>
                                          <p:attrName>ppt_w</p:attrName>
                                        </p:attrNameLst>
                                      </p:cBhvr>
                                      <p:tavLst>
                                        <p:tav tm="0">
                                          <p:val>
                                            <p:fltVal val="0"/>
                                          </p:val>
                                        </p:tav>
                                        <p:tav tm="100000">
                                          <p:val>
                                            <p:strVal val="#ppt_w"/>
                                          </p:val>
                                        </p:tav>
                                      </p:tavLst>
                                    </p:anim>
                                    <p:anim calcmode="lin" valueType="num">
                                      <p:cBhvr>
                                        <p:cTn id="88" dur="500" fill="hold"/>
                                        <p:tgtEl>
                                          <p:spTgt spid="78"/>
                                        </p:tgtEl>
                                        <p:attrNameLst>
                                          <p:attrName>ppt_h</p:attrName>
                                        </p:attrNameLst>
                                      </p:cBhvr>
                                      <p:tavLst>
                                        <p:tav tm="0">
                                          <p:val>
                                            <p:fltVal val="0"/>
                                          </p:val>
                                        </p:tav>
                                        <p:tav tm="100000">
                                          <p:val>
                                            <p:strVal val="#ppt_h"/>
                                          </p:val>
                                        </p:tav>
                                      </p:tavLst>
                                    </p:anim>
                                    <p:animEffect transition="in" filter="fade">
                                      <p:cBhvr>
                                        <p:cTn id="89" dur="500"/>
                                        <p:tgtEl>
                                          <p:spTgt spid="78"/>
                                        </p:tgtEl>
                                      </p:cBhvr>
                                    </p:animEffect>
                                  </p:childTnLst>
                                </p:cTn>
                              </p:par>
                            </p:childTnLst>
                          </p:cTn>
                        </p:par>
                        <p:par>
                          <p:cTn id="90" fill="hold">
                            <p:stCondLst>
                              <p:cond delay="9700"/>
                            </p:stCondLst>
                            <p:childTnLst>
                              <p:par>
                                <p:cTn id="91" presetID="12" presetClass="entr" presetSubtype="1" fill="hold" nodeType="afterEffect">
                                  <p:stCondLst>
                                    <p:cond delay="400"/>
                                  </p:stCondLst>
                                  <p:childTnLst>
                                    <p:set>
                                      <p:cBhvr>
                                        <p:cTn id="92" dur="1" fill="hold">
                                          <p:stCondLst>
                                            <p:cond delay="0"/>
                                          </p:stCondLst>
                                        </p:cTn>
                                        <p:tgtEl>
                                          <p:spTgt spid="64"/>
                                        </p:tgtEl>
                                        <p:attrNameLst>
                                          <p:attrName>style.visibility</p:attrName>
                                        </p:attrNameLst>
                                      </p:cBhvr>
                                      <p:to>
                                        <p:strVal val="visible"/>
                                      </p:to>
                                    </p:set>
                                    <p:anim calcmode="lin" valueType="num">
                                      <p:cBhvr additive="base">
                                        <p:cTn id="93" dur="500"/>
                                        <p:tgtEl>
                                          <p:spTgt spid="64"/>
                                        </p:tgtEl>
                                        <p:attrNameLst>
                                          <p:attrName>ppt_y</p:attrName>
                                        </p:attrNameLst>
                                      </p:cBhvr>
                                      <p:tavLst>
                                        <p:tav tm="0">
                                          <p:val>
                                            <p:strVal val="#ppt_y-#ppt_h*1.125000"/>
                                          </p:val>
                                        </p:tav>
                                        <p:tav tm="100000">
                                          <p:val>
                                            <p:strVal val="#ppt_y"/>
                                          </p:val>
                                        </p:tav>
                                      </p:tavLst>
                                    </p:anim>
                                    <p:animEffect transition="in" filter="wipe(down)">
                                      <p:cBhvr>
                                        <p:cTn id="94" dur="500"/>
                                        <p:tgtEl>
                                          <p:spTgt spid="64"/>
                                        </p:tgtEl>
                                      </p:cBhvr>
                                    </p:animEffect>
                                  </p:childTnLst>
                                </p:cTn>
                              </p:par>
                            </p:childTnLst>
                          </p:cTn>
                        </p:par>
                        <p:par>
                          <p:cTn id="95" fill="hold">
                            <p:stCondLst>
                              <p:cond delay="10600"/>
                            </p:stCondLst>
                            <p:childTnLst>
                              <p:par>
                                <p:cTn id="96" presetID="10" presetClass="entr" presetSubtype="0" fill="hold" grpId="0" nodeType="after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fade">
                                      <p:cBhvr>
                                        <p:cTn id="98" dur="250"/>
                                        <p:tgtEl>
                                          <p:spTgt spid="57"/>
                                        </p:tgtEl>
                                      </p:cBhvr>
                                    </p:animEffect>
                                  </p:childTnLst>
                                </p:cTn>
                              </p:par>
                            </p:childTnLst>
                          </p:cTn>
                        </p:par>
                        <p:par>
                          <p:cTn id="99" fill="hold">
                            <p:stCondLst>
                              <p:cond delay="11100"/>
                            </p:stCondLst>
                            <p:childTnLst>
                              <p:par>
                                <p:cTn id="100" presetID="53" presetClass="entr" presetSubtype="16" fill="hold" nodeType="afterEffect">
                                  <p:stCondLst>
                                    <p:cond delay="0"/>
                                  </p:stCondLst>
                                  <p:childTnLst>
                                    <p:set>
                                      <p:cBhvr>
                                        <p:cTn id="101" dur="1" fill="hold">
                                          <p:stCondLst>
                                            <p:cond delay="0"/>
                                          </p:stCondLst>
                                        </p:cTn>
                                        <p:tgtEl>
                                          <p:spTgt spid="49"/>
                                        </p:tgtEl>
                                        <p:attrNameLst>
                                          <p:attrName>style.visibility</p:attrName>
                                        </p:attrNameLst>
                                      </p:cBhvr>
                                      <p:to>
                                        <p:strVal val="visible"/>
                                      </p:to>
                                    </p:set>
                                    <p:anim calcmode="lin" valueType="num">
                                      <p:cBhvr>
                                        <p:cTn id="102" dur="500" fill="hold"/>
                                        <p:tgtEl>
                                          <p:spTgt spid="49"/>
                                        </p:tgtEl>
                                        <p:attrNameLst>
                                          <p:attrName>ppt_w</p:attrName>
                                        </p:attrNameLst>
                                      </p:cBhvr>
                                      <p:tavLst>
                                        <p:tav tm="0">
                                          <p:val>
                                            <p:fltVal val="0"/>
                                          </p:val>
                                        </p:tav>
                                        <p:tav tm="100000">
                                          <p:val>
                                            <p:strVal val="#ppt_w"/>
                                          </p:val>
                                        </p:tav>
                                      </p:tavLst>
                                    </p:anim>
                                    <p:anim calcmode="lin" valueType="num">
                                      <p:cBhvr>
                                        <p:cTn id="103" dur="500" fill="hold"/>
                                        <p:tgtEl>
                                          <p:spTgt spid="49"/>
                                        </p:tgtEl>
                                        <p:attrNameLst>
                                          <p:attrName>ppt_h</p:attrName>
                                        </p:attrNameLst>
                                      </p:cBhvr>
                                      <p:tavLst>
                                        <p:tav tm="0">
                                          <p:val>
                                            <p:fltVal val="0"/>
                                          </p:val>
                                        </p:tav>
                                        <p:tav tm="100000">
                                          <p:val>
                                            <p:strVal val="#ppt_h"/>
                                          </p:val>
                                        </p:tav>
                                      </p:tavLst>
                                    </p:anim>
                                    <p:animEffect transition="in" filter="fade">
                                      <p:cBhvr>
                                        <p:cTn id="104" dur="500"/>
                                        <p:tgtEl>
                                          <p:spTgt spid="49"/>
                                        </p:tgtEl>
                                      </p:cBhvr>
                                    </p:animEffect>
                                  </p:childTnLst>
                                </p:cTn>
                              </p:par>
                            </p:childTnLst>
                          </p:cTn>
                        </p:par>
                        <p:par>
                          <p:cTn id="105" fill="hold">
                            <p:stCondLst>
                              <p:cond delay="11600"/>
                            </p:stCondLst>
                            <p:childTnLst>
                              <p:par>
                                <p:cTn id="106" presetID="53" presetClass="entr" presetSubtype="16" fill="hold" grpId="0" nodeType="afterEffect">
                                  <p:stCondLst>
                                    <p:cond delay="0"/>
                                  </p:stCondLst>
                                  <p:childTnLst>
                                    <p:set>
                                      <p:cBhvr>
                                        <p:cTn id="107" dur="1" fill="hold">
                                          <p:stCondLst>
                                            <p:cond delay="0"/>
                                          </p:stCondLst>
                                        </p:cTn>
                                        <p:tgtEl>
                                          <p:spTgt spid="79"/>
                                        </p:tgtEl>
                                        <p:attrNameLst>
                                          <p:attrName>style.visibility</p:attrName>
                                        </p:attrNameLst>
                                      </p:cBhvr>
                                      <p:to>
                                        <p:strVal val="visible"/>
                                      </p:to>
                                    </p:set>
                                    <p:anim calcmode="lin" valueType="num">
                                      <p:cBhvr>
                                        <p:cTn id="108" dur="500" fill="hold"/>
                                        <p:tgtEl>
                                          <p:spTgt spid="79"/>
                                        </p:tgtEl>
                                        <p:attrNameLst>
                                          <p:attrName>ppt_w</p:attrName>
                                        </p:attrNameLst>
                                      </p:cBhvr>
                                      <p:tavLst>
                                        <p:tav tm="0">
                                          <p:val>
                                            <p:fltVal val="0"/>
                                          </p:val>
                                        </p:tav>
                                        <p:tav tm="100000">
                                          <p:val>
                                            <p:strVal val="#ppt_w"/>
                                          </p:val>
                                        </p:tav>
                                      </p:tavLst>
                                    </p:anim>
                                    <p:anim calcmode="lin" valueType="num">
                                      <p:cBhvr>
                                        <p:cTn id="109" dur="500" fill="hold"/>
                                        <p:tgtEl>
                                          <p:spTgt spid="79"/>
                                        </p:tgtEl>
                                        <p:attrNameLst>
                                          <p:attrName>ppt_h</p:attrName>
                                        </p:attrNameLst>
                                      </p:cBhvr>
                                      <p:tavLst>
                                        <p:tav tm="0">
                                          <p:val>
                                            <p:fltVal val="0"/>
                                          </p:val>
                                        </p:tav>
                                        <p:tav tm="100000">
                                          <p:val>
                                            <p:strVal val="#ppt_h"/>
                                          </p:val>
                                        </p:tav>
                                      </p:tavLst>
                                    </p:anim>
                                    <p:animEffect transition="in" filter="fade">
                                      <p:cBhvr>
                                        <p:cTn id="110" dur="500"/>
                                        <p:tgtEl>
                                          <p:spTgt spid="79"/>
                                        </p:tgtEl>
                                      </p:cBhvr>
                                    </p:animEffect>
                                  </p:childTnLst>
                                </p:cTn>
                              </p:par>
                            </p:childTnLst>
                          </p:cTn>
                        </p:par>
                        <p:par>
                          <p:cTn id="111" fill="hold">
                            <p:stCondLst>
                              <p:cond delay="12100"/>
                            </p:stCondLst>
                            <p:childTnLst>
                              <p:par>
                                <p:cTn id="112" presetID="53" presetClass="entr" presetSubtype="16" fill="hold" grpId="0" nodeType="afterEffect">
                                  <p:stCondLst>
                                    <p:cond delay="0"/>
                                  </p:stCondLst>
                                  <p:childTnLst>
                                    <p:set>
                                      <p:cBhvr>
                                        <p:cTn id="113" dur="1" fill="hold">
                                          <p:stCondLst>
                                            <p:cond delay="0"/>
                                          </p:stCondLst>
                                        </p:cTn>
                                        <p:tgtEl>
                                          <p:spTgt spid="80"/>
                                        </p:tgtEl>
                                        <p:attrNameLst>
                                          <p:attrName>style.visibility</p:attrName>
                                        </p:attrNameLst>
                                      </p:cBhvr>
                                      <p:to>
                                        <p:strVal val="visible"/>
                                      </p:to>
                                    </p:set>
                                    <p:anim calcmode="lin" valueType="num">
                                      <p:cBhvr>
                                        <p:cTn id="114" dur="500" fill="hold"/>
                                        <p:tgtEl>
                                          <p:spTgt spid="80"/>
                                        </p:tgtEl>
                                        <p:attrNameLst>
                                          <p:attrName>ppt_w</p:attrName>
                                        </p:attrNameLst>
                                      </p:cBhvr>
                                      <p:tavLst>
                                        <p:tav tm="0">
                                          <p:val>
                                            <p:fltVal val="0"/>
                                          </p:val>
                                        </p:tav>
                                        <p:tav tm="100000">
                                          <p:val>
                                            <p:strVal val="#ppt_w"/>
                                          </p:val>
                                        </p:tav>
                                      </p:tavLst>
                                    </p:anim>
                                    <p:anim calcmode="lin" valueType="num">
                                      <p:cBhvr>
                                        <p:cTn id="115" dur="500" fill="hold"/>
                                        <p:tgtEl>
                                          <p:spTgt spid="80"/>
                                        </p:tgtEl>
                                        <p:attrNameLst>
                                          <p:attrName>ppt_h</p:attrName>
                                        </p:attrNameLst>
                                      </p:cBhvr>
                                      <p:tavLst>
                                        <p:tav tm="0">
                                          <p:val>
                                            <p:fltVal val="0"/>
                                          </p:val>
                                        </p:tav>
                                        <p:tav tm="100000">
                                          <p:val>
                                            <p:strVal val="#ppt_h"/>
                                          </p:val>
                                        </p:tav>
                                      </p:tavLst>
                                    </p:anim>
                                    <p:animEffect transition="in" filter="fade">
                                      <p:cBhvr>
                                        <p:cTn id="116" dur="500"/>
                                        <p:tgtEl>
                                          <p:spTgt spid="80"/>
                                        </p:tgtEl>
                                      </p:cBhvr>
                                    </p:animEffect>
                                  </p:childTnLst>
                                </p:cTn>
                              </p:par>
                            </p:childTnLst>
                          </p:cTn>
                        </p:par>
                        <p:par>
                          <p:cTn id="117" fill="hold">
                            <p:stCondLst>
                              <p:cond delay="12600"/>
                            </p:stCondLst>
                            <p:childTnLst>
                              <p:par>
                                <p:cTn id="118" presetID="53" presetClass="entr" presetSubtype="16" fill="hold" grpId="0" nodeType="afterEffect">
                                  <p:stCondLst>
                                    <p:cond delay="0"/>
                                  </p:stCondLst>
                                  <p:childTnLst>
                                    <p:set>
                                      <p:cBhvr>
                                        <p:cTn id="119" dur="1" fill="hold">
                                          <p:stCondLst>
                                            <p:cond delay="0"/>
                                          </p:stCondLst>
                                        </p:cTn>
                                        <p:tgtEl>
                                          <p:spTgt spid="81"/>
                                        </p:tgtEl>
                                        <p:attrNameLst>
                                          <p:attrName>style.visibility</p:attrName>
                                        </p:attrNameLst>
                                      </p:cBhvr>
                                      <p:to>
                                        <p:strVal val="visible"/>
                                      </p:to>
                                    </p:set>
                                    <p:anim calcmode="lin" valueType="num">
                                      <p:cBhvr>
                                        <p:cTn id="120" dur="500" fill="hold"/>
                                        <p:tgtEl>
                                          <p:spTgt spid="81"/>
                                        </p:tgtEl>
                                        <p:attrNameLst>
                                          <p:attrName>ppt_w</p:attrName>
                                        </p:attrNameLst>
                                      </p:cBhvr>
                                      <p:tavLst>
                                        <p:tav tm="0">
                                          <p:val>
                                            <p:fltVal val="0"/>
                                          </p:val>
                                        </p:tav>
                                        <p:tav tm="100000">
                                          <p:val>
                                            <p:strVal val="#ppt_w"/>
                                          </p:val>
                                        </p:tav>
                                      </p:tavLst>
                                    </p:anim>
                                    <p:anim calcmode="lin" valueType="num">
                                      <p:cBhvr>
                                        <p:cTn id="121" dur="500" fill="hold"/>
                                        <p:tgtEl>
                                          <p:spTgt spid="81"/>
                                        </p:tgtEl>
                                        <p:attrNameLst>
                                          <p:attrName>ppt_h</p:attrName>
                                        </p:attrNameLst>
                                      </p:cBhvr>
                                      <p:tavLst>
                                        <p:tav tm="0">
                                          <p:val>
                                            <p:fltVal val="0"/>
                                          </p:val>
                                        </p:tav>
                                        <p:tav tm="100000">
                                          <p:val>
                                            <p:strVal val="#ppt_h"/>
                                          </p:val>
                                        </p:tav>
                                      </p:tavLst>
                                    </p:anim>
                                    <p:animEffect transition="in" filter="fade">
                                      <p:cBhvr>
                                        <p:cTn id="122" dur="500"/>
                                        <p:tgtEl>
                                          <p:spTgt spid="81"/>
                                        </p:tgtEl>
                                      </p:cBhvr>
                                    </p:animEffect>
                                  </p:childTnLst>
                                </p:cTn>
                              </p:par>
                            </p:childTnLst>
                          </p:cTn>
                        </p:par>
                        <p:par>
                          <p:cTn id="123" fill="hold">
                            <p:stCondLst>
                              <p:cond delay="13100"/>
                            </p:stCondLst>
                            <p:childTnLst>
                              <p:par>
                                <p:cTn id="124" presetID="12" presetClass="entr" presetSubtype="1" fill="hold" nodeType="afterEffect">
                                  <p:stCondLst>
                                    <p:cond delay="400"/>
                                  </p:stCondLst>
                                  <p:childTnLst>
                                    <p:set>
                                      <p:cBhvr>
                                        <p:cTn id="125" dur="1" fill="hold">
                                          <p:stCondLst>
                                            <p:cond delay="0"/>
                                          </p:stCondLst>
                                        </p:cTn>
                                        <p:tgtEl>
                                          <p:spTgt spid="67"/>
                                        </p:tgtEl>
                                        <p:attrNameLst>
                                          <p:attrName>style.visibility</p:attrName>
                                        </p:attrNameLst>
                                      </p:cBhvr>
                                      <p:to>
                                        <p:strVal val="visible"/>
                                      </p:to>
                                    </p:set>
                                    <p:anim calcmode="lin" valueType="num">
                                      <p:cBhvr additive="base">
                                        <p:cTn id="126" dur="500"/>
                                        <p:tgtEl>
                                          <p:spTgt spid="67"/>
                                        </p:tgtEl>
                                        <p:attrNameLst>
                                          <p:attrName>ppt_y</p:attrName>
                                        </p:attrNameLst>
                                      </p:cBhvr>
                                      <p:tavLst>
                                        <p:tav tm="0">
                                          <p:val>
                                            <p:strVal val="#ppt_y-#ppt_h*1.125000"/>
                                          </p:val>
                                        </p:tav>
                                        <p:tav tm="100000">
                                          <p:val>
                                            <p:strVal val="#ppt_y"/>
                                          </p:val>
                                        </p:tav>
                                      </p:tavLst>
                                    </p:anim>
                                    <p:animEffect transition="in" filter="wipe(down)">
                                      <p:cBhvr>
                                        <p:cTn id="12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nimBg="1"/>
      <p:bldP spid="56" grpId="0" bldLvl="0" animBg="1"/>
      <p:bldP spid="57" grpId="0" bldLvl="0" animBg="1"/>
      <p:bldP spid="70" grpId="0" bldLvl="0" animBg="1"/>
      <p:bldP spid="71" grpId="0" bldLvl="0" animBg="1"/>
      <p:bldP spid="72" grpId="0" bldLvl="0" animBg="1"/>
      <p:bldP spid="73" grpId="0" bldLvl="0" animBg="1"/>
      <p:bldP spid="74" grpId="0" bldLvl="0" animBg="1"/>
      <p:bldP spid="75" grpId="0" bldLvl="0" animBg="1"/>
      <p:bldP spid="76" grpId="0" bldLvl="0" animBg="1"/>
      <p:bldP spid="77" grpId="0" bldLvl="0" animBg="1"/>
      <p:bldP spid="78" grpId="0" bldLvl="0" animBg="1"/>
      <p:bldP spid="79" grpId="0" bldLvl="0" animBg="1"/>
      <p:bldP spid="80" grpId="0" bldLvl="0" animBg="1"/>
      <p:bldP spid="8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srcRect r="25303"/>
          <a:stretch>
            <a:fillRect/>
          </a:stretch>
        </p:blipFill>
        <p:spPr>
          <a:xfrm rot="5400000">
            <a:off x="2667000" y="-2666999"/>
            <a:ext cx="6857999" cy="12192000"/>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299361" y="-798259"/>
            <a:ext cx="6243439" cy="8454518"/>
          </a:xfrm>
          <a:prstGeom prst="rect">
            <a:avLst/>
          </a:prstGeom>
        </p:spPr>
      </p:pic>
      <p:sp>
        <p:nvSpPr>
          <p:cNvPr id="10" name="文本框 9"/>
          <p:cNvSpPr txBox="1"/>
          <p:nvPr/>
        </p:nvSpPr>
        <p:spPr>
          <a:xfrm>
            <a:off x="5371205" y="3013014"/>
            <a:ext cx="2786240" cy="645160"/>
          </a:xfrm>
          <a:prstGeom prst="rect">
            <a:avLst/>
          </a:prstGeom>
          <a:noFill/>
        </p:spPr>
        <p:txBody>
          <a:bodyPr wrap="square" rtlCol="0">
            <a:spAutoFit/>
          </a:bodyPr>
          <a:lstStyle/>
          <a:p>
            <a:pPr algn="dist"/>
            <a:r>
              <a:rPr lang="zh-CN" altLang="en-US" sz="3600" dirty="0">
                <a:solidFill>
                  <a:schemeClr val="bg1"/>
                </a:solidFill>
                <a:latin typeface="FZHei-B01S" panose="02010601030101010101" pitchFamily="2" charset="-122"/>
                <a:ea typeface="FZHei-B01S" panose="02010601030101010101" pitchFamily="2" charset="-122"/>
                <a:cs typeface="Noto Sans S Chinese Black" panose="020B0A00000000000000" charset="-122"/>
                <a:sym typeface="FZHei-B01S" panose="02010601030101010101" pitchFamily="2" charset="-122"/>
              </a:rPr>
              <a:t>谢谢大家</a:t>
            </a:r>
            <a:endParaRPr lang="zh-CN" altLang="en-US" sz="3600" dirty="0">
              <a:solidFill>
                <a:schemeClr val="bg1"/>
              </a:solidFill>
              <a:latin typeface="FZHei-B01S" panose="02010601030101010101" pitchFamily="2" charset="-122"/>
              <a:ea typeface="FZHei-B01S" panose="02010601030101010101" pitchFamily="2" charset="-122"/>
              <a:cs typeface="Noto Sans S Chinese Black" panose="020B0A00000000000000" charset="-122"/>
              <a:sym typeface="FZHei-B01S" panose="02010601030101010101" pitchFamily="2" charset="-122"/>
            </a:endParaRPr>
          </a:p>
        </p:txBody>
      </p:sp>
      <p:sp>
        <p:nvSpPr>
          <p:cNvPr id="11" name="文本框 10"/>
          <p:cNvSpPr txBox="1"/>
          <p:nvPr/>
        </p:nvSpPr>
        <p:spPr>
          <a:xfrm>
            <a:off x="3315005" y="3725545"/>
            <a:ext cx="6402070" cy="783590"/>
          </a:xfrm>
          <a:prstGeom prst="rect">
            <a:avLst/>
          </a:prstGeom>
          <a:noFill/>
        </p:spPr>
        <p:txBody>
          <a:bodyPr wrap="square" rtlCol="0" anchor="t">
            <a:spAutoFit/>
          </a:bodyPr>
          <a:lstStyle/>
          <a:p>
            <a:pPr algn="ctr">
              <a:lnSpc>
                <a:spcPct val="150000"/>
              </a:lnSpc>
              <a:spcBef>
                <a:spcPts val="0"/>
              </a:spcBef>
              <a:spcAft>
                <a:spcPts val="0"/>
              </a:spcAft>
            </a:pPr>
            <a:r>
              <a:rPr lang="zh-CN" altLang="en-US" sz="1000">
                <a:solidFill>
                  <a:schemeClr val="bg1"/>
                </a:solidFill>
                <a:latin typeface="FZHei-B01S" panose="02010601030101010101" pitchFamily="2" charset="-122"/>
                <a:ea typeface="FZHei-B01S" panose="02010601030101010101" pitchFamily="2" charset="-122"/>
                <a:sym typeface="FZHei-B01S" panose="02010601030101010101" pitchFamily="2" charset="-122"/>
              </a:rPr>
              <a:t>PleaseaddaclearbusinesstemplateforthetitlecontentyouwanttoaddPleasePleaseaddaclearbusinesstemplateforthetiPleaseaddacleaPleaseaddaclearbusinesstemplateforthetitlecontenPleaseaddaclearbusinesstemplateforthetitlecontentyouwanttoaddPlease</a:t>
            </a:r>
            <a:endParaRPr lang="zh-CN" altLang="en-US" sz="100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2" name="文本框 11"/>
          <p:cNvSpPr txBox="1"/>
          <p:nvPr/>
        </p:nvSpPr>
        <p:spPr>
          <a:xfrm>
            <a:off x="4626280" y="2343406"/>
            <a:ext cx="4047490" cy="583565"/>
          </a:xfrm>
          <a:prstGeom prst="rect">
            <a:avLst/>
          </a:prstGeom>
          <a:noFill/>
          <a:extLst>
            <a:ext uri="{909E8E84-426E-40DD-AFC4-6F175D3DCCD1}">
              <a14:hiddenFill xmlns:a14="http://schemas.microsoft.com/office/drawing/2010/main">
                <a:solidFill>
                  <a:srgbClr val="1C9A9E"/>
                </a:solidFill>
              </a14:hiddenFill>
            </a:ext>
          </a:extLst>
        </p:spPr>
        <p:txBody>
          <a:bodyPr wrap="square" rtlCol="0">
            <a:spAutoFit/>
          </a:bodyPr>
          <a:lstStyle/>
          <a:p>
            <a:pPr algn="dist"/>
            <a:r>
              <a:rPr lang="zh-CN" altLang="en-US" sz="3200" dirty="0">
                <a:solidFill>
                  <a:schemeClr val="bg1"/>
                </a:solidFill>
                <a:latin typeface="FZHei-B01S" panose="02010601030101010101" pitchFamily="2" charset="-122"/>
                <a:ea typeface="FZHei-B01S" panose="02010601030101010101" pitchFamily="2" charset="-122"/>
                <a:cs typeface="Noto Sans S Chinese Black" panose="020B0A00000000000000" charset="-122"/>
                <a:sym typeface="FZHei-B01S" panose="02010601030101010101" pitchFamily="2" charset="-122"/>
              </a:rPr>
              <a:t>孟菲斯风格</a:t>
            </a:r>
            <a:endParaRPr lang="en-US" altLang="zh-CN" sz="3200" dirty="0">
              <a:solidFill>
                <a:schemeClr val="bg1"/>
              </a:solidFill>
              <a:latin typeface="FZHei-B01S" panose="02010601030101010101" pitchFamily="2" charset="-122"/>
              <a:ea typeface="FZHei-B01S" panose="02010601030101010101" pitchFamily="2" charset="-122"/>
              <a:cs typeface="Noto Sans S Chinese Black" panose="020B0A00000000000000" charset="-122"/>
              <a:sym typeface="FZHei-B01S" panose="02010601030101010101" pitchFamily="2" charset="-122"/>
            </a:endParaRPr>
          </a:p>
        </p:txBody>
      </p:sp>
      <p:sp>
        <p:nvSpPr>
          <p:cNvPr id="13" name="文本框 12"/>
          <p:cNvSpPr txBox="1"/>
          <p:nvPr/>
        </p:nvSpPr>
        <p:spPr>
          <a:xfrm>
            <a:off x="4732960" y="4681220"/>
            <a:ext cx="3477260" cy="306705"/>
          </a:xfrm>
          <a:prstGeom prst="rect">
            <a:avLst/>
          </a:prstGeom>
          <a:solidFill>
            <a:srgbClr val="FFE26D"/>
          </a:solidFill>
          <a:ln>
            <a:noFill/>
          </a:ln>
        </p:spPr>
        <p:txBody>
          <a:bodyPr wrap="square" rtlCol="0">
            <a:spAutoFit/>
          </a:bodyPr>
          <a:lstStyle/>
          <a:p>
            <a:pPr algn="dist"/>
            <a:r>
              <a:rPr lang="zh-CN" sz="1400" dirty="0">
                <a:solidFill>
                  <a:srgbClr val="688FFF"/>
                </a:solidFill>
                <a:latin typeface="FZHei-B01S" panose="02010601030101010101" pitchFamily="2" charset="-122"/>
                <a:ea typeface="FZHei-B01S" panose="02010601030101010101" pitchFamily="2" charset="-122"/>
                <a:cs typeface="Noto Sans S Chinese Regular" panose="020B0500000000000000" charset="-122"/>
                <a:sym typeface="FZHei-B01S" panose="02010601030101010101" pitchFamily="2" charset="-122"/>
              </a:rPr>
              <a:t>汇报人：</a:t>
            </a:r>
            <a:r>
              <a:rPr lang="en-US" altLang="zh-CN" sz="1400" dirty="0">
                <a:solidFill>
                  <a:srgbClr val="688FFF"/>
                </a:solidFill>
                <a:latin typeface="FZHei-B01S" panose="02010601030101010101" pitchFamily="2" charset="-122"/>
                <a:ea typeface="FZHei-B01S" panose="02010601030101010101" pitchFamily="2" charset="-122"/>
                <a:cs typeface="Noto Sans S Chinese Regular" panose="020B0500000000000000" charset="-122"/>
                <a:sym typeface="FZHei-B01S" panose="02010601030101010101" pitchFamily="2" charset="-122"/>
              </a:rPr>
              <a:t>XXX</a:t>
            </a:r>
            <a:r>
              <a:rPr lang="zh-CN" sz="1400" dirty="0">
                <a:solidFill>
                  <a:srgbClr val="688FFF"/>
                </a:solidFill>
                <a:latin typeface="FZHei-B01S" panose="02010601030101010101" pitchFamily="2" charset="-122"/>
                <a:ea typeface="FZHei-B01S" panose="02010601030101010101" pitchFamily="2" charset="-122"/>
                <a:cs typeface="Noto Sans S Chinese Regular" panose="020B0500000000000000" charset="-122"/>
                <a:sym typeface="FZHei-B01S" panose="02010601030101010101" pitchFamily="2" charset="-122"/>
              </a:rPr>
              <a:t>     日期：</a:t>
            </a:r>
            <a:r>
              <a:rPr lang="en-US" altLang="zh-CN" sz="1400" dirty="0">
                <a:solidFill>
                  <a:srgbClr val="688FFF"/>
                </a:solidFill>
                <a:latin typeface="FZHei-B01S" panose="02010601030101010101" pitchFamily="2" charset="-122"/>
                <a:ea typeface="FZHei-B01S" panose="02010601030101010101" pitchFamily="2" charset="-122"/>
                <a:cs typeface="Noto Sans S Chinese Regular" panose="020B0500000000000000" charset="-122"/>
                <a:sym typeface="FZHei-B01S" panose="02010601030101010101" pitchFamily="2" charset="-122"/>
              </a:rPr>
              <a:t>20XX.X.X</a:t>
            </a:r>
            <a:r>
              <a:rPr lang="zh-CN" sz="1400" b="1" dirty="0">
                <a:solidFill>
                  <a:srgbClr val="688FFF"/>
                </a:solidFill>
                <a:latin typeface="FZHei-B01S" panose="02010601030101010101" pitchFamily="2" charset="-122"/>
                <a:ea typeface="FZHei-B01S" panose="02010601030101010101" pitchFamily="2" charset="-122"/>
                <a:cs typeface="Noto Sans S Chinese Regular" panose="020B0500000000000000" charset="-122"/>
                <a:sym typeface="FZHei-B01S" panose="02010601030101010101" pitchFamily="2" charset="-122"/>
              </a:rPr>
              <a:t> </a:t>
            </a:r>
            <a:endParaRPr lang="zh-CN" sz="1400" b="1" dirty="0">
              <a:solidFill>
                <a:srgbClr val="688FFF"/>
              </a:solidFill>
              <a:latin typeface="FZHei-B01S" panose="02010601030101010101" pitchFamily="2" charset="-122"/>
              <a:ea typeface="FZHei-B01S" panose="02010601030101010101" pitchFamily="2" charset="-122"/>
              <a:cs typeface="Noto Sans S Chinese Regular" panose="020B0500000000000000"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bldLvl="0"/>
      <p:bldP spid="1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t="57802"/>
          <a:stretch>
            <a:fillRect/>
          </a:stretch>
        </p:blipFill>
        <p:spPr>
          <a:xfrm>
            <a:off x="0" y="0"/>
            <a:ext cx="12211665" cy="685800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flipV="1">
            <a:off x="2912596" y="-310549"/>
            <a:ext cx="5957541" cy="8067370"/>
          </a:xfrm>
          <a:prstGeom prst="rect">
            <a:avLst/>
          </a:prstGeom>
        </p:spPr>
      </p:pic>
      <p:sp>
        <p:nvSpPr>
          <p:cNvPr id="5" name="文本框 4"/>
          <p:cNvSpPr txBox="1"/>
          <p:nvPr/>
        </p:nvSpPr>
        <p:spPr>
          <a:xfrm>
            <a:off x="4080182" y="4023130"/>
            <a:ext cx="4051300" cy="570865"/>
          </a:xfrm>
          <a:prstGeom prst="rect">
            <a:avLst/>
          </a:prstGeom>
          <a:noFill/>
        </p:spPr>
        <p:txBody>
          <a:bodyPr wrap="square" rtlCol="0" anchor="t">
            <a:spAutoFit/>
          </a:bodyPr>
          <a:lstStyle/>
          <a:p>
            <a:pPr algn="ctr">
              <a:lnSpc>
                <a:spcPct val="130000"/>
              </a:lnSpc>
              <a:spcBef>
                <a:spcPts val="0"/>
              </a:spcBef>
              <a:spcAft>
                <a:spcPts val="0"/>
              </a:spcAft>
            </a:pPr>
            <a:r>
              <a:rPr lang="zh-CN" altLang="en-US" sz="1200" dirty="0">
                <a:solidFill>
                  <a:schemeClr val="bg1"/>
                </a:solidFill>
                <a:latin typeface="FZHei-B01S" panose="02010601030101010101" pitchFamily="2" charset="-122"/>
                <a:ea typeface="FZHei-B01S" panose="02010601030101010101" pitchFamily="2" charset="-122"/>
                <a:sym typeface="FZHei-B01S" panose="02010601030101010101" pitchFamily="2" charset="-122"/>
              </a:rPr>
              <a:t>PleaseaddaclearbusinesstemplateforthetitlecontentyouwanttoaddPleaseaddaclearbusinesstemplat</a:t>
            </a:r>
            <a:endParaRPr lang="zh-CN" altLang="en-US" sz="1200"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6" name="文本框 5"/>
          <p:cNvSpPr txBox="1"/>
          <p:nvPr/>
        </p:nvSpPr>
        <p:spPr>
          <a:xfrm>
            <a:off x="4080182" y="3488752"/>
            <a:ext cx="3872230" cy="584775"/>
          </a:xfrm>
          <a:prstGeom prst="rect">
            <a:avLst/>
          </a:prstGeom>
          <a:noFill/>
        </p:spPr>
        <p:txBody>
          <a:bodyPr wrap="square" rtlCol="0">
            <a:spAutoFit/>
          </a:bodyPr>
          <a:lstStyle/>
          <a:p>
            <a:pPr algn="dist"/>
            <a:r>
              <a:rPr kumimoji="1" lang="zh-CN" altLang="en-US" sz="3200"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rPr>
              <a:t>营销模式</a:t>
            </a:r>
            <a:endParaRPr kumimoji="1" lang="zh-CN" altLang="en-US" sz="3200"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endParaRPr>
          </a:p>
        </p:txBody>
      </p:sp>
      <p:sp>
        <p:nvSpPr>
          <p:cNvPr id="7" name="文本框 6"/>
          <p:cNvSpPr txBox="1"/>
          <p:nvPr/>
        </p:nvSpPr>
        <p:spPr>
          <a:xfrm>
            <a:off x="4991407" y="2707299"/>
            <a:ext cx="2049780" cy="521970"/>
          </a:xfrm>
          <a:prstGeom prst="rect">
            <a:avLst/>
          </a:prstGeom>
          <a:solidFill>
            <a:srgbClr val="FFE26D"/>
          </a:solidFill>
          <a:ln w="28575">
            <a:noFill/>
          </a:ln>
        </p:spPr>
        <p:txBody>
          <a:bodyPr wrap="square" rtlCol="0">
            <a:spAutoFit/>
          </a:bodyPr>
          <a:lstStyle/>
          <a:p>
            <a:pPr algn="dist"/>
            <a:r>
              <a:rPr lang="en-US" altLang="zh-CN" sz="28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PART 01</a:t>
            </a:r>
            <a:endParaRPr lang="en-US" altLang="zh-CN" sz="28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9" name="矩形 8"/>
          <p:cNvSpPr/>
          <p:nvPr/>
        </p:nvSpPr>
        <p:spPr>
          <a:xfrm>
            <a:off x="3325331" y="2427637"/>
            <a:ext cx="5132070" cy="2385664"/>
          </a:xfrm>
          <a:prstGeom prst="rect">
            <a:avLst/>
          </a:prstGeom>
          <a:noFill/>
          <a:ln w="28575">
            <a:solidFill>
              <a:srgbClr val="FFE26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19"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20" name="直接连接符 19"/>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2" name="正五边形 1"/>
          <p:cNvSpPr/>
          <p:nvPr/>
        </p:nvSpPr>
        <p:spPr>
          <a:xfrm>
            <a:off x="4496008" y="2029156"/>
            <a:ext cx="3333316" cy="3174587"/>
          </a:xfrm>
          <a:prstGeom prst="pentagon">
            <a:avLst/>
          </a:pr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3" name="正五边形 2"/>
          <p:cNvSpPr/>
          <p:nvPr/>
        </p:nvSpPr>
        <p:spPr>
          <a:xfrm>
            <a:off x="4329343" y="1845030"/>
            <a:ext cx="3666648" cy="3492045"/>
          </a:xfrm>
          <a:prstGeom prst="pentagon">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5" name="文本框 5"/>
          <p:cNvSpPr txBox="1">
            <a:spLocks noChangeArrowheads="1"/>
          </p:cNvSpPr>
          <p:nvPr/>
        </p:nvSpPr>
        <p:spPr bwMode="auto">
          <a:xfrm>
            <a:off x="8211965" y="2651652"/>
            <a:ext cx="1210430" cy="40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rgbClr val="404040"/>
                </a:solidFill>
                <a:latin typeface="FZHei-B01S" panose="02010601030101010101" pitchFamily="2" charset="-122"/>
                <a:ea typeface="FZHei-B01S" panose="02010601030101010101" pitchFamily="2" charset="-122"/>
                <a:sym typeface="FZHei-B01S" panose="02010601030101010101" pitchFamily="2" charset="-122"/>
              </a:rPr>
              <a:t>中文标题</a:t>
            </a:r>
            <a:endParaRPr lang="en-US" altLang="zh-CN" sz="2000" dirty="0">
              <a:solidFill>
                <a:srgbClr val="40404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6" name="矩形 5"/>
          <p:cNvSpPr/>
          <p:nvPr/>
        </p:nvSpPr>
        <p:spPr>
          <a:xfrm>
            <a:off x="8247208" y="3182473"/>
            <a:ext cx="2851940" cy="1015531"/>
          </a:xfrm>
          <a:prstGeom prst="rect">
            <a:avLst/>
          </a:prstGeom>
        </p:spPr>
        <p:txBody>
          <a:bodyPr wrap="square">
            <a:spAutoFit/>
          </a:bodyPr>
          <a:lstStyle/>
          <a:p>
            <a:r>
              <a:rPr lang="zh-CN" altLang="en-US" sz="1200" dirty="0">
                <a:solidFill>
                  <a:schemeClr val="tx1">
                    <a:lumMod val="65000"/>
                    <a:lumOff val="35000"/>
                  </a:schemeClr>
                </a:solidFill>
                <a:latin typeface="FZHei-B01S" panose="02010601030101010101" pitchFamily="2" charset="-122"/>
                <a:ea typeface="FZHei-B01S" panose="02010601030101010101" pitchFamily="2" charset="-122"/>
                <a:sym typeface="FZHei-B01S" panose="02010601030101010101" pitchFamily="2" charset="-122"/>
              </a:rPr>
              <a:t>点击输入标题，点击输入标题，点击输入标题，点击输入标题，点击输入标题，点击输入标题，点击输入标题，点击输入标题，点击输入标题，点击输入标题，点击输入标题，点击输入标题，</a:t>
            </a:r>
            <a:endParaRPr lang="en-US" altLang="zh-CN" sz="1200" dirty="0">
              <a:solidFill>
                <a:schemeClr val="tx1">
                  <a:lumMod val="65000"/>
                  <a:lumOff val="3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8" name="文本框 5"/>
          <p:cNvSpPr txBox="1">
            <a:spLocks noChangeArrowheads="1"/>
          </p:cNvSpPr>
          <p:nvPr/>
        </p:nvSpPr>
        <p:spPr bwMode="auto">
          <a:xfrm>
            <a:off x="3013235" y="2664351"/>
            <a:ext cx="1210430" cy="40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rgbClr val="404040"/>
                </a:solidFill>
                <a:latin typeface="FZHei-B01S" panose="02010601030101010101" pitchFamily="2" charset="-122"/>
                <a:ea typeface="FZHei-B01S" panose="02010601030101010101" pitchFamily="2" charset="-122"/>
                <a:sym typeface="FZHei-B01S" panose="02010601030101010101" pitchFamily="2" charset="-122"/>
              </a:rPr>
              <a:t>中文标题</a:t>
            </a:r>
            <a:endParaRPr lang="en-US" altLang="zh-CN" sz="2000" dirty="0">
              <a:solidFill>
                <a:srgbClr val="404040"/>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9" name="矩形 8"/>
          <p:cNvSpPr/>
          <p:nvPr/>
        </p:nvSpPr>
        <p:spPr>
          <a:xfrm>
            <a:off x="1070508" y="3185217"/>
            <a:ext cx="3153157" cy="1015663"/>
          </a:xfrm>
          <a:prstGeom prst="rect">
            <a:avLst/>
          </a:prstGeom>
        </p:spPr>
        <p:txBody>
          <a:bodyPr wrap="square">
            <a:spAutoFit/>
          </a:bodyPr>
          <a:lstStyle/>
          <a:p>
            <a:pPr algn="r"/>
            <a:r>
              <a:rPr lang="zh-CN" altLang="en-US" sz="1200" dirty="0">
                <a:solidFill>
                  <a:schemeClr val="tx1">
                    <a:lumMod val="65000"/>
                    <a:lumOff val="35000"/>
                  </a:schemeClr>
                </a:solidFill>
                <a:latin typeface="FZHei-B01S" panose="02010601030101010101" pitchFamily="2" charset="-122"/>
                <a:ea typeface="FZHei-B01S" panose="02010601030101010101" pitchFamily="2" charset="-122"/>
                <a:sym typeface="FZHei-B01S" panose="02010601030101010101" pitchFamily="2" charset="-122"/>
              </a:rPr>
              <a:t>点击输入标题，点击输入标题，点击输入标题，点击输入标题，点击输入标题，点击输入标题，点击输入标题，点击输入标题，点击输入标题，点击输入标题，点击输入标题，点击输入标题，</a:t>
            </a:r>
            <a:endParaRPr lang="en-US" altLang="zh-CN" sz="1200" dirty="0">
              <a:solidFill>
                <a:schemeClr val="tx1">
                  <a:lumMod val="65000"/>
                  <a:lumOff val="35000"/>
                </a:schemeClr>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12" name="直接连接符 1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780458" y="3042969"/>
            <a:ext cx="30920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3" name="直接连接符 12"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8351863" y="3042969"/>
            <a:ext cx="30920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74117" y="2230761"/>
            <a:ext cx="3360760" cy="523152"/>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清新系列之简约</a:t>
            </a:r>
            <a:endParaRPr lang="zh-CN" altLang="en-US" sz="28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7" name="文本框 16"/>
          <p:cNvSpPr txBox="1"/>
          <p:nvPr/>
        </p:nvSpPr>
        <p:spPr>
          <a:xfrm>
            <a:off x="7804133" y="2230761"/>
            <a:ext cx="3360760" cy="523152"/>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清新系列之简约</a:t>
            </a:r>
            <a:endParaRPr lang="zh-CN" altLang="en-US" sz="28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4" name="直角三角形 13"/>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15" name="直角三角形 14"/>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6" grpId="0"/>
      <p:bldP spid="8" grpId="0"/>
      <p:bldP spid="9"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15"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6" name="直接连接符 5"/>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58215" y="2508885"/>
            <a:ext cx="3020695" cy="195707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bg1">
                  <a:lumMod val="9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1" name="圆角矩形 10"/>
          <p:cNvSpPr/>
          <p:nvPr/>
        </p:nvSpPr>
        <p:spPr>
          <a:xfrm>
            <a:off x="1833880" y="1640840"/>
            <a:ext cx="1269365" cy="126936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bg1">
                  <a:lumMod val="9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8" name="Freeform 394"/>
          <p:cNvSpPr>
            <a:spLocks noEditPoints="1"/>
          </p:cNvSpPr>
          <p:nvPr/>
        </p:nvSpPr>
        <p:spPr bwMode="auto">
          <a:xfrm>
            <a:off x="2218055" y="2058035"/>
            <a:ext cx="501650" cy="434975"/>
          </a:xfrm>
          <a:custGeom>
            <a:avLst/>
            <a:gdLst>
              <a:gd name="T0" fmla="*/ 39 w 183"/>
              <a:gd name="T1" fmla="*/ 1 h 159"/>
              <a:gd name="T2" fmla="*/ 57 w 183"/>
              <a:gd name="T3" fmla="*/ 16 h 159"/>
              <a:gd name="T4" fmla="*/ 22 w 183"/>
              <a:gd name="T5" fmla="*/ 16 h 159"/>
              <a:gd name="T6" fmla="*/ 39 w 183"/>
              <a:gd name="T7" fmla="*/ 1 h 159"/>
              <a:gd name="T8" fmla="*/ 106 w 183"/>
              <a:gd name="T9" fmla="*/ 32 h 159"/>
              <a:gd name="T10" fmla="*/ 147 w 183"/>
              <a:gd name="T11" fmla="*/ 49 h 159"/>
              <a:gd name="T12" fmla="*/ 163 w 183"/>
              <a:gd name="T13" fmla="*/ 90 h 159"/>
              <a:gd name="T14" fmla="*/ 147 w 183"/>
              <a:gd name="T15" fmla="*/ 130 h 159"/>
              <a:gd name="T16" fmla="*/ 106 w 183"/>
              <a:gd name="T17" fmla="*/ 147 h 159"/>
              <a:gd name="T18" fmla="*/ 66 w 183"/>
              <a:gd name="T19" fmla="*/ 130 h 159"/>
              <a:gd name="T20" fmla="*/ 49 w 183"/>
              <a:gd name="T21" fmla="*/ 90 h 159"/>
              <a:gd name="T22" fmla="*/ 66 w 183"/>
              <a:gd name="T23" fmla="*/ 49 h 159"/>
              <a:gd name="T24" fmla="*/ 106 w 183"/>
              <a:gd name="T25" fmla="*/ 32 h 159"/>
              <a:gd name="T26" fmla="*/ 99 w 183"/>
              <a:gd name="T27" fmla="*/ 62 h 159"/>
              <a:gd name="T28" fmla="*/ 76 w 183"/>
              <a:gd name="T29" fmla="*/ 71 h 159"/>
              <a:gd name="T30" fmla="*/ 79 w 183"/>
              <a:gd name="T31" fmla="*/ 96 h 159"/>
              <a:gd name="T32" fmla="*/ 95 w 183"/>
              <a:gd name="T33" fmla="*/ 82 h 159"/>
              <a:gd name="T34" fmla="*/ 99 w 183"/>
              <a:gd name="T35" fmla="*/ 62 h 159"/>
              <a:gd name="T36" fmla="*/ 134 w 183"/>
              <a:gd name="T37" fmla="*/ 62 h 159"/>
              <a:gd name="T38" fmla="*/ 106 w 183"/>
              <a:gd name="T39" fmla="*/ 50 h 159"/>
              <a:gd name="T40" fmla="*/ 79 w 183"/>
              <a:gd name="T41" fmla="*/ 62 h 159"/>
              <a:gd name="T42" fmla="*/ 67 w 183"/>
              <a:gd name="T43" fmla="*/ 90 h 159"/>
              <a:gd name="T44" fmla="*/ 79 w 183"/>
              <a:gd name="T45" fmla="*/ 117 h 159"/>
              <a:gd name="T46" fmla="*/ 106 w 183"/>
              <a:gd name="T47" fmla="*/ 129 h 159"/>
              <a:gd name="T48" fmla="*/ 134 w 183"/>
              <a:gd name="T49" fmla="*/ 117 h 159"/>
              <a:gd name="T50" fmla="*/ 145 w 183"/>
              <a:gd name="T51" fmla="*/ 90 h 159"/>
              <a:gd name="T52" fmla="*/ 134 w 183"/>
              <a:gd name="T53" fmla="*/ 62 h 159"/>
              <a:gd name="T54" fmla="*/ 77 w 183"/>
              <a:gd name="T55" fmla="*/ 0 h 159"/>
              <a:gd name="T56" fmla="*/ 64 w 183"/>
              <a:gd name="T57" fmla="*/ 24 h 159"/>
              <a:gd name="T58" fmla="*/ 21 w 183"/>
              <a:gd name="T59" fmla="*/ 24 h 159"/>
              <a:gd name="T60" fmla="*/ 0 w 183"/>
              <a:gd name="T61" fmla="*/ 45 h 159"/>
              <a:gd name="T62" fmla="*/ 0 w 183"/>
              <a:gd name="T63" fmla="*/ 137 h 159"/>
              <a:gd name="T64" fmla="*/ 21 w 183"/>
              <a:gd name="T65" fmla="*/ 159 h 159"/>
              <a:gd name="T66" fmla="*/ 161 w 183"/>
              <a:gd name="T67" fmla="*/ 159 h 159"/>
              <a:gd name="T68" fmla="*/ 183 w 183"/>
              <a:gd name="T69" fmla="*/ 137 h 159"/>
              <a:gd name="T70" fmla="*/ 183 w 183"/>
              <a:gd name="T71" fmla="*/ 45 h 159"/>
              <a:gd name="T72" fmla="*/ 161 w 183"/>
              <a:gd name="T73" fmla="*/ 24 h 159"/>
              <a:gd name="T74" fmla="*/ 154 w 183"/>
              <a:gd name="T75" fmla="*/ 24 h 159"/>
              <a:gd name="T76" fmla="*/ 140 w 183"/>
              <a:gd name="T77" fmla="*/ 0 h 159"/>
              <a:gd name="T78" fmla="*/ 77 w 183"/>
              <a:gd name="T7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159">
                <a:moveTo>
                  <a:pt x="39" y="1"/>
                </a:moveTo>
                <a:cubicBezTo>
                  <a:pt x="48" y="1"/>
                  <a:pt x="55" y="8"/>
                  <a:pt x="57" y="16"/>
                </a:cubicBezTo>
                <a:cubicBezTo>
                  <a:pt x="22" y="16"/>
                  <a:pt x="22" y="16"/>
                  <a:pt x="22" y="16"/>
                </a:cubicBezTo>
                <a:cubicBezTo>
                  <a:pt x="23" y="8"/>
                  <a:pt x="30" y="1"/>
                  <a:pt x="39" y="1"/>
                </a:cubicBezTo>
                <a:close/>
                <a:moveTo>
                  <a:pt x="106" y="32"/>
                </a:moveTo>
                <a:cubicBezTo>
                  <a:pt x="122" y="32"/>
                  <a:pt x="136" y="39"/>
                  <a:pt x="147" y="49"/>
                </a:cubicBezTo>
                <a:cubicBezTo>
                  <a:pt x="157" y="59"/>
                  <a:pt x="163" y="74"/>
                  <a:pt x="163" y="90"/>
                </a:cubicBezTo>
                <a:cubicBezTo>
                  <a:pt x="163" y="105"/>
                  <a:pt x="157" y="120"/>
                  <a:pt x="147" y="130"/>
                </a:cubicBezTo>
                <a:cubicBezTo>
                  <a:pt x="136" y="140"/>
                  <a:pt x="122" y="147"/>
                  <a:pt x="106" y="147"/>
                </a:cubicBezTo>
                <a:cubicBezTo>
                  <a:pt x="90" y="147"/>
                  <a:pt x="76" y="140"/>
                  <a:pt x="66" y="130"/>
                </a:cubicBezTo>
                <a:cubicBezTo>
                  <a:pt x="55" y="120"/>
                  <a:pt x="49" y="105"/>
                  <a:pt x="49" y="90"/>
                </a:cubicBezTo>
                <a:cubicBezTo>
                  <a:pt x="49" y="74"/>
                  <a:pt x="55" y="59"/>
                  <a:pt x="66" y="49"/>
                </a:cubicBezTo>
                <a:cubicBezTo>
                  <a:pt x="76" y="39"/>
                  <a:pt x="90" y="32"/>
                  <a:pt x="106" y="32"/>
                </a:cubicBezTo>
                <a:close/>
                <a:moveTo>
                  <a:pt x="99" y="62"/>
                </a:moveTo>
                <a:cubicBezTo>
                  <a:pt x="92" y="57"/>
                  <a:pt x="81" y="62"/>
                  <a:pt x="76" y="71"/>
                </a:cubicBezTo>
                <a:cubicBezTo>
                  <a:pt x="70" y="81"/>
                  <a:pt x="72" y="92"/>
                  <a:pt x="79" y="96"/>
                </a:cubicBezTo>
                <a:cubicBezTo>
                  <a:pt x="86" y="100"/>
                  <a:pt x="90" y="92"/>
                  <a:pt x="95" y="82"/>
                </a:cubicBezTo>
                <a:cubicBezTo>
                  <a:pt x="101" y="73"/>
                  <a:pt x="106" y="66"/>
                  <a:pt x="99" y="62"/>
                </a:cubicBezTo>
                <a:close/>
                <a:moveTo>
                  <a:pt x="134" y="62"/>
                </a:moveTo>
                <a:cubicBezTo>
                  <a:pt x="127" y="55"/>
                  <a:pt x="117" y="50"/>
                  <a:pt x="106" y="50"/>
                </a:cubicBezTo>
                <a:cubicBezTo>
                  <a:pt x="95" y="50"/>
                  <a:pt x="86" y="55"/>
                  <a:pt x="79" y="62"/>
                </a:cubicBezTo>
                <a:cubicBezTo>
                  <a:pt x="72" y="69"/>
                  <a:pt x="67" y="79"/>
                  <a:pt x="67" y="90"/>
                </a:cubicBezTo>
                <a:cubicBezTo>
                  <a:pt x="67" y="100"/>
                  <a:pt x="72" y="110"/>
                  <a:pt x="79" y="117"/>
                </a:cubicBezTo>
                <a:cubicBezTo>
                  <a:pt x="86" y="124"/>
                  <a:pt x="95" y="129"/>
                  <a:pt x="106" y="129"/>
                </a:cubicBezTo>
                <a:cubicBezTo>
                  <a:pt x="117" y="129"/>
                  <a:pt x="127" y="124"/>
                  <a:pt x="134" y="117"/>
                </a:cubicBezTo>
                <a:cubicBezTo>
                  <a:pt x="141" y="110"/>
                  <a:pt x="145" y="100"/>
                  <a:pt x="145" y="90"/>
                </a:cubicBezTo>
                <a:cubicBezTo>
                  <a:pt x="145" y="79"/>
                  <a:pt x="141" y="69"/>
                  <a:pt x="134" y="62"/>
                </a:cubicBezTo>
                <a:close/>
                <a:moveTo>
                  <a:pt x="77" y="0"/>
                </a:moveTo>
                <a:cubicBezTo>
                  <a:pt x="64" y="24"/>
                  <a:pt x="64" y="24"/>
                  <a:pt x="64" y="24"/>
                </a:cubicBezTo>
                <a:cubicBezTo>
                  <a:pt x="21" y="24"/>
                  <a:pt x="21" y="24"/>
                  <a:pt x="21" y="24"/>
                </a:cubicBezTo>
                <a:cubicBezTo>
                  <a:pt x="9" y="24"/>
                  <a:pt x="0" y="34"/>
                  <a:pt x="0" y="45"/>
                </a:cubicBezTo>
                <a:cubicBezTo>
                  <a:pt x="0" y="137"/>
                  <a:pt x="0" y="137"/>
                  <a:pt x="0" y="137"/>
                </a:cubicBezTo>
                <a:cubicBezTo>
                  <a:pt x="0" y="149"/>
                  <a:pt x="9" y="159"/>
                  <a:pt x="21" y="159"/>
                </a:cubicBezTo>
                <a:cubicBezTo>
                  <a:pt x="161" y="159"/>
                  <a:pt x="161" y="159"/>
                  <a:pt x="161" y="159"/>
                </a:cubicBezTo>
                <a:cubicBezTo>
                  <a:pt x="173" y="159"/>
                  <a:pt x="183" y="149"/>
                  <a:pt x="183" y="137"/>
                </a:cubicBezTo>
                <a:cubicBezTo>
                  <a:pt x="183" y="45"/>
                  <a:pt x="183" y="45"/>
                  <a:pt x="183" y="45"/>
                </a:cubicBezTo>
                <a:cubicBezTo>
                  <a:pt x="183" y="34"/>
                  <a:pt x="173" y="24"/>
                  <a:pt x="161" y="24"/>
                </a:cubicBezTo>
                <a:cubicBezTo>
                  <a:pt x="154" y="24"/>
                  <a:pt x="154" y="24"/>
                  <a:pt x="154" y="24"/>
                </a:cubicBezTo>
                <a:cubicBezTo>
                  <a:pt x="140" y="0"/>
                  <a:pt x="140" y="0"/>
                  <a:pt x="140" y="0"/>
                </a:cubicBezTo>
                <a:lnTo>
                  <a:pt x="77" y="0"/>
                </a:lnTo>
                <a:close/>
              </a:path>
            </a:pathLst>
          </a:custGeom>
          <a:solidFill>
            <a:schemeClr val="bg1"/>
          </a:solidFill>
          <a:ln>
            <a:noFill/>
          </a:ln>
        </p:spPr>
        <p:txBody>
          <a:bodyPr lIns="80271" tIns="40136" rIns="80271" bIns="40136"/>
          <a:lstStyle/>
          <a:p>
            <a:pPr>
              <a:defRPr/>
            </a:pPr>
            <a:endParaRPr lang="zh-CN" altLang="en-US" sz="1600" dirty="0">
              <a:solidFill>
                <a:schemeClr val="bg1">
                  <a:lumMod val="9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7" name="矩形 16"/>
          <p:cNvSpPr/>
          <p:nvPr/>
        </p:nvSpPr>
        <p:spPr>
          <a:xfrm>
            <a:off x="4557395" y="2508885"/>
            <a:ext cx="3020695" cy="195707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bg1">
                  <a:lumMod val="9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8" name="圆角矩形 17"/>
          <p:cNvSpPr/>
          <p:nvPr/>
        </p:nvSpPr>
        <p:spPr>
          <a:xfrm>
            <a:off x="5433060" y="1640840"/>
            <a:ext cx="1269365" cy="12693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bg1">
                  <a:lumMod val="9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6" name="Freeform 15"/>
          <p:cNvSpPr>
            <a:spLocks noEditPoints="1"/>
          </p:cNvSpPr>
          <p:nvPr/>
        </p:nvSpPr>
        <p:spPr bwMode="auto">
          <a:xfrm>
            <a:off x="5871845" y="2058035"/>
            <a:ext cx="391795" cy="466725"/>
          </a:xfrm>
          <a:custGeom>
            <a:avLst/>
            <a:gdLst>
              <a:gd name="T0" fmla="*/ 323 w 671"/>
              <a:gd name="T1" fmla="*/ 326 h 798"/>
              <a:gd name="T2" fmla="*/ 323 w 671"/>
              <a:gd name="T3" fmla="*/ 798 h 798"/>
              <a:gd name="T4" fmla="*/ 671 w 671"/>
              <a:gd name="T5" fmla="*/ 675 h 798"/>
              <a:gd name="T6" fmla="*/ 671 w 671"/>
              <a:gd name="T7" fmla="*/ 203 h 798"/>
              <a:gd name="T8" fmla="*/ 323 w 671"/>
              <a:gd name="T9" fmla="*/ 326 h 798"/>
              <a:gd name="T10" fmla="*/ 292 w 671"/>
              <a:gd name="T11" fmla="*/ 356 h 798"/>
              <a:gd name="T12" fmla="*/ 292 w 671"/>
              <a:gd name="T13" fmla="*/ 422 h 798"/>
              <a:gd name="T14" fmla="*/ 228 w 671"/>
              <a:gd name="T15" fmla="*/ 391 h 798"/>
              <a:gd name="T16" fmla="*/ 228 w 671"/>
              <a:gd name="T17" fmla="*/ 320 h 798"/>
              <a:gd name="T18" fmla="*/ 292 w 671"/>
              <a:gd name="T19" fmla="*/ 356 h 798"/>
              <a:gd name="T20" fmla="*/ 577 w 671"/>
              <a:gd name="T21" fmla="*/ 152 h 798"/>
              <a:gd name="T22" fmla="*/ 559 w 671"/>
              <a:gd name="T23" fmla="*/ 143 h 798"/>
              <a:gd name="T24" fmla="*/ 224 w 671"/>
              <a:gd name="T25" fmla="*/ 260 h 798"/>
              <a:gd name="T26" fmla="*/ 214 w 671"/>
              <a:gd name="T27" fmla="*/ 269 h 798"/>
              <a:gd name="T28" fmla="*/ 214 w 671"/>
              <a:gd name="T29" fmla="*/ 748 h 798"/>
              <a:gd name="T30" fmla="*/ 305 w 671"/>
              <a:gd name="T31" fmla="*/ 797 h 798"/>
              <a:gd name="T32" fmla="*/ 305 w 671"/>
              <a:gd name="T33" fmla="*/ 326 h 798"/>
              <a:gd name="T34" fmla="*/ 231 w 671"/>
              <a:gd name="T35" fmla="*/ 287 h 798"/>
              <a:gd name="T36" fmla="*/ 232 w 671"/>
              <a:gd name="T37" fmla="*/ 286 h 798"/>
              <a:gd name="T38" fmla="*/ 568 w 671"/>
              <a:gd name="T39" fmla="*/ 170 h 798"/>
              <a:gd name="T40" fmla="*/ 577 w 671"/>
              <a:gd name="T41" fmla="*/ 152 h 798"/>
              <a:gd name="T42" fmla="*/ 78 w 671"/>
              <a:gd name="T43" fmla="*/ 216 h 798"/>
              <a:gd name="T44" fmla="*/ 78 w 671"/>
              <a:gd name="T45" fmla="*/ 281 h 798"/>
              <a:gd name="T46" fmla="*/ 14 w 671"/>
              <a:gd name="T47" fmla="*/ 250 h 798"/>
              <a:gd name="T48" fmla="*/ 14 w 671"/>
              <a:gd name="T49" fmla="*/ 180 h 798"/>
              <a:gd name="T50" fmla="*/ 78 w 671"/>
              <a:gd name="T51" fmla="*/ 216 h 798"/>
              <a:gd name="T52" fmla="*/ 363 w 671"/>
              <a:gd name="T53" fmla="*/ 11 h 798"/>
              <a:gd name="T54" fmla="*/ 346 w 671"/>
              <a:gd name="T55" fmla="*/ 2 h 798"/>
              <a:gd name="T56" fmla="*/ 10 w 671"/>
              <a:gd name="T57" fmla="*/ 119 h 798"/>
              <a:gd name="T58" fmla="*/ 0 w 671"/>
              <a:gd name="T59" fmla="*/ 128 h 798"/>
              <a:gd name="T60" fmla="*/ 0 w 671"/>
              <a:gd name="T61" fmla="*/ 608 h 798"/>
              <a:gd name="T62" fmla="*/ 92 w 671"/>
              <a:gd name="T63" fmla="*/ 656 h 798"/>
              <a:gd name="T64" fmla="*/ 92 w 671"/>
              <a:gd name="T65" fmla="*/ 186 h 798"/>
              <a:gd name="T66" fmla="*/ 17 w 671"/>
              <a:gd name="T67" fmla="*/ 146 h 798"/>
              <a:gd name="T68" fmla="*/ 18 w 671"/>
              <a:gd name="T69" fmla="*/ 146 h 798"/>
              <a:gd name="T70" fmla="*/ 354 w 671"/>
              <a:gd name="T71" fmla="*/ 29 h 798"/>
              <a:gd name="T72" fmla="*/ 363 w 671"/>
              <a:gd name="T73" fmla="*/ 11 h 798"/>
              <a:gd name="T74" fmla="*/ 185 w 671"/>
              <a:gd name="T75" fmla="*/ 290 h 798"/>
              <a:gd name="T76" fmla="*/ 185 w 671"/>
              <a:gd name="T77" fmla="*/ 355 h 798"/>
              <a:gd name="T78" fmla="*/ 121 w 671"/>
              <a:gd name="T79" fmla="*/ 324 h 798"/>
              <a:gd name="T80" fmla="*/ 121 w 671"/>
              <a:gd name="T81" fmla="*/ 254 h 798"/>
              <a:gd name="T82" fmla="*/ 185 w 671"/>
              <a:gd name="T83" fmla="*/ 290 h 798"/>
              <a:gd name="T84" fmla="*/ 470 w 671"/>
              <a:gd name="T85" fmla="*/ 85 h 798"/>
              <a:gd name="T86" fmla="*/ 453 w 671"/>
              <a:gd name="T87" fmla="*/ 76 h 798"/>
              <a:gd name="T88" fmla="*/ 117 w 671"/>
              <a:gd name="T89" fmla="*/ 193 h 798"/>
              <a:gd name="T90" fmla="*/ 107 w 671"/>
              <a:gd name="T91" fmla="*/ 202 h 798"/>
              <a:gd name="T92" fmla="*/ 107 w 671"/>
              <a:gd name="T93" fmla="*/ 682 h 798"/>
              <a:gd name="T94" fmla="*/ 199 w 671"/>
              <a:gd name="T95" fmla="*/ 730 h 798"/>
              <a:gd name="T96" fmla="*/ 199 w 671"/>
              <a:gd name="T97" fmla="*/ 260 h 798"/>
              <a:gd name="T98" fmla="*/ 124 w 671"/>
              <a:gd name="T99" fmla="*/ 220 h 798"/>
              <a:gd name="T100" fmla="*/ 125 w 671"/>
              <a:gd name="T101" fmla="*/ 219 h 798"/>
              <a:gd name="T102" fmla="*/ 461 w 671"/>
              <a:gd name="T103" fmla="*/ 103 h 798"/>
              <a:gd name="T104" fmla="*/ 470 w 671"/>
              <a:gd name="T105" fmla="*/ 85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1" h="798">
                <a:moveTo>
                  <a:pt x="323" y="326"/>
                </a:moveTo>
                <a:lnTo>
                  <a:pt x="323" y="798"/>
                </a:lnTo>
                <a:lnTo>
                  <a:pt x="671" y="675"/>
                </a:lnTo>
                <a:lnTo>
                  <a:pt x="671" y="203"/>
                </a:lnTo>
                <a:lnTo>
                  <a:pt x="323" y="326"/>
                </a:lnTo>
                <a:close/>
                <a:moveTo>
                  <a:pt x="292" y="356"/>
                </a:moveTo>
                <a:lnTo>
                  <a:pt x="292" y="422"/>
                </a:lnTo>
                <a:cubicBezTo>
                  <a:pt x="260" y="416"/>
                  <a:pt x="228" y="391"/>
                  <a:pt x="228" y="391"/>
                </a:cubicBezTo>
                <a:lnTo>
                  <a:pt x="228" y="320"/>
                </a:lnTo>
                <a:cubicBezTo>
                  <a:pt x="267" y="352"/>
                  <a:pt x="292" y="356"/>
                  <a:pt x="292" y="356"/>
                </a:cubicBezTo>
                <a:close/>
                <a:moveTo>
                  <a:pt x="577" y="152"/>
                </a:moveTo>
                <a:cubicBezTo>
                  <a:pt x="575" y="145"/>
                  <a:pt x="567" y="141"/>
                  <a:pt x="559" y="143"/>
                </a:cubicBezTo>
                <a:lnTo>
                  <a:pt x="224" y="260"/>
                </a:lnTo>
                <a:cubicBezTo>
                  <a:pt x="219" y="261"/>
                  <a:pt x="215" y="265"/>
                  <a:pt x="214" y="269"/>
                </a:cubicBezTo>
                <a:lnTo>
                  <a:pt x="214" y="748"/>
                </a:lnTo>
                <a:cubicBezTo>
                  <a:pt x="226" y="772"/>
                  <a:pt x="275" y="797"/>
                  <a:pt x="305" y="797"/>
                </a:cubicBezTo>
                <a:lnTo>
                  <a:pt x="305" y="326"/>
                </a:lnTo>
                <a:cubicBezTo>
                  <a:pt x="289" y="324"/>
                  <a:pt x="253" y="305"/>
                  <a:pt x="231" y="287"/>
                </a:cubicBezTo>
                <a:cubicBezTo>
                  <a:pt x="231" y="286"/>
                  <a:pt x="232" y="286"/>
                  <a:pt x="232" y="286"/>
                </a:cubicBezTo>
                <a:lnTo>
                  <a:pt x="568" y="170"/>
                </a:lnTo>
                <a:cubicBezTo>
                  <a:pt x="575" y="167"/>
                  <a:pt x="579" y="159"/>
                  <a:pt x="577" y="152"/>
                </a:cubicBezTo>
                <a:close/>
                <a:moveTo>
                  <a:pt x="78" y="216"/>
                </a:moveTo>
                <a:lnTo>
                  <a:pt x="78" y="281"/>
                </a:lnTo>
                <a:cubicBezTo>
                  <a:pt x="46" y="275"/>
                  <a:pt x="14" y="250"/>
                  <a:pt x="14" y="250"/>
                </a:cubicBezTo>
                <a:lnTo>
                  <a:pt x="14" y="180"/>
                </a:lnTo>
                <a:cubicBezTo>
                  <a:pt x="53" y="212"/>
                  <a:pt x="78" y="216"/>
                  <a:pt x="78" y="216"/>
                </a:cubicBezTo>
                <a:close/>
                <a:moveTo>
                  <a:pt x="363" y="11"/>
                </a:moveTo>
                <a:cubicBezTo>
                  <a:pt x="361" y="4"/>
                  <a:pt x="353" y="0"/>
                  <a:pt x="346" y="2"/>
                </a:cubicBezTo>
                <a:lnTo>
                  <a:pt x="10" y="119"/>
                </a:lnTo>
                <a:cubicBezTo>
                  <a:pt x="5" y="121"/>
                  <a:pt x="2" y="124"/>
                  <a:pt x="0" y="128"/>
                </a:cubicBezTo>
                <a:lnTo>
                  <a:pt x="0" y="608"/>
                </a:lnTo>
                <a:cubicBezTo>
                  <a:pt x="12" y="631"/>
                  <a:pt x="61" y="656"/>
                  <a:pt x="92" y="656"/>
                </a:cubicBezTo>
                <a:lnTo>
                  <a:pt x="92" y="186"/>
                </a:lnTo>
                <a:cubicBezTo>
                  <a:pt x="76" y="183"/>
                  <a:pt x="40" y="164"/>
                  <a:pt x="17" y="146"/>
                </a:cubicBezTo>
                <a:cubicBezTo>
                  <a:pt x="18" y="146"/>
                  <a:pt x="18" y="146"/>
                  <a:pt x="18" y="146"/>
                </a:cubicBezTo>
                <a:lnTo>
                  <a:pt x="354" y="29"/>
                </a:lnTo>
                <a:cubicBezTo>
                  <a:pt x="362" y="26"/>
                  <a:pt x="366" y="19"/>
                  <a:pt x="363" y="11"/>
                </a:cubicBezTo>
                <a:close/>
                <a:moveTo>
                  <a:pt x="185" y="290"/>
                </a:moveTo>
                <a:lnTo>
                  <a:pt x="185" y="355"/>
                </a:lnTo>
                <a:cubicBezTo>
                  <a:pt x="153" y="349"/>
                  <a:pt x="121" y="324"/>
                  <a:pt x="121" y="324"/>
                </a:cubicBezTo>
                <a:lnTo>
                  <a:pt x="121" y="254"/>
                </a:lnTo>
                <a:cubicBezTo>
                  <a:pt x="160" y="286"/>
                  <a:pt x="185" y="290"/>
                  <a:pt x="185" y="290"/>
                </a:cubicBezTo>
                <a:close/>
                <a:moveTo>
                  <a:pt x="470" y="85"/>
                </a:moveTo>
                <a:cubicBezTo>
                  <a:pt x="468" y="78"/>
                  <a:pt x="460" y="74"/>
                  <a:pt x="453" y="76"/>
                </a:cubicBezTo>
                <a:lnTo>
                  <a:pt x="117" y="193"/>
                </a:lnTo>
                <a:cubicBezTo>
                  <a:pt x="112" y="195"/>
                  <a:pt x="108" y="198"/>
                  <a:pt x="107" y="202"/>
                </a:cubicBezTo>
                <a:lnTo>
                  <a:pt x="107" y="682"/>
                </a:lnTo>
                <a:cubicBezTo>
                  <a:pt x="119" y="705"/>
                  <a:pt x="168" y="730"/>
                  <a:pt x="199" y="730"/>
                </a:cubicBezTo>
                <a:lnTo>
                  <a:pt x="199" y="260"/>
                </a:lnTo>
                <a:cubicBezTo>
                  <a:pt x="183" y="257"/>
                  <a:pt x="146" y="238"/>
                  <a:pt x="124" y="220"/>
                </a:cubicBezTo>
                <a:cubicBezTo>
                  <a:pt x="125" y="220"/>
                  <a:pt x="125" y="220"/>
                  <a:pt x="125" y="219"/>
                </a:cubicBezTo>
                <a:lnTo>
                  <a:pt x="461" y="103"/>
                </a:lnTo>
                <a:cubicBezTo>
                  <a:pt x="469" y="100"/>
                  <a:pt x="473" y="93"/>
                  <a:pt x="470" y="85"/>
                </a:cubicBezTo>
                <a:close/>
              </a:path>
            </a:pathLst>
          </a:custGeom>
          <a:solidFill>
            <a:schemeClr val="bg1"/>
          </a:solidFill>
          <a:ln>
            <a:noFill/>
          </a:ln>
        </p:spPr>
        <p:txBody>
          <a:bodyPr/>
          <a:lstStyle/>
          <a:p>
            <a:endParaRPr lang="zh-CN" altLang="en-US" sz="1335" dirty="0">
              <a:solidFill>
                <a:schemeClr val="bg1">
                  <a:lumMod val="9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0" name="矩形 19"/>
          <p:cNvSpPr/>
          <p:nvPr/>
        </p:nvSpPr>
        <p:spPr>
          <a:xfrm>
            <a:off x="8155940" y="2508885"/>
            <a:ext cx="3020695" cy="195707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bg1">
                  <a:lumMod val="9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9" name="圆角矩形 8"/>
          <p:cNvSpPr/>
          <p:nvPr/>
        </p:nvSpPr>
        <p:spPr>
          <a:xfrm>
            <a:off x="9031605" y="1640840"/>
            <a:ext cx="1269365" cy="126936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bg1">
                  <a:lumMod val="95000"/>
                </a:schemeClr>
              </a:solidFill>
              <a:latin typeface="FZHei-B01S" panose="02010601030101010101" pitchFamily="2" charset="-122"/>
              <a:ea typeface="FZHei-B01S" panose="02010601030101010101" pitchFamily="2" charset="-122"/>
              <a:sym typeface="FZHei-B01S" panose="02010601030101010101" pitchFamily="2" charset="-122"/>
            </a:endParaRPr>
          </a:p>
        </p:txBody>
      </p:sp>
      <p:grpSp>
        <p:nvGrpSpPr>
          <p:cNvPr id="19" name="组合 19"/>
          <p:cNvGrpSpPr>
            <a:grpSpLocks noChangeAspect="1"/>
          </p:cNvGrpSpPr>
          <p:nvPr/>
        </p:nvGrpSpPr>
        <p:grpSpPr bwMode="auto">
          <a:xfrm>
            <a:off x="9398000" y="2020570"/>
            <a:ext cx="509270" cy="509905"/>
            <a:chOff x="1437735" y="704204"/>
            <a:chExt cx="492531" cy="493274"/>
          </a:xfrm>
          <a:solidFill>
            <a:schemeClr val="bg1"/>
          </a:solidFill>
        </p:grpSpPr>
        <p:sp>
          <p:nvSpPr>
            <p:cNvPr id="25"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bg1">
                    <a:lumMod val="9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6"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bg1">
                    <a:lumMod val="95000"/>
                  </a:schemeClr>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10" name="TextBox 76"/>
          <p:cNvSpPr txBox="1"/>
          <p:nvPr/>
        </p:nvSpPr>
        <p:spPr>
          <a:xfrm>
            <a:off x="1872127" y="3161665"/>
            <a:ext cx="1193507" cy="368300"/>
          </a:xfrm>
          <a:prstGeom prst="rect">
            <a:avLst/>
          </a:prstGeom>
          <a:noFill/>
          <a:effectLst/>
        </p:spPr>
        <p:txBody>
          <a:bodyPr wrap="square" rtlCol="0">
            <a:spAutoFit/>
          </a:bodyPr>
          <a:lstStyle/>
          <a:p>
            <a:r>
              <a:rPr lang="zh-CN" altLang="en-US" b="1"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rPr>
              <a:t>添加标题</a:t>
            </a:r>
            <a:endParaRPr lang="zh-CN" altLang="en-US" b="1"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3" name="文本框 32"/>
          <p:cNvSpPr txBox="1"/>
          <p:nvPr/>
        </p:nvSpPr>
        <p:spPr>
          <a:xfrm>
            <a:off x="1478915" y="3530600"/>
            <a:ext cx="1979930" cy="570865"/>
          </a:xfrm>
          <a:prstGeom prst="rect">
            <a:avLst/>
          </a:prstGeom>
          <a:noFill/>
          <a:effectLst/>
        </p:spPr>
        <p:txBody>
          <a:bodyPr wrap="square" rtlCol="0">
            <a:spAutoFit/>
          </a:bodyPr>
          <a:lstStyle/>
          <a:p>
            <a:pPr>
              <a:lnSpc>
                <a:spcPct val="130000"/>
              </a:lnSpc>
            </a:pPr>
            <a:r>
              <a:rPr lang="zh-CN" sz="12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a:t>
            </a:r>
            <a:endParaRPr lang="zh-CN" altLang="zh-CN" sz="12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2" name="TextBox 76"/>
          <p:cNvSpPr txBox="1"/>
          <p:nvPr/>
        </p:nvSpPr>
        <p:spPr>
          <a:xfrm>
            <a:off x="5470672" y="3161665"/>
            <a:ext cx="1193507" cy="368300"/>
          </a:xfrm>
          <a:prstGeom prst="rect">
            <a:avLst/>
          </a:prstGeom>
          <a:noFill/>
          <a:effectLst/>
        </p:spPr>
        <p:txBody>
          <a:bodyPr wrap="square" rtlCol="0">
            <a:spAutoFit/>
          </a:bodyPr>
          <a:lstStyle/>
          <a:p>
            <a:r>
              <a:rPr lang="zh-CN" altLang="en-US" b="1"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rPr>
              <a:t>添加标题</a:t>
            </a:r>
            <a:endParaRPr lang="zh-CN" altLang="en-US" b="1"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4" name="文本框 13"/>
          <p:cNvSpPr txBox="1"/>
          <p:nvPr/>
        </p:nvSpPr>
        <p:spPr>
          <a:xfrm>
            <a:off x="5077460" y="3530600"/>
            <a:ext cx="1979930" cy="570865"/>
          </a:xfrm>
          <a:prstGeom prst="rect">
            <a:avLst/>
          </a:prstGeom>
          <a:noFill/>
          <a:effectLst/>
        </p:spPr>
        <p:txBody>
          <a:bodyPr wrap="square" rtlCol="0">
            <a:spAutoFit/>
          </a:bodyPr>
          <a:lstStyle/>
          <a:p>
            <a:pPr>
              <a:lnSpc>
                <a:spcPct val="130000"/>
              </a:lnSpc>
            </a:pPr>
            <a:r>
              <a:rPr lang="zh-CN" sz="12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a:t>
            </a:r>
            <a:endParaRPr lang="zh-CN" altLang="zh-CN" sz="12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2" name="TextBox 76"/>
          <p:cNvSpPr txBox="1"/>
          <p:nvPr/>
        </p:nvSpPr>
        <p:spPr>
          <a:xfrm>
            <a:off x="9069217" y="3161665"/>
            <a:ext cx="1193507" cy="368300"/>
          </a:xfrm>
          <a:prstGeom prst="rect">
            <a:avLst/>
          </a:prstGeom>
          <a:noFill/>
          <a:effectLst/>
        </p:spPr>
        <p:txBody>
          <a:bodyPr wrap="square" rtlCol="0">
            <a:spAutoFit/>
          </a:bodyPr>
          <a:lstStyle/>
          <a:p>
            <a:r>
              <a:rPr lang="zh-CN" altLang="en-US" b="1"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rPr>
              <a:t>添加标题</a:t>
            </a:r>
            <a:endParaRPr lang="zh-CN" altLang="en-US" b="1"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3" name="文本框 22"/>
          <p:cNvSpPr txBox="1"/>
          <p:nvPr/>
        </p:nvSpPr>
        <p:spPr>
          <a:xfrm>
            <a:off x="8676005" y="3530600"/>
            <a:ext cx="1979930" cy="570865"/>
          </a:xfrm>
          <a:prstGeom prst="rect">
            <a:avLst/>
          </a:prstGeom>
          <a:noFill/>
          <a:effectLst/>
        </p:spPr>
        <p:txBody>
          <a:bodyPr wrap="square" rtlCol="0">
            <a:spAutoFit/>
          </a:bodyPr>
          <a:lstStyle/>
          <a:p>
            <a:pPr>
              <a:lnSpc>
                <a:spcPct val="130000"/>
              </a:lnSpc>
            </a:pPr>
            <a:r>
              <a:rPr lang="zh-CN" sz="12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a:t>
            </a:r>
            <a:endParaRPr lang="zh-CN" altLang="zh-CN" sz="12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4" name="文本框 23"/>
          <p:cNvSpPr txBox="1"/>
          <p:nvPr/>
        </p:nvSpPr>
        <p:spPr>
          <a:xfrm>
            <a:off x="1478915" y="5065395"/>
            <a:ext cx="9547225" cy="570865"/>
          </a:xfrm>
          <a:prstGeom prst="rect">
            <a:avLst/>
          </a:prstGeom>
          <a:noFill/>
          <a:effectLst/>
        </p:spPr>
        <p:txBody>
          <a:bodyPr wrap="square" rtlCol="0">
            <a:spAutoFit/>
          </a:bodyPr>
          <a:lstStyle/>
          <a:p>
            <a:pPr algn="ctr">
              <a:lnSpc>
                <a:spcPct val="130000"/>
              </a:lnSpc>
            </a:pPr>
            <a:r>
              <a:rPr lang="zh-CN" sz="12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请在此添加您的文字内容，请在此添加您的文字内容。请在此添加您的文字内容，请在此添加您的文字内容。请在此添加您的文字内容，请在此添加您的文字内容。</a:t>
            </a:r>
            <a:endParaRPr lang="zh-CN" altLang="zh-CN" sz="12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 name="直角三角形 2"/>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4" name="直角三角形 3"/>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2000"/>
                                        <p:tgtEl>
                                          <p:spTgt spid="33"/>
                                        </p:tgtEl>
                                      </p:cBhvr>
                                    </p:animEffect>
                                    <p:anim calcmode="lin" valueType="num">
                                      <p:cBhvr>
                                        <p:cTn id="13" dur="2000" fill="hold"/>
                                        <p:tgtEl>
                                          <p:spTgt spid="33"/>
                                        </p:tgtEl>
                                        <p:attrNameLst>
                                          <p:attrName>ppt_w</p:attrName>
                                        </p:attrNameLst>
                                      </p:cBhvr>
                                      <p:tavLst>
                                        <p:tav tm="0" fmla="#ppt_w*sin(2.5*pi*$)">
                                          <p:val>
                                            <p:fltVal val="0"/>
                                          </p:val>
                                        </p:tav>
                                        <p:tav tm="100000">
                                          <p:val>
                                            <p:fltVal val="1"/>
                                          </p:val>
                                        </p:tav>
                                      </p:tavLst>
                                    </p:anim>
                                    <p:anim calcmode="lin" valueType="num">
                                      <p:cBhvr>
                                        <p:cTn id="14" dur="2000" fill="hold"/>
                                        <p:tgtEl>
                                          <p:spTgt spid="33"/>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anim calcmode="lin" valueType="num">
                                      <p:cBhvr>
                                        <p:cTn id="18" dur="2000" fill="hold"/>
                                        <p:tgtEl>
                                          <p:spTgt spid="12"/>
                                        </p:tgtEl>
                                        <p:attrNameLst>
                                          <p:attrName>ppt_w</p:attrName>
                                        </p:attrNameLst>
                                      </p:cBhvr>
                                      <p:tavLst>
                                        <p:tav tm="0" fmla="#ppt_w*sin(2.5*pi*$)">
                                          <p:val>
                                            <p:fltVal val="0"/>
                                          </p:val>
                                        </p:tav>
                                        <p:tav tm="100000">
                                          <p:val>
                                            <p:fltVal val="1"/>
                                          </p:val>
                                        </p:tav>
                                      </p:tavLst>
                                    </p:anim>
                                    <p:anim calcmode="lin" valueType="num">
                                      <p:cBhvr>
                                        <p:cTn id="19" dur="2000" fill="hold"/>
                                        <p:tgtEl>
                                          <p:spTgt spid="12"/>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000"/>
                                        <p:tgtEl>
                                          <p:spTgt spid="14"/>
                                        </p:tgtEl>
                                      </p:cBhvr>
                                    </p:animEffect>
                                    <p:anim calcmode="lin" valueType="num">
                                      <p:cBhvr>
                                        <p:cTn id="23" dur="2000" fill="hold"/>
                                        <p:tgtEl>
                                          <p:spTgt spid="14"/>
                                        </p:tgtEl>
                                        <p:attrNameLst>
                                          <p:attrName>ppt_w</p:attrName>
                                        </p:attrNameLst>
                                      </p:cBhvr>
                                      <p:tavLst>
                                        <p:tav tm="0" fmla="#ppt_w*sin(2.5*pi*$)">
                                          <p:val>
                                            <p:fltVal val="0"/>
                                          </p:val>
                                        </p:tav>
                                        <p:tav tm="100000">
                                          <p:val>
                                            <p:fltVal val="1"/>
                                          </p:val>
                                        </p:tav>
                                      </p:tavLst>
                                    </p:anim>
                                    <p:anim calcmode="lin" valueType="num">
                                      <p:cBhvr>
                                        <p:cTn id="24" dur="2000" fill="hold"/>
                                        <p:tgtEl>
                                          <p:spTgt spid="14"/>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000"/>
                                        <p:tgtEl>
                                          <p:spTgt spid="22"/>
                                        </p:tgtEl>
                                      </p:cBhvr>
                                    </p:animEffect>
                                    <p:anim calcmode="lin" valueType="num">
                                      <p:cBhvr>
                                        <p:cTn id="28" dur="2000" fill="hold"/>
                                        <p:tgtEl>
                                          <p:spTgt spid="22"/>
                                        </p:tgtEl>
                                        <p:attrNameLst>
                                          <p:attrName>ppt_w</p:attrName>
                                        </p:attrNameLst>
                                      </p:cBhvr>
                                      <p:tavLst>
                                        <p:tav tm="0" fmla="#ppt_w*sin(2.5*pi*$)">
                                          <p:val>
                                            <p:fltVal val="0"/>
                                          </p:val>
                                        </p:tav>
                                        <p:tav tm="100000">
                                          <p:val>
                                            <p:fltVal val="1"/>
                                          </p:val>
                                        </p:tav>
                                      </p:tavLst>
                                    </p:anim>
                                    <p:anim calcmode="lin" valueType="num">
                                      <p:cBhvr>
                                        <p:cTn id="29" dur="2000" fill="hold"/>
                                        <p:tgtEl>
                                          <p:spTgt spid="22"/>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2000"/>
                                        <p:tgtEl>
                                          <p:spTgt spid="23"/>
                                        </p:tgtEl>
                                      </p:cBhvr>
                                    </p:animEffect>
                                    <p:anim calcmode="lin" valueType="num">
                                      <p:cBhvr>
                                        <p:cTn id="33" dur="2000" fill="hold"/>
                                        <p:tgtEl>
                                          <p:spTgt spid="23"/>
                                        </p:tgtEl>
                                        <p:attrNameLst>
                                          <p:attrName>ppt_w</p:attrName>
                                        </p:attrNameLst>
                                      </p:cBhvr>
                                      <p:tavLst>
                                        <p:tav tm="0" fmla="#ppt_w*sin(2.5*pi*$)">
                                          <p:val>
                                            <p:fltVal val="0"/>
                                          </p:val>
                                        </p:tav>
                                        <p:tav tm="100000">
                                          <p:val>
                                            <p:fltVal val="1"/>
                                          </p:val>
                                        </p:tav>
                                      </p:tavLst>
                                    </p:anim>
                                    <p:anim calcmode="lin" valueType="num">
                                      <p:cBhvr>
                                        <p:cTn id="34" dur="2000" fill="hold"/>
                                        <p:tgtEl>
                                          <p:spTgt spid="23"/>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2000"/>
                                        <p:tgtEl>
                                          <p:spTgt spid="24"/>
                                        </p:tgtEl>
                                      </p:cBhvr>
                                    </p:animEffect>
                                    <p:anim calcmode="lin" valueType="num">
                                      <p:cBhvr>
                                        <p:cTn id="38" dur="2000" fill="hold"/>
                                        <p:tgtEl>
                                          <p:spTgt spid="24"/>
                                        </p:tgtEl>
                                        <p:attrNameLst>
                                          <p:attrName>ppt_w</p:attrName>
                                        </p:attrNameLst>
                                      </p:cBhvr>
                                      <p:tavLst>
                                        <p:tav tm="0" fmla="#ppt_w*sin(2.5*pi*$)">
                                          <p:val>
                                            <p:fltVal val="0"/>
                                          </p:val>
                                        </p:tav>
                                        <p:tav tm="100000">
                                          <p:val>
                                            <p:fltVal val="1"/>
                                          </p:val>
                                        </p:tav>
                                      </p:tavLst>
                                    </p:anim>
                                    <p:anim calcmode="lin" valueType="num">
                                      <p:cBhvr>
                                        <p:cTn id="39" dur="2000" fill="hold"/>
                                        <p:tgtEl>
                                          <p:spTgt spid="24"/>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2000"/>
                                        <p:tgtEl>
                                          <p:spTgt spid="7"/>
                                        </p:tgtEl>
                                      </p:cBhvr>
                                    </p:animEffect>
                                    <p:anim calcmode="lin" valueType="num">
                                      <p:cBhvr>
                                        <p:cTn id="43" dur="2000" fill="hold"/>
                                        <p:tgtEl>
                                          <p:spTgt spid="7"/>
                                        </p:tgtEl>
                                        <p:attrNameLst>
                                          <p:attrName>ppt_w</p:attrName>
                                        </p:attrNameLst>
                                      </p:cBhvr>
                                      <p:tavLst>
                                        <p:tav tm="0" fmla="#ppt_w*sin(2.5*pi*$)">
                                          <p:val>
                                            <p:fltVal val="0"/>
                                          </p:val>
                                        </p:tav>
                                        <p:tav tm="100000">
                                          <p:val>
                                            <p:fltVal val="1"/>
                                          </p:val>
                                        </p:tav>
                                      </p:tavLst>
                                    </p:anim>
                                    <p:anim calcmode="lin" valueType="num">
                                      <p:cBhvr>
                                        <p:cTn id="44" dur="2000" fill="hold"/>
                                        <p:tgtEl>
                                          <p:spTgt spid="7"/>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2000"/>
                                        <p:tgtEl>
                                          <p:spTgt spid="11"/>
                                        </p:tgtEl>
                                      </p:cBhvr>
                                    </p:animEffect>
                                    <p:anim calcmode="lin" valueType="num">
                                      <p:cBhvr>
                                        <p:cTn id="48" dur="2000" fill="hold"/>
                                        <p:tgtEl>
                                          <p:spTgt spid="11"/>
                                        </p:tgtEl>
                                        <p:attrNameLst>
                                          <p:attrName>ppt_w</p:attrName>
                                        </p:attrNameLst>
                                      </p:cBhvr>
                                      <p:tavLst>
                                        <p:tav tm="0" fmla="#ppt_w*sin(2.5*pi*$)">
                                          <p:val>
                                            <p:fltVal val="0"/>
                                          </p:val>
                                        </p:tav>
                                        <p:tav tm="100000">
                                          <p:val>
                                            <p:fltVal val="1"/>
                                          </p:val>
                                        </p:tav>
                                      </p:tavLst>
                                    </p:anim>
                                    <p:anim calcmode="lin" valueType="num">
                                      <p:cBhvr>
                                        <p:cTn id="49" dur="2000" fill="hold"/>
                                        <p:tgtEl>
                                          <p:spTgt spid="11"/>
                                        </p:tgtEl>
                                        <p:attrNameLst>
                                          <p:attrName>ppt_h</p:attrName>
                                        </p:attrNameLst>
                                      </p:cBhvr>
                                      <p:tavLst>
                                        <p:tav tm="0">
                                          <p:val>
                                            <p:strVal val="#ppt_h"/>
                                          </p:val>
                                        </p:tav>
                                        <p:tav tm="100000">
                                          <p:val>
                                            <p:strVal val="#ppt_h"/>
                                          </p:val>
                                        </p:tav>
                                      </p:tavLst>
                                    </p:anim>
                                  </p:childTnLst>
                                </p:cTn>
                              </p:par>
                              <p:par>
                                <p:cTn id="50" presetID="45"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2000"/>
                                        <p:tgtEl>
                                          <p:spTgt spid="8"/>
                                        </p:tgtEl>
                                      </p:cBhvr>
                                    </p:animEffect>
                                    <p:anim calcmode="lin" valueType="num">
                                      <p:cBhvr>
                                        <p:cTn id="53" dur="2000" fill="hold"/>
                                        <p:tgtEl>
                                          <p:spTgt spid="8"/>
                                        </p:tgtEl>
                                        <p:attrNameLst>
                                          <p:attrName>ppt_w</p:attrName>
                                        </p:attrNameLst>
                                      </p:cBhvr>
                                      <p:tavLst>
                                        <p:tav tm="0" fmla="#ppt_w*sin(2.5*pi*$)">
                                          <p:val>
                                            <p:fltVal val="0"/>
                                          </p:val>
                                        </p:tav>
                                        <p:tav tm="100000">
                                          <p:val>
                                            <p:fltVal val="1"/>
                                          </p:val>
                                        </p:tav>
                                      </p:tavLst>
                                    </p:anim>
                                    <p:anim calcmode="lin" valueType="num">
                                      <p:cBhvr>
                                        <p:cTn id="54" dur="2000" fill="hold"/>
                                        <p:tgtEl>
                                          <p:spTgt spid="8"/>
                                        </p:tgtEl>
                                        <p:attrNameLst>
                                          <p:attrName>ppt_h</p:attrName>
                                        </p:attrNameLst>
                                      </p:cBhvr>
                                      <p:tavLst>
                                        <p:tav tm="0">
                                          <p:val>
                                            <p:strVal val="#ppt_h"/>
                                          </p:val>
                                        </p:tav>
                                        <p:tav tm="100000">
                                          <p:val>
                                            <p:strVal val="#ppt_h"/>
                                          </p:val>
                                        </p:tav>
                                      </p:tavLst>
                                    </p:anim>
                                  </p:childTnLst>
                                </p:cTn>
                              </p:par>
                              <p:par>
                                <p:cTn id="55" presetID="45"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2000"/>
                                        <p:tgtEl>
                                          <p:spTgt spid="17"/>
                                        </p:tgtEl>
                                      </p:cBhvr>
                                    </p:animEffect>
                                    <p:anim calcmode="lin" valueType="num">
                                      <p:cBhvr>
                                        <p:cTn id="58" dur="2000" fill="hold"/>
                                        <p:tgtEl>
                                          <p:spTgt spid="17"/>
                                        </p:tgtEl>
                                        <p:attrNameLst>
                                          <p:attrName>ppt_w</p:attrName>
                                        </p:attrNameLst>
                                      </p:cBhvr>
                                      <p:tavLst>
                                        <p:tav tm="0" fmla="#ppt_w*sin(2.5*pi*$)">
                                          <p:val>
                                            <p:fltVal val="0"/>
                                          </p:val>
                                        </p:tav>
                                        <p:tav tm="100000">
                                          <p:val>
                                            <p:fltVal val="1"/>
                                          </p:val>
                                        </p:tav>
                                      </p:tavLst>
                                    </p:anim>
                                    <p:anim calcmode="lin" valueType="num">
                                      <p:cBhvr>
                                        <p:cTn id="59" dur="2000" fill="hold"/>
                                        <p:tgtEl>
                                          <p:spTgt spid="17"/>
                                        </p:tgtEl>
                                        <p:attrNameLst>
                                          <p:attrName>ppt_h</p:attrName>
                                        </p:attrNameLst>
                                      </p:cBhvr>
                                      <p:tavLst>
                                        <p:tav tm="0">
                                          <p:val>
                                            <p:strVal val="#ppt_h"/>
                                          </p:val>
                                        </p:tav>
                                        <p:tav tm="100000">
                                          <p:val>
                                            <p:strVal val="#ppt_h"/>
                                          </p:val>
                                        </p:tav>
                                      </p:tavLst>
                                    </p:anim>
                                  </p:childTnLst>
                                </p:cTn>
                              </p:par>
                              <p:par>
                                <p:cTn id="60" presetID="45"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2000"/>
                                        <p:tgtEl>
                                          <p:spTgt spid="18"/>
                                        </p:tgtEl>
                                      </p:cBhvr>
                                    </p:animEffect>
                                    <p:anim calcmode="lin" valueType="num">
                                      <p:cBhvr>
                                        <p:cTn id="63" dur="2000" fill="hold"/>
                                        <p:tgtEl>
                                          <p:spTgt spid="18"/>
                                        </p:tgtEl>
                                        <p:attrNameLst>
                                          <p:attrName>ppt_w</p:attrName>
                                        </p:attrNameLst>
                                      </p:cBhvr>
                                      <p:tavLst>
                                        <p:tav tm="0" fmla="#ppt_w*sin(2.5*pi*$)">
                                          <p:val>
                                            <p:fltVal val="0"/>
                                          </p:val>
                                        </p:tav>
                                        <p:tav tm="100000">
                                          <p:val>
                                            <p:fltVal val="1"/>
                                          </p:val>
                                        </p:tav>
                                      </p:tavLst>
                                    </p:anim>
                                    <p:anim calcmode="lin" valueType="num">
                                      <p:cBhvr>
                                        <p:cTn id="64" dur="2000" fill="hold"/>
                                        <p:tgtEl>
                                          <p:spTgt spid="18"/>
                                        </p:tgtEl>
                                        <p:attrNameLst>
                                          <p:attrName>ppt_h</p:attrName>
                                        </p:attrNameLst>
                                      </p:cBhvr>
                                      <p:tavLst>
                                        <p:tav tm="0">
                                          <p:val>
                                            <p:strVal val="#ppt_h"/>
                                          </p:val>
                                        </p:tav>
                                        <p:tav tm="100000">
                                          <p:val>
                                            <p:strVal val="#ppt_h"/>
                                          </p:val>
                                        </p:tav>
                                      </p:tavLst>
                                    </p:anim>
                                  </p:childTnLst>
                                </p:cTn>
                              </p:par>
                              <p:par>
                                <p:cTn id="65" presetID="45"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2000"/>
                                        <p:tgtEl>
                                          <p:spTgt spid="16"/>
                                        </p:tgtEl>
                                      </p:cBhvr>
                                    </p:animEffect>
                                    <p:anim calcmode="lin" valueType="num">
                                      <p:cBhvr>
                                        <p:cTn id="68" dur="2000" fill="hold"/>
                                        <p:tgtEl>
                                          <p:spTgt spid="16"/>
                                        </p:tgtEl>
                                        <p:attrNameLst>
                                          <p:attrName>ppt_w</p:attrName>
                                        </p:attrNameLst>
                                      </p:cBhvr>
                                      <p:tavLst>
                                        <p:tav tm="0" fmla="#ppt_w*sin(2.5*pi*$)">
                                          <p:val>
                                            <p:fltVal val="0"/>
                                          </p:val>
                                        </p:tav>
                                        <p:tav tm="100000">
                                          <p:val>
                                            <p:fltVal val="1"/>
                                          </p:val>
                                        </p:tav>
                                      </p:tavLst>
                                    </p:anim>
                                    <p:anim calcmode="lin" valueType="num">
                                      <p:cBhvr>
                                        <p:cTn id="69" dur="2000" fill="hold"/>
                                        <p:tgtEl>
                                          <p:spTgt spid="16"/>
                                        </p:tgtEl>
                                        <p:attrNameLst>
                                          <p:attrName>ppt_h</p:attrName>
                                        </p:attrNameLst>
                                      </p:cBhvr>
                                      <p:tavLst>
                                        <p:tav tm="0">
                                          <p:val>
                                            <p:strVal val="#ppt_h"/>
                                          </p:val>
                                        </p:tav>
                                        <p:tav tm="100000">
                                          <p:val>
                                            <p:strVal val="#ppt_h"/>
                                          </p:val>
                                        </p:tav>
                                      </p:tavLst>
                                    </p:anim>
                                  </p:childTnLst>
                                </p:cTn>
                              </p:par>
                              <p:par>
                                <p:cTn id="70" presetID="45"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2000"/>
                                        <p:tgtEl>
                                          <p:spTgt spid="20"/>
                                        </p:tgtEl>
                                      </p:cBhvr>
                                    </p:animEffect>
                                    <p:anim calcmode="lin" valueType="num">
                                      <p:cBhvr>
                                        <p:cTn id="73" dur="2000" fill="hold"/>
                                        <p:tgtEl>
                                          <p:spTgt spid="20"/>
                                        </p:tgtEl>
                                        <p:attrNameLst>
                                          <p:attrName>ppt_w</p:attrName>
                                        </p:attrNameLst>
                                      </p:cBhvr>
                                      <p:tavLst>
                                        <p:tav tm="0" fmla="#ppt_w*sin(2.5*pi*$)">
                                          <p:val>
                                            <p:fltVal val="0"/>
                                          </p:val>
                                        </p:tav>
                                        <p:tav tm="100000">
                                          <p:val>
                                            <p:fltVal val="1"/>
                                          </p:val>
                                        </p:tav>
                                      </p:tavLst>
                                    </p:anim>
                                    <p:anim calcmode="lin" valueType="num">
                                      <p:cBhvr>
                                        <p:cTn id="74" dur="2000" fill="hold"/>
                                        <p:tgtEl>
                                          <p:spTgt spid="20"/>
                                        </p:tgtEl>
                                        <p:attrNameLst>
                                          <p:attrName>ppt_h</p:attrName>
                                        </p:attrNameLst>
                                      </p:cBhvr>
                                      <p:tavLst>
                                        <p:tav tm="0">
                                          <p:val>
                                            <p:strVal val="#ppt_h"/>
                                          </p:val>
                                        </p:tav>
                                        <p:tav tm="100000">
                                          <p:val>
                                            <p:strVal val="#ppt_h"/>
                                          </p:val>
                                        </p:tav>
                                      </p:tavLst>
                                    </p:anim>
                                  </p:childTnLst>
                                </p:cTn>
                              </p:par>
                              <p:par>
                                <p:cTn id="75" presetID="45" presetClass="entr" presetSubtype="0" fill="hold" grpId="0" nodeType="with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2000"/>
                                        <p:tgtEl>
                                          <p:spTgt spid="9"/>
                                        </p:tgtEl>
                                      </p:cBhvr>
                                    </p:animEffect>
                                    <p:anim calcmode="lin" valueType="num">
                                      <p:cBhvr>
                                        <p:cTn id="78" dur="2000" fill="hold"/>
                                        <p:tgtEl>
                                          <p:spTgt spid="9"/>
                                        </p:tgtEl>
                                        <p:attrNameLst>
                                          <p:attrName>ppt_w</p:attrName>
                                        </p:attrNameLst>
                                      </p:cBhvr>
                                      <p:tavLst>
                                        <p:tav tm="0" fmla="#ppt_w*sin(2.5*pi*$)">
                                          <p:val>
                                            <p:fltVal val="0"/>
                                          </p:val>
                                        </p:tav>
                                        <p:tav tm="100000">
                                          <p:val>
                                            <p:fltVal val="1"/>
                                          </p:val>
                                        </p:tav>
                                      </p:tavLst>
                                    </p:anim>
                                    <p:anim calcmode="lin" valueType="num">
                                      <p:cBhvr>
                                        <p:cTn id="79" dur="2000" fill="hold"/>
                                        <p:tgtEl>
                                          <p:spTgt spid="9"/>
                                        </p:tgtEl>
                                        <p:attrNameLst>
                                          <p:attrName>ppt_h</p:attrName>
                                        </p:attrNameLst>
                                      </p:cBhvr>
                                      <p:tavLst>
                                        <p:tav tm="0">
                                          <p:val>
                                            <p:strVal val="#ppt_h"/>
                                          </p:val>
                                        </p:tav>
                                        <p:tav tm="100000">
                                          <p:val>
                                            <p:strVal val="#ppt_h"/>
                                          </p:val>
                                        </p:tav>
                                      </p:tavLst>
                                    </p:anim>
                                  </p:childTnLst>
                                </p:cTn>
                              </p:par>
                              <p:par>
                                <p:cTn id="80" presetID="45" presetClass="entr" presetSubtype="0" fill="hold"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2000"/>
                                        <p:tgtEl>
                                          <p:spTgt spid="19"/>
                                        </p:tgtEl>
                                      </p:cBhvr>
                                    </p:animEffect>
                                    <p:anim calcmode="lin" valueType="num">
                                      <p:cBhvr>
                                        <p:cTn id="83" dur="2000" fill="hold"/>
                                        <p:tgtEl>
                                          <p:spTgt spid="19"/>
                                        </p:tgtEl>
                                        <p:attrNameLst>
                                          <p:attrName>ppt_w</p:attrName>
                                        </p:attrNameLst>
                                      </p:cBhvr>
                                      <p:tavLst>
                                        <p:tav tm="0" fmla="#ppt_w*sin(2.5*pi*$)">
                                          <p:val>
                                            <p:fltVal val="0"/>
                                          </p:val>
                                        </p:tav>
                                        <p:tav tm="100000">
                                          <p:val>
                                            <p:fltVal val="1"/>
                                          </p:val>
                                        </p:tav>
                                      </p:tavLst>
                                    </p:anim>
                                    <p:anim calcmode="lin" valueType="num">
                                      <p:cBhvr>
                                        <p:cTn id="84" dur="20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bldLvl="0" animBg="1"/>
      <p:bldP spid="8" grpId="0" bldLvl="0" animBg="1"/>
      <p:bldP spid="17" grpId="0" bldLvl="0" animBg="1"/>
      <p:bldP spid="18" grpId="0" bldLvl="0" animBg="1"/>
      <p:bldP spid="16" grpId="0" bldLvl="0" animBg="1"/>
      <p:bldP spid="20" grpId="0" bldLvl="0" animBg="1"/>
      <p:bldP spid="9" grpId="0" bldLvl="0" animBg="1"/>
      <p:bldP spid="10" grpId="0" bldLvl="0" animBg="1"/>
      <p:bldP spid="33" grpId="0" bldLvl="0" animBg="1"/>
      <p:bldP spid="12" grpId="0" bldLvl="0" animBg="1"/>
      <p:bldP spid="14" grpId="0" bldLvl="0" animBg="1"/>
      <p:bldP spid="22" grpId="0" bldLvl="0" animBg="1"/>
      <p:bldP spid="23" grpId="0" bldLvl="0" animBg="1"/>
      <p:bldP spid="2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28"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29" name="直接连接符 28"/>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986428" y="2140948"/>
            <a:ext cx="2884652" cy="2687568"/>
          </a:xfrm>
          <a:prstGeom prst="ellipse">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rtlCol="0" anchor="ctr"/>
          <a:lstStyle/>
          <a:p>
            <a:pPr algn="ctr"/>
            <a:endParaRPr lang="zh-CN" altLang="en-US" sz="180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grpSp>
        <p:nvGrpSpPr>
          <p:cNvPr id="3" name="组合 2"/>
          <p:cNvGrpSpPr/>
          <p:nvPr/>
        </p:nvGrpSpPr>
        <p:grpSpPr>
          <a:xfrm>
            <a:off x="5292506" y="2258164"/>
            <a:ext cx="1665972" cy="2494252"/>
            <a:chOff x="12217719" y="5060397"/>
            <a:chExt cx="3612127" cy="5451720"/>
          </a:xfrm>
        </p:grpSpPr>
        <p:cxnSp>
          <p:nvCxnSpPr>
            <p:cNvPr id="4" name="直接箭头连接符 3"/>
            <p:cNvCxnSpPr/>
            <p:nvPr/>
          </p:nvCxnSpPr>
          <p:spPr>
            <a:xfrm>
              <a:off x="12217719" y="7671580"/>
              <a:ext cx="3612127" cy="0"/>
            </a:xfrm>
            <a:prstGeom prst="straightConnector1">
              <a:avLst/>
            </a:prstGeom>
            <a:ln w="9525">
              <a:solidFill>
                <a:schemeClr val="bg1">
                  <a:lumMod val="9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12217719" y="5060397"/>
              <a:ext cx="3612127" cy="2632030"/>
            </a:xfrm>
            <a:prstGeom prst="straightConnector1">
              <a:avLst/>
            </a:prstGeom>
            <a:ln w="9525">
              <a:solidFill>
                <a:schemeClr val="bg1">
                  <a:lumMod val="9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12217719" y="7692427"/>
              <a:ext cx="3539851" cy="2819690"/>
            </a:xfrm>
            <a:prstGeom prst="straightConnector1">
              <a:avLst/>
            </a:prstGeom>
            <a:ln w="9525">
              <a:solidFill>
                <a:schemeClr val="bg1">
                  <a:lumMod val="95000"/>
                </a:schemeClr>
              </a:solidFill>
              <a:headEnd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7" name="椭圆 6"/>
          <p:cNvSpPr/>
          <p:nvPr/>
        </p:nvSpPr>
        <p:spPr>
          <a:xfrm>
            <a:off x="1953303" y="2243203"/>
            <a:ext cx="2503138" cy="24830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6055" tIns="23028" rIns="46055" bIns="23028" rtlCol="0" anchor="ctr"/>
          <a:lstStyle/>
          <a:p>
            <a:pPr algn="ctr"/>
            <a:endParaRPr lang="zh-CN" altLang="en-US" sz="180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8" name="TextBox 69"/>
          <p:cNvSpPr txBox="1"/>
          <p:nvPr/>
        </p:nvSpPr>
        <p:spPr>
          <a:xfrm>
            <a:off x="2440956" y="2863304"/>
            <a:ext cx="1535130" cy="477265"/>
          </a:xfrm>
          <a:prstGeom prst="rect">
            <a:avLst/>
          </a:prstGeom>
          <a:noFill/>
          <a:ln>
            <a:noFill/>
          </a:ln>
        </p:spPr>
        <p:txBody>
          <a:bodyPr wrap="square" lIns="46055" tIns="23028" rIns="46055" bIns="23028" rtlCol="0">
            <a:spAutoFit/>
          </a:bodyPr>
          <a:lstStyle/>
          <a:p>
            <a:r>
              <a:rPr lang="zh-CN" altLang="en-US" sz="2800" b="1" dirty="0">
                <a:solidFill>
                  <a:schemeClr val="bg1"/>
                </a:solidFill>
                <a:latin typeface="FZHei-B01S" panose="02010601030101010101" pitchFamily="2" charset="-122"/>
                <a:ea typeface="FZHei-B01S" panose="02010601030101010101" pitchFamily="2" charset="-122"/>
                <a:sym typeface="FZHei-B01S" panose="02010601030101010101" pitchFamily="2" charset="-122"/>
              </a:rPr>
              <a:t>小标题</a:t>
            </a:r>
            <a:endParaRPr lang="zh-CN" altLang="en-US" sz="2800" b="1"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9" name="TextBox 45"/>
          <p:cNvSpPr txBox="1"/>
          <p:nvPr/>
        </p:nvSpPr>
        <p:spPr>
          <a:xfrm>
            <a:off x="2403405" y="3382137"/>
            <a:ext cx="1690073" cy="712967"/>
          </a:xfrm>
          <a:prstGeom prst="rect">
            <a:avLst/>
          </a:prstGeom>
          <a:noFill/>
        </p:spPr>
        <p:txBody>
          <a:bodyPr wrap="square" lIns="121870" tIns="60936" rIns="121870" bIns="60936" rtlCol="0">
            <a:spAutoFit/>
          </a:bodyPr>
          <a:lstStyle/>
          <a:p>
            <a:pPr>
              <a:lnSpc>
                <a:spcPct val="120000"/>
              </a:lnSpc>
            </a:pPr>
            <a:r>
              <a:rPr lang="zh-CN" altLang="en-US" sz="1100" dirty="0">
                <a:solidFill>
                  <a:schemeClr val="bg1"/>
                </a:solidFill>
                <a:latin typeface="FZHei-B01S" panose="02010601030101010101" pitchFamily="2" charset="-122"/>
                <a:ea typeface="FZHei-B01S" panose="02010601030101010101" pitchFamily="2" charset="-122"/>
                <a:sym typeface="FZHei-B01S" panose="02010601030101010101" pitchFamily="2" charset="-122"/>
              </a:rPr>
              <a:t>点击输入标题，点击输入标题，点击输入标题，点击输入标题，</a:t>
            </a:r>
            <a:endParaRPr lang="en-US" altLang="zh-CN" sz="1100"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grpSp>
        <p:nvGrpSpPr>
          <p:cNvPr id="10" name="组合 9"/>
          <p:cNvGrpSpPr/>
          <p:nvPr/>
        </p:nvGrpSpPr>
        <p:grpSpPr>
          <a:xfrm>
            <a:off x="4129855" y="4195718"/>
            <a:ext cx="909990" cy="902688"/>
            <a:chOff x="7808316" y="8678071"/>
            <a:chExt cx="1987270" cy="1987270"/>
          </a:xfrm>
        </p:grpSpPr>
        <p:sp>
          <p:nvSpPr>
            <p:cNvPr id="11" name="椭圆 10"/>
            <p:cNvSpPr/>
            <p:nvPr/>
          </p:nvSpPr>
          <p:spPr>
            <a:xfrm>
              <a:off x="7808316" y="8678071"/>
              <a:ext cx="1987270" cy="198727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2" name="TextBox 114"/>
            <p:cNvSpPr txBox="1"/>
            <p:nvPr/>
          </p:nvSpPr>
          <p:spPr>
            <a:xfrm>
              <a:off x="8271667" y="9144779"/>
              <a:ext cx="1405221" cy="1151871"/>
            </a:xfrm>
            <a:prstGeom prst="rect">
              <a:avLst/>
            </a:prstGeom>
            <a:noFill/>
            <a:ln>
              <a:noFill/>
            </a:ln>
          </p:spPr>
          <p:txBody>
            <a:bodyPr wrap="square" rtlCol="0">
              <a:spAutoFit/>
            </a:bodyPr>
            <a:lstStyle/>
            <a:p>
              <a:r>
                <a:rPr lang="zh-CN" altLang="en-US" sz="1400" b="1" dirty="0">
                  <a:solidFill>
                    <a:schemeClr val="bg1"/>
                  </a:solidFill>
                  <a:latin typeface="FZHei-B01S" panose="02010601030101010101" pitchFamily="2" charset="-122"/>
                  <a:ea typeface="FZHei-B01S" panose="02010601030101010101" pitchFamily="2" charset="-122"/>
                  <a:sym typeface="FZHei-B01S" panose="02010601030101010101" pitchFamily="2" charset="-122"/>
                </a:rPr>
                <a:t>小标题</a:t>
              </a:r>
              <a:endParaRPr lang="zh-CN" altLang="en-US" sz="1400" b="1"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13" name="组合 12"/>
          <p:cNvGrpSpPr/>
          <p:nvPr/>
        </p:nvGrpSpPr>
        <p:grpSpPr>
          <a:xfrm>
            <a:off x="4529997" y="3034531"/>
            <a:ext cx="909990" cy="902688"/>
            <a:chOff x="8600404" y="6301807"/>
            <a:chExt cx="1987270" cy="1987270"/>
          </a:xfrm>
        </p:grpSpPr>
        <p:sp>
          <p:nvSpPr>
            <p:cNvPr id="14" name="椭圆 13"/>
            <p:cNvSpPr/>
            <p:nvPr/>
          </p:nvSpPr>
          <p:spPr>
            <a:xfrm>
              <a:off x="8600404" y="6301807"/>
              <a:ext cx="1987270" cy="198727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5" name="TextBox 115"/>
            <p:cNvSpPr txBox="1"/>
            <p:nvPr/>
          </p:nvSpPr>
          <p:spPr>
            <a:xfrm>
              <a:off x="8991540" y="6761791"/>
              <a:ext cx="1540420" cy="1151871"/>
            </a:xfrm>
            <a:prstGeom prst="rect">
              <a:avLst/>
            </a:prstGeom>
            <a:noFill/>
            <a:ln>
              <a:noFill/>
            </a:ln>
          </p:spPr>
          <p:txBody>
            <a:bodyPr wrap="square" rtlCol="0">
              <a:spAutoFit/>
            </a:bodyPr>
            <a:lstStyle/>
            <a:p>
              <a:r>
                <a:rPr lang="zh-CN" altLang="en-US" sz="1400" b="1" dirty="0">
                  <a:solidFill>
                    <a:schemeClr val="bg1"/>
                  </a:solidFill>
                  <a:latin typeface="FZHei-B01S" panose="02010601030101010101" pitchFamily="2" charset="-122"/>
                  <a:ea typeface="FZHei-B01S" panose="02010601030101010101" pitchFamily="2" charset="-122"/>
                  <a:sym typeface="FZHei-B01S" panose="02010601030101010101" pitchFamily="2" charset="-122"/>
                </a:rPr>
                <a:t>小标题</a:t>
              </a:r>
              <a:endParaRPr lang="zh-CN" altLang="en-US" sz="1400" b="1"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16" name="组合 15"/>
          <p:cNvGrpSpPr/>
          <p:nvPr/>
        </p:nvGrpSpPr>
        <p:grpSpPr>
          <a:xfrm>
            <a:off x="4093479" y="1845768"/>
            <a:ext cx="909990" cy="902688"/>
            <a:chOff x="7736308" y="3925543"/>
            <a:chExt cx="1987270" cy="1987270"/>
          </a:xfrm>
        </p:grpSpPr>
        <p:sp>
          <p:nvSpPr>
            <p:cNvPr id="17" name="椭圆 16"/>
            <p:cNvSpPr/>
            <p:nvPr/>
          </p:nvSpPr>
          <p:spPr>
            <a:xfrm>
              <a:off x="7736308" y="3925543"/>
              <a:ext cx="1987270" cy="198727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8" name="TextBox 116"/>
            <p:cNvSpPr txBox="1"/>
            <p:nvPr/>
          </p:nvSpPr>
          <p:spPr>
            <a:xfrm>
              <a:off x="8064517" y="4512226"/>
              <a:ext cx="1480275" cy="1286821"/>
            </a:xfrm>
            <a:prstGeom prst="rect">
              <a:avLst/>
            </a:prstGeom>
            <a:noFill/>
            <a:ln>
              <a:noFill/>
            </a:ln>
          </p:spPr>
          <p:txBody>
            <a:bodyPr wrap="square" rtlCol="0">
              <a:spAutoFit/>
            </a:bodyPr>
            <a:lstStyle/>
            <a:p>
              <a:r>
                <a:rPr lang="zh-CN" altLang="en-US" sz="1600" b="1" dirty="0">
                  <a:solidFill>
                    <a:schemeClr val="bg1"/>
                  </a:solidFill>
                  <a:latin typeface="FZHei-B01S" panose="02010601030101010101" pitchFamily="2" charset="-122"/>
                  <a:ea typeface="FZHei-B01S" panose="02010601030101010101" pitchFamily="2" charset="-122"/>
                  <a:sym typeface="FZHei-B01S" panose="02010601030101010101" pitchFamily="2" charset="-122"/>
                </a:rPr>
                <a:t>小标题</a:t>
              </a:r>
              <a:endParaRPr lang="zh-CN" altLang="en-US" sz="1600" b="1"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19" name="TextBox 27"/>
          <p:cNvSpPr txBox="1"/>
          <p:nvPr/>
        </p:nvSpPr>
        <p:spPr>
          <a:xfrm>
            <a:off x="7001996" y="1929971"/>
            <a:ext cx="1097275" cy="369155"/>
          </a:xfrm>
          <a:prstGeom prst="rect">
            <a:avLst/>
          </a:prstGeom>
          <a:noFill/>
        </p:spPr>
        <p:txBody>
          <a:bodyPr wrap="square" lIns="121870" tIns="60936" rIns="121870" bIns="60936" rtlCol="0">
            <a:spAutoFit/>
          </a:bodyPr>
          <a:lstStyle/>
          <a:p>
            <a:r>
              <a:rPr lang="zh-CN" altLang="en-US" sz="16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rPr>
              <a:t>小标题</a:t>
            </a:r>
            <a:endParaRPr lang="zh-CN" altLang="en-US" sz="16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0" name="TextBox 28"/>
          <p:cNvSpPr txBox="1"/>
          <p:nvPr/>
        </p:nvSpPr>
        <p:spPr>
          <a:xfrm>
            <a:off x="7012475" y="2237164"/>
            <a:ext cx="2772608" cy="622751"/>
          </a:xfrm>
          <a:prstGeom prst="rect">
            <a:avLst/>
          </a:prstGeom>
          <a:noFill/>
        </p:spPr>
        <p:txBody>
          <a:bodyPr wrap="square" lIns="121870" tIns="60936" rIns="121870" bIns="60936" rtlCol="0">
            <a:spAutoFit/>
          </a:bodyPr>
          <a:lstStyle/>
          <a:p>
            <a:pPr>
              <a:lnSpc>
                <a:spcPct val="120000"/>
              </a:lnSpc>
            </a:pPr>
            <a:r>
              <a:rPr lang="zh-CN" altLang="en-US"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点击输入标题，点击输入标题，点击输入标题，点击输入标题，</a:t>
            </a:r>
            <a:endParaRPr lang="en-US" altLang="zh-CN"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1" name="TextBox 29"/>
          <p:cNvSpPr txBox="1"/>
          <p:nvPr/>
        </p:nvSpPr>
        <p:spPr>
          <a:xfrm>
            <a:off x="7001996" y="3134167"/>
            <a:ext cx="1097275" cy="369155"/>
          </a:xfrm>
          <a:prstGeom prst="rect">
            <a:avLst/>
          </a:prstGeom>
          <a:noFill/>
        </p:spPr>
        <p:txBody>
          <a:bodyPr wrap="square" lIns="121870" tIns="60936" rIns="121870" bIns="60936" rtlCol="0">
            <a:spAutoFit/>
          </a:bodyPr>
          <a:lstStyle/>
          <a:p>
            <a:r>
              <a:rPr lang="zh-CN" altLang="en-US" sz="16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rPr>
              <a:t>小标题</a:t>
            </a:r>
            <a:endParaRPr lang="zh-CN" altLang="en-US" sz="16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2" name="TextBox 30"/>
          <p:cNvSpPr txBox="1"/>
          <p:nvPr/>
        </p:nvSpPr>
        <p:spPr>
          <a:xfrm>
            <a:off x="7012475" y="3441360"/>
            <a:ext cx="2772608" cy="622751"/>
          </a:xfrm>
          <a:prstGeom prst="rect">
            <a:avLst/>
          </a:prstGeom>
          <a:noFill/>
        </p:spPr>
        <p:txBody>
          <a:bodyPr wrap="square" lIns="121870" tIns="60936" rIns="121870" bIns="60936" rtlCol="0">
            <a:spAutoFit/>
          </a:bodyPr>
          <a:lstStyle/>
          <a:p>
            <a:pPr>
              <a:lnSpc>
                <a:spcPct val="120000"/>
              </a:lnSpc>
            </a:pPr>
            <a:r>
              <a:rPr lang="zh-CN" altLang="en-US"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点击输入标题，点击输入标题，点击输入标题，点击输入标题，</a:t>
            </a:r>
            <a:endParaRPr lang="en-US" altLang="zh-CN"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3" name="TextBox 31"/>
          <p:cNvSpPr txBox="1"/>
          <p:nvPr/>
        </p:nvSpPr>
        <p:spPr>
          <a:xfrm>
            <a:off x="7001996" y="4274415"/>
            <a:ext cx="1097275" cy="369155"/>
          </a:xfrm>
          <a:prstGeom prst="rect">
            <a:avLst/>
          </a:prstGeom>
          <a:noFill/>
        </p:spPr>
        <p:txBody>
          <a:bodyPr wrap="square" lIns="121870" tIns="60936" rIns="121870" bIns="60936" rtlCol="0">
            <a:spAutoFit/>
          </a:bodyPr>
          <a:lstStyle/>
          <a:p>
            <a:r>
              <a:rPr lang="zh-CN" altLang="en-US" sz="16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rPr>
              <a:t>小标题</a:t>
            </a:r>
            <a:endParaRPr lang="zh-CN" altLang="en-US" sz="1600" b="1" dirty="0">
              <a:solidFill>
                <a:schemeClr val="tx1">
                  <a:lumMod val="7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4" name="TextBox 33"/>
          <p:cNvSpPr txBox="1"/>
          <p:nvPr/>
        </p:nvSpPr>
        <p:spPr>
          <a:xfrm>
            <a:off x="7012475" y="4581608"/>
            <a:ext cx="2772608" cy="622751"/>
          </a:xfrm>
          <a:prstGeom prst="rect">
            <a:avLst/>
          </a:prstGeom>
          <a:noFill/>
        </p:spPr>
        <p:txBody>
          <a:bodyPr wrap="square" lIns="121870" tIns="60936" rIns="121870" bIns="60936" rtlCol="0">
            <a:spAutoFit/>
          </a:bodyPr>
          <a:lstStyle/>
          <a:p>
            <a:pPr>
              <a:lnSpc>
                <a:spcPct val="120000"/>
              </a:lnSpc>
            </a:pPr>
            <a:r>
              <a:rPr lang="zh-CN" altLang="en-US"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点击输入标题，点击输入标题，点击输入标题，点击输入标题，</a:t>
            </a:r>
            <a:endParaRPr lang="en-US" altLang="zh-CN"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25" name="直角三角形 24"/>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6" name="直角三角形 25"/>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2" presetClass="entr" presetSubtype="2"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1+#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500"/>
                            </p:stCondLst>
                            <p:childTnLst>
                              <p:par>
                                <p:cTn id="23" presetID="15"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1000" fill="hold"/>
                                        <p:tgtEl>
                                          <p:spTgt spid="16"/>
                                        </p:tgtEl>
                                        <p:attrNameLst>
                                          <p:attrName>ppt_w</p:attrName>
                                        </p:attrNameLst>
                                      </p:cBhvr>
                                      <p:tavLst>
                                        <p:tav tm="0">
                                          <p:val>
                                            <p:fltVal val="0"/>
                                          </p:val>
                                        </p:tav>
                                        <p:tav tm="100000">
                                          <p:val>
                                            <p:strVal val="#ppt_w"/>
                                          </p:val>
                                        </p:tav>
                                      </p:tavLst>
                                    </p:anim>
                                    <p:anim calcmode="lin" valueType="num">
                                      <p:cBhvr>
                                        <p:cTn id="26" dur="1000" fill="hold"/>
                                        <p:tgtEl>
                                          <p:spTgt spid="16"/>
                                        </p:tgtEl>
                                        <p:attrNameLst>
                                          <p:attrName>ppt_h</p:attrName>
                                        </p:attrNameLst>
                                      </p:cBhvr>
                                      <p:tavLst>
                                        <p:tav tm="0">
                                          <p:val>
                                            <p:fltVal val="0"/>
                                          </p:val>
                                        </p:tav>
                                        <p:tav tm="100000">
                                          <p:val>
                                            <p:strVal val="#ppt_h"/>
                                          </p:val>
                                        </p:tav>
                                      </p:tavLst>
                                    </p:anim>
                                    <p:anim calcmode="lin" valueType="num">
                                      <p:cBhvr>
                                        <p:cTn id="27"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2500"/>
                            </p:stCondLst>
                            <p:childTnLst>
                              <p:par>
                                <p:cTn id="30" presetID="15"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ppt_w</p:attrName>
                                        </p:attrNameLst>
                                      </p:cBhvr>
                                      <p:tavLst>
                                        <p:tav tm="0">
                                          <p:val>
                                            <p:fltVal val="0"/>
                                          </p:val>
                                        </p:tav>
                                        <p:tav tm="100000">
                                          <p:val>
                                            <p:strVal val="#ppt_w"/>
                                          </p:val>
                                        </p:tav>
                                      </p:tavLst>
                                    </p:anim>
                                    <p:anim calcmode="lin" valueType="num">
                                      <p:cBhvr>
                                        <p:cTn id="33" dur="1000" fill="hold"/>
                                        <p:tgtEl>
                                          <p:spTgt spid="13"/>
                                        </p:tgtEl>
                                        <p:attrNameLst>
                                          <p:attrName>ppt_h</p:attrName>
                                        </p:attrNameLst>
                                      </p:cBhvr>
                                      <p:tavLst>
                                        <p:tav tm="0">
                                          <p:val>
                                            <p:fltVal val="0"/>
                                          </p:val>
                                        </p:tav>
                                        <p:tav tm="100000">
                                          <p:val>
                                            <p:strVal val="#ppt_h"/>
                                          </p:val>
                                        </p:tav>
                                      </p:tavLst>
                                    </p:anim>
                                    <p:anim calcmode="lin" valueType="num">
                                      <p:cBhvr>
                                        <p:cTn id="34"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3500"/>
                            </p:stCondLst>
                            <p:childTnLst>
                              <p:par>
                                <p:cTn id="37" presetID="15"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ppt_w</p:attrName>
                                        </p:attrNameLst>
                                      </p:cBhvr>
                                      <p:tavLst>
                                        <p:tav tm="0">
                                          <p:val>
                                            <p:fltVal val="0"/>
                                          </p:val>
                                        </p:tav>
                                        <p:tav tm="100000">
                                          <p:val>
                                            <p:strVal val="#ppt_w"/>
                                          </p:val>
                                        </p:tav>
                                      </p:tavLst>
                                    </p:anim>
                                    <p:anim calcmode="lin" valueType="num">
                                      <p:cBhvr>
                                        <p:cTn id="40" dur="1000" fill="hold"/>
                                        <p:tgtEl>
                                          <p:spTgt spid="10"/>
                                        </p:tgtEl>
                                        <p:attrNameLst>
                                          <p:attrName>ppt_h</p:attrName>
                                        </p:attrNameLst>
                                      </p:cBhvr>
                                      <p:tavLst>
                                        <p:tav tm="0">
                                          <p:val>
                                            <p:fltVal val="0"/>
                                          </p:val>
                                        </p:tav>
                                        <p:tav tm="100000">
                                          <p:val>
                                            <p:strVal val="#ppt_h"/>
                                          </p:val>
                                        </p:tav>
                                      </p:tavLst>
                                    </p:anim>
                                    <p:anim calcmode="lin" valueType="num">
                                      <p:cBhvr>
                                        <p:cTn id="41"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par>
                          <p:cTn id="43" fill="hold">
                            <p:stCondLst>
                              <p:cond delay="4500"/>
                            </p:stCondLst>
                            <p:childTnLst>
                              <p:par>
                                <p:cTn id="44" presetID="22" presetClass="entr" presetSubtype="8"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childTnLst>
                          </p:cTn>
                        </p:par>
                        <p:par>
                          <p:cTn id="47" fill="hold">
                            <p:stCondLst>
                              <p:cond delay="5000"/>
                            </p:stCondLst>
                            <p:childTnLst>
                              <p:par>
                                <p:cTn id="48" presetID="31"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 calcmode="lin" valueType="num">
                                      <p:cBhvr>
                                        <p:cTn id="52" dur="500" fill="hold"/>
                                        <p:tgtEl>
                                          <p:spTgt spid="19"/>
                                        </p:tgtEl>
                                        <p:attrNameLst>
                                          <p:attrName>style.rotation</p:attrName>
                                        </p:attrNameLst>
                                      </p:cBhvr>
                                      <p:tavLst>
                                        <p:tav tm="0">
                                          <p:val>
                                            <p:fltVal val="90"/>
                                          </p:val>
                                        </p:tav>
                                        <p:tav tm="100000">
                                          <p:val>
                                            <p:fltVal val="0"/>
                                          </p:val>
                                        </p:tav>
                                      </p:tavLst>
                                    </p:anim>
                                    <p:animEffect transition="in" filter="fade">
                                      <p:cBhvr>
                                        <p:cTn id="53" dur="500"/>
                                        <p:tgtEl>
                                          <p:spTgt spid="19"/>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 calcmode="lin" valueType="num">
                                      <p:cBhvr>
                                        <p:cTn id="58" dur="500" fill="hold"/>
                                        <p:tgtEl>
                                          <p:spTgt spid="21"/>
                                        </p:tgtEl>
                                        <p:attrNameLst>
                                          <p:attrName>style.rotation</p:attrName>
                                        </p:attrNameLst>
                                      </p:cBhvr>
                                      <p:tavLst>
                                        <p:tav tm="0">
                                          <p:val>
                                            <p:fltVal val="90"/>
                                          </p:val>
                                        </p:tav>
                                        <p:tav tm="100000">
                                          <p:val>
                                            <p:fltVal val="0"/>
                                          </p:val>
                                        </p:tav>
                                      </p:tavLst>
                                    </p:anim>
                                    <p:animEffect transition="in" filter="fade">
                                      <p:cBhvr>
                                        <p:cTn id="59" dur="500"/>
                                        <p:tgtEl>
                                          <p:spTgt spid="21"/>
                                        </p:tgtEl>
                                      </p:cBhvr>
                                    </p:animEffect>
                                  </p:childTnLst>
                                </p:cTn>
                              </p:par>
                              <p:par>
                                <p:cTn id="60" presetID="3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ppt_w</p:attrName>
                                        </p:attrNameLst>
                                      </p:cBhvr>
                                      <p:tavLst>
                                        <p:tav tm="0">
                                          <p:val>
                                            <p:fltVal val="0"/>
                                          </p:val>
                                        </p:tav>
                                        <p:tav tm="100000">
                                          <p:val>
                                            <p:strVal val="#ppt_w"/>
                                          </p:val>
                                        </p:tav>
                                      </p:tavLst>
                                    </p:anim>
                                    <p:anim calcmode="lin" valueType="num">
                                      <p:cBhvr>
                                        <p:cTn id="63" dur="500" fill="hold"/>
                                        <p:tgtEl>
                                          <p:spTgt spid="23"/>
                                        </p:tgtEl>
                                        <p:attrNameLst>
                                          <p:attrName>ppt_h</p:attrName>
                                        </p:attrNameLst>
                                      </p:cBhvr>
                                      <p:tavLst>
                                        <p:tav tm="0">
                                          <p:val>
                                            <p:fltVal val="0"/>
                                          </p:val>
                                        </p:tav>
                                        <p:tav tm="100000">
                                          <p:val>
                                            <p:strVal val="#ppt_h"/>
                                          </p:val>
                                        </p:tav>
                                      </p:tavLst>
                                    </p:anim>
                                    <p:anim calcmode="lin" valueType="num">
                                      <p:cBhvr>
                                        <p:cTn id="64" dur="500" fill="hold"/>
                                        <p:tgtEl>
                                          <p:spTgt spid="23"/>
                                        </p:tgtEl>
                                        <p:attrNameLst>
                                          <p:attrName>style.rotation</p:attrName>
                                        </p:attrNameLst>
                                      </p:cBhvr>
                                      <p:tavLst>
                                        <p:tav tm="0">
                                          <p:val>
                                            <p:fltVal val="90"/>
                                          </p:val>
                                        </p:tav>
                                        <p:tav tm="100000">
                                          <p:val>
                                            <p:fltVal val="0"/>
                                          </p:val>
                                        </p:tav>
                                      </p:tavLst>
                                    </p:anim>
                                    <p:animEffect transition="in" filter="fade">
                                      <p:cBhvr>
                                        <p:cTn id="65" dur="500"/>
                                        <p:tgtEl>
                                          <p:spTgt spid="23"/>
                                        </p:tgtEl>
                                      </p:cBhvr>
                                    </p:animEffect>
                                  </p:childTnLst>
                                </p:cTn>
                              </p:par>
                            </p:childTnLst>
                          </p:cTn>
                        </p:par>
                        <p:par>
                          <p:cTn id="66" fill="hold">
                            <p:stCondLst>
                              <p:cond delay="5500"/>
                            </p:stCondLst>
                            <p:childTnLst>
                              <p:par>
                                <p:cTn id="67" presetID="2" presetClass="entr" presetSubtype="2"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1+#ppt_w/2"/>
                                          </p:val>
                                        </p:tav>
                                        <p:tav tm="100000">
                                          <p:val>
                                            <p:strVal val="#ppt_x"/>
                                          </p:val>
                                        </p:tav>
                                      </p:tavLst>
                                    </p:anim>
                                    <p:anim calcmode="lin" valueType="num">
                                      <p:cBhvr additive="base">
                                        <p:cTn id="70" dur="500" fill="hold"/>
                                        <p:tgtEl>
                                          <p:spTgt spid="20"/>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1+#ppt_w/2"/>
                                          </p:val>
                                        </p:tav>
                                        <p:tav tm="100000">
                                          <p:val>
                                            <p:strVal val="#ppt_x"/>
                                          </p:val>
                                        </p:tav>
                                      </p:tavLst>
                                    </p:anim>
                                    <p:anim calcmode="lin" valueType="num">
                                      <p:cBhvr additive="base">
                                        <p:cTn id="74" dur="500" fill="hold"/>
                                        <p:tgtEl>
                                          <p:spTgt spid="22"/>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1+#ppt_w/2"/>
                                          </p:val>
                                        </p:tav>
                                        <p:tav tm="100000">
                                          <p:val>
                                            <p:strVal val="#ppt_x"/>
                                          </p:val>
                                        </p:tav>
                                      </p:tavLst>
                                    </p:anim>
                                    <p:anim calcmode="lin" valueType="num">
                                      <p:cBhvr additive="base">
                                        <p:cTn id="7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p:bldP spid="9" grpId="0"/>
      <p:bldP spid="19" grpId="0"/>
      <p:bldP spid="20" grpId="0"/>
      <p:bldP spid="21"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10"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11" name="直接连接符 10"/>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61810" y="2331720"/>
            <a:ext cx="3905250" cy="1168400"/>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rPr>
              <a:t>点击文本框即可进行编辑输入相关内容点击文本框即可进行编辑输入相关内容点击文本框即可进行编辑输入相关内容点击文本框即可进行编辑输入相关内容</a:t>
            </a:r>
            <a:endParaRPr lang="zh-CN" altLang="en-US" sz="14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 name="文本框 3"/>
          <p:cNvSpPr txBox="1"/>
          <p:nvPr/>
        </p:nvSpPr>
        <p:spPr>
          <a:xfrm>
            <a:off x="6861810" y="3500120"/>
            <a:ext cx="3905250" cy="1168400"/>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rPr>
              <a:t>点击文本框即可进行编辑输入相关内容点击文本框即可进行编辑输入相关内容点击文本框即可进行编辑输入相关内容点击文本框即可进行编辑输入相关内容</a:t>
            </a:r>
            <a:endParaRPr lang="zh-CN" altLang="en-US" sz="14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12" name="直接连接符 11"/>
          <p:cNvCxnSpPr/>
          <p:nvPr/>
        </p:nvCxnSpPr>
        <p:spPr>
          <a:xfrm>
            <a:off x="6310335" y="2327270"/>
            <a:ext cx="0" cy="307869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reeform"/>
          <p:cNvSpPr/>
          <p:nvPr/>
        </p:nvSpPr>
        <p:spPr>
          <a:xfrm>
            <a:off x="1163790" y="2035243"/>
            <a:ext cx="4759279" cy="3746666"/>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14" name="文本框 13"/>
          <p:cNvSpPr txBox="1"/>
          <p:nvPr/>
        </p:nvSpPr>
        <p:spPr>
          <a:xfrm>
            <a:off x="6861810" y="4668520"/>
            <a:ext cx="3905250" cy="1168400"/>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rPr>
              <a:t>点击文本框即可进行编辑输入相关内容点击文本框即可进行编辑输入相关内容点击文本框即可进行编辑输入相关内容点击文本框即可进行编辑输入相关内容</a:t>
            </a:r>
            <a:endParaRPr lang="zh-CN" altLang="en-US" sz="1400" dirty="0">
              <a:solidFill>
                <a:schemeClr val="tx1">
                  <a:lumMod val="75000"/>
                  <a:lumOff val="2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7" name="直角三角形 6"/>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8" name="直角三角形 7"/>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bldLvl="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p:nvPr/>
        </p:nvCxnSpPr>
        <p:spPr>
          <a:xfrm>
            <a:off x="0"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49" name="TextBox 76"/>
          <p:cNvSpPr txBox="1"/>
          <p:nvPr/>
        </p:nvSpPr>
        <p:spPr>
          <a:xfrm>
            <a:off x="5126355" y="370205"/>
            <a:ext cx="1939290" cy="398780"/>
          </a:xfrm>
          <a:prstGeom prst="rect">
            <a:avLst/>
          </a:prstGeom>
          <a:noFill/>
        </p:spPr>
        <p:txBody>
          <a:bodyPr wrap="square" rtlCol="0">
            <a:spAutoFit/>
          </a:bodyPr>
          <a:lstStyle/>
          <a:p>
            <a:pPr algn="dist"/>
            <a:r>
              <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此处添加标题</a:t>
            </a:r>
            <a:endParaRPr lang="zh-CN" altLang="en-US" sz="20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cxnSp>
        <p:nvCxnSpPr>
          <p:cNvPr id="50" name="直接连接符 49"/>
          <p:cNvCxnSpPr/>
          <p:nvPr/>
        </p:nvCxnSpPr>
        <p:spPr>
          <a:xfrm>
            <a:off x="7065645" y="569595"/>
            <a:ext cx="5126355" cy="0"/>
          </a:xfrm>
          <a:prstGeom prst="line">
            <a:avLst/>
          </a:prstGeom>
          <a:ln>
            <a:solidFill>
              <a:srgbClr val="F19EC2"/>
            </a:solidFill>
          </a:ln>
        </p:spPr>
        <p:style>
          <a:lnRef idx="1">
            <a:schemeClr val="accent1"/>
          </a:lnRef>
          <a:fillRef idx="0">
            <a:schemeClr val="accent1"/>
          </a:fillRef>
          <a:effectRef idx="0">
            <a:schemeClr val="accent1"/>
          </a:effectRef>
          <a:fontRef idx="minor">
            <a:schemeClr val="tx1"/>
          </a:fontRef>
        </p:style>
      </p:cxnSp>
      <p:sp>
        <p:nvSpPr>
          <p:cNvPr id="3" name="直角三角形 2"/>
          <p:cNvSpPr/>
          <p:nvPr/>
        </p:nvSpPr>
        <p:spPr>
          <a:xfrm flipV="1">
            <a:off x="0"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4" name="直角三角形 3"/>
          <p:cNvSpPr/>
          <p:nvPr/>
        </p:nvSpPr>
        <p:spPr>
          <a:xfrm flipH="1" flipV="1">
            <a:off x="9625965" y="0"/>
            <a:ext cx="2566035" cy="2319655"/>
          </a:xfrm>
          <a:prstGeom prst="rtTriangle">
            <a:avLst/>
          </a:prstGeom>
          <a:solidFill>
            <a:srgbClr val="FFE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
        <p:nvSpPr>
          <p:cNvPr id="2" name="出自【趣你的PPT】(微信:qunideppt)：最优质的PPT资源库"/>
          <p:cNvSpPr/>
          <p:nvPr/>
        </p:nvSpPr>
        <p:spPr bwMode="auto">
          <a:xfrm>
            <a:off x="2245411" y="2183933"/>
            <a:ext cx="2895984" cy="3882337"/>
          </a:xfrm>
          <a:custGeom>
            <a:avLst/>
            <a:gdLst>
              <a:gd name="T0" fmla="*/ 1314450 w 20607"/>
              <a:gd name="T1" fmla="*/ 1805588 h 21337"/>
              <a:gd name="T2" fmla="*/ 1314450 w 20607"/>
              <a:gd name="T3" fmla="*/ 1805588 h 21337"/>
              <a:gd name="T4" fmla="*/ 1314450 w 20607"/>
              <a:gd name="T5" fmla="*/ 1805588 h 21337"/>
              <a:gd name="T6" fmla="*/ 1314450 w 20607"/>
              <a:gd name="T7" fmla="*/ 1805588 h 213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07" h="21337">
                <a:moveTo>
                  <a:pt x="7457" y="21337"/>
                </a:moveTo>
                <a:cubicBezTo>
                  <a:pt x="7457" y="21337"/>
                  <a:pt x="10109" y="14324"/>
                  <a:pt x="8063" y="12640"/>
                </a:cubicBezTo>
                <a:cubicBezTo>
                  <a:pt x="4425" y="9779"/>
                  <a:pt x="-425" y="9050"/>
                  <a:pt x="29" y="8938"/>
                </a:cubicBezTo>
                <a:cubicBezTo>
                  <a:pt x="2909" y="8377"/>
                  <a:pt x="7532" y="11238"/>
                  <a:pt x="8745" y="10452"/>
                </a:cubicBezTo>
                <a:cubicBezTo>
                  <a:pt x="9730" y="9835"/>
                  <a:pt x="9882" y="6301"/>
                  <a:pt x="9124" y="4954"/>
                </a:cubicBezTo>
                <a:cubicBezTo>
                  <a:pt x="7684" y="2317"/>
                  <a:pt x="4122" y="1364"/>
                  <a:pt x="5334" y="1364"/>
                </a:cubicBezTo>
                <a:cubicBezTo>
                  <a:pt x="7002" y="1364"/>
                  <a:pt x="9276" y="3439"/>
                  <a:pt x="9579" y="3159"/>
                </a:cubicBezTo>
                <a:cubicBezTo>
                  <a:pt x="9958" y="2934"/>
                  <a:pt x="12004" y="-263"/>
                  <a:pt x="12762" y="17"/>
                </a:cubicBezTo>
                <a:cubicBezTo>
                  <a:pt x="12989" y="129"/>
                  <a:pt x="10867" y="1756"/>
                  <a:pt x="10867" y="4169"/>
                </a:cubicBezTo>
                <a:cubicBezTo>
                  <a:pt x="10867" y="6525"/>
                  <a:pt x="11246" y="11294"/>
                  <a:pt x="12534" y="10733"/>
                </a:cubicBezTo>
                <a:cubicBezTo>
                  <a:pt x="14732" y="9723"/>
                  <a:pt x="19052" y="7984"/>
                  <a:pt x="20568" y="8096"/>
                </a:cubicBezTo>
                <a:cubicBezTo>
                  <a:pt x="21175" y="8152"/>
                  <a:pt x="14429" y="10116"/>
                  <a:pt x="12989" y="12528"/>
                </a:cubicBezTo>
                <a:cubicBezTo>
                  <a:pt x="11777" y="14548"/>
                  <a:pt x="12459" y="20663"/>
                  <a:pt x="13065" y="21337"/>
                </a:cubicBezTo>
                <a:lnTo>
                  <a:pt x="7457" y="21337"/>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7" name="出自【趣你的PPT】(微信:qunideppt)：最优质的PPT资源库"/>
          <p:cNvSpPr/>
          <p:nvPr/>
        </p:nvSpPr>
        <p:spPr bwMode="auto">
          <a:xfrm>
            <a:off x="4085779" y="3462712"/>
            <a:ext cx="277571" cy="397997"/>
          </a:xfrm>
          <a:custGeom>
            <a:avLst/>
            <a:gdLst>
              <a:gd name="T0" fmla="*/ 125992 w 9894"/>
              <a:gd name="T1" fmla="*/ 180655 h 21600"/>
              <a:gd name="T2" fmla="*/ 125992 w 9894"/>
              <a:gd name="T3" fmla="*/ 180655 h 21600"/>
              <a:gd name="T4" fmla="*/ 125992 w 9894"/>
              <a:gd name="T5" fmla="*/ 180655 h 21600"/>
              <a:gd name="T6" fmla="*/ 125992 w 9894"/>
              <a:gd name="T7" fmla="*/ 18065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94" h="21600">
                <a:moveTo>
                  <a:pt x="5448" y="21599"/>
                </a:moveTo>
                <a:cubicBezTo>
                  <a:pt x="5448" y="21599"/>
                  <a:pt x="-4783" y="19938"/>
                  <a:pt x="2795" y="0"/>
                </a:cubicBezTo>
                <a:cubicBezTo>
                  <a:pt x="2795" y="0"/>
                  <a:pt x="16817" y="14399"/>
                  <a:pt x="5448" y="21599"/>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8" name="出自【趣你的PPT】(微信:qunideppt)：最优质的PPT资源库"/>
          <p:cNvSpPr/>
          <p:nvPr/>
        </p:nvSpPr>
        <p:spPr bwMode="auto">
          <a:xfrm>
            <a:off x="4555911" y="3241604"/>
            <a:ext cx="261906" cy="409052"/>
          </a:xfrm>
          <a:custGeom>
            <a:avLst/>
            <a:gdLst>
              <a:gd name="T0" fmla="*/ 118869 w 9611"/>
              <a:gd name="T1" fmla="*/ 185673 h 21600"/>
              <a:gd name="T2" fmla="*/ 118869 w 9611"/>
              <a:gd name="T3" fmla="*/ 185673 h 21600"/>
              <a:gd name="T4" fmla="*/ 118869 w 9611"/>
              <a:gd name="T5" fmla="*/ 185673 h 21600"/>
              <a:gd name="T6" fmla="*/ 118869 w 9611"/>
              <a:gd name="T7" fmla="*/ 18567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11" h="21600">
                <a:moveTo>
                  <a:pt x="3586" y="21599"/>
                </a:moveTo>
                <a:cubicBezTo>
                  <a:pt x="3586" y="21599"/>
                  <a:pt x="-5446" y="17280"/>
                  <a:pt x="5157" y="0"/>
                </a:cubicBezTo>
                <a:cubicBezTo>
                  <a:pt x="5157" y="0"/>
                  <a:pt x="16153" y="18900"/>
                  <a:pt x="3586" y="21599"/>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9" name="出自【趣你的PPT】(微信:qunideppt)：最优质的PPT资源库"/>
          <p:cNvSpPr/>
          <p:nvPr/>
        </p:nvSpPr>
        <p:spPr bwMode="auto">
          <a:xfrm>
            <a:off x="4929723" y="3053661"/>
            <a:ext cx="308268" cy="480914"/>
          </a:xfrm>
          <a:custGeom>
            <a:avLst/>
            <a:gdLst>
              <a:gd name="T0" fmla="*/ 139912 w 10585"/>
              <a:gd name="T1" fmla="*/ 218292 h 21600"/>
              <a:gd name="T2" fmla="*/ 139912 w 10585"/>
              <a:gd name="T3" fmla="*/ 218292 h 21600"/>
              <a:gd name="T4" fmla="*/ 139912 w 10585"/>
              <a:gd name="T5" fmla="*/ 218292 h 21600"/>
              <a:gd name="T6" fmla="*/ 139912 w 10585"/>
              <a:gd name="T7" fmla="*/ 21829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85" h="21600">
                <a:moveTo>
                  <a:pt x="2210" y="21599"/>
                </a:moveTo>
                <a:cubicBezTo>
                  <a:pt x="2210" y="21599"/>
                  <a:pt x="-5844" y="11489"/>
                  <a:pt x="8800" y="0"/>
                </a:cubicBezTo>
                <a:cubicBezTo>
                  <a:pt x="8800" y="0"/>
                  <a:pt x="15756" y="19761"/>
                  <a:pt x="2210" y="21599"/>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10" name="出自【趣你的PPT】(微信:qunideppt)：最优质的PPT资源库"/>
          <p:cNvSpPr/>
          <p:nvPr/>
        </p:nvSpPr>
        <p:spPr bwMode="auto">
          <a:xfrm>
            <a:off x="5366840" y="3263662"/>
            <a:ext cx="500705" cy="270017"/>
          </a:xfrm>
          <a:custGeom>
            <a:avLst/>
            <a:gdLst>
              <a:gd name="T0" fmla="*/ 227263 w 19937"/>
              <a:gd name="T1" fmla="*/ 192776 h 14258"/>
              <a:gd name="T2" fmla="*/ 227263 w 19937"/>
              <a:gd name="T3" fmla="*/ 192776 h 14258"/>
              <a:gd name="T4" fmla="*/ 227263 w 19937"/>
              <a:gd name="T5" fmla="*/ 192776 h 14258"/>
              <a:gd name="T6" fmla="*/ 227263 w 19937"/>
              <a:gd name="T7" fmla="*/ 192776 h 142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37" h="14258">
                <a:moveTo>
                  <a:pt x="31" y="8876"/>
                </a:moveTo>
                <a:cubicBezTo>
                  <a:pt x="31" y="8876"/>
                  <a:pt x="-1663" y="-4084"/>
                  <a:pt x="19936" y="1316"/>
                </a:cubicBezTo>
                <a:cubicBezTo>
                  <a:pt x="19936" y="1316"/>
                  <a:pt x="17819" y="4016"/>
                  <a:pt x="14854" y="9416"/>
                </a:cubicBezTo>
                <a:cubicBezTo>
                  <a:pt x="11889" y="14276"/>
                  <a:pt x="2995" y="17515"/>
                  <a:pt x="31" y="8876"/>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11" name="出自【趣你的PPT】(微信:qunideppt)：最优质的PPT资源库"/>
          <p:cNvSpPr/>
          <p:nvPr/>
        </p:nvSpPr>
        <p:spPr bwMode="auto">
          <a:xfrm>
            <a:off x="5205664" y="3728042"/>
            <a:ext cx="431043" cy="247065"/>
          </a:xfrm>
          <a:custGeom>
            <a:avLst/>
            <a:gdLst>
              <a:gd name="T0" fmla="*/ 195655 w 19438"/>
              <a:gd name="T1" fmla="*/ 112138 h 16645"/>
              <a:gd name="T2" fmla="*/ 195655 w 19438"/>
              <a:gd name="T3" fmla="*/ 112138 h 16645"/>
              <a:gd name="T4" fmla="*/ 195655 w 19438"/>
              <a:gd name="T5" fmla="*/ 112138 h 16645"/>
              <a:gd name="T6" fmla="*/ 195655 w 19438"/>
              <a:gd name="T7" fmla="*/ 112138 h 166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38" h="16645">
                <a:moveTo>
                  <a:pt x="4557" y="0"/>
                </a:moveTo>
                <a:cubicBezTo>
                  <a:pt x="4557" y="0"/>
                  <a:pt x="17038" y="2090"/>
                  <a:pt x="19438" y="13935"/>
                </a:cubicBezTo>
                <a:cubicBezTo>
                  <a:pt x="19438" y="13935"/>
                  <a:pt x="11277" y="21599"/>
                  <a:pt x="2157" y="11148"/>
                </a:cubicBezTo>
                <a:cubicBezTo>
                  <a:pt x="-2162" y="5574"/>
                  <a:pt x="717" y="696"/>
                  <a:pt x="4557" y="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12" name="出自【趣你的PPT】(微信:qunideppt)：最优质的PPT资源库"/>
          <p:cNvSpPr/>
          <p:nvPr/>
        </p:nvSpPr>
        <p:spPr bwMode="auto">
          <a:xfrm>
            <a:off x="4908068" y="3946729"/>
            <a:ext cx="353527" cy="334086"/>
          </a:xfrm>
          <a:custGeom>
            <a:avLst/>
            <a:gdLst>
              <a:gd name="T0" fmla="*/ 160461 w 20049"/>
              <a:gd name="T1" fmla="*/ 199618 h 18650"/>
              <a:gd name="T2" fmla="*/ 160461 w 20049"/>
              <a:gd name="T3" fmla="*/ 199618 h 18650"/>
              <a:gd name="T4" fmla="*/ 160461 w 20049"/>
              <a:gd name="T5" fmla="*/ 199618 h 18650"/>
              <a:gd name="T6" fmla="*/ 160461 w 20049"/>
              <a:gd name="T7" fmla="*/ 199618 h 1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49" h="18650">
                <a:moveTo>
                  <a:pt x="2048" y="1597"/>
                </a:moveTo>
                <a:cubicBezTo>
                  <a:pt x="2048" y="1597"/>
                  <a:pt x="8649" y="-2950"/>
                  <a:pt x="14648" y="3302"/>
                </a:cubicBezTo>
                <a:cubicBezTo>
                  <a:pt x="20049" y="8986"/>
                  <a:pt x="18848" y="15807"/>
                  <a:pt x="20049" y="18649"/>
                </a:cubicBezTo>
                <a:cubicBezTo>
                  <a:pt x="20049" y="18649"/>
                  <a:pt x="6848" y="16944"/>
                  <a:pt x="1448" y="10123"/>
                </a:cubicBezTo>
                <a:cubicBezTo>
                  <a:pt x="-1551" y="6144"/>
                  <a:pt x="848" y="3302"/>
                  <a:pt x="2048" y="1597"/>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13" name="出自【趣你的PPT】(微信:qunideppt)：最优质的PPT资源库"/>
          <p:cNvSpPr/>
          <p:nvPr/>
        </p:nvSpPr>
        <p:spPr bwMode="auto">
          <a:xfrm>
            <a:off x="4599655" y="4166432"/>
            <a:ext cx="373397" cy="316723"/>
          </a:xfrm>
          <a:custGeom>
            <a:avLst/>
            <a:gdLst>
              <a:gd name="T0" fmla="*/ 169489 w 16064"/>
              <a:gd name="T1" fmla="*/ 180436 h 17680"/>
              <a:gd name="T2" fmla="*/ 169489 w 16064"/>
              <a:gd name="T3" fmla="*/ 180436 h 17680"/>
              <a:gd name="T4" fmla="*/ 169489 w 16064"/>
              <a:gd name="T5" fmla="*/ 180436 h 17680"/>
              <a:gd name="T6" fmla="*/ 169489 w 16064"/>
              <a:gd name="T7" fmla="*/ 180436 h 17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64" h="17680">
                <a:moveTo>
                  <a:pt x="1357" y="587"/>
                </a:moveTo>
                <a:cubicBezTo>
                  <a:pt x="1357" y="587"/>
                  <a:pt x="8710" y="-2255"/>
                  <a:pt x="12387" y="4566"/>
                </a:cubicBezTo>
                <a:cubicBezTo>
                  <a:pt x="16063" y="10818"/>
                  <a:pt x="14685" y="15366"/>
                  <a:pt x="16063" y="17639"/>
                </a:cubicBezTo>
                <a:cubicBezTo>
                  <a:pt x="16063" y="17639"/>
                  <a:pt x="-5536" y="19345"/>
                  <a:pt x="1357" y="587"/>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14" name="出自【趣你的PPT】(微信:qunideppt)：最优质的PPT资源库"/>
          <p:cNvSpPr/>
          <p:nvPr/>
        </p:nvSpPr>
        <p:spPr bwMode="auto">
          <a:xfrm>
            <a:off x="2801139" y="3462712"/>
            <a:ext cx="261628" cy="368130"/>
          </a:xfrm>
          <a:custGeom>
            <a:avLst/>
            <a:gdLst>
              <a:gd name="T0" fmla="*/ 118756 w 12554"/>
              <a:gd name="T1" fmla="*/ 167089 h 19439"/>
              <a:gd name="T2" fmla="*/ 118756 w 12554"/>
              <a:gd name="T3" fmla="*/ 167089 h 19439"/>
              <a:gd name="T4" fmla="*/ 118756 w 12554"/>
              <a:gd name="T5" fmla="*/ 167089 h 19439"/>
              <a:gd name="T6" fmla="*/ 118756 w 12554"/>
              <a:gd name="T7" fmla="*/ 167089 h 194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554" h="19439">
                <a:moveTo>
                  <a:pt x="3104" y="18900"/>
                </a:moveTo>
                <a:cubicBezTo>
                  <a:pt x="3104" y="18900"/>
                  <a:pt x="-8210" y="10260"/>
                  <a:pt x="12361" y="0"/>
                </a:cubicBezTo>
                <a:cubicBezTo>
                  <a:pt x="12361" y="0"/>
                  <a:pt x="11847" y="4320"/>
                  <a:pt x="12361" y="9180"/>
                </a:cubicBezTo>
                <a:cubicBezTo>
                  <a:pt x="13389" y="13500"/>
                  <a:pt x="10304" y="21599"/>
                  <a:pt x="3104" y="1890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16" name="出自【趣你的PPT】(微信:qunideppt)：最优质的PPT资源库"/>
          <p:cNvSpPr/>
          <p:nvPr/>
        </p:nvSpPr>
        <p:spPr bwMode="auto">
          <a:xfrm>
            <a:off x="2474308" y="3280299"/>
            <a:ext cx="260653" cy="417689"/>
          </a:xfrm>
          <a:custGeom>
            <a:avLst/>
            <a:gdLst>
              <a:gd name="T0" fmla="*/ 118304 w 13741"/>
              <a:gd name="T1" fmla="*/ 189584 h 20925"/>
              <a:gd name="T2" fmla="*/ 118304 w 13741"/>
              <a:gd name="T3" fmla="*/ 189584 h 20925"/>
              <a:gd name="T4" fmla="*/ 118304 w 13741"/>
              <a:gd name="T5" fmla="*/ 189584 h 20925"/>
              <a:gd name="T6" fmla="*/ 118304 w 13741"/>
              <a:gd name="T7" fmla="*/ 189584 h 209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41" h="20925">
                <a:moveTo>
                  <a:pt x="1989" y="18514"/>
                </a:moveTo>
                <a:cubicBezTo>
                  <a:pt x="1989" y="18514"/>
                  <a:pt x="-4263" y="10800"/>
                  <a:pt x="5400" y="3085"/>
                </a:cubicBezTo>
                <a:cubicBezTo>
                  <a:pt x="7673" y="1542"/>
                  <a:pt x="11652" y="0"/>
                  <a:pt x="11652" y="0"/>
                </a:cubicBezTo>
                <a:cubicBezTo>
                  <a:pt x="11652" y="0"/>
                  <a:pt x="17337" y="15942"/>
                  <a:pt x="9947" y="20057"/>
                </a:cubicBezTo>
                <a:cubicBezTo>
                  <a:pt x="7105" y="21599"/>
                  <a:pt x="3694" y="21085"/>
                  <a:pt x="1989" y="18514"/>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17" name="出自【趣你的PPT】(微信:qunideppt)：最优质的PPT资源库"/>
          <p:cNvSpPr/>
          <p:nvPr/>
        </p:nvSpPr>
        <p:spPr bwMode="auto">
          <a:xfrm>
            <a:off x="2046482" y="3219492"/>
            <a:ext cx="271406" cy="427087"/>
          </a:xfrm>
          <a:custGeom>
            <a:avLst/>
            <a:gdLst>
              <a:gd name="T0" fmla="*/ 123193 w 14722"/>
              <a:gd name="T1" fmla="*/ 193849 h 21125"/>
              <a:gd name="T2" fmla="*/ 123193 w 14722"/>
              <a:gd name="T3" fmla="*/ 193849 h 21125"/>
              <a:gd name="T4" fmla="*/ 123193 w 14722"/>
              <a:gd name="T5" fmla="*/ 193849 h 21125"/>
              <a:gd name="T6" fmla="*/ 123193 w 14722"/>
              <a:gd name="T7" fmla="*/ 193849 h 21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22" h="21125">
                <a:moveTo>
                  <a:pt x="7999" y="21097"/>
                </a:moveTo>
                <a:cubicBezTo>
                  <a:pt x="2162" y="21600"/>
                  <a:pt x="-3092" y="15069"/>
                  <a:pt x="2162" y="7534"/>
                </a:cubicBezTo>
                <a:cubicBezTo>
                  <a:pt x="6832" y="0"/>
                  <a:pt x="6832" y="0"/>
                  <a:pt x="6832" y="0"/>
                </a:cubicBezTo>
                <a:cubicBezTo>
                  <a:pt x="6832" y="0"/>
                  <a:pt x="9167" y="3516"/>
                  <a:pt x="10918" y="5525"/>
                </a:cubicBezTo>
                <a:cubicBezTo>
                  <a:pt x="14421" y="10046"/>
                  <a:pt x="18507" y="21097"/>
                  <a:pt x="7999" y="21097"/>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18" name="出自【趣你的PPT】(微信:qunideppt)：最优质的PPT资源库"/>
          <p:cNvSpPr/>
          <p:nvPr/>
        </p:nvSpPr>
        <p:spPr bwMode="auto">
          <a:xfrm>
            <a:off x="1522030" y="3612015"/>
            <a:ext cx="520813" cy="252710"/>
          </a:xfrm>
          <a:custGeom>
            <a:avLst/>
            <a:gdLst>
              <a:gd name="T0" fmla="*/ 236391 w 21189"/>
              <a:gd name="T1" fmla="*/ 195048 h 15674"/>
              <a:gd name="T2" fmla="*/ 236391 w 21189"/>
              <a:gd name="T3" fmla="*/ 195048 h 15674"/>
              <a:gd name="T4" fmla="*/ 236391 w 21189"/>
              <a:gd name="T5" fmla="*/ 195048 h 15674"/>
              <a:gd name="T6" fmla="*/ 236391 w 21189"/>
              <a:gd name="T7" fmla="*/ 195048 h 156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89" h="15674">
                <a:moveTo>
                  <a:pt x="21168" y="9758"/>
                </a:moveTo>
                <a:cubicBezTo>
                  <a:pt x="21168" y="9758"/>
                  <a:pt x="12959" y="-5489"/>
                  <a:pt x="3888" y="2134"/>
                </a:cubicBezTo>
                <a:cubicBezTo>
                  <a:pt x="3888" y="2134"/>
                  <a:pt x="1296" y="5311"/>
                  <a:pt x="0" y="6581"/>
                </a:cubicBezTo>
                <a:cubicBezTo>
                  <a:pt x="0" y="6581"/>
                  <a:pt x="4320" y="14840"/>
                  <a:pt x="9935" y="15475"/>
                </a:cubicBezTo>
                <a:cubicBezTo>
                  <a:pt x="15119" y="16111"/>
                  <a:pt x="21599" y="15475"/>
                  <a:pt x="21168" y="9758"/>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19" name="出自【趣你的PPT】(微信:qunideppt)：最优质的PPT资源库"/>
          <p:cNvSpPr/>
          <p:nvPr/>
        </p:nvSpPr>
        <p:spPr bwMode="auto">
          <a:xfrm>
            <a:off x="1960621" y="3930342"/>
            <a:ext cx="408065" cy="372588"/>
          </a:xfrm>
          <a:custGeom>
            <a:avLst/>
            <a:gdLst>
              <a:gd name="T0" fmla="*/ 185224 w 20364"/>
              <a:gd name="T1" fmla="*/ 177136 h 21100"/>
              <a:gd name="T2" fmla="*/ 185224 w 20364"/>
              <a:gd name="T3" fmla="*/ 177136 h 21100"/>
              <a:gd name="T4" fmla="*/ 185224 w 20364"/>
              <a:gd name="T5" fmla="*/ 177136 h 21100"/>
              <a:gd name="T6" fmla="*/ 185224 w 20364"/>
              <a:gd name="T7" fmla="*/ 177136 h 21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364" h="21100">
                <a:moveTo>
                  <a:pt x="14751" y="83"/>
                </a:moveTo>
                <a:cubicBezTo>
                  <a:pt x="12117" y="83"/>
                  <a:pt x="4214" y="2418"/>
                  <a:pt x="3687" y="10591"/>
                </a:cubicBezTo>
                <a:cubicBezTo>
                  <a:pt x="2634" y="18181"/>
                  <a:pt x="0" y="21099"/>
                  <a:pt x="0" y="21099"/>
                </a:cubicBezTo>
                <a:cubicBezTo>
                  <a:pt x="0" y="21099"/>
                  <a:pt x="18439" y="19932"/>
                  <a:pt x="20019" y="11175"/>
                </a:cubicBezTo>
                <a:cubicBezTo>
                  <a:pt x="21599" y="1835"/>
                  <a:pt x="17385" y="-500"/>
                  <a:pt x="14751" y="83"/>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20" name="出自【趣你的PPT】(微信:qunideppt)：最优质的PPT资源库"/>
          <p:cNvSpPr/>
          <p:nvPr/>
        </p:nvSpPr>
        <p:spPr bwMode="auto">
          <a:xfrm>
            <a:off x="2428809" y="4127903"/>
            <a:ext cx="351815" cy="396135"/>
          </a:xfrm>
          <a:custGeom>
            <a:avLst/>
            <a:gdLst>
              <a:gd name="T0" fmla="*/ 159678 w 11653"/>
              <a:gd name="T1" fmla="*/ 226667 h 19110"/>
              <a:gd name="T2" fmla="*/ 159678 w 11653"/>
              <a:gd name="T3" fmla="*/ 226667 h 19110"/>
              <a:gd name="T4" fmla="*/ 159678 w 11653"/>
              <a:gd name="T5" fmla="*/ 226667 h 19110"/>
              <a:gd name="T6" fmla="*/ 159678 w 11653"/>
              <a:gd name="T7" fmla="*/ 226667 h 191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53" h="19110">
                <a:moveTo>
                  <a:pt x="8112" y="946"/>
                </a:moveTo>
                <a:cubicBezTo>
                  <a:pt x="3863" y="-2490"/>
                  <a:pt x="-2510" y="3400"/>
                  <a:pt x="1030" y="19110"/>
                </a:cubicBezTo>
                <a:cubicBezTo>
                  <a:pt x="1030" y="19110"/>
                  <a:pt x="19090" y="10273"/>
                  <a:pt x="8112" y="946"/>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21" name="出自【趣你的PPT】(微信:qunideppt)：最优质的PPT资源库"/>
          <p:cNvSpPr/>
          <p:nvPr/>
        </p:nvSpPr>
        <p:spPr bwMode="auto">
          <a:xfrm>
            <a:off x="3991652" y="1638566"/>
            <a:ext cx="314332" cy="468241"/>
          </a:xfrm>
          <a:custGeom>
            <a:avLst/>
            <a:gdLst>
              <a:gd name="T0" fmla="*/ 142667 w 13523"/>
              <a:gd name="T1" fmla="*/ 212539 h 18670"/>
              <a:gd name="T2" fmla="*/ 142667 w 13523"/>
              <a:gd name="T3" fmla="*/ 212539 h 18670"/>
              <a:gd name="T4" fmla="*/ 142667 w 13523"/>
              <a:gd name="T5" fmla="*/ 212539 h 18670"/>
              <a:gd name="T6" fmla="*/ 142667 w 13523"/>
              <a:gd name="T7" fmla="*/ 212539 h 186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523" h="18670">
                <a:moveTo>
                  <a:pt x="2888" y="17932"/>
                </a:moveTo>
                <a:cubicBezTo>
                  <a:pt x="2888" y="17932"/>
                  <a:pt x="-7682" y="8558"/>
                  <a:pt x="11620" y="0"/>
                </a:cubicBezTo>
                <a:cubicBezTo>
                  <a:pt x="11620" y="0"/>
                  <a:pt x="12998" y="3260"/>
                  <a:pt x="13458" y="6928"/>
                </a:cubicBezTo>
                <a:cubicBezTo>
                  <a:pt x="13917" y="10596"/>
                  <a:pt x="12079" y="21599"/>
                  <a:pt x="2888" y="17932"/>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22" name="出自【趣你的PPT】(微信:qunideppt)：最优质的PPT资源库"/>
          <p:cNvSpPr/>
          <p:nvPr/>
        </p:nvSpPr>
        <p:spPr bwMode="auto">
          <a:xfrm>
            <a:off x="3605520" y="1793341"/>
            <a:ext cx="282127" cy="443723"/>
          </a:xfrm>
          <a:custGeom>
            <a:avLst/>
            <a:gdLst>
              <a:gd name="T0" fmla="*/ 128060 w 16246"/>
              <a:gd name="T1" fmla="*/ 201400 h 20641"/>
              <a:gd name="T2" fmla="*/ 128060 w 16246"/>
              <a:gd name="T3" fmla="*/ 201400 h 20641"/>
              <a:gd name="T4" fmla="*/ 128060 w 16246"/>
              <a:gd name="T5" fmla="*/ 201400 h 20641"/>
              <a:gd name="T6" fmla="*/ 128060 w 16246"/>
              <a:gd name="T7" fmla="*/ 201400 h 206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6" h="20641">
                <a:moveTo>
                  <a:pt x="14468" y="19252"/>
                </a:moveTo>
                <a:cubicBezTo>
                  <a:pt x="14468" y="19252"/>
                  <a:pt x="21257" y="11739"/>
                  <a:pt x="8296" y="5165"/>
                </a:cubicBezTo>
                <a:cubicBezTo>
                  <a:pt x="1508" y="1408"/>
                  <a:pt x="274" y="0"/>
                  <a:pt x="274" y="0"/>
                </a:cubicBezTo>
                <a:cubicBezTo>
                  <a:pt x="274" y="0"/>
                  <a:pt x="-343" y="6573"/>
                  <a:pt x="274" y="8921"/>
                </a:cubicBezTo>
                <a:cubicBezTo>
                  <a:pt x="274" y="11269"/>
                  <a:pt x="-343" y="17843"/>
                  <a:pt x="5828" y="20191"/>
                </a:cubicBezTo>
                <a:cubicBezTo>
                  <a:pt x="10148" y="21600"/>
                  <a:pt x="14468" y="19252"/>
                  <a:pt x="14468" y="19252"/>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23" name="出自【趣你的PPT】(微信:qunideppt)：最优质的PPT资源库"/>
          <p:cNvSpPr/>
          <p:nvPr/>
        </p:nvSpPr>
        <p:spPr bwMode="auto">
          <a:xfrm>
            <a:off x="4110178" y="2196335"/>
            <a:ext cx="458909" cy="250942"/>
          </a:xfrm>
          <a:custGeom>
            <a:avLst/>
            <a:gdLst>
              <a:gd name="T0" fmla="*/ 208292 w 19743"/>
              <a:gd name="T1" fmla="*/ 248925 h 11814"/>
              <a:gd name="T2" fmla="*/ 208292 w 19743"/>
              <a:gd name="T3" fmla="*/ 248925 h 11814"/>
              <a:gd name="T4" fmla="*/ 208292 w 19743"/>
              <a:gd name="T5" fmla="*/ 248925 h 11814"/>
              <a:gd name="T6" fmla="*/ 208292 w 19743"/>
              <a:gd name="T7" fmla="*/ 248925 h 11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43" h="11814">
                <a:moveTo>
                  <a:pt x="900" y="3077"/>
                </a:moveTo>
                <a:cubicBezTo>
                  <a:pt x="900" y="3077"/>
                  <a:pt x="12389" y="-7002"/>
                  <a:pt x="19742" y="9318"/>
                </a:cubicBezTo>
                <a:cubicBezTo>
                  <a:pt x="19742" y="9318"/>
                  <a:pt x="11011" y="14598"/>
                  <a:pt x="2279" y="9798"/>
                </a:cubicBezTo>
                <a:cubicBezTo>
                  <a:pt x="-1857" y="7878"/>
                  <a:pt x="900" y="4038"/>
                  <a:pt x="900" y="3077"/>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24" name="出自【趣你的PPT】(微信:qunideppt)：最优质的PPT资源库"/>
          <p:cNvSpPr/>
          <p:nvPr/>
        </p:nvSpPr>
        <p:spPr bwMode="auto">
          <a:xfrm>
            <a:off x="3886475" y="2590034"/>
            <a:ext cx="492169" cy="235760"/>
          </a:xfrm>
          <a:custGeom>
            <a:avLst/>
            <a:gdLst>
              <a:gd name="T0" fmla="*/ 223400 w 21174"/>
              <a:gd name="T1" fmla="*/ 182909 h 12449"/>
              <a:gd name="T2" fmla="*/ 223400 w 21174"/>
              <a:gd name="T3" fmla="*/ 182909 h 12449"/>
              <a:gd name="T4" fmla="*/ 223400 w 21174"/>
              <a:gd name="T5" fmla="*/ 182909 h 12449"/>
              <a:gd name="T6" fmla="*/ 223400 w 21174"/>
              <a:gd name="T7" fmla="*/ 182909 h 124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4" h="12449">
                <a:moveTo>
                  <a:pt x="33" y="6385"/>
                </a:moveTo>
                <a:cubicBezTo>
                  <a:pt x="-426" y="3685"/>
                  <a:pt x="3710" y="-4415"/>
                  <a:pt x="21173" y="3144"/>
                </a:cubicBezTo>
                <a:cubicBezTo>
                  <a:pt x="21173" y="3144"/>
                  <a:pt x="17037" y="6925"/>
                  <a:pt x="14739" y="8544"/>
                </a:cubicBezTo>
                <a:cubicBezTo>
                  <a:pt x="12442" y="10704"/>
                  <a:pt x="493" y="17184"/>
                  <a:pt x="33" y="6385"/>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25" name="出自【趣你的PPT】(微信:qunideppt)：最优质的PPT资源库"/>
          <p:cNvSpPr/>
          <p:nvPr/>
        </p:nvSpPr>
        <p:spPr bwMode="auto">
          <a:xfrm>
            <a:off x="3908289" y="2965218"/>
            <a:ext cx="435730" cy="338375"/>
          </a:xfrm>
          <a:custGeom>
            <a:avLst/>
            <a:gdLst>
              <a:gd name="T0" fmla="*/ 197782 w 21180"/>
              <a:gd name="T1" fmla="*/ 153583 h 18889"/>
              <a:gd name="T2" fmla="*/ 197782 w 21180"/>
              <a:gd name="T3" fmla="*/ 153583 h 18889"/>
              <a:gd name="T4" fmla="*/ 197782 w 21180"/>
              <a:gd name="T5" fmla="*/ 153583 h 18889"/>
              <a:gd name="T6" fmla="*/ 197782 w 21180"/>
              <a:gd name="T7" fmla="*/ 153583 h 188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80" h="18889">
                <a:moveTo>
                  <a:pt x="94" y="10800"/>
                </a:moveTo>
                <a:cubicBezTo>
                  <a:pt x="-420" y="7957"/>
                  <a:pt x="608" y="0"/>
                  <a:pt x="17580" y="0"/>
                </a:cubicBezTo>
                <a:cubicBezTo>
                  <a:pt x="17580" y="0"/>
                  <a:pt x="20151" y="568"/>
                  <a:pt x="21179" y="0"/>
                </a:cubicBezTo>
                <a:cubicBezTo>
                  <a:pt x="21179" y="0"/>
                  <a:pt x="18094" y="13073"/>
                  <a:pt x="11922" y="17621"/>
                </a:cubicBezTo>
                <a:cubicBezTo>
                  <a:pt x="5751" y="21599"/>
                  <a:pt x="608" y="15347"/>
                  <a:pt x="94" y="1080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26" name="出自【趣你的PPT】(微信:qunideppt)：最优质的PPT资源库"/>
          <p:cNvSpPr/>
          <p:nvPr/>
        </p:nvSpPr>
        <p:spPr bwMode="auto">
          <a:xfrm>
            <a:off x="2993619" y="3147131"/>
            <a:ext cx="489380" cy="283079"/>
          </a:xfrm>
          <a:custGeom>
            <a:avLst/>
            <a:gdLst>
              <a:gd name="T0" fmla="*/ 222123 w 20815"/>
              <a:gd name="T1" fmla="*/ 153124 h 18748"/>
              <a:gd name="T2" fmla="*/ 222123 w 20815"/>
              <a:gd name="T3" fmla="*/ 153124 h 18748"/>
              <a:gd name="T4" fmla="*/ 222123 w 20815"/>
              <a:gd name="T5" fmla="*/ 153124 h 18748"/>
              <a:gd name="T6" fmla="*/ 222123 w 20815"/>
              <a:gd name="T7" fmla="*/ 153124 h 187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15" h="18748">
                <a:moveTo>
                  <a:pt x="20699" y="10353"/>
                </a:moveTo>
                <a:cubicBezTo>
                  <a:pt x="20699" y="10353"/>
                  <a:pt x="19799" y="-1797"/>
                  <a:pt x="6749" y="227"/>
                </a:cubicBezTo>
                <a:cubicBezTo>
                  <a:pt x="6749" y="227"/>
                  <a:pt x="899" y="2252"/>
                  <a:pt x="0" y="1577"/>
                </a:cubicBezTo>
                <a:cubicBezTo>
                  <a:pt x="0" y="1577"/>
                  <a:pt x="4499" y="16428"/>
                  <a:pt x="10800" y="18453"/>
                </a:cubicBezTo>
                <a:cubicBezTo>
                  <a:pt x="17099" y="19803"/>
                  <a:pt x="21600" y="16428"/>
                  <a:pt x="20699" y="10353"/>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27" name="出自【趣你的PPT】(微信:qunideppt)：最优质的PPT资源库"/>
          <p:cNvSpPr/>
          <p:nvPr/>
        </p:nvSpPr>
        <p:spPr bwMode="auto">
          <a:xfrm>
            <a:off x="2768551" y="2738916"/>
            <a:ext cx="444252" cy="220695"/>
          </a:xfrm>
          <a:custGeom>
            <a:avLst/>
            <a:gdLst>
              <a:gd name="T0" fmla="*/ 201640 w 20033"/>
              <a:gd name="T1" fmla="*/ 135607 h 15680"/>
              <a:gd name="T2" fmla="*/ 201640 w 20033"/>
              <a:gd name="T3" fmla="*/ 135607 h 15680"/>
              <a:gd name="T4" fmla="*/ 201640 w 20033"/>
              <a:gd name="T5" fmla="*/ 135607 h 15680"/>
              <a:gd name="T6" fmla="*/ 201640 w 20033"/>
              <a:gd name="T7" fmla="*/ 135607 h 15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33" h="15680">
                <a:moveTo>
                  <a:pt x="19679" y="5146"/>
                </a:moveTo>
                <a:cubicBezTo>
                  <a:pt x="17760" y="826"/>
                  <a:pt x="10559" y="-2773"/>
                  <a:pt x="3359" y="2986"/>
                </a:cubicBezTo>
                <a:cubicBezTo>
                  <a:pt x="479" y="5866"/>
                  <a:pt x="0" y="10187"/>
                  <a:pt x="0" y="10187"/>
                </a:cubicBezTo>
                <a:cubicBezTo>
                  <a:pt x="0" y="10187"/>
                  <a:pt x="6239" y="12346"/>
                  <a:pt x="9119" y="14507"/>
                </a:cubicBezTo>
                <a:cubicBezTo>
                  <a:pt x="15360" y="18827"/>
                  <a:pt x="21600" y="10187"/>
                  <a:pt x="19679" y="5146"/>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28" name="出自【趣你的PPT】(微信:qunideppt)：最优质的PPT资源库"/>
          <p:cNvSpPr/>
          <p:nvPr/>
        </p:nvSpPr>
        <p:spPr bwMode="auto">
          <a:xfrm>
            <a:off x="2645950" y="2047617"/>
            <a:ext cx="305991" cy="361708"/>
          </a:xfrm>
          <a:custGeom>
            <a:avLst/>
            <a:gdLst>
              <a:gd name="T0" fmla="*/ 138892 w 15070"/>
              <a:gd name="T1" fmla="*/ 164174 h 19631"/>
              <a:gd name="T2" fmla="*/ 138892 w 15070"/>
              <a:gd name="T3" fmla="*/ 164174 h 19631"/>
              <a:gd name="T4" fmla="*/ 138892 w 15070"/>
              <a:gd name="T5" fmla="*/ 164174 h 19631"/>
              <a:gd name="T6" fmla="*/ 138892 w 15070"/>
              <a:gd name="T7" fmla="*/ 164174 h 196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070" h="19631">
                <a:moveTo>
                  <a:pt x="13316" y="18830"/>
                </a:moveTo>
                <a:cubicBezTo>
                  <a:pt x="13316" y="18830"/>
                  <a:pt x="19111" y="9415"/>
                  <a:pt x="9629" y="4984"/>
                </a:cubicBezTo>
                <a:cubicBezTo>
                  <a:pt x="2780" y="1661"/>
                  <a:pt x="1726" y="0"/>
                  <a:pt x="1726" y="0"/>
                </a:cubicBezTo>
                <a:cubicBezTo>
                  <a:pt x="1726" y="0"/>
                  <a:pt x="-2488" y="8307"/>
                  <a:pt x="2253" y="14953"/>
                </a:cubicBezTo>
                <a:cubicBezTo>
                  <a:pt x="6994" y="21599"/>
                  <a:pt x="11736" y="19384"/>
                  <a:pt x="13316" y="1883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29" name="出自【趣你的PPT】(微信:qunideppt)：最优质的PPT资源库"/>
          <p:cNvSpPr/>
          <p:nvPr/>
        </p:nvSpPr>
        <p:spPr bwMode="auto">
          <a:xfrm>
            <a:off x="3121258" y="2003394"/>
            <a:ext cx="324542" cy="445688"/>
          </a:xfrm>
          <a:custGeom>
            <a:avLst/>
            <a:gdLst>
              <a:gd name="T0" fmla="*/ 147313 w 15376"/>
              <a:gd name="T1" fmla="*/ 202292 h 20489"/>
              <a:gd name="T2" fmla="*/ 147313 w 15376"/>
              <a:gd name="T3" fmla="*/ 202292 h 20489"/>
              <a:gd name="T4" fmla="*/ 147313 w 15376"/>
              <a:gd name="T5" fmla="*/ 202292 h 20489"/>
              <a:gd name="T6" fmla="*/ 147313 w 15376"/>
              <a:gd name="T7" fmla="*/ 202292 h 204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76" h="20489">
                <a:moveTo>
                  <a:pt x="3445" y="19252"/>
                </a:moveTo>
                <a:cubicBezTo>
                  <a:pt x="3445" y="19252"/>
                  <a:pt x="-3587" y="13147"/>
                  <a:pt x="2440" y="7982"/>
                </a:cubicBezTo>
                <a:cubicBezTo>
                  <a:pt x="8468" y="2347"/>
                  <a:pt x="11985" y="1878"/>
                  <a:pt x="11985" y="0"/>
                </a:cubicBezTo>
                <a:cubicBezTo>
                  <a:pt x="11985" y="0"/>
                  <a:pt x="18013" y="14086"/>
                  <a:pt x="13994" y="17843"/>
                </a:cubicBezTo>
                <a:cubicBezTo>
                  <a:pt x="10478" y="21599"/>
                  <a:pt x="5957" y="20660"/>
                  <a:pt x="3445" y="19252"/>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30" name="出自【趣你的PPT】(微信:qunideppt)：最优质的PPT资源库"/>
          <p:cNvSpPr/>
          <p:nvPr/>
        </p:nvSpPr>
        <p:spPr bwMode="auto">
          <a:xfrm>
            <a:off x="4592430" y="2567222"/>
            <a:ext cx="360777" cy="446877"/>
          </a:xfrm>
          <a:custGeom>
            <a:avLst/>
            <a:gdLst>
              <a:gd name="T0" fmla="*/ 163750 w 16671"/>
              <a:gd name="T1" fmla="*/ 202832 h 20543"/>
              <a:gd name="T2" fmla="*/ 163750 w 16671"/>
              <a:gd name="T3" fmla="*/ 202832 h 20543"/>
              <a:gd name="T4" fmla="*/ 163750 w 16671"/>
              <a:gd name="T5" fmla="*/ 202832 h 20543"/>
              <a:gd name="T6" fmla="*/ 163750 w 16671"/>
              <a:gd name="T7" fmla="*/ 202832 h 205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71" h="20543">
                <a:moveTo>
                  <a:pt x="982" y="17843"/>
                </a:moveTo>
                <a:cubicBezTo>
                  <a:pt x="982" y="17843"/>
                  <a:pt x="-2945" y="8921"/>
                  <a:pt x="4909" y="5634"/>
                </a:cubicBezTo>
                <a:cubicBezTo>
                  <a:pt x="13255" y="2347"/>
                  <a:pt x="15709" y="0"/>
                  <a:pt x="15709" y="0"/>
                </a:cubicBezTo>
                <a:cubicBezTo>
                  <a:pt x="15709" y="0"/>
                  <a:pt x="18654" y="15026"/>
                  <a:pt x="14236" y="18313"/>
                </a:cubicBezTo>
                <a:cubicBezTo>
                  <a:pt x="9327" y="21130"/>
                  <a:pt x="3436" y="21599"/>
                  <a:pt x="982" y="17843"/>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31" name="出自【趣你的PPT】(微信:qunideppt)：最优质的PPT资源库"/>
          <p:cNvSpPr/>
          <p:nvPr/>
        </p:nvSpPr>
        <p:spPr bwMode="auto">
          <a:xfrm>
            <a:off x="4599655" y="1931537"/>
            <a:ext cx="272762" cy="420107"/>
          </a:xfrm>
          <a:custGeom>
            <a:avLst/>
            <a:gdLst>
              <a:gd name="T0" fmla="*/ 123809 w 19262"/>
              <a:gd name="T1" fmla="*/ 190691 h 21600"/>
              <a:gd name="T2" fmla="*/ 123809 w 19262"/>
              <a:gd name="T3" fmla="*/ 190691 h 21600"/>
              <a:gd name="T4" fmla="*/ 123809 w 19262"/>
              <a:gd name="T5" fmla="*/ 190691 h 21600"/>
              <a:gd name="T6" fmla="*/ 123809 w 19262"/>
              <a:gd name="T7" fmla="*/ 19069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62" h="21600">
                <a:moveTo>
                  <a:pt x="9083" y="21600"/>
                </a:moveTo>
                <a:cubicBezTo>
                  <a:pt x="9083" y="21600"/>
                  <a:pt x="-1344" y="16331"/>
                  <a:pt x="145" y="11063"/>
                </a:cubicBezTo>
                <a:cubicBezTo>
                  <a:pt x="1635" y="5795"/>
                  <a:pt x="9828" y="1580"/>
                  <a:pt x="9828" y="0"/>
                </a:cubicBezTo>
                <a:cubicBezTo>
                  <a:pt x="9828" y="0"/>
                  <a:pt x="18021" y="6848"/>
                  <a:pt x="18766" y="10536"/>
                </a:cubicBezTo>
                <a:cubicBezTo>
                  <a:pt x="20256" y="13697"/>
                  <a:pt x="18766" y="21073"/>
                  <a:pt x="9083" y="21600"/>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32" name="出自【趣你的PPT】(微信:qunideppt)：最优质的PPT资源库"/>
          <p:cNvSpPr/>
          <p:nvPr/>
        </p:nvSpPr>
        <p:spPr bwMode="auto">
          <a:xfrm>
            <a:off x="2219725" y="2721997"/>
            <a:ext cx="289488" cy="425638"/>
          </a:xfrm>
          <a:custGeom>
            <a:avLst/>
            <a:gdLst>
              <a:gd name="T0" fmla="*/ 131402 w 12174"/>
              <a:gd name="T1" fmla="*/ 193201 h 21600"/>
              <a:gd name="T2" fmla="*/ 131402 w 12174"/>
              <a:gd name="T3" fmla="*/ 193201 h 21600"/>
              <a:gd name="T4" fmla="*/ 131402 w 12174"/>
              <a:gd name="T5" fmla="*/ 193201 h 21600"/>
              <a:gd name="T6" fmla="*/ 131402 w 12174"/>
              <a:gd name="T7" fmla="*/ 19320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74" h="21600">
                <a:moveTo>
                  <a:pt x="7422" y="21599"/>
                </a:moveTo>
                <a:cubicBezTo>
                  <a:pt x="7422" y="21599"/>
                  <a:pt x="-6528" y="17485"/>
                  <a:pt x="3821" y="0"/>
                </a:cubicBezTo>
                <a:cubicBezTo>
                  <a:pt x="3821" y="0"/>
                  <a:pt x="5622" y="3085"/>
                  <a:pt x="8772" y="5657"/>
                </a:cubicBezTo>
                <a:cubicBezTo>
                  <a:pt x="11921" y="8228"/>
                  <a:pt x="15071" y="21599"/>
                  <a:pt x="7422" y="21599"/>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33" name="出自【趣你的PPT】(微信:qunideppt)：最优质的PPT资源库"/>
          <p:cNvSpPr/>
          <p:nvPr/>
        </p:nvSpPr>
        <p:spPr bwMode="auto">
          <a:xfrm>
            <a:off x="1665995" y="2810441"/>
            <a:ext cx="339394" cy="447748"/>
          </a:xfrm>
          <a:custGeom>
            <a:avLst/>
            <a:gdLst>
              <a:gd name="T0" fmla="*/ 154054 w 11872"/>
              <a:gd name="T1" fmla="*/ 203237 h 21600"/>
              <a:gd name="T2" fmla="*/ 154054 w 11872"/>
              <a:gd name="T3" fmla="*/ 203237 h 21600"/>
              <a:gd name="T4" fmla="*/ 154054 w 11872"/>
              <a:gd name="T5" fmla="*/ 203237 h 21600"/>
              <a:gd name="T6" fmla="*/ 154054 w 11872"/>
              <a:gd name="T7" fmla="*/ 20323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72" h="21600">
                <a:moveTo>
                  <a:pt x="5050" y="21599"/>
                </a:moveTo>
                <a:cubicBezTo>
                  <a:pt x="5050" y="21599"/>
                  <a:pt x="-4632" y="15218"/>
                  <a:pt x="2816" y="0"/>
                </a:cubicBezTo>
                <a:cubicBezTo>
                  <a:pt x="2816" y="0"/>
                  <a:pt x="4305" y="2454"/>
                  <a:pt x="5795" y="3436"/>
                </a:cubicBezTo>
                <a:cubicBezTo>
                  <a:pt x="10636" y="7363"/>
                  <a:pt x="16968" y="17181"/>
                  <a:pt x="5050" y="21599"/>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34" name="出自【趣你的PPT】(微信:qunideppt)：最优质的PPT资源库"/>
          <p:cNvSpPr/>
          <p:nvPr/>
        </p:nvSpPr>
        <p:spPr bwMode="auto">
          <a:xfrm>
            <a:off x="2269582" y="2191337"/>
            <a:ext cx="281382" cy="386941"/>
          </a:xfrm>
          <a:custGeom>
            <a:avLst/>
            <a:gdLst>
              <a:gd name="T0" fmla="*/ 127722 w 11448"/>
              <a:gd name="T1" fmla="*/ 175636 h 21600"/>
              <a:gd name="T2" fmla="*/ 127722 w 11448"/>
              <a:gd name="T3" fmla="*/ 175636 h 21600"/>
              <a:gd name="T4" fmla="*/ 127722 w 11448"/>
              <a:gd name="T5" fmla="*/ 175636 h 21600"/>
              <a:gd name="T6" fmla="*/ 127722 w 11448"/>
              <a:gd name="T7" fmla="*/ 17563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48" h="21600">
                <a:moveTo>
                  <a:pt x="7668" y="21599"/>
                </a:moveTo>
                <a:cubicBezTo>
                  <a:pt x="7668" y="21599"/>
                  <a:pt x="-5291" y="21599"/>
                  <a:pt x="2485" y="0"/>
                </a:cubicBezTo>
                <a:cubicBezTo>
                  <a:pt x="2485" y="0"/>
                  <a:pt x="4212" y="3978"/>
                  <a:pt x="5940" y="5115"/>
                </a:cubicBezTo>
                <a:cubicBezTo>
                  <a:pt x="7668" y="6252"/>
                  <a:pt x="16308" y="17621"/>
                  <a:pt x="7668" y="21599"/>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35" name="出自【趣你的PPT】(微信:qunideppt)：最优质的PPT资源库"/>
          <p:cNvSpPr/>
          <p:nvPr/>
        </p:nvSpPr>
        <p:spPr bwMode="auto">
          <a:xfrm>
            <a:off x="7037070" y="2003425"/>
            <a:ext cx="281305" cy="386715"/>
          </a:xfrm>
          <a:custGeom>
            <a:avLst/>
            <a:gdLst>
              <a:gd name="T0" fmla="*/ 127722 w 11448"/>
              <a:gd name="T1" fmla="*/ 175636 h 21600"/>
              <a:gd name="T2" fmla="*/ 127722 w 11448"/>
              <a:gd name="T3" fmla="*/ 175636 h 21600"/>
              <a:gd name="T4" fmla="*/ 127722 w 11448"/>
              <a:gd name="T5" fmla="*/ 175636 h 21600"/>
              <a:gd name="T6" fmla="*/ 127722 w 11448"/>
              <a:gd name="T7" fmla="*/ 17563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48" h="21600">
                <a:moveTo>
                  <a:pt x="7668" y="21599"/>
                </a:moveTo>
                <a:cubicBezTo>
                  <a:pt x="7668" y="21599"/>
                  <a:pt x="-5291" y="21599"/>
                  <a:pt x="2485" y="0"/>
                </a:cubicBezTo>
                <a:cubicBezTo>
                  <a:pt x="2485" y="0"/>
                  <a:pt x="4212" y="3978"/>
                  <a:pt x="5940" y="5115"/>
                </a:cubicBezTo>
                <a:cubicBezTo>
                  <a:pt x="7668" y="6252"/>
                  <a:pt x="16308" y="17621"/>
                  <a:pt x="7668" y="21599"/>
                </a:cubicBez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solidFill>
                <a:schemeClr val="lt1"/>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36" name="出自【趣你的PPT】(微信:qunideppt)：最优质的PPT资源库"/>
          <p:cNvSpPr/>
          <p:nvPr/>
        </p:nvSpPr>
        <p:spPr bwMode="auto">
          <a:xfrm>
            <a:off x="7037070" y="3230245"/>
            <a:ext cx="281305" cy="386715"/>
          </a:xfrm>
          <a:custGeom>
            <a:avLst/>
            <a:gdLst>
              <a:gd name="T0" fmla="*/ 127722 w 11448"/>
              <a:gd name="T1" fmla="*/ 175636 h 21600"/>
              <a:gd name="T2" fmla="*/ 127722 w 11448"/>
              <a:gd name="T3" fmla="*/ 175636 h 21600"/>
              <a:gd name="T4" fmla="*/ 127722 w 11448"/>
              <a:gd name="T5" fmla="*/ 175636 h 21600"/>
              <a:gd name="T6" fmla="*/ 127722 w 11448"/>
              <a:gd name="T7" fmla="*/ 17563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48" h="21600">
                <a:moveTo>
                  <a:pt x="7668" y="21599"/>
                </a:moveTo>
                <a:cubicBezTo>
                  <a:pt x="7668" y="21599"/>
                  <a:pt x="-5291" y="21599"/>
                  <a:pt x="2485" y="0"/>
                </a:cubicBezTo>
                <a:cubicBezTo>
                  <a:pt x="2485" y="0"/>
                  <a:pt x="4212" y="3978"/>
                  <a:pt x="5940" y="5115"/>
                </a:cubicBezTo>
                <a:cubicBezTo>
                  <a:pt x="7668" y="6252"/>
                  <a:pt x="16308" y="17621"/>
                  <a:pt x="7668" y="21599"/>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solidFill>
                <a:schemeClr val="lt1"/>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37" name="出自【趣你的PPT】(微信:qunideppt)：最优质的PPT资源库"/>
          <p:cNvSpPr/>
          <p:nvPr/>
        </p:nvSpPr>
        <p:spPr bwMode="auto">
          <a:xfrm>
            <a:off x="7037070" y="4490720"/>
            <a:ext cx="281305" cy="386715"/>
          </a:xfrm>
          <a:custGeom>
            <a:avLst/>
            <a:gdLst>
              <a:gd name="T0" fmla="*/ 127722 w 11448"/>
              <a:gd name="T1" fmla="*/ 175636 h 21600"/>
              <a:gd name="T2" fmla="*/ 127722 w 11448"/>
              <a:gd name="T3" fmla="*/ 175636 h 21600"/>
              <a:gd name="T4" fmla="*/ 127722 w 11448"/>
              <a:gd name="T5" fmla="*/ 175636 h 21600"/>
              <a:gd name="T6" fmla="*/ 127722 w 11448"/>
              <a:gd name="T7" fmla="*/ 17563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48" h="21600">
                <a:moveTo>
                  <a:pt x="7668" y="21599"/>
                </a:moveTo>
                <a:cubicBezTo>
                  <a:pt x="7668" y="21599"/>
                  <a:pt x="-5291" y="21599"/>
                  <a:pt x="2485" y="0"/>
                </a:cubicBezTo>
                <a:cubicBezTo>
                  <a:pt x="2485" y="0"/>
                  <a:pt x="4212" y="3978"/>
                  <a:pt x="5940" y="5115"/>
                </a:cubicBezTo>
                <a:cubicBezTo>
                  <a:pt x="7668" y="6252"/>
                  <a:pt x="16308" y="17621"/>
                  <a:pt x="7668" y="21599"/>
                </a:cubicBez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b="1">
              <a:solidFill>
                <a:schemeClr val="lt1"/>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41" name="椭圆 40"/>
          <p:cNvSpPr/>
          <p:nvPr/>
        </p:nvSpPr>
        <p:spPr>
          <a:xfrm>
            <a:off x="1514154" y="5929959"/>
            <a:ext cx="4954995" cy="287430"/>
          </a:xfrm>
          <a:prstGeom prst="ellipse">
            <a:avLst/>
          </a:prstGeom>
          <a:solidFill>
            <a:schemeClr val="accent2"/>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FZHei-B01S" panose="02010601030101010101" pitchFamily="2" charset="-122"/>
              <a:ea typeface="FZHei-B01S" panose="02010601030101010101" pitchFamily="2" charset="-122"/>
              <a:cs typeface="+mn-ea"/>
              <a:sym typeface="FZHei-B01S" panose="02010601030101010101" pitchFamily="2" charset="-122"/>
            </a:endParaRPr>
          </a:p>
        </p:txBody>
      </p:sp>
      <p:sp>
        <p:nvSpPr>
          <p:cNvPr id="42" name="TextBox 76"/>
          <p:cNvSpPr txBox="1"/>
          <p:nvPr/>
        </p:nvSpPr>
        <p:spPr>
          <a:xfrm>
            <a:off x="7758430" y="1577975"/>
            <a:ext cx="1297940" cy="398780"/>
          </a:xfrm>
          <a:prstGeom prst="rect">
            <a:avLst/>
          </a:prstGeom>
          <a:noFill/>
        </p:spPr>
        <p:txBody>
          <a:bodyPr wrap="square" rtlCol="0">
            <a:spAutoFit/>
          </a:bodyPr>
          <a:lstStyle/>
          <a:p>
            <a:pPr algn="dist"/>
            <a:r>
              <a:rPr lang="zh-CN" altLang="en-US" sz="2000" dirty="0">
                <a:solidFill>
                  <a:schemeClr val="bg2">
                    <a:lumMod val="10000"/>
                  </a:schemeClr>
                </a:solidFill>
                <a:latin typeface="FZHei-B01S" panose="02010601030101010101" pitchFamily="2" charset="-122"/>
                <a:ea typeface="FZHei-B01S" panose="02010601030101010101" pitchFamily="2" charset="-122"/>
                <a:sym typeface="FZHei-B01S" panose="02010601030101010101" pitchFamily="2" charset="-122"/>
              </a:rPr>
              <a:t>添加标题</a:t>
            </a:r>
            <a:endParaRPr lang="zh-CN" altLang="en-US" sz="2000" dirty="0">
              <a:solidFill>
                <a:schemeClr val="bg2">
                  <a:lumMod val="10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3" name="文本框 42"/>
          <p:cNvSpPr txBox="1"/>
          <p:nvPr/>
        </p:nvSpPr>
        <p:spPr>
          <a:xfrm>
            <a:off x="7758430" y="1996440"/>
            <a:ext cx="2529205" cy="650240"/>
          </a:xfrm>
          <a:prstGeom prst="rect">
            <a:avLst/>
          </a:prstGeom>
          <a:noFill/>
        </p:spPr>
        <p:txBody>
          <a:bodyPr wrap="square" rtlCol="0">
            <a:spAutoFit/>
          </a:bodyPr>
          <a:lstStyle/>
          <a:p>
            <a:pPr algn="l">
              <a:lnSpc>
                <a:spcPct val="130000"/>
              </a:lnSpc>
            </a:pPr>
            <a:r>
              <a:rPr lang="zh-CN"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a:t>
            </a:r>
            <a:endParaRPr lang="zh-CN" altLang="zh-CN"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4" name="TextBox 76"/>
          <p:cNvSpPr txBox="1"/>
          <p:nvPr/>
        </p:nvSpPr>
        <p:spPr>
          <a:xfrm>
            <a:off x="7758430" y="2994660"/>
            <a:ext cx="1297940" cy="398780"/>
          </a:xfrm>
          <a:prstGeom prst="rect">
            <a:avLst/>
          </a:prstGeom>
          <a:noFill/>
        </p:spPr>
        <p:txBody>
          <a:bodyPr wrap="square" rtlCol="0">
            <a:spAutoFit/>
          </a:bodyPr>
          <a:lstStyle/>
          <a:p>
            <a:pPr algn="dist"/>
            <a:r>
              <a:rPr lang="zh-CN" altLang="en-US" sz="2000" dirty="0">
                <a:solidFill>
                  <a:schemeClr val="bg2">
                    <a:lumMod val="10000"/>
                  </a:schemeClr>
                </a:solidFill>
                <a:latin typeface="FZHei-B01S" panose="02010601030101010101" pitchFamily="2" charset="-122"/>
                <a:ea typeface="FZHei-B01S" panose="02010601030101010101" pitchFamily="2" charset="-122"/>
                <a:sym typeface="FZHei-B01S" panose="02010601030101010101" pitchFamily="2" charset="-122"/>
              </a:rPr>
              <a:t>添加标题</a:t>
            </a:r>
            <a:endParaRPr lang="zh-CN" altLang="en-US" sz="2000" dirty="0">
              <a:solidFill>
                <a:schemeClr val="bg2">
                  <a:lumMod val="10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5" name="文本框 44"/>
          <p:cNvSpPr txBox="1"/>
          <p:nvPr/>
        </p:nvSpPr>
        <p:spPr>
          <a:xfrm>
            <a:off x="7758430" y="3413125"/>
            <a:ext cx="2529205" cy="650240"/>
          </a:xfrm>
          <a:prstGeom prst="rect">
            <a:avLst/>
          </a:prstGeom>
          <a:noFill/>
        </p:spPr>
        <p:txBody>
          <a:bodyPr wrap="square" rtlCol="0">
            <a:spAutoFit/>
          </a:bodyPr>
          <a:lstStyle/>
          <a:p>
            <a:pPr algn="l">
              <a:lnSpc>
                <a:spcPct val="130000"/>
              </a:lnSpc>
            </a:pPr>
            <a:r>
              <a:rPr lang="zh-CN"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a:t>
            </a:r>
            <a:endParaRPr lang="zh-CN" altLang="zh-CN"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6" name="TextBox 76"/>
          <p:cNvSpPr txBox="1"/>
          <p:nvPr/>
        </p:nvSpPr>
        <p:spPr>
          <a:xfrm>
            <a:off x="7758430" y="4314190"/>
            <a:ext cx="1297940" cy="398780"/>
          </a:xfrm>
          <a:prstGeom prst="rect">
            <a:avLst/>
          </a:prstGeom>
          <a:noFill/>
        </p:spPr>
        <p:txBody>
          <a:bodyPr wrap="square" rtlCol="0">
            <a:spAutoFit/>
          </a:bodyPr>
          <a:lstStyle/>
          <a:p>
            <a:pPr algn="dist"/>
            <a:r>
              <a:rPr lang="zh-CN" altLang="en-US" sz="2000" dirty="0">
                <a:solidFill>
                  <a:schemeClr val="bg2">
                    <a:lumMod val="10000"/>
                  </a:schemeClr>
                </a:solidFill>
                <a:latin typeface="FZHei-B01S" panose="02010601030101010101" pitchFamily="2" charset="-122"/>
                <a:ea typeface="FZHei-B01S" panose="02010601030101010101" pitchFamily="2" charset="-122"/>
                <a:sym typeface="FZHei-B01S" panose="02010601030101010101" pitchFamily="2" charset="-122"/>
              </a:rPr>
              <a:t>添加标题</a:t>
            </a:r>
            <a:endParaRPr lang="zh-CN" altLang="en-US" sz="2000" dirty="0">
              <a:solidFill>
                <a:schemeClr val="bg2">
                  <a:lumMod val="10000"/>
                </a:schemeClr>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7" name="文本框 46"/>
          <p:cNvSpPr txBox="1"/>
          <p:nvPr/>
        </p:nvSpPr>
        <p:spPr>
          <a:xfrm>
            <a:off x="7758430" y="4732655"/>
            <a:ext cx="2529205" cy="650240"/>
          </a:xfrm>
          <a:prstGeom prst="rect">
            <a:avLst/>
          </a:prstGeom>
          <a:noFill/>
        </p:spPr>
        <p:txBody>
          <a:bodyPr wrap="square" rtlCol="0">
            <a:spAutoFit/>
          </a:bodyPr>
          <a:lstStyle/>
          <a:p>
            <a:pPr algn="l">
              <a:lnSpc>
                <a:spcPct val="130000"/>
              </a:lnSpc>
            </a:pPr>
            <a:r>
              <a:rPr lang="zh-CN"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rPr>
              <a:t>请在此添加您的文字内容，请在此添加您的文字内容。</a:t>
            </a:r>
            <a:endParaRPr lang="zh-CN" altLang="zh-CN" sz="1400" dirty="0">
              <a:solidFill>
                <a:schemeClr val="tx1">
                  <a:lumMod val="85000"/>
                  <a:lumOff val="15000"/>
                </a:schemeClr>
              </a:solidFill>
              <a:latin typeface="FZHei-B01S" panose="02010601030101010101" pitchFamily="2" charset="-122"/>
              <a:ea typeface="FZHei-B01S" panose="02010601030101010101" pitchFamily="2" charset="-122"/>
              <a:sym typeface="FZHei-B01S" panose="02010601030101010101" pitchFamily="2"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arn(inVertical)">
                                      <p:cBhvr>
                                        <p:cTn id="10" dur="500"/>
                                        <p:tgtEl>
                                          <p:spTgt spid="4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barn(inVertical)">
                                      <p:cBhvr>
                                        <p:cTn id="13" dur="500"/>
                                        <p:tgtEl>
                                          <p:spTgt spid="4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barn(inVertical)">
                                      <p:cBhvr>
                                        <p:cTn id="16" dur="500"/>
                                        <p:tgtEl>
                                          <p:spTgt spid="4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arn(inVertical)">
                                      <p:cBhvr>
                                        <p:cTn id="22" dur="500"/>
                                        <p:tgtEl>
                                          <p:spTgt spid="4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500"/>
                                        <p:tgtEl>
                                          <p:spTgt spid="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arn(inVertical)">
                                      <p:cBhvr>
                                        <p:cTn id="40" dur="500"/>
                                        <p:tgtEl>
                                          <p:spTgt spid="1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inVertical)">
                                      <p:cBhvr>
                                        <p:cTn id="43" dur="500"/>
                                        <p:tgtEl>
                                          <p:spTgt spid="12"/>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arn(inVertical)">
                                      <p:cBhvr>
                                        <p:cTn id="46" dur="500"/>
                                        <p:tgtEl>
                                          <p:spTgt spid="13"/>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arn(inVertical)">
                                      <p:cBhvr>
                                        <p:cTn id="49" dur="500"/>
                                        <p:tgtEl>
                                          <p:spTgt spid="14"/>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arn(inVertical)">
                                      <p:cBhvr>
                                        <p:cTn id="52" dur="500"/>
                                        <p:tgtEl>
                                          <p:spTgt spid="1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arn(inVertical)">
                                      <p:cBhvr>
                                        <p:cTn id="55" dur="500"/>
                                        <p:tgtEl>
                                          <p:spTgt spid="1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arn(inVertical)">
                                      <p:cBhvr>
                                        <p:cTn id="58" dur="500"/>
                                        <p:tgtEl>
                                          <p:spTgt spid="18"/>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arn(inVertical)">
                                      <p:cBhvr>
                                        <p:cTn id="61" dur="500"/>
                                        <p:tgtEl>
                                          <p:spTgt spid="19"/>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arn(inVertical)">
                                      <p:cBhvr>
                                        <p:cTn id="64" dur="500"/>
                                        <p:tgtEl>
                                          <p:spTgt spid="20"/>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barn(inVertical)">
                                      <p:cBhvr>
                                        <p:cTn id="67" dur="500"/>
                                        <p:tgtEl>
                                          <p:spTgt spid="21"/>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arn(inVertical)">
                                      <p:cBhvr>
                                        <p:cTn id="70" dur="500"/>
                                        <p:tgtEl>
                                          <p:spTgt spid="22"/>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barn(inVertical)">
                                      <p:cBhvr>
                                        <p:cTn id="73" dur="500"/>
                                        <p:tgtEl>
                                          <p:spTgt spid="23"/>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barn(inVertical)">
                                      <p:cBhvr>
                                        <p:cTn id="76" dur="500"/>
                                        <p:tgtEl>
                                          <p:spTgt spid="24"/>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barn(inVertical)">
                                      <p:cBhvr>
                                        <p:cTn id="79" dur="500"/>
                                        <p:tgtEl>
                                          <p:spTgt spid="25"/>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barn(inVertical)">
                                      <p:cBhvr>
                                        <p:cTn id="82" dur="500"/>
                                        <p:tgtEl>
                                          <p:spTgt spid="26"/>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barn(inVertical)">
                                      <p:cBhvr>
                                        <p:cTn id="85" dur="500"/>
                                        <p:tgtEl>
                                          <p:spTgt spid="27"/>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barn(inVertical)">
                                      <p:cBhvr>
                                        <p:cTn id="88" dur="500"/>
                                        <p:tgtEl>
                                          <p:spTgt spid="28"/>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barn(inVertical)">
                                      <p:cBhvr>
                                        <p:cTn id="91" dur="500"/>
                                        <p:tgtEl>
                                          <p:spTgt spid="29"/>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barn(inVertical)">
                                      <p:cBhvr>
                                        <p:cTn id="94" dur="500"/>
                                        <p:tgtEl>
                                          <p:spTgt spid="30"/>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barn(inVertical)">
                                      <p:cBhvr>
                                        <p:cTn id="97" dur="500"/>
                                        <p:tgtEl>
                                          <p:spTgt spid="31"/>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barn(inVertical)">
                                      <p:cBhvr>
                                        <p:cTn id="100" dur="500"/>
                                        <p:tgtEl>
                                          <p:spTgt spid="32"/>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barn(inVertical)">
                                      <p:cBhvr>
                                        <p:cTn id="103" dur="500"/>
                                        <p:tgtEl>
                                          <p:spTgt spid="33"/>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barn(inVertical)">
                                      <p:cBhvr>
                                        <p:cTn id="106" dur="500"/>
                                        <p:tgtEl>
                                          <p:spTgt spid="34"/>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barn(inVertical)">
                                      <p:cBhvr>
                                        <p:cTn id="109" dur="500"/>
                                        <p:tgtEl>
                                          <p:spTgt spid="35"/>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barn(inVertical)">
                                      <p:cBhvr>
                                        <p:cTn id="112" dur="500"/>
                                        <p:tgtEl>
                                          <p:spTgt spid="36"/>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barn(inVertical)">
                                      <p:cBhvr>
                                        <p:cTn id="115" dur="500"/>
                                        <p:tgtEl>
                                          <p:spTgt spid="37"/>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barn(inVertical)">
                                      <p:cBhvr>
                                        <p:cTn id="1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41" grpId="0" bldLvl="0" animBg="1"/>
      <p:bldP spid="42" grpId="0"/>
      <p:bldP spid="43" grpId="0"/>
      <p:bldP spid="44" grpId="0"/>
      <p:bldP spid="45" grpId="0"/>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t="57802"/>
          <a:stretch>
            <a:fillRect/>
          </a:stretch>
        </p:blipFill>
        <p:spPr>
          <a:xfrm>
            <a:off x="0" y="0"/>
            <a:ext cx="12211665" cy="685800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flipV="1">
            <a:off x="2912596" y="-310549"/>
            <a:ext cx="5957541" cy="8067370"/>
          </a:xfrm>
          <a:prstGeom prst="rect">
            <a:avLst/>
          </a:prstGeom>
        </p:spPr>
      </p:pic>
      <p:sp>
        <p:nvSpPr>
          <p:cNvPr id="5" name="文本框 4"/>
          <p:cNvSpPr txBox="1"/>
          <p:nvPr/>
        </p:nvSpPr>
        <p:spPr>
          <a:xfrm>
            <a:off x="4080182" y="4023130"/>
            <a:ext cx="4051300" cy="570865"/>
          </a:xfrm>
          <a:prstGeom prst="rect">
            <a:avLst/>
          </a:prstGeom>
          <a:noFill/>
        </p:spPr>
        <p:txBody>
          <a:bodyPr wrap="square" rtlCol="0" anchor="t">
            <a:spAutoFit/>
          </a:bodyPr>
          <a:lstStyle/>
          <a:p>
            <a:pPr algn="ctr">
              <a:lnSpc>
                <a:spcPct val="130000"/>
              </a:lnSpc>
              <a:spcBef>
                <a:spcPts val="0"/>
              </a:spcBef>
              <a:spcAft>
                <a:spcPts val="0"/>
              </a:spcAft>
            </a:pPr>
            <a:r>
              <a:rPr lang="zh-CN" altLang="en-US" sz="1200" dirty="0">
                <a:solidFill>
                  <a:schemeClr val="bg1"/>
                </a:solidFill>
                <a:latin typeface="FZHei-B01S" panose="02010601030101010101" pitchFamily="2" charset="-122"/>
                <a:ea typeface="FZHei-B01S" panose="02010601030101010101" pitchFamily="2" charset="-122"/>
                <a:sym typeface="FZHei-B01S" panose="02010601030101010101" pitchFamily="2" charset="-122"/>
              </a:rPr>
              <a:t>PleaseaddaclearbusinesstemplateforthetitlecontentyouwanttoaddPleaseaddaclearbusinesstemplat</a:t>
            </a:r>
            <a:endParaRPr lang="zh-CN" altLang="en-US" sz="1200" dirty="0">
              <a:solidFill>
                <a:schemeClr val="bg1"/>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6" name="文本框 5"/>
          <p:cNvSpPr txBox="1"/>
          <p:nvPr/>
        </p:nvSpPr>
        <p:spPr>
          <a:xfrm>
            <a:off x="4080182" y="3488752"/>
            <a:ext cx="3872230" cy="1077218"/>
          </a:xfrm>
          <a:prstGeom prst="rect">
            <a:avLst/>
          </a:prstGeom>
          <a:noFill/>
        </p:spPr>
        <p:txBody>
          <a:bodyPr wrap="square" rtlCol="0">
            <a:spAutoFit/>
          </a:bodyPr>
          <a:lstStyle/>
          <a:p>
            <a:pPr algn="dist"/>
            <a:r>
              <a:rPr kumimoji="1" lang="zh-CN" altLang="en-US" sz="3200"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rPr>
              <a:t>策划主题</a:t>
            </a:r>
            <a:endParaRPr kumimoji="1" lang="zh-CN" altLang="en-US" sz="3200"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endParaRPr>
          </a:p>
          <a:p>
            <a:pPr algn="dist"/>
            <a:endParaRPr kumimoji="1" lang="zh-CN" altLang="en-US" sz="3200" b="1" spc="300" dirty="0">
              <a:solidFill>
                <a:schemeClr val="bg1"/>
              </a:solidFill>
              <a:effectLst>
                <a:outerShdw blurRad="50800" dist="38100" dir="5400000" algn="t" rotWithShape="0">
                  <a:schemeClr val="bg1">
                    <a:alpha val="40000"/>
                  </a:schemeClr>
                </a:outerShdw>
              </a:effectLst>
              <a:latin typeface="FZHei-B01S" panose="02010601030101010101" pitchFamily="2" charset="-122"/>
              <a:ea typeface="FZHei-B01S" panose="02010601030101010101" pitchFamily="2" charset="-122"/>
              <a:sym typeface="FZHei-B01S" panose="02010601030101010101" pitchFamily="2" charset="-122"/>
            </a:endParaRPr>
          </a:p>
        </p:txBody>
      </p:sp>
      <p:sp>
        <p:nvSpPr>
          <p:cNvPr id="7" name="文本框 6"/>
          <p:cNvSpPr txBox="1"/>
          <p:nvPr/>
        </p:nvSpPr>
        <p:spPr>
          <a:xfrm>
            <a:off x="4991407" y="2707299"/>
            <a:ext cx="2049780" cy="521970"/>
          </a:xfrm>
          <a:prstGeom prst="rect">
            <a:avLst/>
          </a:prstGeom>
          <a:solidFill>
            <a:srgbClr val="FFE26D"/>
          </a:solidFill>
          <a:ln w="28575">
            <a:noFill/>
          </a:ln>
        </p:spPr>
        <p:txBody>
          <a:bodyPr wrap="square" rtlCol="0">
            <a:spAutoFit/>
          </a:bodyPr>
          <a:lstStyle/>
          <a:p>
            <a:pPr algn="dist"/>
            <a:r>
              <a:rPr lang="en-US" altLang="zh-CN" sz="2800" dirty="0">
                <a:solidFill>
                  <a:srgbClr val="688FFF"/>
                </a:solidFill>
                <a:latin typeface="FZHei-B01S" panose="02010601030101010101" pitchFamily="2" charset="-122"/>
                <a:ea typeface="FZHei-B01S" panose="02010601030101010101" pitchFamily="2" charset="-122"/>
                <a:sym typeface="FZHei-B01S" panose="02010601030101010101" pitchFamily="2" charset="-122"/>
              </a:rPr>
              <a:t>PART 02</a:t>
            </a:r>
            <a:endParaRPr lang="en-US" altLang="zh-CN" sz="2800" dirty="0">
              <a:solidFill>
                <a:srgbClr val="688FFF"/>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9" name="矩形 8"/>
          <p:cNvSpPr/>
          <p:nvPr/>
        </p:nvSpPr>
        <p:spPr>
          <a:xfrm>
            <a:off x="3325331" y="2427637"/>
            <a:ext cx="5132070" cy="2385664"/>
          </a:xfrm>
          <a:prstGeom prst="rect">
            <a:avLst/>
          </a:prstGeom>
          <a:noFill/>
          <a:ln w="28575">
            <a:solidFill>
              <a:srgbClr val="FFE26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FZHei-B01S" panose="02010601030101010101" pitchFamily="2" charset="-122"/>
              <a:ea typeface="FZHei-B01S" panose="02010601030101010101" pitchFamily="2" charset="-122"/>
              <a:sym typeface="FZHei-B01S"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push dir="u"/>
      </p:transition>
    </mc:Choice>
    <mc:Fallback>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ldLvl="0" animBg="1"/>
    </p:bldLst>
  </p:timing>
</p:sld>
</file>

<file path=ppt/tags/tag1.xml><?xml version="1.0" encoding="utf-8"?>
<p:tagLst xmlns:p="http://schemas.openxmlformats.org/presentationml/2006/main">
  <p:tag name="KSO_WM_BEAUTIFY_FLAG" val="#wm#"/>
  <p:tag name="KSO_WM_TEMPLATE_CATEGORY" val="custom"/>
  <p:tag name="KSO_WM_TEMPLATE_INDEX" val="20187308"/>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KSO_WM_BEAUTIFY_FLAG" val="#wm#"/>
  <p:tag name="KSO_WM_TEMPLATE_CATEGORY" val="custom"/>
  <p:tag name="KSO_WM_TEMPLATE_INDEX" val="20187308"/>
</p:tagLst>
</file>

<file path=ppt/tags/tag18.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KSO_WM_BEAUTIFY_FLAG" val="#wm#"/>
  <p:tag name="KSO_WM_TEMPLATE_CATEGORY" val="custom"/>
  <p:tag name="KSO_WM_TEMPLATE_INDEX" val="20187308"/>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自定义 2285">
      <a:dk1>
        <a:sysClr val="windowText" lastClr="000000"/>
      </a:dk1>
      <a:lt1>
        <a:sysClr val="window" lastClr="FFFFFF"/>
      </a:lt1>
      <a:dk2>
        <a:srgbClr val="44546A"/>
      </a:dk2>
      <a:lt2>
        <a:srgbClr val="E7E6E6"/>
      </a:lt2>
      <a:accent1>
        <a:srgbClr val="688FFF"/>
      </a:accent1>
      <a:accent2>
        <a:srgbClr val="F19EC2"/>
      </a:accent2>
      <a:accent3>
        <a:srgbClr val="688FFF"/>
      </a:accent3>
      <a:accent4>
        <a:srgbClr val="F19EC2"/>
      </a:accent4>
      <a:accent5>
        <a:srgbClr val="688FFF"/>
      </a:accent5>
      <a:accent6>
        <a:srgbClr val="F19EC2"/>
      </a:accent6>
      <a:hlink>
        <a:srgbClr val="688FFF"/>
      </a:hlink>
      <a:folHlink>
        <a:srgbClr val="F19EC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4280</Words>
  <Application>WPS 演示</Application>
  <PresentationFormat>宽屏</PresentationFormat>
  <Paragraphs>377</Paragraphs>
  <Slides>24</Slides>
  <Notes>16</Notes>
  <HiddenSlides>0</HiddenSlides>
  <MMClips>1</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24</vt:i4>
      </vt:variant>
    </vt:vector>
  </HeadingPairs>
  <TitlesOfParts>
    <vt:vector size="49" baseType="lpstr">
      <vt:lpstr>Arial</vt:lpstr>
      <vt:lpstr>宋体</vt:lpstr>
      <vt:lpstr>Wingdings</vt:lpstr>
      <vt:lpstr>Lato Regular</vt:lpstr>
      <vt:lpstr>Lato Hairline</vt:lpstr>
      <vt:lpstr>Lato Light</vt:lpstr>
      <vt:lpstr>FZHei-B01S</vt:lpstr>
      <vt:lpstr>Noto Sans S Chinese Black</vt:lpstr>
      <vt:lpstr>Noto Sans S Chinese Regular</vt:lpstr>
      <vt:lpstr>Calibri</vt:lpstr>
      <vt:lpstr>Calibri Light</vt:lpstr>
      <vt:lpstr>方正宋刻本秀楷简体</vt:lpstr>
      <vt:lpstr>微软雅黑</vt:lpstr>
      <vt:lpstr>Arial Unicode MS</vt:lpstr>
      <vt:lpstr>等线 Light</vt:lpstr>
      <vt:lpstr>等线</vt:lpstr>
      <vt:lpstr>Open Sans</vt:lpstr>
      <vt:lpstr>冬青黑体简体中文 W3</vt:lpstr>
      <vt:lpstr>Segoe UI Light</vt:lpstr>
      <vt:lpstr>Segoe UI</vt:lpstr>
      <vt:lpstr>Lato</vt:lpstr>
      <vt:lpstr>等线</vt:lpstr>
      <vt:lpstr>Segoe Print</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cp:revision>
  <dcterms:created xsi:type="dcterms:W3CDTF">2019-01-24T01:39:32Z</dcterms:created>
  <dcterms:modified xsi:type="dcterms:W3CDTF">2019-01-24T01:48:22Z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