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png"/>
  <Override PartName="/ppt/media/image9.jpg" ContentType="image/png"/>
  <Override PartName="/ppt/media/image11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0" r:id="rId10"/>
    <p:sldId id="266" r:id="rId11"/>
    <p:sldId id="267" r:id="rId12"/>
    <p:sldId id="268" r:id="rId13"/>
    <p:sldId id="269" r:id="rId14"/>
    <p:sldId id="261" r:id="rId15"/>
    <p:sldId id="270" r:id="rId16"/>
    <p:sldId id="271" r:id="rId17"/>
    <p:sldId id="272" r:id="rId18"/>
    <p:sldId id="273" r:id="rId19"/>
    <p:sldId id="262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1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58E"/>
    <a:srgbClr val="FE9903"/>
    <a:srgbClr val="CDBF97"/>
    <a:srgbClr val="8D7545"/>
    <a:srgbClr val="ECE8E5"/>
    <a:srgbClr val="E4CBCB"/>
    <a:srgbClr val="A88755"/>
    <a:srgbClr val="1F2020"/>
    <a:srgbClr val="263B45"/>
    <a:srgbClr val="19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6424" autoAdjust="0"/>
  </p:normalViewPr>
  <p:slideViewPr>
    <p:cSldViewPr snapToGrid="0">
      <p:cViewPr varScale="1">
        <p:scale>
          <a:sx n="112" d="100"/>
          <a:sy n="112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2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34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38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1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4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33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09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2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84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6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9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2019/12/20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4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="" xmlns:a16="http://schemas.microsoft.com/office/drawing/2014/main" id="{0AD2A38F-35F5-46E9-9682-29E47ADD1CB6}"/>
              </a:ext>
            </a:extLst>
          </p:cNvPr>
          <p:cNvSpPr/>
          <p:nvPr/>
        </p:nvSpPr>
        <p:spPr>
          <a:xfrm>
            <a:off x="9199289" y="2810689"/>
            <a:ext cx="248375" cy="1290578"/>
          </a:xfrm>
          <a:custGeom>
            <a:avLst/>
            <a:gdLst>
              <a:gd name="connsiteX0" fmla="*/ 0 w 393539"/>
              <a:gd name="connsiteY0" fmla="*/ 0 h 1290578"/>
              <a:gd name="connsiteX1" fmla="*/ 393539 w 393539"/>
              <a:gd name="connsiteY1" fmla="*/ 0 h 1290578"/>
              <a:gd name="connsiteX2" fmla="*/ 393539 w 393539"/>
              <a:gd name="connsiteY2" fmla="*/ 1290578 h 1290578"/>
              <a:gd name="connsiteX3" fmla="*/ 0 w 393539"/>
              <a:gd name="connsiteY3" fmla="*/ 1290578 h 1290578"/>
              <a:gd name="connsiteX4" fmla="*/ 0 w 393539"/>
              <a:gd name="connsiteY4" fmla="*/ 0 h 129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539" h="1290578">
                <a:moveTo>
                  <a:pt x="0" y="0"/>
                </a:moveTo>
                <a:lnTo>
                  <a:pt x="393539" y="0"/>
                </a:lnTo>
                <a:lnTo>
                  <a:pt x="393539" y="1290578"/>
                </a:lnTo>
                <a:lnTo>
                  <a:pt x="0" y="1290578"/>
                </a:lnTo>
                <a:lnTo>
                  <a:pt x="0" y="0"/>
                </a:lnTo>
                <a:close/>
              </a:path>
            </a:pathLst>
          </a:custGeom>
          <a:solidFill>
            <a:srgbClr val="FE9903"/>
          </a:solidFill>
          <a:ln w="285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="" xmlns:a16="http://schemas.microsoft.com/office/drawing/2014/main" id="{ED12EDDF-49A0-4BA7-AB72-4396D9B54D1F}"/>
              </a:ext>
            </a:extLst>
          </p:cNvPr>
          <p:cNvSpPr/>
          <p:nvPr/>
        </p:nvSpPr>
        <p:spPr>
          <a:xfrm>
            <a:off x="8212117" y="1076609"/>
            <a:ext cx="1235547" cy="3009419"/>
          </a:xfrm>
          <a:custGeom>
            <a:avLst/>
            <a:gdLst>
              <a:gd name="connsiteX0" fmla="*/ 0 w 1990845"/>
              <a:gd name="connsiteY0" fmla="*/ 0 h 3009418"/>
              <a:gd name="connsiteX1" fmla="*/ 1990845 w 1990845"/>
              <a:gd name="connsiteY1" fmla="*/ 0 h 3009418"/>
              <a:gd name="connsiteX2" fmla="*/ 1990845 w 1990845"/>
              <a:gd name="connsiteY2" fmla="*/ 1718840 h 3009418"/>
              <a:gd name="connsiteX3" fmla="*/ 1597306 w 1990845"/>
              <a:gd name="connsiteY3" fmla="*/ 1718840 h 3009418"/>
              <a:gd name="connsiteX4" fmla="*/ 1597306 w 1990845"/>
              <a:gd name="connsiteY4" fmla="*/ 3009418 h 3009418"/>
              <a:gd name="connsiteX5" fmla="*/ 0 w 1990845"/>
              <a:gd name="connsiteY5" fmla="*/ 3009418 h 3009418"/>
              <a:gd name="connsiteX6" fmla="*/ 0 w 1990845"/>
              <a:gd name="connsiteY6" fmla="*/ 0 h 300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0845" h="3009418">
                <a:moveTo>
                  <a:pt x="0" y="0"/>
                </a:moveTo>
                <a:lnTo>
                  <a:pt x="1990845" y="0"/>
                </a:lnTo>
                <a:lnTo>
                  <a:pt x="1990845" y="1718840"/>
                </a:lnTo>
                <a:lnTo>
                  <a:pt x="1597306" y="1718840"/>
                </a:lnTo>
                <a:lnTo>
                  <a:pt x="1597306" y="3009418"/>
                </a:lnTo>
                <a:lnTo>
                  <a:pt x="0" y="3009418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="" xmlns:a16="http://schemas.microsoft.com/office/drawing/2014/main" id="{004865C0-32BE-4318-9DB1-0AC00E03D378}"/>
              </a:ext>
            </a:extLst>
          </p:cNvPr>
          <p:cNvSpPr/>
          <p:nvPr/>
        </p:nvSpPr>
        <p:spPr>
          <a:xfrm>
            <a:off x="9206351" y="2810689"/>
            <a:ext cx="1306546" cy="3009418"/>
          </a:xfrm>
          <a:custGeom>
            <a:avLst/>
            <a:gdLst>
              <a:gd name="connsiteX0" fmla="*/ 393539 w 1990845"/>
              <a:gd name="connsiteY0" fmla="*/ 0 h 3009418"/>
              <a:gd name="connsiteX1" fmla="*/ 1990845 w 1990845"/>
              <a:gd name="connsiteY1" fmla="*/ 0 h 3009418"/>
              <a:gd name="connsiteX2" fmla="*/ 1990845 w 1990845"/>
              <a:gd name="connsiteY2" fmla="*/ 3009418 h 3009418"/>
              <a:gd name="connsiteX3" fmla="*/ 0 w 1990845"/>
              <a:gd name="connsiteY3" fmla="*/ 3009418 h 3009418"/>
              <a:gd name="connsiteX4" fmla="*/ 0 w 1990845"/>
              <a:gd name="connsiteY4" fmla="*/ 1290578 h 3009418"/>
              <a:gd name="connsiteX5" fmla="*/ 393539 w 1990845"/>
              <a:gd name="connsiteY5" fmla="*/ 1290578 h 3009418"/>
              <a:gd name="connsiteX6" fmla="*/ 393539 w 1990845"/>
              <a:gd name="connsiteY6" fmla="*/ 0 h 300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0845" h="3009418">
                <a:moveTo>
                  <a:pt x="393539" y="0"/>
                </a:moveTo>
                <a:lnTo>
                  <a:pt x="1990845" y="0"/>
                </a:lnTo>
                <a:lnTo>
                  <a:pt x="1990845" y="3009418"/>
                </a:lnTo>
                <a:lnTo>
                  <a:pt x="0" y="3009418"/>
                </a:lnTo>
                <a:lnTo>
                  <a:pt x="0" y="1290578"/>
                </a:lnTo>
                <a:lnTo>
                  <a:pt x="393539" y="1290578"/>
                </a:lnTo>
                <a:lnTo>
                  <a:pt x="393539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4D03BD61-9D53-48C5-9279-10A7604D3F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1" y="712449"/>
            <a:ext cx="3726492" cy="558973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60379A13-6715-43F0-A798-A79C30EC2D67}"/>
              </a:ext>
            </a:extLst>
          </p:cNvPr>
          <p:cNvSpPr txBox="1"/>
          <p:nvPr/>
        </p:nvSpPr>
        <p:spPr>
          <a:xfrm>
            <a:off x="5436650" y="1245802"/>
            <a:ext cx="170872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A6284B7-6EFA-4786-BA4F-BDF2E7BD32D8}"/>
              </a:ext>
            </a:extLst>
          </p:cNvPr>
          <p:cNvSpPr txBox="1"/>
          <p:nvPr/>
        </p:nvSpPr>
        <p:spPr>
          <a:xfrm>
            <a:off x="5362686" y="3655310"/>
            <a:ext cx="22267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阳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7295613C-BDA8-47CB-9A7A-CCE7C47823AA}"/>
              </a:ext>
            </a:extLst>
          </p:cNvPr>
          <p:cNvSpPr/>
          <p:nvPr/>
        </p:nvSpPr>
        <p:spPr>
          <a:xfrm>
            <a:off x="8560272" y="1423851"/>
            <a:ext cx="451412" cy="451412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F1E00E6E-9302-4C7C-B663-5C88665FC8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78824">
            <a:off x="9873936" y="1012560"/>
            <a:ext cx="1531839" cy="205116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5BB91561-147D-49C8-AC20-5B5915F801AD}"/>
              </a:ext>
            </a:extLst>
          </p:cNvPr>
          <p:cNvSpPr txBox="1"/>
          <p:nvPr/>
        </p:nvSpPr>
        <p:spPr>
          <a:xfrm>
            <a:off x="10585987" y="4158875"/>
            <a:ext cx="615553" cy="16143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CLASS</a:t>
            </a:r>
            <a:endParaRPr lang="zh-CN" altLang="en-US" sz="28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C6074C5B-4E76-4BF0-861A-61492666F1A0}"/>
              </a:ext>
            </a:extLst>
          </p:cNvPr>
          <p:cNvSpPr txBox="1"/>
          <p:nvPr/>
        </p:nvSpPr>
        <p:spPr>
          <a:xfrm>
            <a:off x="9684624" y="3127904"/>
            <a:ext cx="615553" cy="25682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MEETING</a:t>
            </a:r>
            <a:endParaRPr lang="zh-CN" altLang="en-US" sz="28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7D0BFF13-EE03-4F45-B871-F91FF8D84A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33" b="52088"/>
          <a:stretch/>
        </p:blipFill>
        <p:spPr>
          <a:xfrm>
            <a:off x="3967620" y="775804"/>
            <a:ext cx="2264751" cy="123587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6DAB51B8-B46C-420F-94E3-DD28E7C69D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2" t="9829" r="-2013" b="-1779"/>
          <a:stretch/>
        </p:blipFill>
        <p:spPr>
          <a:xfrm>
            <a:off x="7725649" y="4237331"/>
            <a:ext cx="2288039" cy="2371852"/>
          </a:xfrm>
          <a:prstGeom prst="rect">
            <a:avLst/>
          </a:prstGeom>
        </p:spPr>
      </p:pic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8B3851FD-9042-4375-92FA-C507AFE6DF89}"/>
              </a:ext>
            </a:extLst>
          </p:cNvPr>
          <p:cNvSpPr/>
          <p:nvPr/>
        </p:nvSpPr>
        <p:spPr>
          <a:xfrm>
            <a:off x="1064931" y="4007636"/>
            <a:ext cx="229695" cy="229695"/>
          </a:xfrm>
          <a:prstGeom prst="ellipse">
            <a:avLst/>
          </a:prstGeom>
          <a:solidFill>
            <a:srgbClr val="FE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FF5923EB-A753-4A20-9211-3F0AEC242D7B}"/>
              </a:ext>
            </a:extLst>
          </p:cNvPr>
          <p:cNvSpPr/>
          <p:nvPr/>
        </p:nvSpPr>
        <p:spPr>
          <a:xfrm>
            <a:off x="1064930" y="4631964"/>
            <a:ext cx="229695" cy="22969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80C3651D-70B3-41B2-A87F-163667D4C963}"/>
              </a:ext>
            </a:extLst>
          </p:cNvPr>
          <p:cNvSpPr/>
          <p:nvPr/>
        </p:nvSpPr>
        <p:spPr>
          <a:xfrm>
            <a:off x="1064929" y="5256292"/>
            <a:ext cx="229695" cy="229695"/>
          </a:xfrm>
          <a:prstGeom prst="ellipse">
            <a:avLst/>
          </a:prstGeom>
          <a:solidFill>
            <a:srgbClr val="FE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32F82CD1-F734-4782-B713-03172F70EF98}"/>
              </a:ext>
            </a:extLst>
          </p:cNvPr>
          <p:cNvSpPr txBox="1"/>
          <p:nvPr/>
        </p:nvSpPr>
        <p:spPr>
          <a:xfrm>
            <a:off x="8477564" y="2026566"/>
            <a:ext cx="553998" cy="18163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24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添</a:t>
            </a:r>
            <a:r>
              <a:rPr lang="zh-CN" altLang="en-US" sz="2400" dirty="0" smtClean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加文字</a:t>
            </a:r>
            <a:endParaRPr lang="zh-CN" altLang="en-US" sz="2400" dirty="0">
              <a:latin typeface="仓耳暖男手札体 W01" panose="02020400000000000000" pitchFamily="18" charset="-122"/>
              <a:ea typeface="仓耳暖男手札体 W01" panose="02020400000000000000" pitchFamily="18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="" xmlns:a16="http://schemas.microsoft.com/office/drawing/2014/main" id="{516970AE-6CA3-46F6-85ED-A55C0F773B3B}"/>
              </a:ext>
            </a:extLst>
          </p:cNvPr>
          <p:cNvSpPr/>
          <p:nvPr/>
        </p:nvSpPr>
        <p:spPr>
          <a:xfrm>
            <a:off x="6399489" y="3521766"/>
            <a:ext cx="312494" cy="312494"/>
          </a:xfrm>
          <a:prstGeom prst="ellipse">
            <a:avLst/>
          </a:prstGeom>
          <a:solidFill>
            <a:srgbClr val="FE9903"/>
          </a:solidFill>
          <a:ln w="76200">
            <a:solidFill>
              <a:srgbClr val="FE99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BF68BB5E-0E5C-4E47-B8BA-7747886A1A80}"/>
              </a:ext>
            </a:extLst>
          </p:cNvPr>
          <p:cNvSpPr txBox="1"/>
          <p:nvPr/>
        </p:nvSpPr>
        <p:spPr>
          <a:xfrm>
            <a:off x="4562331" y="2839310"/>
            <a:ext cx="677108" cy="26729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3200" dirty="0" smtClean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添加文字</a:t>
            </a:r>
            <a:endParaRPr lang="zh-CN" altLang="en-US" sz="3200" dirty="0">
              <a:latin typeface="仓耳青禾体-谷力 W05" panose="02020400000000000000" pitchFamily="18" charset="-122"/>
              <a:ea typeface="仓耳青禾体-谷力 W05" panose="02020400000000000000" pitchFamily="18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="" xmlns:a16="http://schemas.microsoft.com/office/drawing/2014/main" id="{A16610E3-75CF-4AC2-9E0C-1D00A795A1BE}"/>
              </a:ext>
            </a:extLst>
          </p:cNvPr>
          <p:cNvCxnSpPr/>
          <p:nvPr/>
        </p:nvCxnSpPr>
        <p:spPr>
          <a:xfrm>
            <a:off x="5474138" y="1986009"/>
            <a:ext cx="0" cy="352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93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11" grpId="0"/>
      <p:bldP spid="12" grpId="0"/>
      <p:bldP spid="15" grpId="0" animBg="1"/>
      <p:bldP spid="18" grpId="0"/>
      <p:bldP spid="19" grpId="0"/>
      <p:bldP spid="26" grpId="0"/>
      <p:bldP spid="28" grpId="0" animBg="1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378E129-25B6-48B6-BBB1-5C476B2E0776}"/>
              </a:ext>
            </a:extLst>
          </p:cNvPr>
          <p:cNvSpPr/>
          <p:nvPr/>
        </p:nvSpPr>
        <p:spPr>
          <a:xfrm>
            <a:off x="497712" y="451412"/>
            <a:ext cx="2349660" cy="6134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ED857A0B-BC9B-40CC-ACAE-DF9491157033}"/>
              </a:ext>
            </a:extLst>
          </p:cNvPr>
          <p:cNvSpPr/>
          <p:nvPr/>
        </p:nvSpPr>
        <p:spPr>
          <a:xfrm>
            <a:off x="686296" y="578734"/>
            <a:ext cx="381965" cy="38196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42545C5-B2AD-442C-A826-90BA8A6256B0}"/>
              </a:ext>
            </a:extLst>
          </p:cNvPr>
          <p:cNvSpPr txBox="1"/>
          <p:nvPr/>
        </p:nvSpPr>
        <p:spPr>
          <a:xfrm>
            <a:off x="1212944" y="538883"/>
            <a:ext cx="148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添加标题</a:t>
            </a:r>
          </a:p>
        </p:txBody>
      </p:sp>
      <p:grpSp>
        <p:nvGrpSpPr>
          <p:cNvPr id="5" name="iṧḷiďè">
            <a:extLst>
              <a:ext uri="{FF2B5EF4-FFF2-40B4-BE49-F238E27FC236}">
                <a16:creationId xmlns="" xmlns:a16="http://schemas.microsoft.com/office/drawing/2014/main" id="{5081092D-1719-4C57-AC2A-94A98C0E08E1}"/>
              </a:ext>
            </a:extLst>
          </p:cNvPr>
          <p:cNvGrpSpPr/>
          <p:nvPr/>
        </p:nvGrpSpPr>
        <p:grpSpPr>
          <a:xfrm>
            <a:off x="4448032" y="2905812"/>
            <a:ext cx="1512635" cy="1512635"/>
            <a:chOff x="5328603" y="3130427"/>
            <a:chExt cx="1534794" cy="1534794"/>
          </a:xfrm>
        </p:grpSpPr>
        <p:sp>
          <p:nvSpPr>
            <p:cNvPr id="6" name="ïṧļidè">
              <a:extLst>
                <a:ext uri="{FF2B5EF4-FFF2-40B4-BE49-F238E27FC236}">
                  <a16:creationId xmlns="" xmlns:a16="http://schemas.microsoft.com/office/drawing/2014/main" id="{3AB28607-D4EE-45F2-8AA7-37811583DFF4}"/>
                </a:ext>
              </a:extLst>
            </p:cNvPr>
            <p:cNvSpPr/>
            <p:nvPr/>
          </p:nvSpPr>
          <p:spPr>
            <a:xfrm>
              <a:off x="5328603" y="3130427"/>
              <a:ext cx="1534794" cy="153479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7" name="iś1íḋê">
              <a:extLst>
                <a:ext uri="{FF2B5EF4-FFF2-40B4-BE49-F238E27FC236}">
                  <a16:creationId xmlns="" xmlns:a16="http://schemas.microsoft.com/office/drawing/2014/main" id="{5836E8B8-BB48-48A5-A778-BA2FBC761938}"/>
                </a:ext>
              </a:extLst>
            </p:cNvPr>
            <p:cNvSpPr/>
            <p:nvPr/>
          </p:nvSpPr>
          <p:spPr bwMode="auto">
            <a:xfrm>
              <a:off x="5832576" y="3615264"/>
              <a:ext cx="526852" cy="588620"/>
            </a:xfrm>
            <a:custGeom>
              <a:avLst/>
              <a:gdLst>
                <a:gd name="T0" fmla="*/ 139 w 145"/>
                <a:gd name="T1" fmla="*/ 5 h 162"/>
                <a:gd name="T2" fmla="*/ 123 w 145"/>
                <a:gd name="T3" fmla="*/ 5 h 162"/>
                <a:gd name="T4" fmla="*/ 118 w 145"/>
                <a:gd name="T5" fmla="*/ 0 h 162"/>
                <a:gd name="T6" fmla="*/ 31 w 145"/>
                <a:gd name="T7" fmla="*/ 0 h 162"/>
                <a:gd name="T8" fmla="*/ 27 w 145"/>
                <a:gd name="T9" fmla="*/ 5 h 162"/>
                <a:gd name="T10" fmla="*/ 5 w 145"/>
                <a:gd name="T11" fmla="*/ 5 h 162"/>
                <a:gd name="T12" fmla="*/ 0 w 145"/>
                <a:gd name="T13" fmla="*/ 11 h 162"/>
                <a:gd name="T14" fmla="*/ 0 w 145"/>
                <a:gd name="T15" fmla="*/ 31 h 162"/>
                <a:gd name="T16" fmla="*/ 64 w 145"/>
                <a:gd name="T17" fmla="*/ 91 h 162"/>
                <a:gd name="T18" fmla="*/ 64 w 145"/>
                <a:gd name="T19" fmla="*/ 124 h 162"/>
                <a:gd name="T20" fmla="*/ 39 w 145"/>
                <a:gd name="T21" fmla="*/ 131 h 162"/>
                <a:gd name="T22" fmla="*/ 36 w 145"/>
                <a:gd name="T23" fmla="*/ 135 h 162"/>
                <a:gd name="T24" fmla="*/ 36 w 145"/>
                <a:gd name="T25" fmla="*/ 139 h 162"/>
                <a:gd name="T26" fmla="*/ 31 w 145"/>
                <a:gd name="T27" fmla="*/ 143 h 162"/>
                <a:gd name="T28" fmla="*/ 27 w 145"/>
                <a:gd name="T29" fmla="*/ 148 h 162"/>
                <a:gd name="T30" fmla="*/ 27 w 145"/>
                <a:gd name="T31" fmla="*/ 157 h 162"/>
                <a:gd name="T32" fmla="*/ 31 w 145"/>
                <a:gd name="T33" fmla="*/ 162 h 162"/>
                <a:gd name="T34" fmla="*/ 113 w 145"/>
                <a:gd name="T35" fmla="*/ 162 h 162"/>
                <a:gd name="T36" fmla="*/ 118 w 145"/>
                <a:gd name="T37" fmla="*/ 157 h 162"/>
                <a:gd name="T38" fmla="*/ 118 w 145"/>
                <a:gd name="T39" fmla="*/ 148 h 162"/>
                <a:gd name="T40" fmla="*/ 113 w 145"/>
                <a:gd name="T41" fmla="*/ 143 h 162"/>
                <a:gd name="T42" fmla="*/ 108 w 145"/>
                <a:gd name="T43" fmla="*/ 139 h 162"/>
                <a:gd name="T44" fmla="*/ 108 w 145"/>
                <a:gd name="T45" fmla="*/ 135 h 162"/>
                <a:gd name="T46" fmla="*/ 106 w 145"/>
                <a:gd name="T47" fmla="*/ 131 h 162"/>
                <a:gd name="T48" fmla="*/ 80 w 145"/>
                <a:gd name="T49" fmla="*/ 124 h 162"/>
                <a:gd name="T50" fmla="*/ 80 w 145"/>
                <a:gd name="T51" fmla="*/ 91 h 162"/>
                <a:gd name="T52" fmla="*/ 145 w 145"/>
                <a:gd name="T53" fmla="*/ 31 h 162"/>
                <a:gd name="T54" fmla="*/ 145 w 145"/>
                <a:gd name="T55" fmla="*/ 11 h 162"/>
                <a:gd name="T56" fmla="*/ 139 w 145"/>
                <a:gd name="T57" fmla="*/ 5 h 162"/>
                <a:gd name="T58" fmla="*/ 9 w 145"/>
                <a:gd name="T59" fmla="*/ 28 h 162"/>
                <a:gd name="T60" fmla="*/ 9 w 145"/>
                <a:gd name="T61" fmla="*/ 21 h 162"/>
                <a:gd name="T62" fmla="*/ 15 w 145"/>
                <a:gd name="T63" fmla="*/ 16 h 162"/>
                <a:gd name="T64" fmla="*/ 27 w 145"/>
                <a:gd name="T65" fmla="*/ 16 h 162"/>
                <a:gd name="T66" fmla="*/ 36 w 145"/>
                <a:gd name="T67" fmla="*/ 60 h 162"/>
                <a:gd name="T68" fmla="*/ 9 w 145"/>
                <a:gd name="T69" fmla="*/ 28 h 162"/>
                <a:gd name="T70" fmla="*/ 135 w 145"/>
                <a:gd name="T71" fmla="*/ 28 h 162"/>
                <a:gd name="T72" fmla="*/ 108 w 145"/>
                <a:gd name="T73" fmla="*/ 60 h 162"/>
                <a:gd name="T74" fmla="*/ 117 w 145"/>
                <a:gd name="T75" fmla="*/ 16 h 162"/>
                <a:gd name="T76" fmla="*/ 129 w 145"/>
                <a:gd name="T77" fmla="*/ 16 h 162"/>
                <a:gd name="T78" fmla="*/ 135 w 145"/>
                <a:gd name="T79" fmla="*/ 21 h 162"/>
                <a:gd name="T80" fmla="*/ 135 w 145"/>
                <a:gd name="T81" fmla="*/ 2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5" h="162">
                  <a:moveTo>
                    <a:pt x="139" y="5"/>
                  </a:moveTo>
                  <a:cubicBezTo>
                    <a:pt x="123" y="5"/>
                    <a:pt x="123" y="5"/>
                    <a:pt x="123" y="5"/>
                  </a:cubicBezTo>
                  <a:cubicBezTo>
                    <a:pt x="120" y="5"/>
                    <a:pt x="118" y="3"/>
                    <a:pt x="11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7" y="2"/>
                    <a:pt x="27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" y="5"/>
                    <a:pt x="0" y="8"/>
                    <a:pt x="0" y="1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59"/>
                    <a:pt x="46" y="83"/>
                    <a:pt x="64" y="91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64" y="124"/>
                    <a:pt x="50" y="126"/>
                    <a:pt x="39" y="131"/>
                  </a:cubicBezTo>
                  <a:cubicBezTo>
                    <a:pt x="37" y="132"/>
                    <a:pt x="36" y="133"/>
                    <a:pt x="36" y="135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1"/>
                    <a:pt x="34" y="143"/>
                    <a:pt x="31" y="143"/>
                  </a:cubicBezTo>
                  <a:cubicBezTo>
                    <a:pt x="29" y="143"/>
                    <a:pt x="27" y="145"/>
                    <a:pt x="27" y="148"/>
                  </a:cubicBezTo>
                  <a:cubicBezTo>
                    <a:pt x="27" y="157"/>
                    <a:pt x="27" y="157"/>
                    <a:pt x="27" y="157"/>
                  </a:cubicBezTo>
                  <a:cubicBezTo>
                    <a:pt x="27" y="160"/>
                    <a:pt x="29" y="162"/>
                    <a:pt x="31" y="162"/>
                  </a:cubicBezTo>
                  <a:cubicBezTo>
                    <a:pt x="113" y="162"/>
                    <a:pt x="113" y="162"/>
                    <a:pt x="113" y="162"/>
                  </a:cubicBezTo>
                  <a:cubicBezTo>
                    <a:pt x="116" y="162"/>
                    <a:pt x="118" y="160"/>
                    <a:pt x="118" y="157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145"/>
                    <a:pt x="116" y="143"/>
                    <a:pt x="113" y="143"/>
                  </a:cubicBezTo>
                  <a:cubicBezTo>
                    <a:pt x="110" y="143"/>
                    <a:pt x="108" y="141"/>
                    <a:pt x="108" y="139"/>
                  </a:cubicBezTo>
                  <a:cubicBezTo>
                    <a:pt x="108" y="135"/>
                    <a:pt x="108" y="135"/>
                    <a:pt x="108" y="135"/>
                  </a:cubicBezTo>
                  <a:cubicBezTo>
                    <a:pt x="108" y="133"/>
                    <a:pt x="107" y="132"/>
                    <a:pt x="106" y="131"/>
                  </a:cubicBezTo>
                  <a:cubicBezTo>
                    <a:pt x="95" y="126"/>
                    <a:pt x="80" y="124"/>
                    <a:pt x="80" y="124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99" y="83"/>
                    <a:pt x="145" y="59"/>
                    <a:pt x="145" y="3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5" y="8"/>
                    <a:pt x="142" y="5"/>
                    <a:pt x="139" y="5"/>
                  </a:cubicBezTo>
                  <a:close/>
                  <a:moveTo>
                    <a:pt x="9" y="28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9" y="18"/>
                    <a:pt x="12" y="16"/>
                    <a:pt x="15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8" y="47"/>
                    <a:pt x="36" y="60"/>
                  </a:cubicBezTo>
                  <a:cubicBezTo>
                    <a:pt x="36" y="60"/>
                    <a:pt x="9" y="49"/>
                    <a:pt x="9" y="28"/>
                  </a:cubicBezTo>
                  <a:close/>
                  <a:moveTo>
                    <a:pt x="135" y="28"/>
                  </a:moveTo>
                  <a:cubicBezTo>
                    <a:pt x="135" y="49"/>
                    <a:pt x="108" y="60"/>
                    <a:pt x="108" y="60"/>
                  </a:cubicBezTo>
                  <a:cubicBezTo>
                    <a:pt x="117" y="47"/>
                    <a:pt x="117" y="16"/>
                    <a:pt x="117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5" y="18"/>
                    <a:pt x="135" y="21"/>
                  </a:cubicBezTo>
                  <a:lnTo>
                    <a:pt x="135" y="28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8" name="îşliḋè">
            <a:extLst>
              <a:ext uri="{FF2B5EF4-FFF2-40B4-BE49-F238E27FC236}">
                <a16:creationId xmlns="" xmlns:a16="http://schemas.microsoft.com/office/drawing/2014/main" id="{D47FC6DB-C068-4446-8638-46DB1E2E7677}"/>
              </a:ext>
            </a:extLst>
          </p:cNvPr>
          <p:cNvSpPr/>
          <p:nvPr/>
        </p:nvSpPr>
        <p:spPr bwMode="auto">
          <a:xfrm>
            <a:off x="1548122" y="3095301"/>
            <a:ext cx="1142940" cy="11389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9" name="ïSľïḋe">
            <a:extLst>
              <a:ext uri="{FF2B5EF4-FFF2-40B4-BE49-F238E27FC236}">
                <a16:creationId xmlns="" xmlns:a16="http://schemas.microsoft.com/office/drawing/2014/main" id="{42CEFA9B-5563-4D85-94F1-06D9C527D41B}"/>
              </a:ext>
            </a:extLst>
          </p:cNvPr>
          <p:cNvSpPr/>
          <p:nvPr/>
        </p:nvSpPr>
        <p:spPr bwMode="auto">
          <a:xfrm>
            <a:off x="7294358" y="1688642"/>
            <a:ext cx="1136902" cy="11389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" name="íṡ1ídè">
            <a:extLst>
              <a:ext uri="{FF2B5EF4-FFF2-40B4-BE49-F238E27FC236}">
                <a16:creationId xmlns="" xmlns:a16="http://schemas.microsoft.com/office/drawing/2014/main" id="{EEA8FC8B-19E7-4BFA-92EE-880976E529AE}"/>
              </a:ext>
            </a:extLst>
          </p:cNvPr>
          <p:cNvSpPr/>
          <p:nvPr/>
        </p:nvSpPr>
        <p:spPr bwMode="auto">
          <a:xfrm>
            <a:off x="8110654" y="3053656"/>
            <a:ext cx="1142940" cy="11389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1" name="ïś1ïḑe">
            <a:extLst>
              <a:ext uri="{FF2B5EF4-FFF2-40B4-BE49-F238E27FC236}">
                <a16:creationId xmlns="" xmlns:a16="http://schemas.microsoft.com/office/drawing/2014/main" id="{99A85B9B-0BE5-4ACE-9C26-EDE8EAD48FC2}"/>
              </a:ext>
            </a:extLst>
          </p:cNvPr>
          <p:cNvSpPr/>
          <p:nvPr/>
        </p:nvSpPr>
        <p:spPr bwMode="auto">
          <a:xfrm>
            <a:off x="7294358" y="4418447"/>
            <a:ext cx="1136902" cy="11429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2" name="ïşľîḓé">
            <a:extLst>
              <a:ext uri="{FF2B5EF4-FFF2-40B4-BE49-F238E27FC236}">
                <a16:creationId xmlns="" xmlns:a16="http://schemas.microsoft.com/office/drawing/2014/main" id="{CC4969C4-D589-4881-ACFE-376706EAEF51}"/>
              </a:ext>
            </a:extLst>
          </p:cNvPr>
          <p:cNvSpPr/>
          <p:nvPr/>
        </p:nvSpPr>
        <p:spPr bwMode="auto">
          <a:xfrm>
            <a:off x="3034952" y="3476945"/>
            <a:ext cx="1069190" cy="310547"/>
          </a:xfrm>
          <a:custGeom>
            <a:avLst/>
            <a:gdLst>
              <a:gd name="T0" fmla="*/ 881 w 881"/>
              <a:gd name="T1" fmla="*/ 129 h 257"/>
              <a:gd name="T2" fmla="*/ 831 w 881"/>
              <a:gd name="T3" fmla="*/ 79 h 257"/>
              <a:gd name="T4" fmla="*/ 170 w 881"/>
              <a:gd name="T5" fmla="*/ 79 h 257"/>
              <a:gd name="T6" fmla="*/ 170 w 881"/>
              <a:gd name="T7" fmla="*/ 0 h 257"/>
              <a:gd name="T8" fmla="*/ 0 w 881"/>
              <a:gd name="T9" fmla="*/ 129 h 257"/>
              <a:gd name="T10" fmla="*/ 170 w 881"/>
              <a:gd name="T11" fmla="*/ 257 h 257"/>
              <a:gd name="T12" fmla="*/ 170 w 881"/>
              <a:gd name="T13" fmla="*/ 178 h 257"/>
              <a:gd name="T14" fmla="*/ 831 w 881"/>
              <a:gd name="T15" fmla="*/ 178 h 257"/>
              <a:gd name="T16" fmla="*/ 881 w 881"/>
              <a:gd name="T17" fmla="*/ 129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1" h="257">
                <a:moveTo>
                  <a:pt x="881" y="129"/>
                </a:moveTo>
                <a:cubicBezTo>
                  <a:pt x="881" y="100"/>
                  <a:pt x="860" y="79"/>
                  <a:pt x="831" y="79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0" y="0"/>
                  <a:pt x="170" y="0"/>
                  <a:pt x="170" y="0"/>
                </a:cubicBezTo>
                <a:cubicBezTo>
                  <a:pt x="0" y="129"/>
                  <a:pt x="0" y="129"/>
                  <a:pt x="0" y="129"/>
                </a:cubicBezTo>
                <a:cubicBezTo>
                  <a:pt x="170" y="257"/>
                  <a:pt x="170" y="257"/>
                  <a:pt x="170" y="257"/>
                </a:cubicBezTo>
                <a:cubicBezTo>
                  <a:pt x="170" y="178"/>
                  <a:pt x="170" y="178"/>
                  <a:pt x="170" y="178"/>
                </a:cubicBezTo>
                <a:cubicBezTo>
                  <a:pt x="831" y="178"/>
                  <a:pt x="831" y="178"/>
                  <a:pt x="831" y="178"/>
                </a:cubicBezTo>
                <a:cubicBezTo>
                  <a:pt x="861" y="178"/>
                  <a:pt x="881" y="153"/>
                  <a:pt x="881" y="129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iṥlïḑé">
            <a:extLst>
              <a:ext uri="{FF2B5EF4-FFF2-40B4-BE49-F238E27FC236}">
                <a16:creationId xmlns="" xmlns:a16="http://schemas.microsoft.com/office/drawing/2014/main" id="{84EE298B-75AF-4C5F-8C7A-76BA35E8B8A1}"/>
              </a:ext>
            </a:extLst>
          </p:cNvPr>
          <p:cNvSpPr/>
          <p:nvPr/>
        </p:nvSpPr>
        <p:spPr bwMode="auto">
          <a:xfrm>
            <a:off x="6444233" y="3471675"/>
            <a:ext cx="1069190" cy="310547"/>
          </a:xfrm>
          <a:custGeom>
            <a:avLst/>
            <a:gdLst>
              <a:gd name="T0" fmla="*/ 881 w 881"/>
              <a:gd name="T1" fmla="*/ 129 h 257"/>
              <a:gd name="T2" fmla="*/ 711 w 881"/>
              <a:gd name="T3" fmla="*/ 0 h 257"/>
              <a:gd name="T4" fmla="*/ 711 w 881"/>
              <a:gd name="T5" fmla="*/ 79 h 257"/>
              <a:gd name="T6" fmla="*/ 50 w 881"/>
              <a:gd name="T7" fmla="*/ 79 h 257"/>
              <a:gd name="T8" fmla="*/ 0 w 881"/>
              <a:gd name="T9" fmla="*/ 129 h 257"/>
              <a:gd name="T10" fmla="*/ 50 w 881"/>
              <a:gd name="T11" fmla="*/ 178 h 257"/>
              <a:gd name="T12" fmla="*/ 711 w 881"/>
              <a:gd name="T13" fmla="*/ 178 h 257"/>
              <a:gd name="T14" fmla="*/ 711 w 881"/>
              <a:gd name="T15" fmla="*/ 257 h 257"/>
              <a:gd name="T16" fmla="*/ 881 w 881"/>
              <a:gd name="T17" fmla="*/ 129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1" h="257">
                <a:moveTo>
                  <a:pt x="881" y="129"/>
                </a:moveTo>
                <a:cubicBezTo>
                  <a:pt x="711" y="0"/>
                  <a:pt x="711" y="0"/>
                  <a:pt x="711" y="0"/>
                </a:cubicBezTo>
                <a:cubicBezTo>
                  <a:pt x="711" y="79"/>
                  <a:pt x="711" y="79"/>
                  <a:pt x="711" y="79"/>
                </a:cubicBezTo>
                <a:cubicBezTo>
                  <a:pt x="50" y="79"/>
                  <a:pt x="50" y="79"/>
                  <a:pt x="50" y="79"/>
                </a:cubicBezTo>
                <a:cubicBezTo>
                  <a:pt x="21" y="79"/>
                  <a:pt x="0" y="100"/>
                  <a:pt x="0" y="129"/>
                </a:cubicBezTo>
                <a:cubicBezTo>
                  <a:pt x="0" y="153"/>
                  <a:pt x="20" y="178"/>
                  <a:pt x="50" y="178"/>
                </a:cubicBezTo>
                <a:cubicBezTo>
                  <a:pt x="711" y="178"/>
                  <a:pt x="711" y="178"/>
                  <a:pt x="711" y="178"/>
                </a:cubicBezTo>
                <a:cubicBezTo>
                  <a:pt x="711" y="257"/>
                  <a:pt x="711" y="257"/>
                  <a:pt x="711" y="257"/>
                </a:cubicBezTo>
                <a:lnTo>
                  <a:pt x="881" y="12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4" name="ïṩľîḍe">
            <a:extLst>
              <a:ext uri="{FF2B5EF4-FFF2-40B4-BE49-F238E27FC236}">
                <a16:creationId xmlns="" xmlns:a16="http://schemas.microsoft.com/office/drawing/2014/main" id="{816F3743-A2AF-4F6C-91D7-A27BDA2551A4}"/>
              </a:ext>
            </a:extLst>
          </p:cNvPr>
          <p:cNvSpPr/>
          <p:nvPr/>
        </p:nvSpPr>
        <p:spPr bwMode="auto">
          <a:xfrm>
            <a:off x="6304558" y="4025412"/>
            <a:ext cx="506234" cy="499854"/>
          </a:xfrm>
          <a:custGeom>
            <a:avLst/>
            <a:gdLst>
              <a:gd name="T0" fmla="*/ 330 w 417"/>
              <a:gd name="T1" fmla="*/ 259 h 413"/>
              <a:gd name="T2" fmla="*/ 87 w 417"/>
              <a:gd name="T3" fmla="*/ 20 h 413"/>
              <a:gd name="T4" fmla="*/ 16 w 417"/>
              <a:gd name="T5" fmla="*/ 20 h 413"/>
              <a:gd name="T6" fmla="*/ 0 w 417"/>
              <a:gd name="T7" fmla="*/ 52 h 413"/>
              <a:gd name="T8" fmla="*/ 16 w 417"/>
              <a:gd name="T9" fmla="*/ 91 h 413"/>
              <a:gd name="T10" fmla="*/ 258 w 417"/>
              <a:gd name="T11" fmla="*/ 329 h 413"/>
              <a:gd name="T12" fmla="*/ 204 w 417"/>
              <a:gd name="T13" fmla="*/ 383 h 413"/>
              <a:gd name="T14" fmla="*/ 417 w 417"/>
              <a:gd name="T15" fmla="*/ 413 h 413"/>
              <a:gd name="T16" fmla="*/ 387 w 417"/>
              <a:gd name="T17" fmla="*/ 203 h 413"/>
              <a:gd name="T18" fmla="*/ 330 w 417"/>
              <a:gd name="T19" fmla="*/ 259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7" h="413">
                <a:moveTo>
                  <a:pt x="330" y="259"/>
                </a:moveTo>
                <a:cubicBezTo>
                  <a:pt x="87" y="20"/>
                  <a:pt x="87" y="20"/>
                  <a:pt x="87" y="20"/>
                </a:cubicBezTo>
                <a:cubicBezTo>
                  <a:pt x="66" y="0"/>
                  <a:pt x="37" y="0"/>
                  <a:pt x="16" y="20"/>
                </a:cubicBezTo>
                <a:cubicBezTo>
                  <a:pt x="7" y="27"/>
                  <a:pt x="1" y="39"/>
                  <a:pt x="0" y="52"/>
                </a:cubicBezTo>
                <a:cubicBezTo>
                  <a:pt x="0" y="66"/>
                  <a:pt x="5" y="80"/>
                  <a:pt x="16" y="91"/>
                </a:cubicBezTo>
                <a:cubicBezTo>
                  <a:pt x="258" y="329"/>
                  <a:pt x="258" y="329"/>
                  <a:pt x="258" y="329"/>
                </a:cubicBezTo>
                <a:cubicBezTo>
                  <a:pt x="204" y="383"/>
                  <a:pt x="204" y="383"/>
                  <a:pt x="204" y="383"/>
                </a:cubicBezTo>
                <a:cubicBezTo>
                  <a:pt x="417" y="413"/>
                  <a:pt x="417" y="413"/>
                  <a:pt x="417" y="413"/>
                </a:cubicBezTo>
                <a:cubicBezTo>
                  <a:pt x="387" y="203"/>
                  <a:pt x="387" y="203"/>
                  <a:pt x="387" y="203"/>
                </a:cubicBezTo>
                <a:lnTo>
                  <a:pt x="330" y="25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ïSļîḓé">
            <a:extLst>
              <a:ext uri="{FF2B5EF4-FFF2-40B4-BE49-F238E27FC236}">
                <a16:creationId xmlns="" xmlns:a16="http://schemas.microsoft.com/office/drawing/2014/main" id="{4D2480BC-E42F-458E-A6EE-9B136DB28ADF}"/>
              </a:ext>
            </a:extLst>
          </p:cNvPr>
          <p:cNvSpPr/>
          <p:nvPr/>
        </p:nvSpPr>
        <p:spPr bwMode="auto">
          <a:xfrm>
            <a:off x="6304558" y="2720122"/>
            <a:ext cx="506234" cy="497017"/>
          </a:xfrm>
          <a:custGeom>
            <a:avLst/>
            <a:gdLst>
              <a:gd name="T0" fmla="*/ 50 w 417"/>
              <a:gd name="T1" fmla="*/ 411 h 411"/>
              <a:gd name="T2" fmla="*/ 87 w 417"/>
              <a:gd name="T3" fmla="*/ 398 h 411"/>
              <a:gd name="T4" fmla="*/ 330 w 417"/>
              <a:gd name="T5" fmla="*/ 157 h 411"/>
              <a:gd name="T6" fmla="*/ 387 w 417"/>
              <a:gd name="T7" fmla="*/ 210 h 411"/>
              <a:gd name="T8" fmla="*/ 417 w 417"/>
              <a:gd name="T9" fmla="*/ 0 h 411"/>
              <a:gd name="T10" fmla="*/ 205 w 417"/>
              <a:gd name="T11" fmla="*/ 30 h 411"/>
              <a:gd name="T12" fmla="*/ 259 w 417"/>
              <a:gd name="T13" fmla="*/ 86 h 411"/>
              <a:gd name="T14" fmla="*/ 16 w 417"/>
              <a:gd name="T15" fmla="*/ 327 h 411"/>
              <a:gd name="T16" fmla="*/ 0 w 417"/>
              <a:gd name="T17" fmla="*/ 363 h 411"/>
              <a:gd name="T18" fmla="*/ 16 w 417"/>
              <a:gd name="T19" fmla="*/ 398 h 411"/>
              <a:gd name="T20" fmla="*/ 50 w 417"/>
              <a:gd name="T21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7" h="411">
                <a:moveTo>
                  <a:pt x="50" y="411"/>
                </a:moveTo>
                <a:cubicBezTo>
                  <a:pt x="66" y="411"/>
                  <a:pt x="78" y="407"/>
                  <a:pt x="87" y="398"/>
                </a:cubicBezTo>
                <a:cubicBezTo>
                  <a:pt x="330" y="157"/>
                  <a:pt x="330" y="157"/>
                  <a:pt x="330" y="157"/>
                </a:cubicBezTo>
                <a:cubicBezTo>
                  <a:pt x="387" y="210"/>
                  <a:pt x="387" y="210"/>
                  <a:pt x="387" y="210"/>
                </a:cubicBezTo>
                <a:cubicBezTo>
                  <a:pt x="417" y="0"/>
                  <a:pt x="417" y="0"/>
                  <a:pt x="417" y="0"/>
                </a:cubicBezTo>
                <a:cubicBezTo>
                  <a:pt x="205" y="30"/>
                  <a:pt x="205" y="30"/>
                  <a:pt x="205" y="30"/>
                </a:cubicBezTo>
                <a:cubicBezTo>
                  <a:pt x="259" y="86"/>
                  <a:pt x="259" y="86"/>
                  <a:pt x="259" y="86"/>
                </a:cubicBezTo>
                <a:cubicBezTo>
                  <a:pt x="16" y="327"/>
                  <a:pt x="16" y="327"/>
                  <a:pt x="16" y="327"/>
                </a:cubicBezTo>
                <a:cubicBezTo>
                  <a:pt x="6" y="337"/>
                  <a:pt x="0" y="350"/>
                  <a:pt x="0" y="363"/>
                </a:cubicBezTo>
                <a:cubicBezTo>
                  <a:pt x="0" y="376"/>
                  <a:pt x="6" y="388"/>
                  <a:pt x="16" y="398"/>
                </a:cubicBezTo>
                <a:cubicBezTo>
                  <a:pt x="24" y="406"/>
                  <a:pt x="37" y="411"/>
                  <a:pt x="50" y="411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6" name="íŝ1îḍê">
            <a:extLst>
              <a:ext uri="{FF2B5EF4-FFF2-40B4-BE49-F238E27FC236}">
                <a16:creationId xmlns="" xmlns:a16="http://schemas.microsoft.com/office/drawing/2014/main" id="{0B41315F-8087-4FFE-AD68-818A7CEE703F}"/>
              </a:ext>
            </a:extLst>
          </p:cNvPr>
          <p:cNvSpPr/>
          <p:nvPr/>
        </p:nvSpPr>
        <p:spPr bwMode="auto">
          <a:xfrm>
            <a:off x="1890016" y="3480009"/>
            <a:ext cx="459150" cy="369495"/>
          </a:xfrm>
          <a:custGeom>
            <a:avLst/>
            <a:gdLst>
              <a:gd name="T0" fmla="*/ 402413 w 21335"/>
              <a:gd name="T1" fmla="*/ 328839 h 21422"/>
              <a:gd name="T2" fmla="*/ 402413 w 21335"/>
              <a:gd name="T3" fmla="*/ 328839 h 21422"/>
              <a:gd name="T4" fmla="*/ 402413 w 21335"/>
              <a:gd name="T5" fmla="*/ 328839 h 21422"/>
              <a:gd name="T6" fmla="*/ 402413 w 21335"/>
              <a:gd name="T7" fmla="*/ 328839 h 214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35" h="21422">
                <a:moveTo>
                  <a:pt x="19499" y="4188"/>
                </a:moveTo>
                <a:lnTo>
                  <a:pt x="17977" y="2290"/>
                </a:lnTo>
                <a:cubicBezTo>
                  <a:pt x="17713" y="1961"/>
                  <a:pt x="17284" y="1961"/>
                  <a:pt x="17018" y="2290"/>
                </a:cubicBezTo>
                <a:lnTo>
                  <a:pt x="8914" y="12399"/>
                </a:lnTo>
                <a:cubicBezTo>
                  <a:pt x="8384" y="13060"/>
                  <a:pt x="7524" y="13060"/>
                  <a:pt x="6996" y="12399"/>
                </a:cubicBezTo>
                <a:lnTo>
                  <a:pt x="4317" y="9058"/>
                </a:lnTo>
                <a:cubicBezTo>
                  <a:pt x="4051" y="8728"/>
                  <a:pt x="3622" y="8728"/>
                  <a:pt x="3358" y="9058"/>
                </a:cubicBezTo>
                <a:lnTo>
                  <a:pt x="1836" y="10956"/>
                </a:lnTo>
                <a:cubicBezTo>
                  <a:pt x="1572" y="11286"/>
                  <a:pt x="1572" y="11821"/>
                  <a:pt x="1836" y="12152"/>
                </a:cubicBezTo>
                <a:lnTo>
                  <a:pt x="7523" y="19246"/>
                </a:lnTo>
                <a:cubicBezTo>
                  <a:pt x="7788" y="19575"/>
                  <a:pt x="8218" y="19575"/>
                  <a:pt x="8482" y="19246"/>
                </a:cubicBezTo>
                <a:lnTo>
                  <a:pt x="10004" y="17348"/>
                </a:lnTo>
                <a:cubicBezTo>
                  <a:pt x="10076" y="17257"/>
                  <a:pt x="10125" y="17149"/>
                  <a:pt x="10158" y="17036"/>
                </a:cubicBezTo>
                <a:lnTo>
                  <a:pt x="19499" y="5385"/>
                </a:lnTo>
                <a:cubicBezTo>
                  <a:pt x="19763" y="5053"/>
                  <a:pt x="19763" y="4518"/>
                  <a:pt x="19499" y="4188"/>
                </a:cubicBezTo>
                <a:cubicBezTo>
                  <a:pt x="19499" y="4188"/>
                  <a:pt x="19499" y="4188"/>
                  <a:pt x="19499" y="4188"/>
                </a:cubicBezTo>
                <a:close/>
                <a:moveTo>
                  <a:pt x="20938" y="5983"/>
                </a:moveTo>
                <a:lnTo>
                  <a:pt x="8951" y="20934"/>
                </a:lnTo>
                <a:cubicBezTo>
                  <a:pt x="8675" y="21278"/>
                  <a:pt x="8314" y="21434"/>
                  <a:pt x="7955" y="21420"/>
                </a:cubicBezTo>
                <a:cubicBezTo>
                  <a:pt x="7597" y="21434"/>
                  <a:pt x="7233" y="21278"/>
                  <a:pt x="6958" y="20934"/>
                </a:cubicBezTo>
                <a:lnTo>
                  <a:pt x="397" y="12750"/>
                </a:lnTo>
                <a:cubicBezTo>
                  <a:pt x="-132" y="12090"/>
                  <a:pt x="-132" y="11019"/>
                  <a:pt x="397" y="10358"/>
                </a:cubicBezTo>
                <a:lnTo>
                  <a:pt x="2878" y="7263"/>
                </a:lnTo>
                <a:cubicBezTo>
                  <a:pt x="3408" y="6602"/>
                  <a:pt x="4267" y="6602"/>
                  <a:pt x="4797" y="7263"/>
                </a:cubicBezTo>
                <a:lnTo>
                  <a:pt x="7955" y="11203"/>
                </a:lnTo>
                <a:lnTo>
                  <a:pt x="16538" y="495"/>
                </a:lnTo>
                <a:cubicBezTo>
                  <a:pt x="17068" y="-165"/>
                  <a:pt x="17928" y="-165"/>
                  <a:pt x="18458" y="495"/>
                </a:cubicBezTo>
                <a:lnTo>
                  <a:pt x="20938" y="3590"/>
                </a:lnTo>
                <a:cubicBezTo>
                  <a:pt x="21467" y="4251"/>
                  <a:pt x="21467" y="5322"/>
                  <a:pt x="20938" y="5983"/>
                </a:cubicBezTo>
                <a:cubicBezTo>
                  <a:pt x="20938" y="5983"/>
                  <a:pt x="20938" y="5983"/>
                  <a:pt x="20938" y="5983"/>
                </a:cubicBezTo>
                <a:close/>
              </a:path>
            </a:pathLst>
          </a:custGeom>
          <a:solidFill>
            <a:srgbClr val="4E758E"/>
          </a:solidFill>
          <a:ln>
            <a:noFill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endParaRPr lang="id-ID" sz="700"/>
          </a:p>
        </p:txBody>
      </p:sp>
      <p:sp>
        <p:nvSpPr>
          <p:cNvPr id="17" name="îṣliḋè">
            <a:extLst>
              <a:ext uri="{FF2B5EF4-FFF2-40B4-BE49-F238E27FC236}">
                <a16:creationId xmlns="" xmlns:a16="http://schemas.microsoft.com/office/drawing/2014/main" id="{BCE4AA37-954E-4150-9958-037E3815C319}"/>
              </a:ext>
            </a:extLst>
          </p:cNvPr>
          <p:cNvSpPr/>
          <p:nvPr/>
        </p:nvSpPr>
        <p:spPr bwMode="auto">
          <a:xfrm>
            <a:off x="8503197" y="3435301"/>
            <a:ext cx="357854" cy="375624"/>
          </a:xfrm>
          <a:custGeom>
            <a:avLst/>
            <a:gdLst>
              <a:gd name="T0" fmla="*/ 351631 w 21600"/>
              <a:gd name="T1" fmla="*/ 379701 h 21294"/>
              <a:gd name="T2" fmla="*/ 351631 w 21600"/>
              <a:gd name="T3" fmla="*/ 379701 h 21294"/>
              <a:gd name="T4" fmla="*/ 351631 w 21600"/>
              <a:gd name="T5" fmla="*/ 379701 h 21294"/>
              <a:gd name="T6" fmla="*/ 351631 w 21600"/>
              <a:gd name="T7" fmla="*/ 379701 h 212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294">
                <a:moveTo>
                  <a:pt x="17208" y="15534"/>
                </a:moveTo>
                <a:cubicBezTo>
                  <a:pt x="16444" y="15195"/>
                  <a:pt x="14772" y="14720"/>
                  <a:pt x="14081" y="14313"/>
                </a:cubicBezTo>
                <a:cubicBezTo>
                  <a:pt x="13635" y="14052"/>
                  <a:pt x="12766" y="13513"/>
                  <a:pt x="12199" y="13160"/>
                </a:cubicBezTo>
                <a:lnTo>
                  <a:pt x="12199" y="10830"/>
                </a:lnTo>
                <a:cubicBezTo>
                  <a:pt x="12899" y="10258"/>
                  <a:pt x="13439" y="9266"/>
                  <a:pt x="13686" y="8062"/>
                </a:cubicBezTo>
                <a:lnTo>
                  <a:pt x="13714" y="8062"/>
                </a:lnTo>
                <a:cubicBezTo>
                  <a:pt x="13714" y="8062"/>
                  <a:pt x="13718" y="8053"/>
                  <a:pt x="13718" y="8050"/>
                </a:cubicBezTo>
                <a:cubicBezTo>
                  <a:pt x="13727" y="8053"/>
                  <a:pt x="13732" y="8064"/>
                  <a:pt x="13742" y="8067"/>
                </a:cubicBezTo>
                <a:cubicBezTo>
                  <a:pt x="14003" y="8131"/>
                  <a:pt x="14324" y="7806"/>
                  <a:pt x="14457" y="7340"/>
                </a:cubicBezTo>
                <a:cubicBezTo>
                  <a:pt x="14591" y="6875"/>
                  <a:pt x="14488" y="6445"/>
                  <a:pt x="14227" y="6378"/>
                </a:cubicBezTo>
                <a:cubicBezTo>
                  <a:pt x="14213" y="6375"/>
                  <a:pt x="14198" y="6384"/>
                  <a:pt x="14185" y="6383"/>
                </a:cubicBezTo>
                <a:cubicBezTo>
                  <a:pt x="14359" y="5487"/>
                  <a:pt x="14452" y="4377"/>
                  <a:pt x="14155" y="3416"/>
                </a:cubicBezTo>
                <a:cubicBezTo>
                  <a:pt x="13739" y="2061"/>
                  <a:pt x="13265" y="1811"/>
                  <a:pt x="11866" y="1454"/>
                </a:cubicBezTo>
                <a:cubicBezTo>
                  <a:pt x="10468" y="1097"/>
                  <a:pt x="9705" y="1427"/>
                  <a:pt x="9387" y="1564"/>
                </a:cubicBezTo>
                <a:cubicBezTo>
                  <a:pt x="9069" y="1701"/>
                  <a:pt x="8720" y="2057"/>
                  <a:pt x="8720" y="2057"/>
                </a:cubicBezTo>
                <a:cubicBezTo>
                  <a:pt x="8720" y="2057"/>
                  <a:pt x="8275" y="1811"/>
                  <a:pt x="7734" y="2442"/>
                </a:cubicBezTo>
                <a:cubicBezTo>
                  <a:pt x="7193" y="3072"/>
                  <a:pt x="7257" y="3374"/>
                  <a:pt x="7257" y="3731"/>
                </a:cubicBezTo>
                <a:cubicBezTo>
                  <a:pt x="7257" y="4819"/>
                  <a:pt x="7352" y="5701"/>
                  <a:pt x="7472" y="6383"/>
                </a:cubicBezTo>
                <a:cubicBezTo>
                  <a:pt x="7460" y="6384"/>
                  <a:pt x="7447" y="6375"/>
                  <a:pt x="7434" y="6378"/>
                </a:cubicBezTo>
                <a:cubicBezTo>
                  <a:pt x="7173" y="6445"/>
                  <a:pt x="7070" y="6875"/>
                  <a:pt x="7203" y="7340"/>
                </a:cubicBezTo>
                <a:cubicBezTo>
                  <a:pt x="7337" y="7806"/>
                  <a:pt x="7659" y="8131"/>
                  <a:pt x="7919" y="8067"/>
                </a:cubicBezTo>
                <a:cubicBezTo>
                  <a:pt x="7921" y="8067"/>
                  <a:pt x="7922" y="8064"/>
                  <a:pt x="7924" y="8064"/>
                </a:cubicBezTo>
                <a:cubicBezTo>
                  <a:pt x="7936" y="8090"/>
                  <a:pt x="7947" y="8116"/>
                  <a:pt x="7947" y="8116"/>
                </a:cubicBezTo>
                <a:lnTo>
                  <a:pt x="8018" y="8114"/>
                </a:lnTo>
                <a:cubicBezTo>
                  <a:pt x="8257" y="9231"/>
                  <a:pt x="8747" y="10160"/>
                  <a:pt x="9382" y="10734"/>
                </a:cubicBezTo>
                <a:lnTo>
                  <a:pt x="9382" y="13154"/>
                </a:lnTo>
                <a:cubicBezTo>
                  <a:pt x="8815" y="13507"/>
                  <a:pt x="7939" y="14051"/>
                  <a:pt x="7491" y="14313"/>
                </a:cubicBezTo>
                <a:cubicBezTo>
                  <a:pt x="6801" y="14720"/>
                  <a:pt x="5128" y="15195"/>
                  <a:pt x="4364" y="15534"/>
                </a:cubicBezTo>
                <a:cubicBezTo>
                  <a:pt x="3602" y="15872"/>
                  <a:pt x="1565" y="16834"/>
                  <a:pt x="1565" y="18759"/>
                </a:cubicBezTo>
                <a:cubicBezTo>
                  <a:pt x="1565" y="18951"/>
                  <a:pt x="1851" y="19101"/>
                  <a:pt x="2302" y="19221"/>
                </a:cubicBezTo>
                <a:cubicBezTo>
                  <a:pt x="3192" y="19651"/>
                  <a:pt x="6655" y="19974"/>
                  <a:pt x="10799" y="19974"/>
                </a:cubicBezTo>
                <a:cubicBezTo>
                  <a:pt x="15023" y="19974"/>
                  <a:pt x="18545" y="19639"/>
                  <a:pt x="19351" y="19196"/>
                </a:cubicBezTo>
                <a:cubicBezTo>
                  <a:pt x="19752" y="19079"/>
                  <a:pt x="20007" y="18937"/>
                  <a:pt x="20007" y="18759"/>
                </a:cubicBezTo>
                <a:cubicBezTo>
                  <a:pt x="20007" y="16834"/>
                  <a:pt x="17971" y="15872"/>
                  <a:pt x="17208" y="15534"/>
                </a:cubicBezTo>
                <a:cubicBezTo>
                  <a:pt x="17208" y="15534"/>
                  <a:pt x="17208" y="15534"/>
                  <a:pt x="17208" y="15534"/>
                </a:cubicBezTo>
                <a:close/>
                <a:moveTo>
                  <a:pt x="10801" y="21294"/>
                </a:moveTo>
                <a:cubicBezTo>
                  <a:pt x="4835" y="21294"/>
                  <a:pt x="0" y="20334"/>
                  <a:pt x="0" y="19047"/>
                </a:cubicBezTo>
                <a:cubicBezTo>
                  <a:pt x="0" y="19042"/>
                  <a:pt x="1" y="19039"/>
                  <a:pt x="1" y="19035"/>
                </a:cubicBezTo>
                <a:cubicBezTo>
                  <a:pt x="1" y="19035"/>
                  <a:pt x="0" y="19033"/>
                  <a:pt x="0" y="19032"/>
                </a:cubicBezTo>
                <a:cubicBezTo>
                  <a:pt x="0" y="16644"/>
                  <a:pt x="1977" y="14936"/>
                  <a:pt x="2923" y="14515"/>
                </a:cubicBezTo>
                <a:cubicBezTo>
                  <a:pt x="3871" y="14096"/>
                  <a:pt x="5947" y="13507"/>
                  <a:pt x="6803" y="13002"/>
                </a:cubicBezTo>
                <a:cubicBezTo>
                  <a:pt x="7660" y="12497"/>
                  <a:pt x="7941" y="12287"/>
                  <a:pt x="7941" y="12287"/>
                </a:cubicBezTo>
                <a:cubicBezTo>
                  <a:pt x="7941" y="12287"/>
                  <a:pt x="7947" y="12352"/>
                  <a:pt x="7967" y="12457"/>
                </a:cubicBezTo>
                <a:lnTo>
                  <a:pt x="7967" y="11388"/>
                </a:lnTo>
                <a:cubicBezTo>
                  <a:pt x="7357" y="10637"/>
                  <a:pt x="6893" y="9650"/>
                  <a:pt x="6640" y="8529"/>
                </a:cubicBezTo>
                <a:cubicBezTo>
                  <a:pt x="6634" y="8531"/>
                  <a:pt x="6629" y="8538"/>
                  <a:pt x="6622" y="8540"/>
                </a:cubicBezTo>
                <a:cubicBezTo>
                  <a:pt x="6214" y="8643"/>
                  <a:pt x="5712" y="8134"/>
                  <a:pt x="5502" y="7405"/>
                </a:cubicBezTo>
                <a:cubicBezTo>
                  <a:pt x="5292" y="6677"/>
                  <a:pt x="5455" y="6003"/>
                  <a:pt x="5863" y="5900"/>
                </a:cubicBezTo>
                <a:cubicBezTo>
                  <a:pt x="5889" y="5894"/>
                  <a:pt x="5915" y="5908"/>
                  <a:pt x="5942" y="5906"/>
                </a:cubicBezTo>
                <a:cubicBezTo>
                  <a:pt x="5876" y="5100"/>
                  <a:pt x="5793" y="4001"/>
                  <a:pt x="5793" y="3667"/>
                </a:cubicBezTo>
                <a:cubicBezTo>
                  <a:pt x="5793" y="3121"/>
                  <a:pt x="5702" y="2659"/>
                  <a:pt x="6468" y="1692"/>
                </a:cubicBezTo>
                <a:cubicBezTo>
                  <a:pt x="7236" y="724"/>
                  <a:pt x="7867" y="1103"/>
                  <a:pt x="7867" y="1103"/>
                </a:cubicBezTo>
                <a:cubicBezTo>
                  <a:pt x="7867" y="1103"/>
                  <a:pt x="8364" y="639"/>
                  <a:pt x="8815" y="429"/>
                </a:cubicBezTo>
                <a:cubicBezTo>
                  <a:pt x="9266" y="219"/>
                  <a:pt x="10348" y="-306"/>
                  <a:pt x="12334" y="239"/>
                </a:cubicBezTo>
                <a:cubicBezTo>
                  <a:pt x="14318" y="787"/>
                  <a:pt x="15085" y="1018"/>
                  <a:pt x="15582" y="3121"/>
                </a:cubicBezTo>
                <a:cubicBezTo>
                  <a:pt x="15867" y="4333"/>
                  <a:pt x="15821" y="5295"/>
                  <a:pt x="15734" y="5903"/>
                </a:cubicBezTo>
                <a:cubicBezTo>
                  <a:pt x="15749" y="5905"/>
                  <a:pt x="15765" y="5897"/>
                  <a:pt x="15780" y="5900"/>
                </a:cubicBezTo>
                <a:cubicBezTo>
                  <a:pt x="16190" y="6003"/>
                  <a:pt x="16351" y="6677"/>
                  <a:pt x="16141" y="7405"/>
                </a:cubicBezTo>
                <a:cubicBezTo>
                  <a:pt x="15936" y="8120"/>
                  <a:pt x="15451" y="8620"/>
                  <a:pt x="15046" y="8541"/>
                </a:cubicBezTo>
                <a:cubicBezTo>
                  <a:pt x="14778" y="9720"/>
                  <a:pt x="14280" y="10747"/>
                  <a:pt x="13622" y="11508"/>
                </a:cubicBezTo>
                <a:lnTo>
                  <a:pt x="13622" y="12353"/>
                </a:lnTo>
                <a:cubicBezTo>
                  <a:pt x="13629" y="12313"/>
                  <a:pt x="13631" y="12287"/>
                  <a:pt x="13631" y="12287"/>
                </a:cubicBezTo>
                <a:cubicBezTo>
                  <a:pt x="13631" y="12287"/>
                  <a:pt x="13913" y="12497"/>
                  <a:pt x="14769" y="13002"/>
                </a:cubicBezTo>
                <a:cubicBezTo>
                  <a:pt x="15626" y="13507"/>
                  <a:pt x="17702" y="14096"/>
                  <a:pt x="18648" y="14515"/>
                </a:cubicBezTo>
                <a:cubicBezTo>
                  <a:pt x="19573" y="14925"/>
                  <a:pt x="21462" y="16564"/>
                  <a:pt x="21557" y="18859"/>
                </a:cubicBezTo>
                <a:cubicBezTo>
                  <a:pt x="21580" y="18921"/>
                  <a:pt x="21599" y="18984"/>
                  <a:pt x="21599" y="19047"/>
                </a:cubicBezTo>
                <a:cubicBezTo>
                  <a:pt x="21599" y="20334"/>
                  <a:pt x="16764" y="21294"/>
                  <a:pt x="10801" y="21294"/>
                </a:cubicBezTo>
                <a:cubicBezTo>
                  <a:pt x="10801" y="21294"/>
                  <a:pt x="10801" y="21294"/>
                  <a:pt x="10801" y="21294"/>
                </a:cubicBezTo>
                <a:close/>
              </a:path>
            </a:pathLst>
          </a:custGeom>
          <a:solidFill>
            <a:srgbClr val="FE9903"/>
          </a:solidFill>
          <a:ln>
            <a:noFill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endParaRPr lang="id-ID" sz="700" dirty="0"/>
          </a:p>
        </p:txBody>
      </p:sp>
      <p:sp>
        <p:nvSpPr>
          <p:cNvPr id="18" name="ïṡlïḑé">
            <a:extLst>
              <a:ext uri="{FF2B5EF4-FFF2-40B4-BE49-F238E27FC236}">
                <a16:creationId xmlns="" xmlns:a16="http://schemas.microsoft.com/office/drawing/2014/main" id="{38BD58C0-172B-4A64-8B7F-178917CE8E50}"/>
              </a:ext>
            </a:extLst>
          </p:cNvPr>
          <p:cNvSpPr/>
          <p:nvPr/>
        </p:nvSpPr>
        <p:spPr bwMode="auto">
          <a:xfrm>
            <a:off x="7674792" y="2061465"/>
            <a:ext cx="376036" cy="393267"/>
          </a:xfrm>
          <a:custGeom>
            <a:avLst/>
            <a:gdLst>
              <a:gd name="T0" fmla="*/ 59232377 w 21600"/>
              <a:gd name="T1" fmla="*/ 67792521 h 21600"/>
              <a:gd name="T2" fmla="*/ 59232377 w 21600"/>
              <a:gd name="T3" fmla="*/ 67792521 h 21600"/>
              <a:gd name="T4" fmla="*/ 59232377 w 21600"/>
              <a:gd name="T5" fmla="*/ 67792521 h 21600"/>
              <a:gd name="T6" fmla="*/ 59232377 w 21600"/>
              <a:gd name="T7" fmla="*/ 67792521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15020"/>
                </a:moveTo>
                <a:lnTo>
                  <a:pt x="21600" y="12986"/>
                </a:lnTo>
                <a:lnTo>
                  <a:pt x="12524" y="7618"/>
                </a:lnTo>
                <a:lnTo>
                  <a:pt x="12524" y="1645"/>
                </a:lnTo>
                <a:cubicBezTo>
                  <a:pt x="12524" y="822"/>
                  <a:pt x="11662" y="0"/>
                  <a:pt x="10800" y="0"/>
                </a:cubicBezTo>
                <a:cubicBezTo>
                  <a:pt x="9938" y="0"/>
                  <a:pt x="9076" y="822"/>
                  <a:pt x="9076" y="1645"/>
                </a:cubicBezTo>
                <a:lnTo>
                  <a:pt x="9076" y="7618"/>
                </a:lnTo>
                <a:lnTo>
                  <a:pt x="0" y="12986"/>
                </a:lnTo>
                <a:lnTo>
                  <a:pt x="0" y="15020"/>
                </a:lnTo>
                <a:lnTo>
                  <a:pt x="9076" y="12337"/>
                </a:lnTo>
                <a:lnTo>
                  <a:pt x="9076" y="18310"/>
                </a:lnTo>
                <a:lnTo>
                  <a:pt x="6897" y="19955"/>
                </a:lnTo>
                <a:lnTo>
                  <a:pt x="6897" y="21600"/>
                </a:lnTo>
                <a:lnTo>
                  <a:pt x="10800" y="20604"/>
                </a:lnTo>
                <a:lnTo>
                  <a:pt x="14657" y="21600"/>
                </a:lnTo>
                <a:lnTo>
                  <a:pt x="14657" y="19955"/>
                </a:lnTo>
                <a:lnTo>
                  <a:pt x="12524" y="18310"/>
                </a:lnTo>
                <a:lnTo>
                  <a:pt x="12524" y="12337"/>
                </a:lnTo>
                <a:lnTo>
                  <a:pt x="21600" y="15020"/>
                </a:lnTo>
              </a:path>
            </a:pathLst>
          </a:custGeom>
          <a:solidFill>
            <a:srgbClr val="FE9903"/>
          </a:solidFill>
          <a:ln w="12700">
            <a:noFill/>
            <a:miter lim="400000"/>
            <a:headEnd/>
            <a:tailEnd/>
          </a:ln>
        </p:spPr>
        <p:txBody>
          <a:bodyPr wrap="square" lIns="91440" tIns="45720" rIns="91440" bIns="45720" anchor="ctr">
            <a:normAutofit/>
          </a:bodyPr>
          <a:lstStyle/>
          <a:p>
            <a:endParaRPr lang="ar-IQ" sz="700"/>
          </a:p>
        </p:txBody>
      </p:sp>
      <p:sp>
        <p:nvSpPr>
          <p:cNvPr id="19" name="ïṥḷíḍé">
            <a:extLst>
              <a:ext uri="{FF2B5EF4-FFF2-40B4-BE49-F238E27FC236}">
                <a16:creationId xmlns="" xmlns:a16="http://schemas.microsoft.com/office/drawing/2014/main" id="{512554B9-213A-4EDF-BEC2-93EC18B0F1AD}"/>
              </a:ext>
            </a:extLst>
          </p:cNvPr>
          <p:cNvSpPr/>
          <p:nvPr/>
        </p:nvSpPr>
        <p:spPr bwMode="auto">
          <a:xfrm>
            <a:off x="7639774" y="4862931"/>
            <a:ext cx="446070" cy="253972"/>
          </a:xfrm>
          <a:custGeom>
            <a:avLst/>
            <a:gdLst>
              <a:gd name="T0" fmla="*/ 383382 w 21600"/>
              <a:gd name="T1" fmla="*/ 218281 h 21600"/>
              <a:gd name="T2" fmla="*/ 383382 w 21600"/>
              <a:gd name="T3" fmla="*/ 218281 h 21600"/>
              <a:gd name="T4" fmla="*/ 383382 w 21600"/>
              <a:gd name="T5" fmla="*/ 218281 h 21600"/>
              <a:gd name="T6" fmla="*/ 383382 w 21600"/>
              <a:gd name="T7" fmla="*/ 218281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792" y="6151"/>
                </a:moveTo>
                <a:cubicBezTo>
                  <a:pt x="9330" y="6151"/>
                  <a:pt x="8144" y="8233"/>
                  <a:pt x="8144" y="10798"/>
                </a:cubicBezTo>
                <a:cubicBezTo>
                  <a:pt x="8144" y="13365"/>
                  <a:pt x="9330" y="15444"/>
                  <a:pt x="10792" y="15444"/>
                </a:cubicBezTo>
                <a:cubicBezTo>
                  <a:pt x="12255" y="15444"/>
                  <a:pt x="13439" y="13365"/>
                  <a:pt x="13439" y="10798"/>
                </a:cubicBezTo>
                <a:cubicBezTo>
                  <a:pt x="13439" y="8233"/>
                  <a:pt x="12255" y="6151"/>
                  <a:pt x="10792" y="6151"/>
                </a:cubicBezTo>
                <a:cubicBezTo>
                  <a:pt x="10792" y="6151"/>
                  <a:pt x="10792" y="6151"/>
                  <a:pt x="10792" y="6151"/>
                </a:cubicBezTo>
                <a:close/>
                <a:moveTo>
                  <a:pt x="10792" y="16837"/>
                </a:moveTo>
                <a:cubicBezTo>
                  <a:pt x="8891" y="16837"/>
                  <a:pt x="7349" y="14133"/>
                  <a:pt x="7349" y="10798"/>
                </a:cubicBezTo>
                <a:cubicBezTo>
                  <a:pt x="7349" y="7464"/>
                  <a:pt x="8891" y="4758"/>
                  <a:pt x="10792" y="4758"/>
                </a:cubicBezTo>
                <a:cubicBezTo>
                  <a:pt x="12692" y="4758"/>
                  <a:pt x="14234" y="7464"/>
                  <a:pt x="14234" y="10798"/>
                </a:cubicBezTo>
                <a:cubicBezTo>
                  <a:pt x="14234" y="14133"/>
                  <a:pt x="12692" y="16837"/>
                  <a:pt x="10792" y="16837"/>
                </a:cubicBezTo>
                <a:cubicBezTo>
                  <a:pt x="10792" y="16837"/>
                  <a:pt x="10792" y="16837"/>
                  <a:pt x="10792" y="16837"/>
                </a:cubicBezTo>
                <a:close/>
                <a:moveTo>
                  <a:pt x="10798" y="2529"/>
                </a:moveTo>
                <a:cubicBezTo>
                  <a:pt x="7044" y="2529"/>
                  <a:pt x="3731" y="5800"/>
                  <a:pt x="1715" y="10795"/>
                </a:cubicBezTo>
                <a:cubicBezTo>
                  <a:pt x="3731" y="15793"/>
                  <a:pt x="7044" y="19062"/>
                  <a:pt x="10798" y="19062"/>
                </a:cubicBezTo>
                <a:cubicBezTo>
                  <a:pt x="14554" y="19062"/>
                  <a:pt x="17866" y="15793"/>
                  <a:pt x="19882" y="10795"/>
                </a:cubicBezTo>
                <a:cubicBezTo>
                  <a:pt x="17866" y="5800"/>
                  <a:pt x="14554" y="2529"/>
                  <a:pt x="10798" y="2529"/>
                </a:cubicBezTo>
                <a:cubicBezTo>
                  <a:pt x="10798" y="2529"/>
                  <a:pt x="10798" y="2529"/>
                  <a:pt x="10798" y="2529"/>
                </a:cubicBezTo>
                <a:close/>
                <a:moveTo>
                  <a:pt x="10799" y="21599"/>
                </a:moveTo>
                <a:cubicBezTo>
                  <a:pt x="6203" y="21599"/>
                  <a:pt x="2193" y="17259"/>
                  <a:pt x="0" y="10800"/>
                </a:cubicBezTo>
                <a:cubicBezTo>
                  <a:pt x="2193" y="4340"/>
                  <a:pt x="6203" y="0"/>
                  <a:pt x="10799" y="0"/>
                </a:cubicBezTo>
                <a:cubicBezTo>
                  <a:pt x="15396" y="0"/>
                  <a:pt x="19406" y="4340"/>
                  <a:pt x="21600" y="10800"/>
                </a:cubicBezTo>
                <a:cubicBezTo>
                  <a:pt x="19406" y="17259"/>
                  <a:pt x="15396" y="21599"/>
                  <a:pt x="10799" y="21599"/>
                </a:cubicBezTo>
                <a:cubicBezTo>
                  <a:pt x="10799" y="21599"/>
                  <a:pt x="10799" y="21599"/>
                  <a:pt x="10799" y="21599"/>
                </a:cubicBezTo>
                <a:close/>
              </a:path>
            </a:pathLst>
          </a:custGeom>
          <a:solidFill>
            <a:srgbClr val="FE9903"/>
          </a:solidFill>
          <a:ln>
            <a:noFill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endParaRPr lang="id-ID" sz="700"/>
          </a:p>
        </p:txBody>
      </p:sp>
      <p:sp>
        <p:nvSpPr>
          <p:cNvPr id="20" name="îślïḓê">
            <a:extLst>
              <a:ext uri="{FF2B5EF4-FFF2-40B4-BE49-F238E27FC236}">
                <a16:creationId xmlns="" xmlns:a16="http://schemas.microsoft.com/office/drawing/2014/main" id="{D0FB82B1-98AB-409A-B727-EC258FEC266A}"/>
              </a:ext>
            </a:extLst>
          </p:cNvPr>
          <p:cNvSpPr/>
          <p:nvPr/>
        </p:nvSpPr>
        <p:spPr>
          <a:xfrm>
            <a:off x="1068261" y="4682594"/>
            <a:ext cx="2102661" cy="360673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21" name="îślïḓê">
            <a:extLst>
              <a:ext uri="{FF2B5EF4-FFF2-40B4-BE49-F238E27FC236}">
                <a16:creationId xmlns="" xmlns:a16="http://schemas.microsoft.com/office/drawing/2014/main" id="{A092EDE1-8968-42F5-9CFB-07B0C5226362}"/>
              </a:ext>
            </a:extLst>
          </p:cNvPr>
          <p:cNvSpPr/>
          <p:nvPr/>
        </p:nvSpPr>
        <p:spPr>
          <a:xfrm>
            <a:off x="8781740" y="1920471"/>
            <a:ext cx="2102661" cy="360673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22" name="îślïḓê">
            <a:extLst>
              <a:ext uri="{FF2B5EF4-FFF2-40B4-BE49-F238E27FC236}">
                <a16:creationId xmlns="" xmlns:a16="http://schemas.microsoft.com/office/drawing/2014/main" id="{F6BE8443-06B2-4629-BA58-46A03C0156AF}"/>
              </a:ext>
            </a:extLst>
          </p:cNvPr>
          <p:cNvSpPr/>
          <p:nvPr/>
        </p:nvSpPr>
        <p:spPr>
          <a:xfrm>
            <a:off x="9305162" y="3452498"/>
            <a:ext cx="2102661" cy="360673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23" name="îślïḓê">
            <a:extLst>
              <a:ext uri="{FF2B5EF4-FFF2-40B4-BE49-F238E27FC236}">
                <a16:creationId xmlns="" xmlns:a16="http://schemas.microsoft.com/office/drawing/2014/main" id="{F23E22DF-7D1D-4113-93AF-018FA160603E}"/>
              </a:ext>
            </a:extLst>
          </p:cNvPr>
          <p:cNvSpPr/>
          <p:nvPr/>
        </p:nvSpPr>
        <p:spPr>
          <a:xfrm>
            <a:off x="8912619" y="4989917"/>
            <a:ext cx="2102661" cy="360673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3567483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378E129-25B6-48B6-BBB1-5C476B2E0776}"/>
              </a:ext>
            </a:extLst>
          </p:cNvPr>
          <p:cNvSpPr/>
          <p:nvPr/>
        </p:nvSpPr>
        <p:spPr>
          <a:xfrm>
            <a:off x="497712" y="451412"/>
            <a:ext cx="2349660" cy="6134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ED857A0B-BC9B-40CC-ACAE-DF9491157033}"/>
              </a:ext>
            </a:extLst>
          </p:cNvPr>
          <p:cNvSpPr/>
          <p:nvPr/>
        </p:nvSpPr>
        <p:spPr>
          <a:xfrm>
            <a:off x="686296" y="578734"/>
            <a:ext cx="381965" cy="38196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42545C5-B2AD-442C-A826-90BA8A6256B0}"/>
              </a:ext>
            </a:extLst>
          </p:cNvPr>
          <p:cNvSpPr txBox="1"/>
          <p:nvPr/>
        </p:nvSpPr>
        <p:spPr>
          <a:xfrm>
            <a:off x="1212944" y="538883"/>
            <a:ext cx="148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添加标题</a:t>
            </a:r>
          </a:p>
        </p:txBody>
      </p:sp>
      <p:sp>
        <p:nvSpPr>
          <p:cNvPr id="5" name="íslídè">
            <a:extLst>
              <a:ext uri="{FF2B5EF4-FFF2-40B4-BE49-F238E27FC236}">
                <a16:creationId xmlns="" xmlns:a16="http://schemas.microsoft.com/office/drawing/2014/main" id="{1A80F25F-B566-43B8-92B7-6953560E5AC7}"/>
              </a:ext>
            </a:extLst>
          </p:cNvPr>
          <p:cNvSpPr/>
          <p:nvPr/>
        </p:nvSpPr>
        <p:spPr>
          <a:xfrm>
            <a:off x="1212944" y="2455384"/>
            <a:ext cx="2971775" cy="2865352"/>
          </a:xfrm>
          <a:prstGeom prst="roundRect">
            <a:avLst>
              <a:gd name="adj" fmla="val 155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îšľïďè">
            <a:extLst>
              <a:ext uri="{FF2B5EF4-FFF2-40B4-BE49-F238E27FC236}">
                <a16:creationId xmlns="" xmlns:a16="http://schemas.microsoft.com/office/drawing/2014/main" id="{62A492A8-6162-43D4-A33C-574F39F72F70}"/>
              </a:ext>
            </a:extLst>
          </p:cNvPr>
          <p:cNvSpPr/>
          <p:nvPr/>
        </p:nvSpPr>
        <p:spPr>
          <a:xfrm>
            <a:off x="1777510" y="2282936"/>
            <a:ext cx="4512484" cy="3189440"/>
          </a:xfrm>
          <a:prstGeom prst="roundRect">
            <a:avLst>
              <a:gd name="adj" fmla="val 1551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377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ïşľîďé">
            <a:extLst>
              <a:ext uri="{FF2B5EF4-FFF2-40B4-BE49-F238E27FC236}">
                <a16:creationId xmlns="" xmlns:a16="http://schemas.microsoft.com/office/drawing/2014/main" id="{D54B421D-F8E2-4CEB-A453-B90E7B2B53CC}"/>
              </a:ext>
            </a:extLst>
          </p:cNvPr>
          <p:cNvSpPr/>
          <p:nvPr/>
        </p:nvSpPr>
        <p:spPr bwMode="auto">
          <a:xfrm>
            <a:off x="6854560" y="4253102"/>
            <a:ext cx="510975" cy="491413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rgbClr val="FE9903"/>
          </a:solidFill>
          <a:ln>
            <a:noFill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8" name="iṥļíḋe">
            <a:extLst>
              <a:ext uri="{FF2B5EF4-FFF2-40B4-BE49-F238E27FC236}">
                <a16:creationId xmlns="" xmlns:a16="http://schemas.microsoft.com/office/drawing/2014/main" id="{B949E9E0-5948-4E0A-A206-B0CC74F7BE3E}"/>
              </a:ext>
            </a:extLst>
          </p:cNvPr>
          <p:cNvSpPr/>
          <p:nvPr/>
        </p:nvSpPr>
        <p:spPr bwMode="auto">
          <a:xfrm>
            <a:off x="6854560" y="2872325"/>
            <a:ext cx="510979" cy="491577"/>
          </a:xfrm>
          <a:custGeom>
            <a:avLst/>
            <a:gdLst>
              <a:gd name="connsiteX0" fmla="*/ 195114 w 608814"/>
              <a:gd name="connsiteY0" fmla="*/ 351627 h 585693"/>
              <a:gd name="connsiteX1" fmla="*/ 258290 w 608814"/>
              <a:gd name="connsiteY1" fmla="*/ 351627 h 585693"/>
              <a:gd name="connsiteX2" fmla="*/ 282731 w 608814"/>
              <a:gd name="connsiteY2" fmla="*/ 376018 h 585693"/>
              <a:gd name="connsiteX3" fmla="*/ 282731 w 608814"/>
              <a:gd name="connsiteY3" fmla="*/ 561210 h 585693"/>
              <a:gd name="connsiteX4" fmla="*/ 258290 w 608814"/>
              <a:gd name="connsiteY4" fmla="*/ 585693 h 585693"/>
              <a:gd name="connsiteX5" fmla="*/ 195114 w 608814"/>
              <a:gd name="connsiteY5" fmla="*/ 585693 h 585693"/>
              <a:gd name="connsiteX6" fmla="*/ 170673 w 608814"/>
              <a:gd name="connsiteY6" fmla="*/ 561210 h 585693"/>
              <a:gd name="connsiteX7" fmla="*/ 170673 w 608814"/>
              <a:gd name="connsiteY7" fmla="*/ 376018 h 585693"/>
              <a:gd name="connsiteX8" fmla="*/ 195114 w 608814"/>
              <a:gd name="connsiteY8" fmla="*/ 351627 h 585693"/>
              <a:gd name="connsiteX9" fmla="*/ 358100 w 608814"/>
              <a:gd name="connsiteY9" fmla="*/ 249872 h 585693"/>
              <a:gd name="connsiteX10" fmla="*/ 421316 w 608814"/>
              <a:gd name="connsiteY10" fmla="*/ 249872 h 585693"/>
              <a:gd name="connsiteX11" fmla="*/ 445737 w 608814"/>
              <a:gd name="connsiteY11" fmla="*/ 274267 h 585693"/>
              <a:gd name="connsiteX12" fmla="*/ 445737 w 608814"/>
              <a:gd name="connsiteY12" fmla="*/ 561206 h 585693"/>
              <a:gd name="connsiteX13" fmla="*/ 421316 w 608814"/>
              <a:gd name="connsiteY13" fmla="*/ 585693 h 585693"/>
              <a:gd name="connsiteX14" fmla="*/ 358100 w 608814"/>
              <a:gd name="connsiteY14" fmla="*/ 585693 h 585693"/>
              <a:gd name="connsiteX15" fmla="*/ 333679 w 608814"/>
              <a:gd name="connsiteY15" fmla="*/ 561206 h 585693"/>
              <a:gd name="connsiteX16" fmla="*/ 333679 w 608814"/>
              <a:gd name="connsiteY16" fmla="*/ 274267 h 585693"/>
              <a:gd name="connsiteX17" fmla="*/ 358100 w 608814"/>
              <a:gd name="connsiteY17" fmla="*/ 249872 h 585693"/>
              <a:gd name="connsiteX18" fmla="*/ 140260 w 608814"/>
              <a:gd name="connsiteY18" fmla="*/ 224680 h 585693"/>
              <a:gd name="connsiteX19" fmla="*/ 191844 w 608814"/>
              <a:gd name="connsiteY19" fmla="*/ 276122 h 585693"/>
              <a:gd name="connsiteX20" fmla="*/ 140260 w 608814"/>
              <a:gd name="connsiteY20" fmla="*/ 327564 h 585693"/>
              <a:gd name="connsiteX21" fmla="*/ 88676 w 608814"/>
              <a:gd name="connsiteY21" fmla="*/ 276122 h 585693"/>
              <a:gd name="connsiteX22" fmla="*/ 140260 w 608814"/>
              <a:gd name="connsiteY22" fmla="*/ 224680 h 585693"/>
              <a:gd name="connsiteX23" fmla="*/ 521177 w 608814"/>
              <a:gd name="connsiteY23" fmla="*/ 148117 h 585693"/>
              <a:gd name="connsiteX24" fmla="*/ 584301 w 608814"/>
              <a:gd name="connsiteY24" fmla="*/ 148117 h 585693"/>
              <a:gd name="connsiteX25" fmla="*/ 608814 w 608814"/>
              <a:gd name="connsiteY25" fmla="*/ 172601 h 585693"/>
              <a:gd name="connsiteX26" fmla="*/ 608814 w 608814"/>
              <a:gd name="connsiteY26" fmla="*/ 561209 h 585693"/>
              <a:gd name="connsiteX27" fmla="*/ 584301 w 608814"/>
              <a:gd name="connsiteY27" fmla="*/ 585693 h 585693"/>
              <a:gd name="connsiteX28" fmla="*/ 521177 w 608814"/>
              <a:gd name="connsiteY28" fmla="*/ 585693 h 585693"/>
              <a:gd name="connsiteX29" fmla="*/ 496756 w 608814"/>
              <a:gd name="connsiteY29" fmla="*/ 561209 h 585693"/>
              <a:gd name="connsiteX30" fmla="*/ 496756 w 608814"/>
              <a:gd name="connsiteY30" fmla="*/ 172601 h 585693"/>
              <a:gd name="connsiteX31" fmla="*/ 521177 w 608814"/>
              <a:gd name="connsiteY31" fmla="*/ 148117 h 585693"/>
              <a:gd name="connsiteX32" fmla="*/ 116229 w 608814"/>
              <a:gd name="connsiteY32" fmla="*/ 131322 h 585693"/>
              <a:gd name="connsiteX33" fmla="*/ 164246 w 608814"/>
              <a:gd name="connsiteY33" fmla="*/ 131322 h 585693"/>
              <a:gd name="connsiteX34" fmla="*/ 184061 w 608814"/>
              <a:gd name="connsiteY34" fmla="*/ 151113 h 585693"/>
              <a:gd name="connsiteX35" fmla="*/ 184061 w 608814"/>
              <a:gd name="connsiteY35" fmla="*/ 171457 h 585693"/>
              <a:gd name="connsiteX36" fmla="*/ 208669 w 608814"/>
              <a:gd name="connsiteY36" fmla="*/ 186094 h 585693"/>
              <a:gd name="connsiteX37" fmla="*/ 226641 w 608814"/>
              <a:gd name="connsiteY37" fmla="*/ 175692 h 585693"/>
              <a:gd name="connsiteX38" fmla="*/ 253737 w 608814"/>
              <a:gd name="connsiteY38" fmla="*/ 182964 h 585693"/>
              <a:gd name="connsiteX39" fmla="*/ 277792 w 608814"/>
              <a:gd name="connsiteY39" fmla="*/ 224572 h 585693"/>
              <a:gd name="connsiteX40" fmla="*/ 279727 w 608814"/>
              <a:gd name="connsiteY40" fmla="*/ 239577 h 585693"/>
              <a:gd name="connsiteX41" fmla="*/ 270511 w 608814"/>
              <a:gd name="connsiteY41" fmla="*/ 251544 h 585693"/>
              <a:gd name="connsiteX42" fmla="*/ 252355 w 608814"/>
              <a:gd name="connsiteY42" fmla="*/ 262038 h 585693"/>
              <a:gd name="connsiteX43" fmla="*/ 253829 w 608814"/>
              <a:gd name="connsiteY43" fmla="*/ 276122 h 585693"/>
              <a:gd name="connsiteX44" fmla="*/ 252355 w 608814"/>
              <a:gd name="connsiteY44" fmla="*/ 290206 h 585693"/>
              <a:gd name="connsiteX45" fmla="*/ 270511 w 608814"/>
              <a:gd name="connsiteY45" fmla="*/ 300700 h 585693"/>
              <a:gd name="connsiteX46" fmla="*/ 278714 w 608814"/>
              <a:gd name="connsiteY46" fmla="*/ 325094 h 585693"/>
              <a:gd name="connsiteX47" fmla="*/ 258253 w 608814"/>
              <a:gd name="connsiteY47" fmla="*/ 321136 h 585693"/>
              <a:gd name="connsiteX48" fmla="*/ 195858 w 608814"/>
              <a:gd name="connsiteY48" fmla="*/ 321136 h 585693"/>
              <a:gd name="connsiteX49" fmla="*/ 212171 w 608814"/>
              <a:gd name="connsiteY49" fmla="*/ 276122 h 585693"/>
              <a:gd name="connsiteX50" fmla="*/ 140191 w 608814"/>
              <a:gd name="connsiteY50" fmla="*/ 204320 h 585693"/>
              <a:gd name="connsiteX51" fmla="*/ 68304 w 608814"/>
              <a:gd name="connsiteY51" fmla="*/ 276122 h 585693"/>
              <a:gd name="connsiteX52" fmla="*/ 140191 w 608814"/>
              <a:gd name="connsiteY52" fmla="*/ 348016 h 585693"/>
              <a:gd name="connsiteX53" fmla="*/ 148486 w 608814"/>
              <a:gd name="connsiteY53" fmla="*/ 347095 h 585693"/>
              <a:gd name="connsiteX54" fmla="*/ 140099 w 608814"/>
              <a:gd name="connsiteY54" fmla="*/ 376000 h 585693"/>
              <a:gd name="connsiteX55" fmla="*/ 140099 w 608814"/>
              <a:gd name="connsiteY55" fmla="*/ 420922 h 585693"/>
              <a:gd name="connsiteX56" fmla="*/ 116229 w 608814"/>
              <a:gd name="connsiteY56" fmla="*/ 420922 h 585693"/>
              <a:gd name="connsiteX57" fmla="*/ 96413 w 608814"/>
              <a:gd name="connsiteY57" fmla="*/ 401131 h 585693"/>
              <a:gd name="connsiteX58" fmla="*/ 96413 w 608814"/>
              <a:gd name="connsiteY58" fmla="*/ 380787 h 585693"/>
              <a:gd name="connsiteX59" fmla="*/ 71806 w 608814"/>
              <a:gd name="connsiteY59" fmla="*/ 366150 h 585693"/>
              <a:gd name="connsiteX60" fmla="*/ 53742 w 608814"/>
              <a:gd name="connsiteY60" fmla="*/ 376552 h 585693"/>
              <a:gd name="connsiteX61" fmla="*/ 38719 w 608814"/>
              <a:gd name="connsiteY61" fmla="*/ 378577 h 585693"/>
              <a:gd name="connsiteX62" fmla="*/ 26738 w 608814"/>
              <a:gd name="connsiteY62" fmla="*/ 369372 h 585693"/>
              <a:gd name="connsiteX63" fmla="*/ 2683 w 608814"/>
              <a:gd name="connsiteY63" fmla="*/ 327764 h 585693"/>
              <a:gd name="connsiteX64" fmla="*/ 9872 w 608814"/>
              <a:gd name="connsiteY64" fmla="*/ 300700 h 585693"/>
              <a:gd name="connsiteX65" fmla="*/ 28120 w 608814"/>
              <a:gd name="connsiteY65" fmla="*/ 290206 h 585693"/>
              <a:gd name="connsiteX66" fmla="*/ 26645 w 608814"/>
              <a:gd name="connsiteY66" fmla="*/ 276122 h 585693"/>
              <a:gd name="connsiteX67" fmla="*/ 28120 w 608814"/>
              <a:gd name="connsiteY67" fmla="*/ 262038 h 585693"/>
              <a:gd name="connsiteX68" fmla="*/ 9872 w 608814"/>
              <a:gd name="connsiteY68" fmla="*/ 251544 h 585693"/>
              <a:gd name="connsiteX69" fmla="*/ 2683 w 608814"/>
              <a:gd name="connsiteY69" fmla="*/ 224572 h 585693"/>
              <a:gd name="connsiteX70" fmla="*/ 26738 w 608814"/>
              <a:gd name="connsiteY70" fmla="*/ 182964 h 585693"/>
              <a:gd name="connsiteX71" fmla="*/ 38719 w 608814"/>
              <a:gd name="connsiteY71" fmla="*/ 173759 h 585693"/>
              <a:gd name="connsiteX72" fmla="*/ 53742 w 608814"/>
              <a:gd name="connsiteY72" fmla="*/ 175692 h 585693"/>
              <a:gd name="connsiteX73" fmla="*/ 71806 w 608814"/>
              <a:gd name="connsiteY73" fmla="*/ 186094 h 585693"/>
              <a:gd name="connsiteX74" fmla="*/ 96413 w 608814"/>
              <a:gd name="connsiteY74" fmla="*/ 171457 h 585693"/>
              <a:gd name="connsiteX75" fmla="*/ 96413 w 608814"/>
              <a:gd name="connsiteY75" fmla="*/ 151113 h 585693"/>
              <a:gd name="connsiteX76" fmla="*/ 116229 w 608814"/>
              <a:gd name="connsiteY76" fmla="*/ 131322 h 585693"/>
              <a:gd name="connsiteX77" fmla="*/ 445756 w 608814"/>
              <a:gd name="connsiteY77" fmla="*/ 83476 h 585693"/>
              <a:gd name="connsiteX78" fmla="*/ 414140 w 608814"/>
              <a:gd name="connsiteY78" fmla="*/ 115044 h 585693"/>
              <a:gd name="connsiteX79" fmla="*/ 445756 w 608814"/>
              <a:gd name="connsiteY79" fmla="*/ 146520 h 585693"/>
              <a:gd name="connsiteX80" fmla="*/ 477371 w 608814"/>
              <a:gd name="connsiteY80" fmla="*/ 115044 h 585693"/>
              <a:gd name="connsiteX81" fmla="*/ 445756 w 608814"/>
              <a:gd name="connsiteY81" fmla="*/ 83476 h 585693"/>
              <a:gd name="connsiteX82" fmla="*/ 426676 w 608814"/>
              <a:gd name="connsiteY82" fmla="*/ 0 h 585693"/>
              <a:gd name="connsiteX83" fmla="*/ 464835 w 608814"/>
              <a:gd name="connsiteY83" fmla="*/ 0 h 585693"/>
              <a:gd name="connsiteX84" fmla="*/ 480597 w 608814"/>
              <a:gd name="connsiteY84" fmla="*/ 15738 h 585693"/>
              <a:gd name="connsiteX85" fmla="*/ 480597 w 608814"/>
              <a:gd name="connsiteY85" fmla="*/ 31936 h 585693"/>
              <a:gd name="connsiteX86" fmla="*/ 500138 w 608814"/>
              <a:gd name="connsiteY86" fmla="*/ 43533 h 585693"/>
              <a:gd name="connsiteX87" fmla="*/ 514425 w 608814"/>
              <a:gd name="connsiteY87" fmla="*/ 35249 h 585693"/>
              <a:gd name="connsiteX88" fmla="*/ 535901 w 608814"/>
              <a:gd name="connsiteY88" fmla="*/ 40956 h 585693"/>
              <a:gd name="connsiteX89" fmla="*/ 554981 w 608814"/>
              <a:gd name="connsiteY89" fmla="*/ 73996 h 585693"/>
              <a:gd name="connsiteX90" fmla="*/ 556640 w 608814"/>
              <a:gd name="connsiteY90" fmla="*/ 85961 h 585693"/>
              <a:gd name="connsiteX91" fmla="*/ 549266 w 608814"/>
              <a:gd name="connsiteY91" fmla="*/ 95440 h 585693"/>
              <a:gd name="connsiteX92" fmla="*/ 534887 w 608814"/>
              <a:gd name="connsiteY92" fmla="*/ 103815 h 585693"/>
              <a:gd name="connsiteX93" fmla="*/ 535993 w 608814"/>
              <a:gd name="connsiteY93" fmla="*/ 115044 h 585693"/>
              <a:gd name="connsiteX94" fmla="*/ 535717 w 608814"/>
              <a:gd name="connsiteY94" fmla="*/ 117621 h 585693"/>
              <a:gd name="connsiteX95" fmla="*/ 521153 w 608814"/>
              <a:gd name="connsiteY95" fmla="*/ 117621 h 585693"/>
              <a:gd name="connsiteX96" fmla="*/ 466126 w 608814"/>
              <a:gd name="connsiteY96" fmla="*/ 172565 h 585693"/>
              <a:gd name="connsiteX97" fmla="*/ 466126 w 608814"/>
              <a:gd name="connsiteY97" fmla="*/ 229719 h 585693"/>
              <a:gd name="connsiteX98" fmla="*/ 466126 w 608814"/>
              <a:gd name="connsiteY98" fmla="*/ 242604 h 585693"/>
              <a:gd name="connsiteX99" fmla="*/ 453590 w 608814"/>
              <a:gd name="connsiteY99" fmla="*/ 229995 h 585693"/>
              <a:gd name="connsiteX100" fmla="*/ 421330 w 608814"/>
              <a:gd name="connsiteY100" fmla="*/ 219319 h 585693"/>
              <a:gd name="connsiteX101" fmla="*/ 411928 w 608814"/>
              <a:gd name="connsiteY101" fmla="*/ 219319 h 585693"/>
              <a:gd name="connsiteX102" fmla="*/ 410914 w 608814"/>
              <a:gd name="connsiteY102" fmla="*/ 214257 h 585693"/>
              <a:gd name="connsiteX103" fmla="*/ 410914 w 608814"/>
              <a:gd name="connsiteY103" fmla="*/ 198059 h 585693"/>
              <a:gd name="connsiteX104" fmla="*/ 391373 w 608814"/>
              <a:gd name="connsiteY104" fmla="*/ 186463 h 585693"/>
              <a:gd name="connsiteX105" fmla="*/ 377086 w 608814"/>
              <a:gd name="connsiteY105" fmla="*/ 194746 h 585693"/>
              <a:gd name="connsiteX106" fmla="*/ 365104 w 608814"/>
              <a:gd name="connsiteY106" fmla="*/ 196310 h 585693"/>
              <a:gd name="connsiteX107" fmla="*/ 355610 w 608814"/>
              <a:gd name="connsiteY107" fmla="*/ 189040 h 585693"/>
              <a:gd name="connsiteX108" fmla="*/ 336530 w 608814"/>
              <a:gd name="connsiteY108" fmla="*/ 155999 h 585693"/>
              <a:gd name="connsiteX109" fmla="*/ 342245 w 608814"/>
              <a:gd name="connsiteY109" fmla="*/ 134463 h 585693"/>
              <a:gd name="connsiteX110" fmla="*/ 356716 w 608814"/>
              <a:gd name="connsiteY110" fmla="*/ 126180 h 585693"/>
              <a:gd name="connsiteX111" fmla="*/ 355518 w 608814"/>
              <a:gd name="connsiteY111" fmla="*/ 115044 h 585693"/>
              <a:gd name="connsiteX112" fmla="*/ 356716 w 608814"/>
              <a:gd name="connsiteY112" fmla="*/ 103815 h 585693"/>
              <a:gd name="connsiteX113" fmla="*/ 342245 w 608814"/>
              <a:gd name="connsiteY113" fmla="*/ 95440 h 585693"/>
              <a:gd name="connsiteX114" fmla="*/ 336530 w 608814"/>
              <a:gd name="connsiteY114" fmla="*/ 73996 h 585693"/>
              <a:gd name="connsiteX115" fmla="*/ 355610 w 608814"/>
              <a:gd name="connsiteY115" fmla="*/ 40956 h 585693"/>
              <a:gd name="connsiteX116" fmla="*/ 365104 w 608814"/>
              <a:gd name="connsiteY116" fmla="*/ 33685 h 585693"/>
              <a:gd name="connsiteX117" fmla="*/ 377086 w 608814"/>
              <a:gd name="connsiteY117" fmla="*/ 35249 h 585693"/>
              <a:gd name="connsiteX118" fmla="*/ 391373 w 608814"/>
              <a:gd name="connsiteY118" fmla="*/ 43533 h 585693"/>
              <a:gd name="connsiteX119" fmla="*/ 410914 w 608814"/>
              <a:gd name="connsiteY119" fmla="*/ 31936 h 585693"/>
              <a:gd name="connsiteX120" fmla="*/ 410914 w 608814"/>
              <a:gd name="connsiteY120" fmla="*/ 15738 h 585693"/>
              <a:gd name="connsiteX121" fmla="*/ 426676 w 608814"/>
              <a:gd name="connsiteY121" fmla="*/ 0 h 5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608814" h="585693">
                <a:moveTo>
                  <a:pt x="195114" y="351627"/>
                </a:moveTo>
                <a:lnTo>
                  <a:pt x="258290" y="351627"/>
                </a:lnTo>
                <a:cubicBezTo>
                  <a:pt x="271848" y="351627"/>
                  <a:pt x="282731" y="362580"/>
                  <a:pt x="282731" y="376018"/>
                </a:cubicBezTo>
                <a:lnTo>
                  <a:pt x="282731" y="561210"/>
                </a:lnTo>
                <a:cubicBezTo>
                  <a:pt x="282731" y="574740"/>
                  <a:pt x="271848" y="585693"/>
                  <a:pt x="258290" y="585693"/>
                </a:cubicBezTo>
                <a:lnTo>
                  <a:pt x="195114" y="585693"/>
                </a:lnTo>
                <a:cubicBezTo>
                  <a:pt x="181556" y="585693"/>
                  <a:pt x="170673" y="574740"/>
                  <a:pt x="170673" y="561210"/>
                </a:cubicBezTo>
                <a:lnTo>
                  <a:pt x="170673" y="376018"/>
                </a:lnTo>
                <a:cubicBezTo>
                  <a:pt x="170673" y="362580"/>
                  <a:pt x="181556" y="351627"/>
                  <a:pt x="195114" y="351627"/>
                </a:cubicBezTo>
                <a:close/>
                <a:moveTo>
                  <a:pt x="358100" y="249872"/>
                </a:moveTo>
                <a:lnTo>
                  <a:pt x="421316" y="249872"/>
                </a:lnTo>
                <a:cubicBezTo>
                  <a:pt x="434771" y="249872"/>
                  <a:pt x="445737" y="260735"/>
                  <a:pt x="445737" y="274267"/>
                </a:cubicBezTo>
                <a:lnTo>
                  <a:pt x="445737" y="561206"/>
                </a:lnTo>
                <a:cubicBezTo>
                  <a:pt x="445737" y="574738"/>
                  <a:pt x="434771" y="585693"/>
                  <a:pt x="421316" y="585693"/>
                </a:cubicBezTo>
                <a:lnTo>
                  <a:pt x="358100" y="585693"/>
                </a:lnTo>
                <a:cubicBezTo>
                  <a:pt x="344645" y="585693"/>
                  <a:pt x="333679" y="574738"/>
                  <a:pt x="333679" y="561206"/>
                </a:cubicBezTo>
                <a:lnTo>
                  <a:pt x="333679" y="274267"/>
                </a:lnTo>
                <a:cubicBezTo>
                  <a:pt x="333679" y="260735"/>
                  <a:pt x="344645" y="249872"/>
                  <a:pt x="358100" y="249872"/>
                </a:cubicBezTo>
                <a:close/>
                <a:moveTo>
                  <a:pt x="140260" y="224680"/>
                </a:moveTo>
                <a:cubicBezTo>
                  <a:pt x="168749" y="224680"/>
                  <a:pt x="191844" y="247711"/>
                  <a:pt x="191844" y="276122"/>
                </a:cubicBezTo>
                <a:cubicBezTo>
                  <a:pt x="191844" y="304533"/>
                  <a:pt x="168749" y="327564"/>
                  <a:pt x="140260" y="327564"/>
                </a:cubicBezTo>
                <a:cubicBezTo>
                  <a:pt x="111771" y="327564"/>
                  <a:pt x="88676" y="304533"/>
                  <a:pt x="88676" y="276122"/>
                </a:cubicBezTo>
                <a:cubicBezTo>
                  <a:pt x="88676" y="247711"/>
                  <a:pt x="111771" y="224680"/>
                  <a:pt x="140260" y="224680"/>
                </a:cubicBezTo>
                <a:close/>
                <a:moveTo>
                  <a:pt x="521177" y="148117"/>
                </a:moveTo>
                <a:lnTo>
                  <a:pt x="584301" y="148117"/>
                </a:lnTo>
                <a:cubicBezTo>
                  <a:pt x="597848" y="148117"/>
                  <a:pt x="608814" y="159070"/>
                  <a:pt x="608814" y="172601"/>
                </a:cubicBezTo>
                <a:lnTo>
                  <a:pt x="608814" y="561209"/>
                </a:lnTo>
                <a:cubicBezTo>
                  <a:pt x="608814" y="574740"/>
                  <a:pt x="597848" y="585693"/>
                  <a:pt x="584301" y="585693"/>
                </a:cubicBezTo>
                <a:lnTo>
                  <a:pt x="521177" y="585693"/>
                </a:lnTo>
                <a:cubicBezTo>
                  <a:pt x="507722" y="585693"/>
                  <a:pt x="496756" y="574740"/>
                  <a:pt x="496756" y="561209"/>
                </a:cubicBezTo>
                <a:lnTo>
                  <a:pt x="496756" y="172601"/>
                </a:lnTo>
                <a:cubicBezTo>
                  <a:pt x="496756" y="159070"/>
                  <a:pt x="507722" y="148117"/>
                  <a:pt x="521177" y="148117"/>
                </a:cubicBezTo>
                <a:close/>
                <a:moveTo>
                  <a:pt x="116229" y="131322"/>
                </a:moveTo>
                <a:lnTo>
                  <a:pt x="164246" y="131322"/>
                </a:lnTo>
                <a:cubicBezTo>
                  <a:pt x="175214" y="131322"/>
                  <a:pt x="184061" y="140159"/>
                  <a:pt x="184061" y="151113"/>
                </a:cubicBezTo>
                <a:lnTo>
                  <a:pt x="184061" y="171457"/>
                </a:lnTo>
                <a:cubicBezTo>
                  <a:pt x="193001" y="175231"/>
                  <a:pt x="201019" y="180386"/>
                  <a:pt x="208669" y="186094"/>
                </a:cubicBezTo>
                <a:lnTo>
                  <a:pt x="226641" y="175692"/>
                </a:lnTo>
                <a:cubicBezTo>
                  <a:pt x="236134" y="170261"/>
                  <a:pt x="248300" y="173482"/>
                  <a:pt x="253737" y="182964"/>
                </a:cubicBezTo>
                <a:lnTo>
                  <a:pt x="277792" y="224572"/>
                </a:lnTo>
                <a:cubicBezTo>
                  <a:pt x="280465" y="229083"/>
                  <a:pt x="281110" y="234514"/>
                  <a:pt x="279727" y="239577"/>
                </a:cubicBezTo>
                <a:cubicBezTo>
                  <a:pt x="278437" y="244640"/>
                  <a:pt x="275119" y="248966"/>
                  <a:pt x="270511" y="251544"/>
                </a:cubicBezTo>
                <a:lnTo>
                  <a:pt x="252355" y="262038"/>
                </a:lnTo>
                <a:cubicBezTo>
                  <a:pt x="253000" y="266733"/>
                  <a:pt x="253829" y="271335"/>
                  <a:pt x="253829" y="276122"/>
                </a:cubicBezTo>
                <a:cubicBezTo>
                  <a:pt x="253829" y="281001"/>
                  <a:pt x="253000" y="285604"/>
                  <a:pt x="252355" y="290206"/>
                </a:cubicBezTo>
                <a:lnTo>
                  <a:pt x="270511" y="300700"/>
                </a:lnTo>
                <a:cubicBezTo>
                  <a:pt x="279174" y="305671"/>
                  <a:pt x="282308" y="316165"/>
                  <a:pt x="278714" y="325094"/>
                </a:cubicBezTo>
                <a:cubicBezTo>
                  <a:pt x="272354" y="322609"/>
                  <a:pt x="265442" y="321136"/>
                  <a:pt x="258253" y="321136"/>
                </a:cubicBezTo>
                <a:lnTo>
                  <a:pt x="195858" y="321136"/>
                </a:lnTo>
                <a:cubicBezTo>
                  <a:pt x="205904" y="308709"/>
                  <a:pt x="212171" y="293244"/>
                  <a:pt x="212171" y="276122"/>
                </a:cubicBezTo>
                <a:cubicBezTo>
                  <a:pt x="212171" y="236539"/>
                  <a:pt x="179914" y="204320"/>
                  <a:pt x="140191" y="204320"/>
                </a:cubicBezTo>
                <a:cubicBezTo>
                  <a:pt x="100561" y="204320"/>
                  <a:pt x="68304" y="236539"/>
                  <a:pt x="68304" y="276122"/>
                </a:cubicBezTo>
                <a:cubicBezTo>
                  <a:pt x="68304" y="315797"/>
                  <a:pt x="100561" y="348016"/>
                  <a:pt x="140191" y="348016"/>
                </a:cubicBezTo>
                <a:cubicBezTo>
                  <a:pt x="143048" y="348016"/>
                  <a:pt x="145721" y="347463"/>
                  <a:pt x="148486" y="347095"/>
                </a:cubicBezTo>
                <a:cubicBezTo>
                  <a:pt x="143233" y="355564"/>
                  <a:pt x="140099" y="365414"/>
                  <a:pt x="140099" y="376000"/>
                </a:cubicBezTo>
                <a:lnTo>
                  <a:pt x="140099" y="420922"/>
                </a:lnTo>
                <a:lnTo>
                  <a:pt x="116229" y="420922"/>
                </a:lnTo>
                <a:cubicBezTo>
                  <a:pt x="105261" y="420922"/>
                  <a:pt x="96413" y="412085"/>
                  <a:pt x="96413" y="401131"/>
                </a:cubicBezTo>
                <a:lnTo>
                  <a:pt x="96413" y="380787"/>
                </a:lnTo>
                <a:cubicBezTo>
                  <a:pt x="87474" y="377013"/>
                  <a:pt x="79455" y="371950"/>
                  <a:pt x="71806" y="366150"/>
                </a:cubicBezTo>
                <a:lnTo>
                  <a:pt x="53742" y="376552"/>
                </a:lnTo>
                <a:cubicBezTo>
                  <a:pt x="49226" y="379222"/>
                  <a:pt x="43788" y="379866"/>
                  <a:pt x="38719" y="378577"/>
                </a:cubicBezTo>
                <a:cubicBezTo>
                  <a:pt x="33650" y="377197"/>
                  <a:pt x="29318" y="373883"/>
                  <a:pt x="26738" y="369372"/>
                </a:cubicBezTo>
                <a:lnTo>
                  <a:pt x="2683" y="327764"/>
                </a:lnTo>
                <a:cubicBezTo>
                  <a:pt x="-2847" y="318282"/>
                  <a:pt x="471" y="306131"/>
                  <a:pt x="9872" y="300700"/>
                </a:cubicBezTo>
                <a:lnTo>
                  <a:pt x="28120" y="290206"/>
                </a:lnTo>
                <a:cubicBezTo>
                  <a:pt x="27475" y="285604"/>
                  <a:pt x="26645" y="281001"/>
                  <a:pt x="26645" y="276122"/>
                </a:cubicBezTo>
                <a:cubicBezTo>
                  <a:pt x="26645" y="271335"/>
                  <a:pt x="27475" y="266733"/>
                  <a:pt x="28120" y="262038"/>
                </a:cubicBezTo>
                <a:lnTo>
                  <a:pt x="9872" y="251544"/>
                </a:lnTo>
                <a:cubicBezTo>
                  <a:pt x="471" y="246113"/>
                  <a:pt x="-2847" y="233962"/>
                  <a:pt x="2683" y="224572"/>
                </a:cubicBezTo>
                <a:lnTo>
                  <a:pt x="26738" y="182964"/>
                </a:lnTo>
                <a:cubicBezTo>
                  <a:pt x="29318" y="178361"/>
                  <a:pt x="33650" y="175139"/>
                  <a:pt x="38719" y="173759"/>
                </a:cubicBezTo>
                <a:cubicBezTo>
                  <a:pt x="43788" y="172378"/>
                  <a:pt x="49226" y="173114"/>
                  <a:pt x="53742" y="175692"/>
                </a:cubicBezTo>
                <a:lnTo>
                  <a:pt x="71806" y="186094"/>
                </a:lnTo>
                <a:cubicBezTo>
                  <a:pt x="79455" y="180386"/>
                  <a:pt x="87474" y="175231"/>
                  <a:pt x="96413" y="171457"/>
                </a:cubicBezTo>
                <a:lnTo>
                  <a:pt x="96413" y="151113"/>
                </a:lnTo>
                <a:cubicBezTo>
                  <a:pt x="96413" y="140159"/>
                  <a:pt x="105261" y="131322"/>
                  <a:pt x="116229" y="131322"/>
                </a:cubicBezTo>
                <a:close/>
                <a:moveTo>
                  <a:pt x="445756" y="83476"/>
                </a:moveTo>
                <a:cubicBezTo>
                  <a:pt x="428335" y="83476"/>
                  <a:pt x="414140" y="97557"/>
                  <a:pt x="414140" y="115044"/>
                </a:cubicBezTo>
                <a:cubicBezTo>
                  <a:pt x="414140" y="132438"/>
                  <a:pt x="428335" y="146520"/>
                  <a:pt x="445756" y="146520"/>
                </a:cubicBezTo>
                <a:cubicBezTo>
                  <a:pt x="463176" y="146520"/>
                  <a:pt x="477371" y="132438"/>
                  <a:pt x="477371" y="115044"/>
                </a:cubicBezTo>
                <a:cubicBezTo>
                  <a:pt x="477371" y="97557"/>
                  <a:pt x="463176" y="83476"/>
                  <a:pt x="445756" y="83476"/>
                </a:cubicBezTo>
                <a:close/>
                <a:moveTo>
                  <a:pt x="426676" y="0"/>
                </a:moveTo>
                <a:lnTo>
                  <a:pt x="464835" y="0"/>
                </a:lnTo>
                <a:cubicBezTo>
                  <a:pt x="473500" y="0"/>
                  <a:pt x="480597" y="7087"/>
                  <a:pt x="480597" y="15738"/>
                </a:cubicBezTo>
                <a:lnTo>
                  <a:pt x="480597" y="31936"/>
                </a:lnTo>
                <a:cubicBezTo>
                  <a:pt x="487694" y="34881"/>
                  <a:pt x="494054" y="38931"/>
                  <a:pt x="500138" y="43533"/>
                </a:cubicBezTo>
                <a:lnTo>
                  <a:pt x="514425" y="35249"/>
                </a:lnTo>
                <a:cubicBezTo>
                  <a:pt x="521983" y="30924"/>
                  <a:pt x="531569" y="33501"/>
                  <a:pt x="535901" y="40956"/>
                </a:cubicBezTo>
                <a:lnTo>
                  <a:pt x="554981" y="73996"/>
                </a:lnTo>
                <a:cubicBezTo>
                  <a:pt x="557101" y="77585"/>
                  <a:pt x="557654" y="81911"/>
                  <a:pt x="556640" y="85961"/>
                </a:cubicBezTo>
                <a:cubicBezTo>
                  <a:pt x="555534" y="89918"/>
                  <a:pt x="552861" y="93415"/>
                  <a:pt x="549266" y="95440"/>
                </a:cubicBezTo>
                <a:lnTo>
                  <a:pt x="534887" y="103815"/>
                </a:lnTo>
                <a:cubicBezTo>
                  <a:pt x="535348" y="107497"/>
                  <a:pt x="535993" y="111178"/>
                  <a:pt x="535993" y="115044"/>
                </a:cubicBezTo>
                <a:cubicBezTo>
                  <a:pt x="535993" y="115872"/>
                  <a:pt x="535809" y="116700"/>
                  <a:pt x="535717" y="117621"/>
                </a:cubicBezTo>
                <a:lnTo>
                  <a:pt x="521153" y="117621"/>
                </a:lnTo>
                <a:cubicBezTo>
                  <a:pt x="490828" y="117621"/>
                  <a:pt x="466126" y="142286"/>
                  <a:pt x="466126" y="172565"/>
                </a:cubicBezTo>
                <a:lnTo>
                  <a:pt x="466126" y="229719"/>
                </a:lnTo>
                <a:lnTo>
                  <a:pt x="466126" y="242604"/>
                </a:lnTo>
                <a:cubicBezTo>
                  <a:pt x="462715" y="237726"/>
                  <a:pt x="458383" y="233493"/>
                  <a:pt x="453590" y="229995"/>
                </a:cubicBezTo>
                <a:cubicBezTo>
                  <a:pt x="444465" y="223369"/>
                  <a:pt x="433404" y="219319"/>
                  <a:pt x="421330" y="219319"/>
                </a:cubicBezTo>
                <a:lnTo>
                  <a:pt x="411928" y="219319"/>
                </a:lnTo>
                <a:cubicBezTo>
                  <a:pt x="411375" y="217755"/>
                  <a:pt x="410914" y="216098"/>
                  <a:pt x="410914" y="214257"/>
                </a:cubicBezTo>
                <a:lnTo>
                  <a:pt x="410914" y="198059"/>
                </a:lnTo>
                <a:cubicBezTo>
                  <a:pt x="403817" y="195114"/>
                  <a:pt x="397457" y="191064"/>
                  <a:pt x="391373" y="186463"/>
                </a:cubicBezTo>
                <a:lnTo>
                  <a:pt x="377086" y="194746"/>
                </a:lnTo>
                <a:cubicBezTo>
                  <a:pt x="373492" y="196863"/>
                  <a:pt x="369160" y="197415"/>
                  <a:pt x="365104" y="196310"/>
                </a:cubicBezTo>
                <a:cubicBezTo>
                  <a:pt x="361140" y="195206"/>
                  <a:pt x="357638" y="192629"/>
                  <a:pt x="355610" y="189040"/>
                </a:cubicBezTo>
                <a:lnTo>
                  <a:pt x="336530" y="155999"/>
                </a:lnTo>
                <a:cubicBezTo>
                  <a:pt x="332198" y="148452"/>
                  <a:pt x="334687" y="138881"/>
                  <a:pt x="342245" y="134463"/>
                </a:cubicBezTo>
                <a:lnTo>
                  <a:pt x="356716" y="126180"/>
                </a:lnTo>
                <a:cubicBezTo>
                  <a:pt x="356163" y="122498"/>
                  <a:pt x="355518" y="118817"/>
                  <a:pt x="355518" y="115044"/>
                </a:cubicBezTo>
                <a:cubicBezTo>
                  <a:pt x="355518" y="111178"/>
                  <a:pt x="356163" y="107497"/>
                  <a:pt x="356716" y="103815"/>
                </a:cubicBezTo>
                <a:lnTo>
                  <a:pt x="342245" y="95440"/>
                </a:lnTo>
                <a:cubicBezTo>
                  <a:pt x="334687" y="91115"/>
                  <a:pt x="332198" y="81543"/>
                  <a:pt x="336530" y="73996"/>
                </a:cubicBezTo>
                <a:lnTo>
                  <a:pt x="355610" y="40956"/>
                </a:lnTo>
                <a:cubicBezTo>
                  <a:pt x="357638" y="37366"/>
                  <a:pt x="361140" y="34789"/>
                  <a:pt x="365104" y="33685"/>
                </a:cubicBezTo>
                <a:cubicBezTo>
                  <a:pt x="369160" y="32580"/>
                  <a:pt x="373492" y="33133"/>
                  <a:pt x="377086" y="35249"/>
                </a:cubicBezTo>
                <a:lnTo>
                  <a:pt x="391373" y="43533"/>
                </a:lnTo>
                <a:cubicBezTo>
                  <a:pt x="397457" y="38931"/>
                  <a:pt x="403817" y="34881"/>
                  <a:pt x="410914" y="31936"/>
                </a:cubicBezTo>
                <a:lnTo>
                  <a:pt x="410914" y="15738"/>
                </a:lnTo>
                <a:cubicBezTo>
                  <a:pt x="410914" y="7087"/>
                  <a:pt x="418011" y="0"/>
                  <a:pt x="426676" y="0"/>
                </a:cubicBezTo>
                <a:close/>
              </a:path>
            </a:pathLst>
          </a:custGeom>
          <a:solidFill>
            <a:srgbClr val="4E758E"/>
          </a:solidFill>
          <a:ln>
            <a:noFill/>
          </a:ln>
        </p:spPr>
        <p:txBody>
          <a:bodyPr/>
          <a:lstStyle/>
          <a:p>
            <a:endParaRPr lang="zh-CN" altLang="en-US" sz="1600"/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CA0CE0CB-5A77-485A-9AD5-E65CECD1639D}"/>
              </a:ext>
            </a:extLst>
          </p:cNvPr>
          <p:cNvCxnSpPr>
            <a:cxnSpLocks/>
          </p:cNvCxnSpPr>
          <p:nvPr/>
        </p:nvCxnSpPr>
        <p:spPr>
          <a:xfrm>
            <a:off x="7731465" y="3895884"/>
            <a:ext cx="333095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îślïḓê">
            <a:extLst>
              <a:ext uri="{FF2B5EF4-FFF2-40B4-BE49-F238E27FC236}">
                <a16:creationId xmlns="" xmlns:a16="http://schemas.microsoft.com/office/drawing/2014/main" id="{4A857E70-3F21-436C-9C03-D0AAA6E3CE2A}"/>
              </a:ext>
            </a:extLst>
          </p:cNvPr>
          <p:cNvSpPr/>
          <p:nvPr/>
        </p:nvSpPr>
        <p:spPr>
          <a:xfrm>
            <a:off x="7720480" y="2658629"/>
            <a:ext cx="1676462" cy="385342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11" name="íṩḻíḓé">
            <a:extLst>
              <a:ext uri="{FF2B5EF4-FFF2-40B4-BE49-F238E27FC236}">
                <a16:creationId xmlns="" xmlns:a16="http://schemas.microsoft.com/office/drawing/2014/main" id="{4C08BAE6-F195-48D2-98E1-E3B22D16436E}"/>
              </a:ext>
            </a:extLst>
          </p:cNvPr>
          <p:cNvSpPr/>
          <p:nvPr/>
        </p:nvSpPr>
        <p:spPr>
          <a:xfrm>
            <a:off x="7731465" y="3046115"/>
            <a:ext cx="2996761" cy="673980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100" kern="0" dirty="0">
                <a:latin typeface="仓耳玄三M W05" panose="02020400000000000000" pitchFamily="18" charset="-122"/>
                <a:ea typeface="仓耳玄三M W05" panose="02020400000000000000" pitchFamily="18" charset="-122"/>
                <a:cs typeface="STFangsong" charset="-122"/>
              </a:rPr>
              <a:t>点击输入本栏的具体文字，简明扼要的说明分项内容，此为概念图解。</a:t>
            </a:r>
            <a:endParaRPr lang="zh-CN" altLang="en-US" sz="1100" dirty="0">
              <a:latin typeface="仓耳玄三M W05" panose="02020400000000000000" pitchFamily="18" charset="-122"/>
              <a:ea typeface="仓耳玄三M W05" panose="02020400000000000000" pitchFamily="18" charset="-122"/>
              <a:cs typeface="STFangsong" charset="-122"/>
            </a:endParaRPr>
          </a:p>
        </p:txBody>
      </p:sp>
      <p:sp>
        <p:nvSpPr>
          <p:cNvPr id="12" name="îślïḓê">
            <a:extLst>
              <a:ext uri="{FF2B5EF4-FFF2-40B4-BE49-F238E27FC236}">
                <a16:creationId xmlns="" xmlns:a16="http://schemas.microsoft.com/office/drawing/2014/main" id="{14C1EF7F-5564-41D0-9DA7-F276FB0E3FF1}"/>
              </a:ext>
            </a:extLst>
          </p:cNvPr>
          <p:cNvSpPr/>
          <p:nvPr/>
        </p:nvSpPr>
        <p:spPr>
          <a:xfrm>
            <a:off x="7720480" y="4235911"/>
            <a:ext cx="1676462" cy="385342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13" name="íṩḻíḓé">
            <a:extLst>
              <a:ext uri="{FF2B5EF4-FFF2-40B4-BE49-F238E27FC236}">
                <a16:creationId xmlns="" xmlns:a16="http://schemas.microsoft.com/office/drawing/2014/main" id="{E122246B-46D1-401A-BB24-A4901CEF4A3F}"/>
              </a:ext>
            </a:extLst>
          </p:cNvPr>
          <p:cNvSpPr/>
          <p:nvPr/>
        </p:nvSpPr>
        <p:spPr>
          <a:xfrm>
            <a:off x="7720480" y="4685963"/>
            <a:ext cx="2996761" cy="673980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100" kern="0" dirty="0">
                <a:latin typeface="仓耳玄三M W05" panose="02020400000000000000" pitchFamily="18" charset="-122"/>
                <a:ea typeface="仓耳玄三M W05" panose="02020400000000000000" pitchFamily="18" charset="-122"/>
                <a:cs typeface="STFangsong" charset="-122"/>
              </a:rPr>
              <a:t>点击输入本栏的具体文字，简明扼要的说明分项内容，此为概念图解。</a:t>
            </a:r>
            <a:endParaRPr lang="zh-CN" altLang="en-US" sz="1100" dirty="0">
              <a:latin typeface="仓耳玄三M W05" panose="02020400000000000000" pitchFamily="18" charset="-122"/>
              <a:ea typeface="仓耳玄三M W05" panose="02020400000000000000" pitchFamily="18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90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378E129-25B6-48B6-BBB1-5C476B2E0776}"/>
              </a:ext>
            </a:extLst>
          </p:cNvPr>
          <p:cNvSpPr/>
          <p:nvPr/>
        </p:nvSpPr>
        <p:spPr>
          <a:xfrm>
            <a:off x="497712" y="451412"/>
            <a:ext cx="2349660" cy="6134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ED857A0B-BC9B-40CC-ACAE-DF9491157033}"/>
              </a:ext>
            </a:extLst>
          </p:cNvPr>
          <p:cNvSpPr/>
          <p:nvPr/>
        </p:nvSpPr>
        <p:spPr>
          <a:xfrm>
            <a:off x="686296" y="578734"/>
            <a:ext cx="381965" cy="38196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42545C5-B2AD-442C-A826-90BA8A6256B0}"/>
              </a:ext>
            </a:extLst>
          </p:cNvPr>
          <p:cNvSpPr txBox="1"/>
          <p:nvPr/>
        </p:nvSpPr>
        <p:spPr>
          <a:xfrm>
            <a:off x="1212944" y="538883"/>
            <a:ext cx="148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添加标题</a:t>
            </a:r>
          </a:p>
        </p:txBody>
      </p:sp>
      <p:sp>
        <p:nvSpPr>
          <p:cNvPr id="6" name="îśḷidê">
            <a:extLst>
              <a:ext uri="{FF2B5EF4-FFF2-40B4-BE49-F238E27FC236}">
                <a16:creationId xmlns="" xmlns:a16="http://schemas.microsoft.com/office/drawing/2014/main" id="{86F1509B-CD03-44AE-B0F8-F097FF7F144E}"/>
              </a:ext>
            </a:extLst>
          </p:cNvPr>
          <p:cNvSpPr/>
          <p:nvPr/>
        </p:nvSpPr>
        <p:spPr bwMode="auto">
          <a:xfrm>
            <a:off x="1185195" y="2485417"/>
            <a:ext cx="2854008" cy="2854007"/>
          </a:xfrm>
          <a:custGeom>
            <a:avLst/>
            <a:gdLst>
              <a:gd name="T0" fmla="*/ 387 w 774"/>
              <a:gd name="T1" fmla="*/ 0 h 774"/>
              <a:gd name="T2" fmla="*/ 435 w 774"/>
              <a:gd name="T3" fmla="*/ 3 h 774"/>
              <a:gd name="T4" fmla="*/ 482 w 774"/>
              <a:gd name="T5" fmla="*/ 12 h 774"/>
              <a:gd name="T6" fmla="*/ 526 w 774"/>
              <a:gd name="T7" fmla="*/ 26 h 774"/>
              <a:gd name="T8" fmla="*/ 568 w 774"/>
              <a:gd name="T9" fmla="*/ 45 h 774"/>
              <a:gd name="T10" fmla="*/ 608 w 774"/>
              <a:gd name="T11" fmla="*/ 69 h 774"/>
              <a:gd name="T12" fmla="*/ 643 w 774"/>
              <a:gd name="T13" fmla="*/ 98 h 774"/>
              <a:gd name="T14" fmla="*/ 676 w 774"/>
              <a:gd name="T15" fmla="*/ 130 h 774"/>
              <a:gd name="T16" fmla="*/ 704 w 774"/>
              <a:gd name="T17" fmla="*/ 166 h 774"/>
              <a:gd name="T18" fmla="*/ 728 w 774"/>
              <a:gd name="T19" fmla="*/ 205 h 774"/>
              <a:gd name="T20" fmla="*/ 747 w 774"/>
              <a:gd name="T21" fmla="*/ 247 h 774"/>
              <a:gd name="T22" fmla="*/ 761 w 774"/>
              <a:gd name="T23" fmla="*/ 292 h 774"/>
              <a:gd name="T24" fmla="*/ 770 w 774"/>
              <a:gd name="T25" fmla="*/ 338 h 774"/>
              <a:gd name="T26" fmla="*/ 774 w 774"/>
              <a:gd name="T27" fmla="*/ 387 h 774"/>
              <a:gd name="T28" fmla="*/ 770 w 774"/>
              <a:gd name="T29" fmla="*/ 435 h 774"/>
              <a:gd name="T30" fmla="*/ 761 w 774"/>
              <a:gd name="T31" fmla="*/ 483 h 774"/>
              <a:gd name="T32" fmla="*/ 747 w 774"/>
              <a:gd name="T33" fmla="*/ 527 h 774"/>
              <a:gd name="T34" fmla="*/ 728 w 774"/>
              <a:gd name="T35" fmla="*/ 569 h 774"/>
              <a:gd name="T36" fmla="*/ 704 w 774"/>
              <a:gd name="T37" fmla="*/ 608 h 774"/>
              <a:gd name="T38" fmla="*/ 676 w 774"/>
              <a:gd name="T39" fmla="*/ 644 h 774"/>
              <a:gd name="T40" fmla="*/ 643 w 774"/>
              <a:gd name="T41" fmla="*/ 676 h 774"/>
              <a:gd name="T42" fmla="*/ 608 w 774"/>
              <a:gd name="T43" fmla="*/ 705 h 774"/>
              <a:gd name="T44" fmla="*/ 568 w 774"/>
              <a:gd name="T45" fmla="*/ 728 h 774"/>
              <a:gd name="T46" fmla="*/ 526 w 774"/>
              <a:gd name="T47" fmla="*/ 748 h 774"/>
              <a:gd name="T48" fmla="*/ 482 w 774"/>
              <a:gd name="T49" fmla="*/ 763 h 774"/>
              <a:gd name="T50" fmla="*/ 435 w 774"/>
              <a:gd name="T51" fmla="*/ 772 h 774"/>
              <a:gd name="T52" fmla="*/ 387 w 774"/>
              <a:gd name="T53" fmla="*/ 774 h 774"/>
              <a:gd name="T54" fmla="*/ 338 w 774"/>
              <a:gd name="T55" fmla="*/ 772 h 774"/>
              <a:gd name="T56" fmla="*/ 291 w 774"/>
              <a:gd name="T57" fmla="*/ 763 h 774"/>
              <a:gd name="T58" fmla="*/ 246 w 774"/>
              <a:gd name="T59" fmla="*/ 748 h 774"/>
              <a:gd name="T60" fmla="*/ 204 w 774"/>
              <a:gd name="T61" fmla="*/ 728 h 774"/>
              <a:gd name="T62" fmla="*/ 165 w 774"/>
              <a:gd name="T63" fmla="*/ 705 h 774"/>
              <a:gd name="T64" fmla="*/ 129 w 774"/>
              <a:gd name="T65" fmla="*/ 676 h 774"/>
              <a:gd name="T66" fmla="*/ 97 w 774"/>
              <a:gd name="T67" fmla="*/ 644 h 774"/>
              <a:gd name="T68" fmla="*/ 68 w 774"/>
              <a:gd name="T69" fmla="*/ 608 h 774"/>
              <a:gd name="T70" fmla="*/ 45 w 774"/>
              <a:gd name="T71" fmla="*/ 569 h 774"/>
              <a:gd name="T72" fmla="*/ 25 w 774"/>
              <a:gd name="T73" fmla="*/ 527 h 774"/>
              <a:gd name="T74" fmla="*/ 11 w 774"/>
              <a:gd name="T75" fmla="*/ 483 h 774"/>
              <a:gd name="T76" fmla="*/ 2 w 774"/>
              <a:gd name="T77" fmla="*/ 435 h 774"/>
              <a:gd name="T78" fmla="*/ 0 w 774"/>
              <a:gd name="T79" fmla="*/ 387 h 774"/>
              <a:gd name="T80" fmla="*/ 2 w 774"/>
              <a:gd name="T81" fmla="*/ 338 h 774"/>
              <a:gd name="T82" fmla="*/ 11 w 774"/>
              <a:gd name="T83" fmla="*/ 292 h 774"/>
              <a:gd name="T84" fmla="*/ 25 w 774"/>
              <a:gd name="T85" fmla="*/ 247 h 774"/>
              <a:gd name="T86" fmla="*/ 45 w 774"/>
              <a:gd name="T87" fmla="*/ 205 h 774"/>
              <a:gd name="T88" fmla="*/ 68 w 774"/>
              <a:gd name="T89" fmla="*/ 166 h 774"/>
              <a:gd name="T90" fmla="*/ 97 w 774"/>
              <a:gd name="T91" fmla="*/ 130 h 774"/>
              <a:gd name="T92" fmla="*/ 129 w 774"/>
              <a:gd name="T93" fmla="*/ 98 h 774"/>
              <a:gd name="T94" fmla="*/ 165 w 774"/>
              <a:gd name="T95" fmla="*/ 69 h 774"/>
              <a:gd name="T96" fmla="*/ 204 w 774"/>
              <a:gd name="T97" fmla="*/ 45 h 774"/>
              <a:gd name="T98" fmla="*/ 246 w 774"/>
              <a:gd name="T99" fmla="*/ 26 h 774"/>
              <a:gd name="T100" fmla="*/ 291 w 774"/>
              <a:gd name="T101" fmla="*/ 12 h 774"/>
              <a:gd name="T102" fmla="*/ 338 w 774"/>
              <a:gd name="T103" fmla="*/ 3 h 774"/>
              <a:gd name="T104" fmla="*/ 387 w 774"/>
              <a:gd name="T105" fmla="*/ 0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74" h="774">
                <a:moveTo>
                  <a:pt x="387" y="0"/>
                </a:moveTo>
                <a:lnTo>
                  <a:pt x="435" y="3"/>
                </a:lnTo>
                <a:lnTo>
                  <a:pt x="482" y="12"/>
                </a:lnTo>
                <a:lnTo>
                  <a:pt x="526" y="26"/>
                </a:lnTo>
                <a:lnTo>
                  <a:pt x="568" y="45"/>
                </a:lnTo>
                <a:lnTo>
                  <a:pt x="608" y="69"/>
                </a:lnTo>
                <a:lnTo>
                  <a:pt x="643" y="98"/>
                </a:lnTo>
                <a:lnTo>
                  <a:pt x="676" y="130"/>
                </a:lnTo>
                <a:lnTo>
                  <a:pt x="704" y="166"/>
                </a:lnTo>
                <a:lnTo>
                  <a:pt x="728" y="205"/>
                </a:lnTo>
                <a:lnTo>
                  <a:pt x="747" y="247"/>
                </a:lnTo>
                <a:lnTo>
                  <a:pt x="761" y="292"/>
                </a:lnTo>
                <a:lnTo>
                  <a:pt x="770" y="338"/>
                </a:lnTo>
                <a:lnTo>
                  <a:pt x="774" y="387"/>
                </a:lnTo>
                <a:lnTo>
                  <a:pt x="770" y="435"/>
                </a:lnTo>
                <a:lnTo>
                  <a:pt x="761" y="483"/>
                </a:lnTo>
                <a:lnTo>
                  <a:pt x="747" y="527"/>
                </a:lnTo>
                <a:lnTo>
                  <a:pt x="728" y="569"/>
                </a:lnTo>
                <a:lnTo>
                  <a:pt x="704" y="608"/>
                </a:lnTo>
                <a:lnTo>
                  <a:pt x="676" y="644"/>
                </a:lnTo>
                <a:lnTo>
                  <a:pt x="643" y="676"/>
                </a:lnTo>
                <a:lnTo>
                  <a:pt x="608" y="705"/>
                </a:lnTo>
                <a:lnTo>
                  <a:pt x="568" y="728"/>
                </a:lnTo>
                <a:lnTo>
                  <a:pt x="526" y="748"/>
                </a:lnTo>
                <a:lnTo>
                  <a:pt x="482" y="763"/>
                </a:lnTo>
                <a:lnTo>
                  <a:pt x="435" y="772"/>
                </a:lnTo>
                <a:lnTo>
                  <a:pt x="387" y="774"/>
                </a:lnTo>
                <a:lnTo>
                  <a:pt x="338" y="772"/>
                </a:lnTo>
                <a:lnTo>
                  <a:pt x="291" y="763"/>
                </a:lnTo>
                <a:lnTo>
                  <a:pt x="246" y="748"/>
                </a:lnTo>
                <a:lnTo>
                  <a:pt x="204" y="728"/>
                </a:lnTo>
                <a:lnTo>
                  <a:pt x="165" y="705"/>
                </a:lnTo>
                <a:lnTo>
                  <a:pt x="129" y="676"/>
                </a:lnTo>
                <a:lnTo>
                  <a:pt x="97" y="644"/>
                </a:lnTo>
                <a:lnTo>
                  <a:pt x="68" y="608"/>
                </a:lnTo>
                <a:lnTo>
                  <a:pt x="45" y="569"/>
                </a:lnTo>
                <a:lnTo>
                  <a:pt x="25" y="527"/>
                </a:lnTo>
                <a:lnTo>
                  <a:pt x="11" y="483"/>
                </a:lnTo>
                <a:lnTo>
                  <a:pt x="2" y="435"/>
                </a:lnTo>
                <a:lnTo>
                  <a:pt x="0" y="387"/>
                </a:lnTo>
                <a:lnTo>
                  <a:pt x="2" y="338"/>
                </a:lnTo>
                <a:lnTo>
                  <a:pt x="11" y="292"/>
                </a:lnTo>
                <a:lnTo>
                  <a:pt x="25" y="247"/>
                </a:lnTo>
                <a:lnTo>
                  <a:pt x="45" y="205"/>
                </a:lnTo>
                <a:lnTo>
                  <a:pt x="68" y="166"/>
                </a:lnTo>
                <a:lnTo>
                  <a:pt x="97" y="130"/>
                </a:lnTo>
                <a:lnTo>
                  <a:pt x="129" y="98"/>
                </a:lnTo>
                <a:lnTo>
                  <a:pt x="165" y="69"/>
                </a:lnTo>
                <a:lnTo>
                  <a:pt x="204" y="45"/>
                </a:lnTo>
                <a:lnTo>
                  <a:pt x="246" y="26"/>
                </a:lnTo>
                <a:lnTo>
                  <a:pt x="291" y="12"/>
                </a:lnTo>
                <a:lnTo>
                  <a:pt x="338" y="3"/>
                </a:lnTo>
                <a:lnTo>
                  <a:pt x="387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08147404-A248-4CAB-A1A8-983A5F6B6B70}"/>
              </a:ext>
            </a:extLst>
          </p:cNvPr>
          <p:cNvCxnSpPr/>
          <p:nvPr/>
        </p:nvCxnSpPr>
        <p:spPr>
          <a:xfrm>
            <a:off x="4848080" y="3385000"/>
            <a:ext cx="111400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iślïďê">
            <a:extLst>
              <a:ext uri="{FF2B5EF4-FFF2-40B4-BE49-F238E27FC236}">
                <a16:creationId xmlns="" xmlns:a16="http://schemas.microsoft.com/office/drawing/2014/main" id="{184442FE-DDCC-4D6B-A9D8-3A9E5BAFDDA1}"/>
              </a:ext>
            </a:extLst>
          </p:cNvPr>
          <p:cNvGrpSpPr/>
          <p:nvPr/>
        </p:nvGrpSpPr>
        <p:grpSpPr>
          <a:xfrm>
            <a:off x="9939384" y="3816078"/>
            <a:ext cx="648661" cy="648360"/>
            <a:chOff x="5130800" y="1888042"/>
            <a:chExt cx="1930400" cy="1929506"/>
          </a:xfrm>
        </p:grpSpPr>
        <p:sp>
          <p:nvSpPr>
            <p:cNvPr id="39" name="îš1iḋê">
              <a:extLst>
                <a:ext uri="{FF2B5EF4-FFF2-40B4-BE49-F238E27FC236}">
                  <a16:creationId xmlns="" xmlns:a16="http://schemas.microsoft.com/office/drawing/2014/main" id="{4CAE1209-F7DF-4E0F-860F-1E5D0C81B256}"/>
                </a:ext>
              </a:extLst>
            </p:cNvPr>
            <p:cNvSpPr/>
            <p:nvPr/>
          </p:nvSpPr>
          <p:spPr>
            <a:xfrm>
              <a:off x="5130800" y="1888042"/>
              <a:ext cx="1930400" cy="1929506"/>
            </a:xfrm>
            <a:custGeom>
              <a:avLst/>
              <a:gdLst>
                <a:gd name="connsiteX0" fmla="*/ 0 w 1260455"/>
                <a:gd name="connsiteY0" fmla="*/ 630228 h 1260455"/>
                <a:gd name="connsiteX1" fmla="*/ 630228 w 1260455"/>
                <a:gd name="connsiteY1" fmla="*/ 0 h 1260455"/>
                <a:gd name="connsiteX2" fmla="*/ 1260456 w 1260455"/>
                <a:gd name="connsiteY2" fmla="*/ 630228 h 1260455"/>
                <a:gd name="connsiteX3" fmla="*/ 630228 w 1260455"/>
                <a:gd name="connsiteY3" fmla="*/ 1260456 h 1260455"/>
                <a:gd name="connsiteX4" fmla="*/ 0 w 1260455"/>
                <a:gd name="connsiteY4" fmla="*/ 630228 h 126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455" h="1260455">
                  <a:moveTo>
                    <a:pt x="0" y="630228"/>
                  </a:moveTo>
                  <a:cubicBezTo>
                    <a:pt x="0" y="282163"/>
                    <a:pt x="282163" y="0"/>
                    <a:pt x="630228" y="0"/>
                  </a:cubicBezTo>
                  <a:cubicBezTo>
                    <a:pt x="978293" y="0"/>
                    <a:pt x="1260456" y="282163"/>
                    <a:pt x="1260456" y="630228"/>
                  </a:cubicBezTo>
                  <a:cubicBezTo>
                    <a:pt x="1260456" y="978293"/>
                    <a:pt x="978293" y="1260456"/>
                    <a:pt x="630228" y="1260456"/>
                  </a:cubicBezTo>
                  <a:cubicBezTo>
                    <a:pt x="282163" y="1260456"/>
                    <a:pt x="0" y="978293"/>
                    <a:pt x="0" y="630228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40" name="íṣľîdê">
              <a:extLst>
                <a:ext uri="{FF2B5EF4-FFF2-40B4-BE49-F238E27FC236}">
                  <a16:creationId xmlns="" xmlns:a16="http://schemas.microsoft.com/office/drawing/2014/main" id="{5EBC7CDB-9042-4944-9138-FB9AE84A6063}"/>
                </a:ext>
              </a:extLst>
            </p:cNvPr>
            <p:cNvSpPr/>
            <p:nvPr/>
          </p:nvSpPr>
          <p:spPr>
            <a:xfrm>
              <a:off x="5600639" y="2396735"/>
              <a:ext cx="990722" cy="912118"/>
            </a:xfrm>
            <a:custGeom>
              <a:avLst/>
              <a:gdLst>
                <a:gd name="connsiteX0" fmla="*/ 237989 w 608344"/>
                <a:gd name="connsiteY0" fmla="*/ 327641 h 560078"/>
                <a:gd name="connsiteX1" fmla="*/ 224325 w 608344"/>
                <a:gd name="connsiteY1" fmla="*/ 332474 h 560078"/>
                <a:gd name="connsiteX2" fmla="*/ 219675 w 608344"/>
                <a:gd name="connsiteY2" fmla="*/ 338064 h 560078"/>
                <a:gd name="connsiteX3" fmla="*/ 219675 w 608344"/>
                <a:gd name="connsiteY3" fmla="*/ 351993 h 560078"/>
                <a:gd name="connsiteX4" fmla="*/ 217587 w 608344"/>
                <a:gd name="connsiteY4" fmla="*/ 353509 h 560078"/>
                <a:gd name="connsiteX5" fmla="*/ 216164 w 608344"/>
                <a:gd name="connsiteY5" fmla="*/ 357773 h 560078"/>
                <a:gd name="connsiteX6" fmla="*/ 219295 w 608344"/>
                <a:gd name="connsiteY6" fmla="*/ 387622 h 560078"/>
                <a:gd name="connsiteX7" fmla="*/ 223376 w 608344"/>
                <a:gd name="connsiteY7" fmla="*/ 392454 h 560078"/>
                <a:gd name="connsiteX8" fmla="*/ 224799 w 608344"/>
                <a:gd name="connsiteY8" fmla="*/ 392644 h 560078"/>
                <a:gd name="connsiteX9" fmla="*/ 229354 w 608344"/>
                <a:gd name="connsiteY9" fmla="*/ 390370 h 560078"/>
                <a:gd name="connsiteX10" fmla="*/ 245106 w 608344"/>
                <a:gd name="connsiteY10" fmla="*/ 369523 h 560078"/>
                <a:gd name="connsiteX11" fmla="*/ 246245 w 608344"/>
                <a:gd name="connsiteY11" fmla="*/ 366112 h 560078"/>
                <a:gd name="connsiteX12" fmla="*/ 246245 w 608344"/>
                <a:gd name="connsiteY12" fmla="*/ 332663 h 560078"/>
                <a:gd name="connsiteX13" fmla="*/ 243493 w 608344"/>
                <a:gd name="connsiteY13" fmla="*/ 327830 h 560078"/>
                <a:gd name="connsiteX14" fmla="*/ 237989 w 608344"/>
                <a:gd name="connsiteY14" fmla="*/ 327641 h 560078"/>
                <a:gd name="connsiteX15" fmla="*/ 166915 w 608344"/>
                <a:gd name="connsiteY15" fmla="*/ 327641 h 560078"/>
                <a:gd name="connsiteX16" fmla="*/ 161411 w 608344"/>
                <a:gd name="connsiteY16" fmla="*/ 327830 h 560078"/>
                <a:gd name="connsiteX17" fmla="*/ 158659 w 608344"/>
                <a:gd name="connsiteY17" fmla="*/ 332568 h 560078"/>
                <a:gd name="connsiteX18" fmla="*/ 158659 w 608344"/>
                <a:gd name="connsiteY18" fmla="*/ 366112 h 560078"/>
                <a:gd name="connsiteX19" fmla="*/ 159798 w 608344"/>
                <a:gd name="connsiteY19" fmla="*/ 369523 h 560078"/>
                <a:gd name="connsiteX20" fmla="*/ 175550 w 608344"/>
                <a:gd name="connsiteY20" fmla="*/ 390464 h 560078"/>
                <a:gd name="connsiteX21" fmla="*/ 180010 w 608344"/>
                <a:gd name="connsiteY21" fmla="*/ 392644 h 560078"/>
                <a:gd name="connsiteX22" fmla="*/ 181528 w 608344"/>
                <a:gd name="connsiteY22" fmla="*/ 392454 h 560078"/>
                <a:gd name="connsiteX23" fmla="*/ 185609 w 608344"/>
                <a:gd name="connsiteY23" fmla="*/ 387622 h 560078"/>
                <a:gd name="connsiteX24" fmla="*/ 188740 w 608344"/>
                <a:gd name="connsiteY24" fmla="*/ 357773 h 560078"/>
                <a:gd name="connsiteX25" fmla="*/ 187317 w 608344"/>
                <a:gd name="connsiteY25" fmla="*/ 353509 h 560078"/>
                <a:gd name="connsiteX26" fmla="*/ 185134 w 608344"/>
                <a:gd name="connsiteY26" fmla="*/ 351993 h 560078"/>
                <a:gd name="connsiteX27" fmla="*/ 185134 w 608344"/>
                <a:gd name="connsiteY27" fmla="*/ 338064 h 560078"/>
                <a:gd name="connsiteX28" fmla="*/ 180485 w 608344"/>
                <a:gd name="connsiteY28" fmla="*/ 332474 h 560078"/>
                <a:gd name="connsiteX29" fmla="*/ 166915 w 608344"/>
                <a:gd name="connsiteY29" fmla="*/ 327641 h 560078"/>
                <a:gd name="connsiteX30" fmla="*/ 175550 w 608344"/>
                <a:gd name="connsiteY30" fmla="*/ 176789 h 560078"/>
                <a:gd name="connsiteX31" fmla="*/ 136644 w 608344"/>
                <a:gd name="connsiteY31" fmla="*/ 187117 h 560078"/>
                <a:gd name="connsiteX32" fmla="*/ 133513 w 608344"/>
                <a:gd name="connsiteY32" fmla="*/ 192140 h 560078"/>
                <a:gd name="connsiteX33" fmla="*/ 133513 w 608344"/>
                <a:gd name="connsiteY33" fmla="*/ 202184 h 560078"/>
                <a:gd name="connsiteX34" fmla="*/ 131236 w 608344"/>
                <a:gd name="connsiteY34" fmla="*/ 202184 h 560078"/>
                <a:gd name="connsiteX35" fmla="*/ 125637 w 608344"/>
                <a:gd name="connsiteY35" fmla="*/ 207774 h 560078"/>
                <a:gd name="connsiteX36" fmla="*/ 125637 w 608344"/>
                <a:gd name="connsiteY36" fmla="*/ 216966 h 560078"/>
                <a:gd name="connsiteX37" fmla="*/ 128199 w 608344"/>
                <a:gd name="connsiteY37" fmla="*/ 221703 h 560078"/>
                <a:gd name="connsiteX38" fmla="*/ 133608 w 608344"/>
                <a:gd name="connsiteY38" fmla="*/ 225209 h 560078"/>
                <a:gd name="connsiteX39" fmla="*/ 133893 w 608344"/>
                <a:gd name="connsiteY39" fmla="*/ 227578 h 560078"/>
                <a:gd name="connsiteX40" fmla="*/ 154105 w 608344"/>
                <a:gd name="connsiteY40" fmla="*/ 274009 h 560078"/>
                <a:gd name="connsiteX41" fmla="*/ 187317 w 608344"/>
                <a:gd name="connsiteY41" fmla="*/ 302815 h 560078"/>
                <a:gd name="connsiteX42" fmla="*/ 217492 w 608344"/>
                <a:gd name="connsiteY42" fmla="*/ 302815 h 560078"/>
                <a:gd name="connsiteX43" fmla="*/ 250800 w 608344"/>
                <a:gd name="connsiteY43" fmla="*/ 274009 h 560078"/>
                <a:gd name="connsiteX44" fmla="*/ 270917 w 608344"/>
                <a:gd name="connsiteY44" fmla="*/ 227578 h 560078"/>
                <a:gd name="connsiteX45" fmla="*/ 271296 w 608344"/>
                <a:gd name="connsiteY45" fmla="*/ 225209 h 560078"/>
                <a:gd name="connsiteX46" fmla="*/ 276705 w 608344"/>
                <a:gd name="connsiteY46" fmla="*/ 221703 h 560078"/>
                <a:gd name="connsiteX47" fmla="*/ 279267 w 608344"/>
                <a:gd name="connsiteY47" fmla="*/ 216966 h 560078"/>
                <a:gd name="connsiteX48" fmla="*/ 279267 w 608344"/>
                <a:gd name="connsiteY48" fmla="*/ 207774 h 560078"/>
                <a:gd name="connsiteX49" fmla="*/ 273668 w 608344"/>
                <a:gd name="connsiteY49" fmla="*/ 202184 h 560078"/>
                <a:gd name="connsiteX50" fmla="*/ 270632 w 608344"/>
                <a:gd name="connsiteY50" fmla="*/ 202184 h 560078"/>
                <a:gd name="connsiteX51" fmla="*/ 268829 w 608344"/>
                <a:gd name="connsiteY51" fmla="*/ 200289 h 560078"/>
                <a:gd name="connsiteX52" fmla="*/ 263420 w 608344"/>
                <a:gd name="connsiteY52" fmla="*/ 199910 h 560078"/>
                <a:gd name="connsiteX53" fmla="*/ 241215 w 608344"/>
                <a:gd name="connsiteY53" fmla="*/ 204932 h 560078"/>
                <a:gd name="connsiteX54" fmla="*/ 206865 w 608344"/>
                <a:gd name="connsiteY54" fmla="*/ 189297 h 560078"/>
                <a:gd name="connsiteX55" fmla="*/ 175550 w 608344"/>
                <a:gd name="connsiteY55" fmla="*/ 176789 h 560078"/>
                <a:gd name="connsiteX56" fmla="*/ 505962 w 608344"/>
                <a:gd name="connsiteY56" fmla="*/ 95043 h 560078"/>
                <a:gd name="connsiteX57" fmla="*/ 484897 w 608344"/>
                <a:gd name="connsiteY57" fmla="*/ 116080 h 560078"/>
                <a:gd name="connsiteX58" fmla="*/ 505962 w 608344"/>
                <a:gd name="connsiteY58" fmla="*/ 137117 h 560078"/>
                <a:gd name="connsiteX59" fmla="*/ 527122 w 608344"/>
                <a:gd name="connsiteY59" fmla="*/ 116080 h 560078"/>
                <a:gd name="connsiteX60" fmla="*/ 505962 w 608344"/>
                <a:gd name="connsiteY60" fmla="*/ 95043 h 560078"/>
                <a:gd name="connsiteX61" fmla="*/ 429199 w 608344"/>
                <a:gd name="connsiteY61" fmla="*/ 95043 h 560078"/>
                <a:gd name="connsiteX62" fmla="*/ 408135 w 608344"/>
                <a:gd name="connsiteY62" fmla="*/ 116080 h 560078"/>
                <a:gd name="connsiteX63" fmla="*/ 429199 w 608344"/>
                <a:gd name="connsiteY63" fmla="*/ 137117 h 560078"/>
                <a:gd name="connsiteX64" fmla="*/ 450359 w 608344"/>
                <a:gd name="connsiteY64" fmla="*/ 116080 h 560078"/>
                <a:gd name="connsiteX65" fmla="*/ 429199 w 608344"/>
                <a:gd name="connsiteY65" fmla="*/ 95043 h 560078"/>
                <a:gd name="connsiteX66" fmla="*/ 188266 w 608344"/>
                <a:gd name="connsiteY66" fmla="*/ 70283 h 560078"/>
                <a:gd name="connsiteX67" fmla="*/ 216638 w 608344"/>
                <a:gd name="connsiteY67" fmla="*/ 70283 h 560078"/>
                <a:gd name="connsiteX68" fmla="*/ 304319 w 608344"/>
                <a:gd name="connsiteY68" fmla="*/ 157838 h 560078"/>
                <a:gd name="connsiteX69" fmla="*/ 304319 w 608344"/>
                <a:gd name="connsiteY69" fmla="*/ 185317 h 560078"/>
                <a:gd name="connsiteX70" fmla="*/ 309253 w 608344"/>
                <a:gd name="connsiteY70" fmla="*/ 200952 h 560078"/>
                <a:gd name="connsiteX71" fmla="*/ 309253 w 608344"/>
                <a:gd name="connsiteY71" fmla="*/ 220472 h 560078"/>
                <a:gd name="connsiteX72" fmla="*/ 299669 w 608344"/>
                <a:gd name="connsiteY72" fmla="*/ 241223 h 560078"/>
                <a:gd name="connsiteX73" fmla="*/ 293975 w 608344"/>
                <a:gd name="connsiteY73" fmla="*/ 256100 h 560078"/>
                <a:gd name="connsiteX74" fmla="*/ 275092 w 608344"/>
                <a:gd name="connsiteY74" fmla="*/ 291444 h 560078"/>
                <a:gd name="connsiteX75" fmla="*/ 262281 w 608344"/>
                <a:gd name="connsiteY75" fmla="*/ 307742 h 560078"/>
                <a:gd name="connsiteX76" fmla="*/ 271771 w 608344"/>
                <a:gd name="connsiteY76" fmla="*/ 319587 h 560078"/>
                <a:gd name="connsiteX77" fmla="*/ 334304 w 608344"/>
                <a:gd name="connsiteY77" fmla="*/ 338443 h 560078"/>
                <a:gd name="connsiteX78" fmla="*/ 404904 w 608344"/>
                <a:gd name="connsiteY78" fmla="*/ 543496 h 560078"/>
                <a:gd name="connsiteX79" fmla="*/ 388298 w 608344"/>
                <a:gd name="connsiteY79" fmla="*/ 560078 h 560078"/>
                <a:gd name="connsiteX80" fmla="*/ 16606 w 608344"/>
                <a:gd name="connsiteY80" fmla="*/ 560078 h 560078"/>
                <a:gd name="connsiteX81" fmla="*/ 0 w 608344"/>
                <a:gd name="connsiteY81" fmla="*/ 543496 h 560078"/>
                <a:gd name="connsiteX82" fmla="*/ 190 w 608344"/>
                <a:gd name="connsiteY82" fmla="*/ 540937 h 560078"/>
                <a:gd name="connsiteX83" fmla="*/ 70600 w 608344"/>
                <a:gd name="connsiteY83" fmla="*/ 338443 h 560078"/>
                <a:gd name="connsiteX84" fmla="*/ 133039 w 608344"/>
                <a:gd name="connsiteY84" fmla="*/ 319587 h 560078"/>
                <a:gd name="connsiteX85" fmla="*/ 142623 w 608344"/>
                <a:gd name="connsiteY85" fmla="*/ 307742 h 560078"/>
                <a:gd name="connsiteX86" fmla="*/ 129812 w 608344"/>
                <a:gd name="connsiteY86" fmla="*/ 291444 h 560078"/>
                <a:gd name="connsiteX87" fmla="*/ 110929 w 608344"/>
                <a:gd name="connsiteY87" fmla="*/ 256100 h 560078"/>
                <a:gd name="connsiteX88" fmla="*/ 105235 w 608344"/>
                <a:gd name="connsiteY88" fmla="*/ 241223 h 560078"/>
                <a:gd name="connsiteX89" fmla="*/ 95556 w 608344"/>
                <a:gd name="connsiteY89" fmla="*/ 220472 h 560078"/>
                <a:gd name="connsiteX90" fmla="*/ 95556 w 608344"/>
                <a:gd name="connsiteY90" fmla="*/ 200952 h 560078"/>
                <a:gd name="connsiteX91" fmla="*/ 100586 w 608344"/>
                <a:gd name="connsiteY91" fmla="*/ 185317 h 560078"/>
                <a:gd name="connsiteX92" fmla="*/ 100586 w 608344"/>
                <a:gd name="connsiteY92" fmla="*/ 157838 h 560078"/>
                <a:gd name="connsiteX93" fmla="*/ 188266 w 608344"/>
                <a:gd name="connsiteY93" fmla="*/ 70283 h 560078"/>
                <a:gd name="connsiteX94" fmla="*/ 470949 w 608344"/>
                <a:gd name="connsiteY94" fmla="*/ 0 h 560078"/>
                <a:gd name="connsiteX95" fmla="*/ 608344 w 608344"/>
                <a:gd name="connsiteY95" fmla="*/ 116080 h 560078"/>
                <a:gd name="connsiteX96" fmla="*/ 470949 w 608344"/>
                <a:gd name="connsiteY96" fmla="*/ 232160 h 560078"/>
                <a:gd name="connsiteX97" fmla="*/ 398646 w 608344"/>
                <a:gd name="connsiteY97" fmla="*/ 214819 h 560078"/>
                <a:gd name="connsiteX98" fmla="*/ 340101 w 608344"/>
                <a:gd name="connsiteY98" fmla="*/ 231781 h 560078"/>
                <a:gd name="connsiteX99" fmla="*/ 337160 w 608344"/>
                <a:gd name="connsiteY99" fmla="*/ 232160 h 560078"/>
                <a:gd name="connsiteX100" fmla="*/ 329379 w 608344"/>
                <a:gd name="connsiteY100" fmla="*/ 228559 h 560078"/>
                <a:gd name="connsiteX101" fmla="*/ 327861 w 608344"/>
                <a:gd name="connsiteY101" fmla="*/ 217472 h 560078"/>
                <a:gd name="connsiteX102" fmla="*/ 349969 w 608344"/>
                <a:gd name="connsiteY102" fmla="*/ 171135 h 560078"/>
                <a:gd name="connsiteX103" fmla="*/ 333554 w 608344"/>
                <a:gd name="connsiteY103" fmla="*/ 116080 h 560078"/>
                <a:gd name="connsiteX104" fmla="*/ 470949 w 608344"/>
                <a:gd name="connsiteY104" fmla="*/ 0 h 56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608344" h="560078">
                  <a:moveTo>
                    <a:pt x="237989" y="327641"/>
                  </a:moveTo>
                  <a:cubicBezTo>
                    <a:pt x="233339" y="330105"/>
                    <a:pt x="228785" y="331715"/>
                    <a:pt x="224325" y="332474"/>
                  </a:cubicBezTo>
                  <a:cubicBezTo>
                    <a:pt x="221668" y="332947"/>
                    <a:pt x="219675" y="335316"/>
                    <a:pt x="219675" y="338064"/>
                  </a:cubicBezTo>
                  <a:lnTo>
                    <a:pt x="219675" y="351993"/>
                  </a:lnTo>
                  <a:cubicBezTo>
                    <a:pt x="218916" y="352372"/>
                    <a:pt x="218157" y="352846"/>
                    <a:pt x="217587" y="353509"/>
                  </a:cubicBezTo>
                  <a:cubicBezTo>
                    <a:pt x="216544" y="354646"/>
                    <a:pt x="215974" y="356257"/>
                    <a:pt x="216164" y="357773"/>
                  </a:cubicBezTo>
                  <a:lnTo>
                    <a:pt x="219295" y="387622"/>
                  </a:lnTo>
                  <a:cubicBezTo>
                    <a:pt x="219485" y="389896"/>
                    <a:pt x="221098" y="391791"/>
                    <a:pt x="223376" y="392454"/>
                  </a:cubicBezTo>
                  <a:cubicBezTo>
                    <a:pt x="223850" y="392549"/>
                    <a:pt x="224325" y="392644"/>
                    <a:pt x="224799" y="392644"/>
                  </a:cubicBezTo>
                  <a:cubicBezTo>
                    <a:pt x="226602" y="392644"/>
                    <a:pt x="228215" y="391791"/>
                    <a:pt x="229354" y="390370"/>
                  </a:cubicBezTo>
                  <a:lnTo>
                    <a:pt x="245106" y="369523"/>
                  </a:lnTo>
                  <a:cubicBezTo>
                    <a:pt x="245865" y="368576"/>
                    <a:pt x="246245" y="367344"/>
                    <a:pt x="246245" y="366112"/>
                  </a:cubicBezTo>
                  <a:lnTo>
                    <a:pt x="246245" y="332663"/>
                  </a:lnTo>
                  <a:cubicBezTo>
                    <a:pt x="246245" y="330673"/>
                    <a:pt x="245201" y="328873"/>
                    <a:pt x="243493" y="327830"/>
                  </a:cubicBezTo>
                  <a:cubicBezTo>
                    <a:pt x="241785" y="326788"/>
                    <a:pt x="239697" y="326788"/>
                    <a:pt x="237989" y="327641"/>
                  </a:cubicBezTo>
                  <a:close/>
                  <a:moveTo>
                    <a:pt x="166915" y="327641"/>
                  </a:moveTo>
                  <a:cubicBezTo>
                    <a:pt x="165112" y="326693"/>
                    <a:pt x="163024" y="326788"/>
                    <a:pt x="161411" y="327830"/>
                  </a:cubicBezTo>
                  <a:cubicBezTo>
                    <a:pt x="159703" y="328873"/>
                    <a:pt x="158659" y="330673"/>
                    <a:pt x="158659" y="332568"/>
                  </a:cubicBezTo>
                  <a:lnTo>
                    <a:pt x="158659" y="366112"/>
                  </a:lnTo>
                  <a:cubicBezTo>
                    <a:pt x="158659" y="367344"/>
                    <a:pt x="159039" y="368576"/>
                    <a:pt x="159798" y="369523"/>
                  </a:cubicBezTo>
                  <a:lnTo>
                    <a:pt x="175550" y="390464"/>
                  </a:lnTo>
                  <a:cubicBezTo>
                    <a:pt x="176594" y="391886"/>
                    <a:pt x="178302" y="392644"/>
                    <a:pt x="180010" y="392644"/>
                  </a:cubicBezTo>
                  <a:cubicBezTo>
                    <a:pt x="180579" y="392644"/>
                    <a:pt x="181054" y="392549"/>
                    <a:pt x="181528" y="392454"/>
                  </a:cubicBezTo>
                  <a:cubicBezTo>
                    <a:pt x="183806" y="391791"/>
                    <a:pt x="185419" y="389896"/>
                    <a:pt x="185609" y="387622"/>
                  </a:cubicBezTo>
                  <a:lnTo>
                    <a:pt x="188740" y="357773"/>
                  </a:lnTo>
                  <a:cubicBezTo>
                    <a:pt x="188835" y="356257"/>
                    <a:pt x="188361" y="354646"/>
                    <a:pt x="187317" y="353509"/>
                  </a:cubicBezTo>
                  <a:cubicBezTo>
                    <a:pt x="186653" y="352846"/>
                    <a:pt x="185988" y="352372"/>
                    <a:pt x="185134" y="351993"/>
                  </a:cubicBezTo>
                  <a:lnTo>
                    <a:pt x="185134" y="338064"/>
                  </a:lnTo>
                  <a:cubicBezTo>
                    <a:pt x="185134" y="335316"/>
                    <a:pt x="183236" y="332947"/>
                    <a:pt x="180485" y="332474"/>
                  </a:cubicBezTo>
                  <a:cubicBezTo>
                    <a:pt x="176120" y="331715"/>
                    <a:pt x="171470" y="330105"/>
                    <a:pt x="166915" y="327641"/>
                  </a:cubicBezTo>
                  <a:close/>
                  <a:moveTo>
                    <a:pt x="175550" y="176789"/>
                  </a:moveTo>
                  <a:cubicBezTo>
                    <a:pt x="159703" y="176789"/>
                    <a:pt x="144331" y="183232"/>
                    <a:pt x="136644" y="187117"/>
                  </a:cubicBezTo>
                  <a:cubicBezTo>
                    <a:pt x="134747" y="188065"/>
                    <a:pt x="133513" y="190055"/>
                    <a:pt x="133513" y="192140"/>
                  </a:cubicBezTo>
                  <a:lnTo>
                    <a:pt x="133513" y="202184"/>
                  </a:lnTo>
                  <a:lnTo>
                    <a:pt x="131236" y="202184"/>
                  </a:lnTo>
                  <a:cubicBezTo>
                    <a:pt x="128104" y="202184"/>
                    <a:pt x="125637" y="204647"/>
                    <a:pt x="125637" y="207774"/>
                  </a:cubicBezTo>
                  <a:lnTo>
                    <a:pt x="125637" y="216966"/>
                  </a:lnTo>
                  <a:cubicBezTo>
                    <a:pt x="125637" y="218861"/>
                    <a:pt x="126586" y="220661"/>
                    <a:pt x="128199" y="221703"/>
                  </a:cubicBezTo>
                  <a:lnTo>
                    <a:pt x="133608" y="225209"/>
                  </a:lnTo>
                  <a:lnTo>
                    <a:pt x="133893" y="227578"/>
                  </a:lnTo>
                  <a:cubicBezTo>
                    <a:pt x="135696" y="240939"/>
                    <a:pt x="143192" y="258374"/>
                    <a:pt x="154105" y="274009"/>
                  </a:cubicBezTo>
                  <a:cubicBezTo>
                    <a:pt x="167769" y="293908"/>
                    <a:pt x="180674" y="302815"/>
                    <a:pt x="187317" y="302815"/>
                  </a:cubicBezTo>
                  <a:lnTo>
                    <a:pt x="217492" y="302815"/>
                  </a:lnTo>
                  <a:cubicBezTo>
                    <a:pt x="224230" y="302815"/>
                    <a:pt x="237040" y="293908"/>
                    <a:pt x="250800" y="274009"/>
                  </a:cubicBezTo>
                  <a:cubicBezTo>
                    <a:pt x="261617" y="258374"/>
                    <a:pt x="269209" y="240939"/>
                    <a:pt x="270917" y="227578"/>
                  </a:cubicBezTo>
                  <a:lnTo>
                    <a:pt x="271296" y="225209"/>
                  </a:lnTo>
                  <a:lnTo>
                    <a:pt x="276705" y="221703"/>
                  </a:lnTo>
                  <a:cubicBezTo>
                    <a:pt x="278318" y="220661"/>
                    <a:pt x="279267" y="218861"/>
                    <a:pt x="279267" y="216966"/>
                  </a:cubicBezTo>
                  <a:lnTo>
                    <a:pt x="279267" y="207774"/>
                  </a:lnTo>
                  <a:cubicBezTo>
                    <a:pt x="279267" y="204647"/>
                    <a:pt x="276800" y="202184"/>
                    <a:pt x="273668" y="202184"/>
                  </a:cubicBezTo>
                  <a:lnTo>
                    <a:pt x="270632" y="202184"/>
                  </a:lnTo>
                  <a:cubicBezTo>
                    <a:pt x="270157" y="201426"/>
                    <a:pt x="269493" y="200762"/>
                    <a:pt x="268829" y="200289"/>
                  </a:cubicBezTo>
                  <a:cubicBezTo>
                    <a:pt x="267216" y="199246"/>
                    <a:pt x="265223" y="199057"/>
                    <a:pt x="263420" y="199910"/>
                  </a:cubicBezTo>
                  <a:cubicBezTo>
                    <a:pt x="255924" y="203226"/>
                    <a:pt x="248427" y="204932"/>
                    <a:pt x="241215" y="204932"/>
                  </a:cubicBezTo>
                  <a:cubicBezTo>
                    <a:pt x="228405" y="204932"/>
                    <a:pt x="216828" y="199720"/>
                    <a:pt x="206865" y="189297"/>
                  </a:cubicBezTo>
                  <a:cubicBezTo>
                    <a:pt x="198799" y="181053"/>
                    <a:pt x="188266" y="176789"/>
                    <a:pt x="175550" y="176789"/>
                  </a:cubicBezTo>
                  <a:close/>
                  <a:moveTo>
                    <a:pt x="505962" y="95043"/>
                  </a:moveTo>
                  <a:cubicBezTo>
                    <a:pt x="494386" y="95043"/>
                    <a:pt x="484897" y="104425"/>
                    <a:pt x="484897" y="116080"/>
                  </a:cubicBezTo>
                  <a:cubicBezTo>
                    <a:pt x="484897" y="127735"/>
                    <a:pt x="494386" y="137117"/>
                    <a:pt x="505962" y="137117"/>
                  </a:cubicBezTo>
                  <a:cubicBezTo>
                    <a:pt x="517633" y="137117"/>
                    <a:pt x="527122" y="127735"/>
                    <a:pt x="527122" y="116080"/>
                  </a:cubicBezTo>
                  <a:cubicBezTo>
                    <a:pt x="527122" y="104425"/>
                    <a:pt x="517633" y="95043"/>
                    <a:pt x="505962" y="95043"/>
                  </a:cubicBezTo>
                  <a:close/>
                  <a:moveTo>
                    <a:pt x="429199" y="95043"/>
                  </a:moveTo>
                  <a:cubicBezTo>
                    <a:pt x="417623" y="95043"/>
                    <a:pt x="408135" y="104425"/>
                    <a:pt x="408135" y="116080"/>
                  </a:cubicBezTo>
                  <a:cubicBezTo>
                    <a:pt x="408135" y="127735"/>
                    <a:pt x="417623" y="137117"/>
                    <a:pt x="429199" y="137117"/>
                  </a:cubicBezTo>
                  <a:cubicBezTo>
                    <a:pt x="440870" y="137117"/>
                    <a:pt x="450359" y="127735"/>
                    <a:pt x="450359" y="116080"/>
                  </a:cubicBezTo>
                  <a:cubicBezTo>
                    <a:pt x="450359" y="104425"/>
                    <a:pt x="440870" y="95043"/>
                    <a:pt x="429199" y="95043"/>
                  </a:cubicBezTo>
                  <a:close/>
                  <a:moveTo>
                    <a:pt x="188266" y="70283"/>
                  </a:moveTo>
                  <a:lnTo>
                    <a:pt x="216638" y="70283"/>
                  </a:lnTo>
                  <a:cubicBezTo>
                    <a:pt x="264938" y="70283"/>
                    <a:pt x="304319" y="109607"/>
                    <a:pt x="304319" y="157838"/>
                  </a:cubicBezTo>
                  <a:lnTo>
                    <a:pt x="304319" y="185317"/>
                  </a:lnTo>
                  <a:cubicBezTo>
                    <a:pt x="307545" y="189865"/>
                    <a:pt x="309253" y="195361"/>
                    <a:pt x="309253" y="200952"/>
                  </a:cubicBezTo>
                  <a:lnTo>
                    <a:pt x="309253" y="220472"/>
                  </a:lnTo>
                  <a:cubicBezTo>
                    <a:pt x="309253" y="228526"/>
                    <a:pt x="305742" y="236106"/>
                    <a:pt x="299669" y="241223"/>
                  </a:cubicBezTo>
                  <a:cubicBezTo>
                    <a:pt x="298056" y="246056"/>
                    <a:pt x="296158" y="251078"/>
                    <a:pt x="293975" y="256100"/>
                  </a:cubicBezTo>
                  <a:cubicBezTo>
                    <a:pt x="289421" y="267850"/>
                    <a:pt x="282968" y="280073"/>
                    <a:pt x="275092" y="291444"/>
                  </a:cubicBezTo>
                  <a:cubicBezTo>
                    <a:pt x="271771" y="296277"/>
                    <a:pt x="267406" y="302057"/>
                    <a:pt x="262281" y="307742"/>
                  </a:cubicBezTo>
                  <a:cubicBezTo>
                    <a:pt x="266931" y="311059"/>
                    <a:pt x="270347" y="315038"/>
                    <a:pt x="271771" y="319587"/>
                  </a:cubicBezTo>
                  <a:lnTo>
                    <a:pt x="334304" y="338443"/>
                  </a:lnTo>
                  <a:cubicBezTo>
                    <a:pt x="378334" y="351141"/>
                    <a:pt x="404904" y="535536"/>
                    <a:pt x="404904" y="543496"/>
                  </a:cubicBezTo>
                  <a:cubicBezTo>
                    <a:pt x="404904" y="552687"/>
                    <a:pt x="397408" y="560078"/>
                    <a:pt x="388298" y="560078"/>
                  </a:cubicBezTo>
                  <a:lnTo>
                    <a:pt x="16606" y="560078"/>
                  </a:lnTo>
                  <a:cubicBezTo>
                    <a:pt x="7402" y="560078"/>
                    <a:pt x="0" y="552687"/>
                    <a:pt x="0" y="543496"/>
                  </a:cubicBezTo>
                  <a:cubicBezTo>
                    <a:pt x="0" y="542643"/>
                    <a:pt x="95" y="541790"/>
                    <a:pt x="190" y="540937"/>
                  </a:cubicBezTo>
                  <a:cubicBezTo>
                    <a:pt x="190" y="540937"/>
                    <a:pt x="26570" y="351141"/>
                    <a:pt x="70600" y="338443"/>
                  </a:cubicBezTo>
                  <a:lnTo>
                    <a:pt x="133039" y="319587"/>
                  </a:lnTo>
                  <a:cubicBezTo>
                    <a:pt x="134557" y="315038"/>
                    <a:pt x="137878" y="311059"/>
                    <a:pt x="142623" y="307742"/>
                  </a:cubicBezTo>
                  <a:cubicBezTo>
                    <a:pt x="137404" y="302057"/>
                    <a:pt x="133133" y="296277"/>
                    <a:pt x="129812" y="291444"/>
                  </a:cubicBezTo>
                  <a:cubicBezTo>
                    <a:pt x="121936" y="280073"/>
                    <a:pt x="115389" y="267850"/>
                    <a:pt x="110929" y="256100"/>
                  </a:cubicBezTo>
                  <a:cubicBezTo>
                    <a:pt x="108651" y="251078"/>
                    <a:pt x="106754" y="246056"/>
                    <a:pt x="105235" y="241223"/>
                  </a:cubicBezTo>
                  <a:cubicBezTo>
                    <a:pt x="99162" y="236106"/>
                    <a:pt x="95556" y="228526"/>
                    <a:pt x="95556" y="220472"/>
                  </a:cubicBezTo>
                  <a:lnTo>
                    <a:pt x="95556" y="200952"/>
                  </a:lnTo>
                  <a:cubicBezTo>
                    <a:pt x="95556" y="195361"/>
                    <a:pt x="97359" y="189865"/>
                    <a:pt x="100586" y="185317"/>
                  </a:cubicBezTo>
                  <a:lnTo>
                    <a:pt x="100586" y="157838"/>
                  </a:lnTo>
                  <a:cubicBezTo>
                    <a:pt x="100586" y="109607"/>
                    <a:pt x="139871" y="70283"/>
                    <a:pt x="188266" y="70283"/>
                  </a:cubicBezTo>
                  <a:close/>
                  <a:moveTo>
                    <a:pt x="470949" y="0"/>
                  </a:moveTo>
                  <a:cubicBezTo>
                    <a:pt x="546858" y="0"/>
                    <a:pt x="608344" y="52023"/>
                    <a:pt x="608344" y="116080"/>
                  </a:cubicBezTo>
                  <a:cubicBezTo>
                    <a:pt x="608344" y="180232"/>
                    <a:pt x="546858" y="232160"/>
                    <a:pt x="470949" y="232160"/>
                  </a:cubicBezTo>
                  <a:cubicBezTo>
                    <a:pt x="444381" y="232160"/>
                    <a:pt x="419616" y="225811"/>
                    <a:pt x="398646" y="214819"/>
                  </a:cubicBezTo>
                  <a:lnTo>
                    <a:pt x="340101" y="231781"/>
                  </a:lnTo>
                  <a:cubicBezTo>
                    <a:pt x="339152" y="232065"/>
                    <a:pt x="338109" y="232160"/>
                    <a:pt x="337160" y="232160"/>
                  </a:cubicBezTo>
                  <a:cubicBezTo>
                    <a:pt x="334218" y="232160"/>
                    <a:pt x="331372" y="230928"/>
                    <a:pt x="329379" y="228559"/>
                  </a:cubicBezTo>
                  <a:cubicBezTo>
                    <a:pt x="326722" y="225527"/>
                    <a:pt x="326153" y="221168"/>
                    <a:pt x="327861" y="217472"/>
                  </a:cubicBezTo>
                  <a:lnTo>
                    <a:pt x="349969" y="171135"/>
                  </a:lnTo>
                  <a:cubicBezTo>
                    <a:pt x="339532" y="154742"/>
                    <a:pt x="333554" y="135979"/>
                    <a:pt x="333554" y="116080"/>
                  </a:cubicBezTo>
                  <a:cubicBezTo>
                    <a:pt x="333554" y="52023"/>
                    <a:pt x="395040" y="0"/>
                    <a:pt x="470949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41" name="îŝļïḋê">
            <a:extLst>
              <a:ext uri="{FF2B5EF4-FFF2-40B4-BE49-F238E27FC236}">
                <a16:creationId xmlns="" xmlns:a16="http://schemas.microsoft.com/office/drawing/2014/main" id="{681A9C9A-2C5F-4ECA-8168-E124FA5CFC55}"/>
              </a:ext>
            </a:extLst>
          </p:cNvPr>
          <p:cNvGrpSpPr/>
          <p:nvPr/>
        </p:nvGrpSpPr>
        <p:grpSpPr>
          <a:xfrm>
            <a:off x="7302959" y="3732623"/>
            <a:ext cx="648661" cy="648360"/>
            <a:chOff x="5130800" y="1888042"/>
            <a:chExt cx="1930400" cy="1929506"/>
          </a:xfrm>
        </p:grpSpPr>
        <p:sp>
          <p:nvSpPr>
            <p:cNvPr id="42" name="íśḷîḋè">
              <a:extLst>
                <a:ext uri="{FF2B5EF4-FFF2-40B4-BE49-F238E27FC236}">
                  <a16:creationId xmlns="" xmlns:a16="http://schemas.microsoft.com/office/drawing/2014/main" id="{780CE41A-412D-48C8-9BBC-C4829858CC2F}"/>
                </a:ext>
              </a:extLst>
            </p:cNvPr>
            <p:cNvSpPr/>
            <p:nvPr/>
          </p:nvSpPr>
          <p:spPr>
            <a:xfrm>
              <a:off x="5130800" y="1888042"/>
              <a:ext cx="1930400" cy="1929506"/>
            </a:xfrm>
            <a:custGeom>
              <a:avLst/>
              <a:gdLst>
                <a:gd name="connsiteX0" fmla="*/ 0 w 1260455"/>
                <a:gd name="connsiteY0" fmla="*/ 630228 h 1260455"/>
                <a:gd name="connsiteX1" fmla="*/ 630228 w 1260455"/>
                <a:gd name="connsiteY1" fmla="*/ 0 h 1260455"/>
                <a:gd name="connsiteX2" fmla="*/ 1260456 w 1260455"/>
                <a:gd name="connsiteY2" fmla="*/ 630228 h 1260455"/>
                <a:gd name="connsiteX3" fmla="*/ 630228 w 1260455"/>
                <a:gd name="connsiteY3" fmla="*/ 1260456 h 1260455"/>
                <a:gd name="connsiteX4" fmla="*/ 0 w 1260455"/>
                <a:gd name="connsiteY4" fmla="*/ 630228 h 126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455" h="1260455">
                  <a:moveTo>
                    <a:pt x="0" y="630228"/>
                  </a:moveTo>
                  <a:cubicBezTo>
                    <a:pt x="0" y="282163"/>
                    <a:pt x="282163" y="0"/>
                    <a:pt x="630228" y="0"/>
                  </a:cubicBezTo>
                  <a:cubicBezTo>
                    <a:pt x="978293" y="0"/>
                    <a:pt x="1260456" y="282163"/>
                    <a:pt x="1260456" y="630228"/>
                  </a:cubicBezTo>
                  <a:cubicBezTo>
                    <a:pt x="1260456" y="978293"/>
                    <a:pt x="978293" y="1260456"/>
                    <a:pt x="630228" y="1260456"/>
                  </a:cubicBezTo>
                  <a:cubicBezTo>
                    <a:pt x="282163" y="1260456"/>
                    <a:pt x="0" y="978293"/>
                    <a:pt x="0" y="630228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43" name="iṧľïḓe">
              <a:extLst>
                <a:ext uri="{FF2B5EF4-FFF2-40B4-BE49-F238E27FC236}">
                  <a16:creationId xmlns="" xmlns:a16="http://schemas.microsoft.com/office/drawing/2014/main" id="{056CF5F2-CA3A-4FF9-A724-75F5D5B1E666}"/>
                </a:ext>
              </a:extLst>
            </p:cNvPr>
            <p:cNvSpPr/>
            <p:nvPr/>
          </p:nvSpPr>
          <p:spPr>
            <a:xfrm>
              <a:off x="5600639" y="2436805"/>
              <a:ext cx="990722" cy="831980"/>
            </a:xfrm>
            <a:custGeom>
              <a:avLst/>
              <a:gdLst>
                <a:gd name="T0" fmla="*/ 3482 w 4029"/>
                <a:gd name="T1" fmla="*/ 0 h 3389"/>
                <a:gd name="T2" fmla="*/ 547 w 4029"/>
                <a:gd name="T3" fmla="*/ 0 h 3389"/>
                <a:gd name="T4" fmla="*/ 0 w 4029"/>
                <a:gd name="T5" fmla="*/ 547 h 3389"/>
                <a:gd name="T6" fmla="*/ 0 w 4029"/>
                <a:gd name="T7" fmla="*/ 2268 h 3389"/>
                <a:gd name="T8" fmla="*/ 547 w 4029"/>
                <a:gd name="T9" fmla="*/ 2815 h 3389"/>
                <a:gd name="T10" fmla="*/ 2762 w 4029"/>
                <a:gd name="T11" fmla="*/ 2815 h 3389"/>
                <a:gd name="T12" fmla="*/ 3224 w 4029"/>
                <a:gd name="T13" fmla="*/ 3360 h 3389"/>
                <a:gd name="T14" fmla="*/ 3286 w 4029"/>
                <a:gd name="T15" fmla="*/ 3389 h 3389"/>
                <a:gd name="T16" fmla="*/ 3314 w 4029"/>
                <a:gd name="T17" fmla="*/ 3384 h 3389"/>
                <a:gd name="T18" fmla="*/ 3368 w 4029"/>
                <a:gd name="T19" fmla="*/ 3307 h 3389"/>
                <a:gd name="T20" fmla="*/ 3368 w 4029"/>
                <a:gd name="T21" fmla="*/ 2815 h 3389"/>
                <a:gd name="T22" fmla="*/ 3482 w 4029"/>
                <a:gd name="T23" fmla="*/ 2815 h 3389"/>
                <a:gd name="T24" fmla="*/ 4029 w 4029"/>
                <a:gd name="T25" fmla="*/ 2268 h 3389"/>
                <a:gd name="T26" fmla="*/ 4029 w 4029"/>
                <a:gd name="T27" fmla="*/ 547 h 3389"/>
                <a:gd name="T28" fmla="*/ 3482 w 4029"/>
                <a:gd name="T29" fmla="*/ 0 h 3389"/>
                <a:gd name="T30" fmla="*/ 1383 w 4029"/>
                <a:gd name="T31" fmla="*/ 1623 h 3389"/>
                <a:gd name="T32" fmla="*/ 1192 w 4029"/>
                <a:gd name="T33" fmla="*/ 1431 h 3389"/>
                <a:gd name="T34" fmla="*/ 1383 w 4029"/>
                <a:gd name="T35" fmla="*/ 1240 h 3389"/>
                <a:gd name="T36" fmla="*/ 1575 w 4029"/>
                <a:gd name="T37" fmla="*/ 1431 h 3389"/>
                <a:gd name="T38" fmla="*/ 1383 w 4029"/>
                <a:gd name="T39" fmla="*/ 1623 h 3389"/>
                <a:gd name="T40" fmla="*/ 2014 w 4029"/>
                <a:gd name="T41" fmla="*/ 1623 h 3389"/>
                <a:gd name="T42" fmla="*/ 1823 w 4029"/>
                <a:gd name="T43" fmla="*/ 1431 h 3389"/>
                <a:gd name="T44" fmla="*/ 2014 w 4029"/>
                <a:gd name="T45" fmla="*/ 1240 h 3389"/>
                <a:gd name="T46" fmla="*/ 2206 w 4029"/>
                <a:gd name="T47" fmla="*/ 1431 h 3389"/>
                <a:gd name="T48" fmla="*/ 2014 w 4029"/>
                <a:gd name="T49" fmla="*/ 1623 h 3389"/>
                <a:gd name="T50" fmla="*/ 2685 w 4029"/>
                <a:gd name="T51" fmla="*/ 1623 h 3389"/>
                <a:gd name="T52" fmla="*/ 2493 w 4029"/>
                <a:gd name="T53" fmla="*/ 1431 h 3389"/>
                <a:gd name="T54" fmla="*/ 2685 w 4029"/>
                <a:gd name="T55" fmla="*/ 1240 h 3389"/>
                <a:gd name="T56" fmla="*/ 2877 w 4029"/>
                <a:gd name="T57" fmla="*/ 1431 h 3389"/>
                <a:gd name="T58" fmla="*/ 2685 w 4029"/>
                <a:gd name="T59" fmla="*/ 1623 h 3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29" h="3389">
                  <a:moveTo>
                    <a:pt x="3482" y="0"/>
                  </a:moveTo>
                  <a:lnTo>
                    <a:pt x="547" y="0"/>
                  </a:lnTo>
                  <a:cubicBezTo>
                    <a:pt x="245" y="0"/>
                    <a:pt x="0" y="245"/>
                    <a:pt x="0" y="547"/>
                  </a:cubicBezTo>
                  <a:lnTo>
                    <a:pt x="0" y="2268"/>
                  </a:lnTo>
                  <a:cubicBezTo>
                    <a:pt x="0" y="2570"/>
                    <a:pt x="245" y="2815"/>
                    <a:pt x="547" y="2815"/>
                  </a:cubicBezTo>
                  <a:lnTo>
                    <a:pt x="2762" y="2815"/>
                  </a:lnTo>
                  <a:lnTo>
                    <a:pt x="3224" y="3360"/>
                  </a:lnTo>
                  <a:cubicBezTo>
                    <a:pt x="3239" y="3379"/>
                    <a:pt x="3262" y="3389"/>
                    <a:pt x="3286" y="3389"/>
                  </a:cubicBezTo>
                  <a:cubicBezTo>
                    <a:pt x="3296" y="3389"/>
                    <a:pt x="3305" y="3387"/>
                    <a:pt x="3314" y="3384"/>
                  </a:cubicBezTo>
                  <a:cubicBezTo>
                    <a:pt x="3347" y="3372"/>
                    <a:pt x="3368" y="3341"/>
                    <a:pt x="3368" y="3307"/>
                  </a:cubicBezTo>
                  <a:lnTo>
                    <a:pt x="3368" y="2815"/>
                  </a:lnTo>
                  <a:lnTo>
                    <a:pt x="3482" y="2815"/>
                  </a:lnTo>
                  <a:cubicBezTo>
                    <a:pt x="3784" y="2815"/>
                    <a:pt x="4029" y="2570"/>
                    <a:pt x="4029" y="2268"/>
                  </a:cubicBezTo>
                  <a:lnTo>
                    <a:pt x="4029" y="547"/>
                  </a:lnTo>
                  <a:cubicBezTo>
                    <a:pt x="4029" y="245"/>
                    <a:pt x="3784" y="0"/>
                    <a:pt x="3482" y="0"/>
                  </a:cubicBezTo>
                  <a:close/>
                  <a:moveTo>
                    <a:pt x="1383" y="1623"/>
                  </a:moveTo>
                  <a:cubicBezTo>
                    <a:pt x="1277" y="1623"/>
                    <a:pt x="1192" y="1537"/>
                    <a:pt x="1192" y="1431"/>
                  </a:cubicBezTo>
                  <a:cubicBezTo>
                    <a:pt x="1192" y="1325"/>
                    <a:pt x="1277" y="1240"/>
                    <a:pt x="1383" y="1240"/>
                  </a:cubicBezTo>
                  <a:cubicBezTo>
                    <a:pt x="1489" y="1240"/>
                    <a:pt x="1575" y="1325"/>
                    <a:pt x="1575" y="1431"/>
                  </a:cubicBezTo>
                  <a:cubicBezTo>
                    <a:pt x="1575" y="1537"/>
                    <a:pt x="1489" y="1623"/>
                    <a:pt x="1383" y="1623"/>
                  </a:cubicBezTo>
                  <a:close/>
                  <a:moveTo>
                    <a:pt x="2014" y="1623"/>
                  </a:moveTo>
                  <a:cubicBezTo>
                    <a:pt x="1908" y="1623"/>
                    <a:pt x="1823" y="1537"/>
                    <a:pt x="1823" y="1431"/>
                  </a:cubicBezTo>
                  <a:cubicBezTo>
                    <a:pt x="1823" y="1325"/>
                    <a:pt x="1908" y="1240"/>
                    <a:pt x="2014" y="1240"/>
                  </a:cubicBezTo>
                  <a:cubicBezTo>
                    <a:pt x="2120" y="1240"/>
                    <a:pt x="2206" y="1325"/>
                    <a:pt x="2206" y="1431"/>
                  </a:cubicBezTo>
                  <a:cubicBezTo>
                    <a:pt x="2206" y="1537"/>
                    <a:pt x="2120" y="1623"/>
                    <a:pt x="2014" y="1623"/>
                  </a:cubicBezTo>
                  <a:close/>
                  <a:moveTo>
                    <a:pt x="2685" y="1623"/>
                  </a:moveTo>
                  <a:cubicBezTo>
                    <a:pt x="2579" y="1623"/>
                    <a:pt x="2493" y="1537"/>
                    <a:pt x="2493" y="1431"/>
                  </a:cubicBezTo>
                  <a:cubicBezTo>
                    <a:pt x="2493" y="1325"/>
                    <a:pt x="2579" y="1240"/>
                    <a:pt x="2685" y="1240"/>
                  </a:cubicBezTo>
                  <a:cubicBezTo>
                    <a:pt x="2791" y="1240"/>
                    <a:pt x="2877" y="1325"/>
                    <a:pt x="2877" y="1431"/>
                  </a:cubicBezTo>
                  <a:cubicBezTo>
                    <a:pt x="2877" y="1537"/>
                    <a:pt x="2791" y="1623"/>
                    <a:pt x="2685" y="1623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44" name="ïṩļiḑe">
            <a:extLst>
              <a:ext uri="{FF2B5EF4-FFF2-40B4-BE49-F238E27FC236}">
                <a16:creationId xmlns="" xmlns:a16="http://schemas.microsoft.com/office/drawing/2014/main" id="{E51A1AF1-596A-444E-A1B7-304886DBF76C}"/>
              </a:ext>
            </a:extLst>
          </p:cNvPr>
          <p:cNvGrpSpPr/>
          <p:nvPr/>
        </p:nvGrpSpPr>
        <p:grpSpPr>
          <a:xfrm>
            <a:off x="4931946" y="3744778"/>
            <a:ext cx="648661" cy="648360"/>
            <a:chOff x="5130800" y="1888042"/>
            <a:chExt cx="1930400" cy="1929506"/>
          </a:xfrm>
        </p:grpSpPr>
        <p:sp>
          <p:nvSpPr>
            <p:cNvPr id="45" name="iṩľïḑé">
              <a:extLst>
                <a:ext uri="{FF2B5EF4-FFF2-40B4-BE49-F238E27FC236}">
                  <a16:creationId xmlns="" xmlns:a16="http://schemas.microsoft.com/office/drawing/2014/main" id="{DD2B59AA-3827-4435-9F6A-6FD105D80B1E}"/>
                </a:ext>
              </a:extLst>
            </p:cNvPr>
            <p:cNvSpPr/>
            <p:nvPr/>
          </p:nvSpPr>
          <p:spPr>
            <a:xfrm>
              <a:off x="5130800" y="1888042"/>
              <a:ext cx="1930400" cy="1929506"/>
            </a:xfrm>
            <a:custGeom>
              <a:avLst/>
              <a:gdLst>
                <a:gd name="connsiteX0" fmla="*/ 0 w 1260455"/>
                <a:gd name="connsiteY0" fmla="*/ 630228 h 1260455"/>
                <a:gd name="connsiteX1" fmla="*/ 630228 w 1260455"/>
                <a:gd name="connsiteY1" fmla="*/ 0 h 1260455"/>
                <a:gd name="connsiteX2" fmla="*/ 1260456 w 1260455"/>
                <a:gd name="connsiteY2" fmla="*/ 630228 h 1260455"/>
                <a:gd name="connsiteX3" fmla="*/ 630228 w 1260455"/>
                <a:gd name="connsiteY3" fmla="*/ 1260456 h 1260455"/>
                <a:gd name="connsiteX4" fmla="*/ 0 w 1260455"/>
                <a:gd name="connsiteY4" fmla="*/ 630228 h 1260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455" h="1260455">
                  <a:moveTo>
                    <a:pt x="0" y="630228"/>
                  </a:moveTo>
                  <a:cubicBezTo>
                    <a:pt x="0" y="282163"/>
                    <a:pt x="282163" y="0"/>
                    <a:pt x="630228" y="0"/>
                  </a:cubicBezTo>
                  <a:cubicBezTo>
                    <a:pt x="978293" y="0"/>
                    <a:pt x="1260456" y="282163"/>
                    <a:pt x="1260456" y="630228"/>
                  </a:cubicBezTo>
                  <a:cubicBezTo>
                    <a:pt x="1260456" y="978293"/>
                    <a:pt x="978293" y="1260456"/>
                    <a:pt x="630228" y="1260456"/>
                  </a:cubicBezTo>
                  <a:cubicBezTo>
                    <a:pt x="282163" y="1260456"/>
                    <a:pt x="0" y="978293"/>
                    <a:pt x="0" y="630228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46" name="îS1íďê">
              <a:extLst>
                <a:ext uri="{FF2B5EF4-FFF2-40B4-BE49-F238E27FC236}">
                  <a16:creationId xmlns="" xmlns:a16="http://schemas.microsoft.com/office/drawing/2014/main" id="{47708F40-D2BE-4ABE-8A7F-121847D5D4CF}"/>
                </a:ext>
              </a:extLst>
            </p:cNvPr>
            <p:cNvSpPr/>
            <p:nvPr/>
          </p:nvSpPr>
          <p:spPr>
            <a:xfrm>
              <a:off x="5600639" y="2390678"/>
              <a:ext cx="990721" cy="924233"/>
            </a:xfrm>
            <a:custGeom>
              <a:avLst/>
              <a:gdLst>
                <a:gd name="connsiteX0" fmla="*/ 458084 w 607556"/>
                <a:gd name="connsiteY0" fmla="*/ 325643 h 566782"/>
                <a:gd name="connsiteX1" fmla="*/ 374604 w 607556"/>
                <a:gd name="connsiteY1" fmla="*/ 409015 h 566782"/>
                <a:gd name="connsiteX2" fmla="*/ 375227 w 607556"/>
                <a:gd name="connsiteY2" fmla="*/ 418703 h 566782"/>
                <a:gd name="connsiteX3" fmla="*/ 381457 w 607556"/>
                <a:gd name="connsiteY3" fmla="*/ 441991 h 566782"/>
                <a:gd name="connsiteX4" fmla="*/ 396498 w 607556"/>
                <a:gd name="connsiteY4" fmla="*/ 465189 h 566782"/>
                <a:gd name="connsiteX5" fmla="*/ 458084 w 607556"/>
                <a:gd name="connsiteY5" fmla="*/ 492387 h 566782"/>
                <a:gd name="connsiteX6" fmla="*/ 541564 w 607556"/>
                <a:gd name="connsiteY6" fmla="*/ 409015 h 566782"/>
                <a:gd name="connsiteX7" fmla="*/ 512462 w 607556"/>
                <a:gd name="connsiteY7" fmla="*/ 345819 h 566782"/>
                <a:gd name="connsiteX8" fmla="*/ 489145 w 607556"/>
                <a:gd name="connsiteY8" fmla="*/ 331687 h 566782"/>
                <a:gd name="connsiteX9" fmla="*/ 465916 w 607556"/>
                <a:gd name="connsiteY9" fmla="*/ 325998 h 566782"/>
                <a:gd name="connsiteX10" fmla="*/ 458084 w 607556"/>
                <a:gd name="connsiteY10" fmla="*/ 325643 h 566782"/>
                <a:gd name="connsiteX11" fmla="*/ 458084 w 607556"/>
                <a:gd name="connsiteY11" fmla="*/ 279157 h 566782"/>
                <a:gd name="connsiteX12" fmla="*/ 465827 w 607556"/>
                <a:gd name="connsiteY12" fmla="*/ 279424 h 566782"/>
                <a:gd name="connsiteX13" fmla="*/ 489145 w 607556"/>
                <a:gd name="connsiteY13" fmla="*/ 282890 h 566782"/>
                <a:gd name="connsiteX14" fmla="*/ 512462 w 607556"/>
                <a:gd name="connsiteY14" fmla="*/ 291067 h 566782"/>
                <a:gd name="connsiteX15" fmla="*/ 588199 w 607556"/>
                <a:gd name="connsiteY15" fmla="*/ 409015 h 566782"/>
                <a:gd name="connsiteX16" fmla="*/ 561411 w 607556"/>
                <a:gd name="connsiteY16" fmla="*/ 487765 h 566782"/>
                <a:gd name="connsiteX17" fmla="*/ 578054 w 607556"/>
                <a:gd name="connsiteY17" fmla="*/ 504386 h 566782"/>
                <a:gd name="connsiteX18" fmla="*/ 594607 w 607556"/>
                <a:gd name="connsiteY18" fmla="*/ 520919 h 566782"/>
                <a:gd name="connsiteX19" fmla="*/ 600748 w 607556"/>
                <a:gd name="connsiteY19" fmla="*/ 527051 h 566782"/>
                <a:gd name="connsiteX20" fmla="*/ 600748 w 607556"/>
                <a:gd name="connsiteY20" fmla="*/ 559938 h 566782"/>
                <a:gd name="connsiteX21" fmla="*/ 584284 w 607556"/>
                <a:gd name="connsiteY21" fmla="*/ 566782 h 566782"/>
                <a:gd name="connsiteX22" fmla="*/ 567819 w 607556"/>
                <a:gd name="connsiteY22" fmla="*/ 559938 h 566782"/>
                <a:gd name="connsiteX23" fmla="*/ 560521 w 607556"/>
                <a:gd name="connsiteY23" fmla="*/ 552650 h 566782"/>
                <a:gd name="connsiteX24" fmla="*/ 543789 w 607556"/>
                <a:gd name="connsiteY24" fmla="*/ 535940 h 566782"/>
                <a:gd name="connsiteX25" fmla="*/ 526969 w 607556"/>
                <a:gd name="connsiteY25" fmla="*/ 519141 h 566782"/>
                <a:gd name="connsiteX26" fmla="*/ 458084 w 607556"/>
                <a:gd name="connsiteY26" fmla="*/ 538873 h 566782"/>
                <a:gd name="connsiteX27" fmla="*/ 340874 w 607556"/>
                <a:gd name="connsiteY27" fmla="*/ 465189 h 566782"/>
                <a:gd name="connsiteX28" fmla="*/ 332330 w 607556"/>
                <a:gd name="connsiteY28" fmla="*/ 441902 h 566782"/>
                <a:gd name="connsiteX29" fmla="*/ 328414 w 607556"/>
                <a:gd name="connsiteY29" fmla="*/ 418703 h 566782"/>
                <a:gd name="connsiteX30" fmla="*/ 328058 w 607556"/>
                <a:gd name="connsiteY30" fmla="*/ 409015 h 566782"/>
                <a:gd name="connsiteX31" fmla="*/ 333398 w 607556"/>
                <a:gd name="connsiteY31" fmla="*/ 372129 h 566782"/>
                <a:gd name="connsiteX32" fmla="*/ 358495 w 607556"/>
                <a:gd name="connsiteY32" fmla="*/ 325643 h 566782"/>
                <a:gd name="connsiteX33" fmla="*/ 458084 w 607556"/>
                <a:gd name="connsiteY33" fmla="*/ 279157 h 566782"/>
                <a:gd name="connsiteX34" fmla="*/ 163065 w 607556"/>
                <a:gd name="connsiteY34" fmla="*/ 232584 h 566782"/>
                <a:gd name="connsiteX35" fmla="*/ 139745 w 607556"/>
                <a:gd name="connsiteY35" fmla="*/ 255869 h 566782"/>
                <a:gd name="connsiteX36" fmla="*/ 163065 w 607556"/>
                <a:gd name="connsiteY36" fmla="*/ 279065 h 566782"/>
                <a:gd name="connsiteX37" fmla="*/ 302810 w 607556"/>
                <a:gd name="connsiteY37" fmla="*/ 279065 h 566782"/>
                <a:gd name="connsiteX38" fmla="*/ 326130 w 607556"/>
                <a:gd name="connsiteY38" fmla="*/ 255869 h 566782"/>
                <a:gd name="connsiteX39" fmla="*/ 302810 w 607556"/>
                <a:gd name="connsiteY39" fmla="*/ 232584 h 566782"/>
                <a:gd name="connsiteX40" fmla="*/ 396003 w 607556"/>
                <a:gd name="connsiteY40" fmla="*/ 92962 h 566782"/>
                <a:gd name="connsiteX41" fmla="*/ 372771 w 607556"/>
                <a:gd name="connsiteY41" fmla="*/ 116247 h 566782"/>
                <a:gd name="connsiteX42" fmla="*/ 396003 w 607556"/>
                <a:gd name="connsiteY42" fmla="*/ 139532 h 566782"/>
                <a:gd name="connsiteX43" fmla="*/ 419323 w 607556"/>
                <a:gd name="connsiteY43" fmla="*/ 116247 h 566782"/>
                <a:gd name="connsiteX44" fmla="*/ 396003 w 607556"/>
                <a:gd name="connsiteY44" fmla="*/ 92962 h 566782"/>
                <a:gd name="connsiteX45" fmla="*/ 302810 w 607556"/>
                <a:gd name="connsiteY45" fmla="*/ 92962 h 566782"/>
                <a:gd name="connsiteX46" fmla="*/ 279578 w 607556"/>
                <a:gd name="connsiteY46" fmla="*/ 116247 h 566782"/>
                <a:gd name="connsiteX47" fmla="*/ 302810 w 607556"/>
                <a:gd name="connsiteY47" fmla="*/ 139532 h 566782"/>
                <a:gd name="connsiteX48" fmla="*/ 326130 w 607556"/>
                <a:gd name="connsiteY48" fmla="*/ 116247 h 566782"/>
                <a:gd name="connsiteX49" fmla="*/ 302810 w 607556"/>
                <a:gd name="connsiteY49" fmla="*/ 92962 h 566782"/>
                <a:gd name="connsiteX50" fmla="*/ 209706 w 607556"/>
                <a:gd name="connsiteY50" fmla="*/ 92962 h 566782"/>
                <a:gd name="connsiteX51" fmla="*/ 186386 w 607556"/>
                <a:gd name="connsiteY51" fmla="*/ 116247 h 566782"/>
                <a:gd name="connsiteX52" fmla="*/ 209706 w 607556"/>
                <a:gd name="connsiteY52" fmla="*/ 139532 h 566782"/>
                <a:gd name="connsiteX53" fmla="*/ 232938 w 607556"/>
                <a:gd name="connsiteY53" fmla="*/ 116247 h 566782"/>
                <a:gd name="connsiteX54" fmla="*/ 209706 w 607556"/>
                <a:gd name="connsiteY54" fmla="*/ 92962 h 566782"/>
                <a:gd name="connsiteX55" fmla="*/ 23320 w 607556"/>
                <a:gd name="connsiteY55" fmla="*/ 0 h 566782"/>
                <a:gd name="connsiteX56" fmla="*/ 489196 w 607556"/>
                <a:gd name="connsiteY56" fmla="*/ 0 h 566782"/>
                <a:gd name="connsiteX57" fmla="*/ 512516 w 607556"/>
                <a:gd name="connsiteY57" fmla="*/ 23196 h 566782"/>
                <a:gd name="connsiteX58" fmla="*/ 512516 w 607556"/>
                <a:gd name="connsiteY58" fmla="*/ 241205 h 566782"/>
                <a:gd name="connsiteX59" fmla="*/ 489196 w 607556"/>
                <a:gd name="connsiteY59" fmla="*/ 235339 h 566782"/>
                <a:gd name="connsiteX60" fmla="*/ 465964 w 607556"/>
                <a:gd name="connsiteY60" fmla="*/ 232762 h 566782"/>
                <a:gd name="connsiteX61" fmla="*/ 458131 w 607556"/>
                <a:gd name="connsiteY61" fmla="*/ 232584 h 566782"/>
                <a:gd name="connsiteX62" fmla="*/ 302543 w 607556"/>
                <a:gd name="connsiteY62" fmla="*/ 325636 h 566782"/>
                <a:gd name="connsiteX63" fmla="*/ 132001 w 607556"/>
                <a:gd name="connsiteY63" fmla="*/ 325636 h 566782"/>
                <a:gd name="connsiteX64" fmla="*/ 108680 w 607556"/>
                <a:gd name="connsiteY64" fmla="*/ 348921 h 566782"/>
                <a:gd name="connsiteX65" fmla="*/ 132001 w 607556"/>
                <a:gd name="connsiteY65" fmla="*/ 372117 h 566782"/>
                <a:gd name="connsiteX66" fmla="*/ 285364 w 607556"/>
                <a:gd name="connsiteY66" fmla="*/ 372117 h 566782"/>
                <a:gd name="connsiteX67" fmla="*/ 281537 w 607556"/>
                <a:gd name="connsiteY67" fmla="*/ 409000 h 566782"/>
                <a:gd name="connsiteX68" fmla="*/ 281804 w 607556"/>
                <a:gd name="connsiteY68" fmla="*/ 418687 h 566782"/>
                <a:gd name="connsiteX69" fmla="*/ 284563 w 607556"/>
                <a:gd name="connsiteY69" fmla="*/ 441972 h 566782"/>
                <a:gd name="connsiteX70" fmla="*/ 290705 w 607556"/>
                <a:gd name="connsiteY70" fmla="*/ 465168 h 566782"/>
                <a:gd name="connsiteX71" fmla="*/ 23320 w 607556"/>
                <a:gd name="connsiteY71" fmla="*/ 465168 h 566782"/>
                <a:gd name="connsiteX72" fmla="*/ 0 w 607556"/>
                <a:gd name="connsiteY72" fmla="*/ 441972 h 566782"/>
                <a:gd name="connsiteX73" fmla="*/ 0 w 607556"/>
                <a:gd name="connsiteY73" fmla="*/ 23196 h 566782"/>
                <a:gd name="connsiteX74" fmla="*/ 23320 w 607556"/>
                <a:gd name="connsiteY74" fmla="*/ 0 h 56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607556" h="566782">
                  <a:moveTo>
                    <a:pt x="458084" y="325643"/>
                  </a:moveTo>
                  <a:cubicBezTo>
                    <a:pt x="412072" y="325643"/>
                    <a:pt x="374604" y="363063"/>
                    <a:pt x="374604" y="409015"/>
                  </a:cubicBezTo>
                  <a:cubicBezTo>
                    <a:pt x="374604" y="412304"/>
                    <a:pt x="374871" y="415503"/>
                    <a:pt x="375227" y="418703"/>
                  </a:cubicBezTo>
                  <a:cubicBezTo>
                    <a:pt x="376206" y="426880"/>
                    <a:pt x="378253" y="434702"/>
                    <a:pt x="381457" y="441991"/>
                  </a:cubicBezTo>
                  <a:cubicBezTo>
                    <a:pt x="385195" y="450523"/>
                    <a:pt x="390268" y="458434"/>
                    <a:pt x="396498" y="465189"/>
                  </a:cubicBezTo>
                  <a:cubicBezTo>
                    <a:pt x="411805" y="481899"/>
                    <a:pt x="433788" y="492387"/>
                    <a:pt x="458084" y="492387"/>
                  </a:cubicBezTo>
                  <a:cubicBezTo>
                    <a:pt x="504096" y="492387"/>
                    <a:pt x="541564" y="454967"/>
                    <a:pt x="541564" y="409015"/>
                  </a:cubicBezTo>
                  <a:cubicBezTo>
                    <a:pt x="541564" y="383772"/>
                    <a:pt x="530262" y="361107"/>
                    <a:pt x="512462" y="345819"/>
                  </a:cubicBezTo>
                  <a:cubicBezTo>
                    <a:pt x="505609" y="339953"/>
                    <a:pt x="497688" y="335153"/>
                    <a:pt x="489145" y="331687"/>
                  </a:cubicBezTo>
                  <a:cubicBezTo>
                    <a:pt x="481847" y="328754"/>
                    <a:pt x="474015" y="326798"/>
                    <a:pt x="465916" y="325998"/>
                  </a:cubicBezTo>
                  <a:cubicBezTo>
                    <a:pt x="463335" y="325821"/>
                    <a:pt x="460754" y="325643"/>
                    <a:pt x="458084" y="325643"/>
                  </a:cubicBezTo>
                  <a:close/>
                  <a:moveTo>
                    <a:pt x="458084" y="279157"/>
                  </a:moveTo>
                  <a:cubicBezTo>
                    <a:pt x="460754" y="279157"/>
                    <a:pt x="463335" y="279246"/>
                    <a:pt x="465827" y="279424"/>
                  </a:cubicBezTo>
                  <a:cubicBezTo>
                    <a:pt x="473837" y="279868"/>
                    <a:pt x="481669" y="281024"/>
                    <a:pt x="489145" y="282890"/>
                  </a:cubicBezTo>
                  <a:cubicBezTo>
                    <a:pt x="497243" y="284935"/>
                    <a:pt x="505075" y="287601"/>
                    <a:pt x="512462" y="291067"/>
                  </a:cubicBezTo>
                  <a:cubicBezTo>
                    <a:pt x="557050" y="311688"/>
                    <a:pt x="588199" y="356752"/>
                    <a:pt x="588199" y="409015"/>
                  </a:cubicBezTo>
                  <a:cubicBezTo>
                    <a:pt x="588199" y="438613"/>
                    <a:pt x="578143" y="465900"/>
                    <a:pt x="561411" y="487765"/>
                  </a:cubicBezTo>
                  <a:lnTo>
                    <a:pt x="578054" y="504386"/>
                  </a:lnTo>
                  <a:lnTo>
                    <a:pt x="594607" y="520919"/>
                  </a:lnTo>
                  <a:lnTo>
                    <a:pt x="600748" y="527051"/>
                  </a:lnTo>
                  <a:cubicBezTo>
                    <a:pt x="609826" y="536118"/>
                    <a:pt x="609826" y="550872"/>
                    <a:pt x="600748" y="559938"/>
                  </a:cubicBezTo>
                  <a:cubicBezTo>
                    <a:pt x="596209" y="564471"/>
                    <a:pt x="590246" y="566782"/>
                    <a:pt x="584284" y="566782"/>
                  </a:cubicBezTo>
                  <a:cubicBezTo>
                    <a:pt x="578321" y="566782"/>
                    <a:pt x="572358" y="564471"/>
                    <a:pt x="567819" y="559938"/>
                  </a:cubicBezTo>
                  <a:lnTo>
                    <a:pt x="560521" y="552650"/>
                  </a:lnTo>
                  <a:lnTo>
                    <a:pt x="543789" y="535940"/>
                  </a:lnTo>
                  <a:lnTo>
                    <a:pt x="526969" y="519141"/>
                  </a:lnTo>
                  <a:cubicBezTo>
                    <a:pt x="506944" y="531673"/>
                    <a:pt x="483360" y="538873"/>
                    <a:pt x="458084" y="538873"/>
                  </a:cubicBezTo>
                  <a:cubicBezTo>
                    <a:pt x="406554" y="538873"/>
                    <a:pt x="361877" y="508742"/>
                    <a:pt x="340874" y="465189"/>
                  </a:cubicBezTo>
                  <a:cubicBezTo>
                    <a:pt x="337314" y="457812"/>
                    <a:pt x="334466" y="449990"/>
                    <a:pt x="332330" y="441902"/>
                  </a:cubicBezTo>
                  <a:cubicBezTo>
                    <a:pt x="330372" y="434436"/>
                    <a:pt x="329037" y="426614"/>
                    <a:pt x="328414" y="418703"/>
                  </a:cubicBezTo>
                  <a:cubicBezTo>
                    <a:pt x="328236" y="415503"/>
                    <a:pt x="328058" y="412304"/>
                    <a:pt x="328058" y="409015"/>
                  </a:cubicBezTo>
                  <a:cubicBezTo>
                    <a:pt x="328058" y="396216"/>
                    <a:pt x="329927" y="383861"/>
                    <a:pt x="333398" y="372129"/>
                  </a:cubicBezTo>
                  <a:cubicBezTo>
                    <a:pt x="338560" y="354885"/>
                    <a:pt x="347193" y="339064"/>
                    <a:pt x="358495" y="325643"/>
                  </a:cubicBezTo>
                  <a:cubicBezTo>
                    <a:pt x="382347" y="297200"/>
                    <a:pt x="418124" y="279157"/>
                    <a:pt x="458084" y="279157"/>
                  </a:cubicBezTo>
                  <a:close/>
                  <a:moveTo>
                    <a:pt x="163065" y="232584"/>
                  </a:moveTo>
                  <a:cubicBezTo>
                    <a:pt x="150248" y="232584"/>
                    <a:pt x="139745" y="242982"/>
                    <a:pt x="139745" y="255869"/>
                  </a:cubicBezTo>
                  <a:cubicBezTo>
                    <a:pt x="139745" y="268667"/>
                    <a:pt x="150248" y="279065"/>
                    <a:pt x="163065" y="279065"/>
                  </a:cubicBezTo>
                  <a:lnTo>
                    <a:pt x="302810" y="279065"/>
                  </a:lnTo>
                  <a:cubicBezTo>
                    <a:pt x="315716" y="279065"/>
                    <a:pt x="326130" y="268667"/>
                    <a:pt x="326130" y="255869"/>
                  </a:cubicBezTo>
                  <a:cubicBezTo>
                    <a:pt x="326130" y="242982"/>
                    <a:pt x="315716" y="232584"/>
                    <a:pt x="302810" y="232584"/>
                  </a:cubicBezTo>
                  <a:close/>
                  <a:moveTo>
                    <a:pt x="396003" y="92962"/>
                  </a:moveTo>
                  <a:cubicBezTo>
                    <a:pt x="383185" y="92962"/>
                    <a:pt x="372771" y="103450"/>
                    <a:pt x="372771" y="116247"/>
                  </a:cubicBezTo>
                  <a:cubicBezTo>
                    <a:pt x="372771" y="129134"/>
                    <a:pt x="383185" y="139532"/>
                    <a:pt x="396003" y="139532"/>
                  </a:cubicBezTo>
                  <a:cubicBezTo>
                    <a:pt x="408909" y="139532"/>
                    <a:pt x="419323" y="129134"/>
                    <a:pt x="419323" y="116247"/>
                  </a:cubicBezTo>
                  <a:cubicBezTo>
                    <a:pt x="419323" y="103450"/>
                    <a:pt x="408909" y="92962"/>
                    <a:pt x="396003" y="92962"/>
                  </a:cubicBezTo>
                  <a:close/>
                  <a:moveTo>
                    <a:pt x="302810" y="92962"/>
                  </a:moveTo>
                  <a:cubicBezTo>
                    <a:pt x="289993" y="92962"/>
                    <a:pt x="279578" y="103450"/>
                    <a:pt x="279578" y="116247"/>
                  </a:cubicBezTo>
                  <a:cubicBezTo>
                    <a:pt x="279578" y="129134"/>
                    <a:pt x="289993" y="139532"/>
                    <a:pt x="302810" y="139532"/>
                  </a:cubicBezTo>
                  <a:cubicBezTo>
                    <a:pt x="315716" y="139532"/>
                    <a:pt x="326130" y="129134"/>
                    <a:pt x="326130" y="116247"/>
                  </a:cubicBezTo>
                  <a:cubicBezTo>
                    <a:pt x="326130" y="103450"/>
                    <a:pt x="315716" y="92962"/>
                    <a:pt x="302810" y="92962"/>
                  </a:cubicBezTo>
                  <a:close/>
                  <a:moveTo>
                    <a:pt x="209706" y="92962"/>
                  </a:moveTo>
                  <a:cubicBezTo>
                    <a:pt x="196800" y="92962"/>
                    <a:pt x="186386" y="103450"/>
                    <a:pt x="186386" y="116247"/>
                  </a:cubicBezTo>
                  <a:cubicBezTo>
                    <a:pt x="186386" y="129134"/>
                    <a:pt x="196800" y="139532"/>
                    <a:pt x="209706" y="139532"/>
                  </a:cubicBezTo>
                  <a:cubicBezTo>
                    <a:pt x="222523" y="139532"/>
                    <a:pt x="232938" y="129134"/>
                    <a:pt x="232938" y="116247"/>
                  </a:cubicBezTo>
                  <a:cubicBezTo>
                    <a:pt x="232938" y="103450"/>
                    <a:pt x="222523" y="92962"/>
                    <a:pt x="209706" y="92962"/>
                  </a:cubicBezTo>
                  <a:close/>
                  <a:moveTo>
                    <a:pt x="23320" y="0"/>
                  </a:moveTo>
                  <a:lnTo>
                    <a:pt x="489196" y="0"/>
                  </a:lnTo>
                  <a:cubicBezTo>
                    <a:pt x="502102" y="0"/>
                    <a:pt x="512516" y="10398"/>
                    <a:pt x="512516" y="23196"/>
                  </a:cubicBezTo>
                  <a:lnTo>
                    <a:pt x="512516" y="241205"/>
                  </a:lnTo>
                  <a:cubicBezTo>
                    <a:pt x="504950" y="238716"/>
                    <a:pt x="497206" y="236761"/>
                    <a:pt x="489196" y="235339"/>
                  </a:cubicBezTo>
                  <a:cubicBezTo>
                    <a:pt x="481630" y="234006"/>
                    <a:pt x="473797" y="233117"/>
                    <a:pt x="465964" y="232762"/>
                  </a:cubicBezTo>
                  <a:cubicBezTo>
                    <a:pt x="463383" y="232673"/>
                    <a:pt x="460802" y="232584"/>
                    <a:pt x="458131" y="232584"/>
                  </a:cubicBezTo>
                  <a:cubicBezTo>
                    <a:pt x="390929" y="232584"/>
                    <a:pt x="332361" y="270267"/>
                    <a:pt x="302543" y="325636"/>
                  </a:cubicBezTo>
                  <a:lnTo>
                    <a:pt x="132001" y="325636"/>
                  </a:lnTo>
                  <a:cubicBezTo>
                    <a:pt x="119184" y="325636"/>
                    <a:pt x="108680" y="336034"/>
                    <a:pt x="108680" y="348921"/>
                  </a:cubicBezTo>
                  <a:cubicBezTo>
                    <a:pt x="108680" y="361718"/>
                    <a:pt x="119184" y="372117"/>
                    <a:pt x="132001" y="372117"/>
                  </a:cubicBezTo>
                  <a:lnTo>
                    <a:pt x="285364" y="372117"/>
                  </a:lnTo>
                  <a:cubicBezTo>
                    <a:pt x="282872" y="384026"/>
                    <a:pt x="281537" y="396379"/>
                    <a:pt x="281537" y="409000"/>
                  </a:cubicBezTo>
                  <a:cubicBezTo>
                    <a:pt x="281537" y="412288"/>
                    <a:pt x="281626" y="415487"/>
                    <a:pt x="281804" y="418687"/>
                  </a:cubicBezTo>
                  <a:cubicBezTo>
                    <a:pt x="282160" y="426597"/>
                    <a:pt x="283139" y="434329"/>
                    <a:pt x="284563" y="441972"/>
                  </a:cubicBezTo>
                  <a:cubicBezTo>
                    <a:pt x="286076" y="449882"/>
                    <a:pt x="288123" y="457614"/>
                    <a:pt x="290705" y="465168"/>
                  </a:cubicBezTo>
                  <a:lnTo>
                    <a:pt x="23320" y="465168"/>
                  </a:lnTo>
                  <a:cubicBezTo>
                    <a:pt x="10414" y="465168"/>
                    <a:pt x="0" y="454770"/>
                    <a:pt x="0" y="441972"/>
                  </a:cubicBezTo>
                  <a:lnTo>
                    <a:pt x="0" y="23196"/>
                  </a:lnTo>
                  <a:cubicBezTo>
                    <a:pt x="0" y="10398"/>
                    <a:pt x="10414" y="0"/>
                    <a:pt x="23320" y="0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47" name="直接连接符 46">
            <a:extLst>
              <a:ext uri="{FF2B5EF4-FFF2-40B4-BE49-F238E27FC236}">
                <a16:creationId xmlns="" xmlns:a16="http://schemas.microsoft.com/office/drawing/2014/main" id="{B8B19579-9BE1-4DFE-A347-5B9D3A742F7E}"/>
              </a:ext>
            </a:extLst>
          </p:cNvPr>
          <p:cNvCxnSpPr>
            <a:cxnSpLocks/>
          </p:cNvCxnSpPr>
          <p:nvPr/>
        </p:nvCxnSpPr>
        <p:spPr>
          <a:xfrm>
            <a:off x="6385044" y="4722564"/>
            <a:ext cx="0" cy="6168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="" xmlns:a16="http://schemas.microsoft.com/office/drawing/2014/main" id="{3B6982E3-D183-471C-BB21-F086517512CB}"/>
              </a:ext>
            </a:extLst>
          </p:cNvPr>
          <p:cNvCxnSpPr>
            <a:cxnSpLocks/>
          </p:cNvCxnSpPr>
          <p:nvPr/>
        </p:nvCxnSpPr>
        <p:spPr>
          <a:xfrm>
            <a:off x="9031583" y="4743043"/>
            <a:ext cx="0" cy="6168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îślïḓê">
            <a:extLst>
              <a:ext uri="{FF2B5EF4-FFF2-40B4-BE49-F238E27FC236}">
                <a16:creationId xmlns="" xmlns:a16="http://schemas.microsoft.com/office/drawing/2014/main" id="{A23B4C83-E06F-4C9E-A005-380177DBF2A1}"/>
              </a:ext>
            </a:extLst>
          </p:cNvPr>
          <p:cNvSpPr/>
          <p:nvPr/>
        </p:nvSpPr>
        <p:spPr>
          <a:xfrm>
            <a:off x="4297618" y="4840964"/>
            <a:ext cx="1814419" cy="386577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50" name="îślïḓê">
            <a:extLst>
              <a:ext uri="{FF2B5EF4-FFF2-40B4-BE49-F238E27FC236}">
                <a16:creationId xmlns="" xmlns:a16="http://schemas.microsoft.com/office/drawing/2014/main" id="{E9CDBA05-F4CF-4352-8CC8-6F4E2D152B5C}"/>
              </a:ext>
            </a:extLst>
          </p:cNvPr>
          <p:cNvSpPr/>
          <p:nvPr/>
        </p:nvSpPr>
        <p:spPr>
          <a:xfrm>
            <a:off x="6795263" y="4846984"/>
            <a:ext cx="1814419" cy="386577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51" name="îślïḓê">
            <a:extLst>
              <a:ext uri="{FF2B5EF4-FFF2-40B4-BE49-F238E27FC236}">
                <a16:creationId xmlns="" xmlns:a16="http://schemas.microsoft.com/office/drawing/2014/main" id="{97EF80AB-1139-41FA-9A89-04A483546CBC}"/>
              </a:ext>
            </a:extLst>
          </p:cNvPr>
          <p:cNvSpPr/>
          <p:nvPr/>
        </p:nvSpPr>
        <p:spPr>
          <a:xfrm>
            <a:off x="9390389" y="4858184"/>
            <a:ext cx="1814419" cy="386577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52" name="íṩḻíḓé">
            <a:extLst>
              <a:ext uri="{FF2B5EF4-FFF2-40B4-BE49-F238E27FC236}">
                <a16:creationId xmlns="" xmlns:a16="http://schemas.microsoft.com/office/drawing/2014/main" id="{B21445DA-22A1-45E8-A4FC-C0CAF4B42E13}"/>
              </a:ext>
            </a:extLst>
          </p:cNvPr>
          <p:cNvSpPr/>
          <p:nvPr/>
        </p:nvSpPr>
        <p:spPr>
          <a:xfrm>
            <a:off x="4473363" y="2384376"/>
            <a:ext cx="6731445" cy="67613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600" kern="0" dirty="0">
                <a:latin typeface="仓耳玄三M W05" panose="02020400000000000000" pitchFamily="18" charset="-122"/>
                <a:ea typeface="仓耳玄三M W05" panose="02020400000000000000" pitchFamily="18" charset="-122"/>
                <a:cs typeface="STFangsong" charset="-122"/>
              </a:rPr>
              <a:t>点击输入本栏的具体文字，简明扼要的说明分项内容，此为概念图解。</a:t>
            </a:r>
            <a:endParaRPr lang="zh-CN" altLang="en-US" sz="1600" dirty="0">
              <a:latin typeface="仓耳玄三M W05" panose="02020400000000000000" pitchFamily="18" charset="-122"/>
              <a:ea typeface="仓耳玄三M W05" panose="02020400000000000000" pitchFamily="18" charset="-122"/>
              <a:cs typeface="STFangsong" charset="-122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="" xmlns:a16="http://schemas.microsoft.com/office/drawing/2014/main" id="{B0A15CE1-BC83-4D27-9C21-CDCDFD8053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78824">
            <a:off x="1621777" y="2629333"/>
            <a:ext cx="2027869" cy="271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1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9" grpId="0"/>
      <p:bldP spid="50" grpId="0"/>
      <p:bldP spid="51" grpId="0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A3D2AF9F-B91F-428D-A349-3ACA37CE9E8E}"/>
              </a:ext>
            </a:extLst>
          </p:cNvPr>
          <p:cNvGrpSpPr/>
          <p:nvPr/>
        </p:nvGrpSpPr>
        <p:grpSpPr>
          <a:xfrm>
            <a:off x="2478910" y="2001468"/>
            <a:ext cx="7234177" cy="2855063"/>
            <a:chOff x="2372810" y="1796970"/>
            <a:chExt cx="5466099" cy="2157268"/>
          </a:xfrm>
        </p:grpSpPr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2A0D547B-4007-4EE4-A99E-6D8DF8EF548D}"/>
                </a:ext>
              </a:extLst>
            </p:cNvPr>
            <p:cNvSpPr/>
            <p:nvPr/>
          </p:nvSpPr>
          <p:spPr>
            <a:xfrm>
              <a:off x="4058337" y="2203451"/>
              <a:ext cx="471740" cy="1344308"/>
            </a:xfrm>
            <a:custGeom>
              <a:avLst/>
              <a:gdLst>
                <a:gd name="connsiteX0" fmla="*/ 356884 w 713768"/>
                <a:gd name="connsiteY0" fmla="*/ 0 h 2034009"/>
                <a:gd name="connsiteX1" fmla="*/ 435043 w 713768"/>
                <a:gd name="connsiteY1" fmla="*/ 104521 h 2034009"/>
                <a:gd name="connsiteX2" fmla="*/ 713768 w 713768"/>
                <a:gd name="connsiteY2" fmla="*/ 1017004 h 2034009"/>
                <a:gd name="connsiteX3" fmla="*/ 435043 w 713768"/>
                <a:gd name="connsiteY3" fmla="*/ 1929487 h 2034009"/>
                <a:gd name="connsiteX4" fmla="*/ 356884 w 713768"/>
                <a:gd name="connsiteY4" fmla="*/ 2034009 h 2034009"/>
                <a:gd name="connsiteX5" fmla="*/ 278725 w 713768"/>
                <a:gd name="connsiteY5" fmla="*/ 1929487 h 2034009"/>
                <a:gd name="connsiteX6" fmla="*/ 0 w 713768"/>
                <a:gd name="connsiteY6" fmla="*/ 1017004 h 2034009"/>
                <a:gd name="connsiteX7" fmla="*/ 278725 w 713768"/>
                <a:gd name="connsiteY7" fmla="*/ 104521 h 2034009"/>
                <a:gd name="connsiteX8" fmla="*/ 356884 w 713768"/>
                <a:gd name="connsiteY8" fmla="*/ 0 h 203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768" h="2034009">
                  <a:moveTo>
                    <a:pt x="356884" y="0"/>
                  </a:moveTo>
                  <a:lnTo>
                    <a:pt x="435043" y="104521"/>
                  </a:lnTo>
                  <a:cubicBezTo>
                    <a:pt x="611016" y="364994"/>
                    <a:pt x="713768" y="679000"/>
                    <a:pt x="713768" y="1017004"/>
                  </a:cubicBezTo>
                  <a:cubicBezTo>
                    <a:pt x="713768" y="1355009"/>
                    <a:pt x="611016" y="1669014"/>
                    <a:pt x="435043" y="1929487"/>
                  </a:cubicBezTo>
                  <a:lnTo>
                    <a:pt x="356884" y="2034009"/>
                  </a:lnTo>
                  <a:lnTo>
                    <a:pt x="278725" y="1929487"/>
                  </a:lnTo>
                  <a:cubicBezTo>
                    <a:pt x="102753" y="1669014"/>
                    <a:pt x="0" y="1355009"/>
                    <a:pt x="0" y="1017004"/>
                  </a:cubicBezTo>
                  <a:cubicBezTo>
                    <a:pt x="0" y="679000"/>
                    <a:pt x="102753" y="364994"/>
                    <a:pt x="278725" y="104521"/>
                  </a:cubicBezTo>
                  <a:lnTo>
                    <a:pt x="356884" y="0"/>
                  </a:lnTo>
                  <a:close/>
                </a:path>
              </a:pathLst>
            </a:custGeom>
            <a:solidFill>
              <a:srgbClr val="FE990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="" xmlns:a16="http://schemas.microsoft.com/office/drawing/2014/main" id="{585CDE51-4A50-41A5-AD95-97C16D0E423D}"/>
                </a:ext>
              </a:extLst>
            </p:cNvPr>
            <p:cNvSpPr/>
            <p:nvPr/>
          </p:nvSpPr>
          <p:spPr>
            <a:xfrm>
              <a:off x="2372810" y="1796970"/>
              <a:ext cx="1921398" cy="2157268"/>
            </a:xfrm>
            <a:custGeom>
              <a:avLst/>
              <a:gdLst>
                <a:gd name="connsiteX0" fmla="*/ 1632030 w 2907176"/>
                <a:gd name="connsiteY0" fmla="*/ 0 h 3264060"/>
                <a:gd name="connsiteX1" fmla="*/ 2891384 w 2907176"/>
                <a:gd name="connsiteY1" fmla="*/ 593907 h 3264060"/>
                <a:gd name="connsiteX2" fmla="*/ 2907176 w 2907176"/>
                <a:gd name="connsiteY2" fmla="*/ 615026 h 3264060"/>
                <a:gd name="connsiteX3" fmla="*/ 2829017 w 2907176"/>
                <a:gd name="connsiteY3" fmla="*/ 719547 h 3264060"/>
                <a:gd name="connsiteX4" fmla="*/ 2550292 w 2907176"/>
                <a:gd name="connsiteY4" fmla="*/ 1632030 h 3264060"/>
                <a:gd name="connsiteX5" fmla="*/ 2829017 w 2907176"/>
                <a:gd name="connsiteY5" fmla="*/ 2544513 h 3264060"/>
                <a:gd name="connsiteX6" fmla="*/ 2907176 w 2907176"/>
                <a:gd name="connsiteY6" fmla="*/ 2649035 h 3264060"/>
                <a:gd name="connsiteX7" fmla="*/ 2891384 w 2907176"/>
                <a:gd name="connsiteY7" fmla="*/ 2670153 h 3264060"/>
                <a:gd name="connsiteX8" fmla="*/ 1632030 w 2907176"/>
                <a:gd name="connsiteY8" fmla="*/ 3264060 h 3264060"/>
                <a:gd name="connsiteX9" fmla="*/ 0 w 2907176"/>
                <a:gd name="connsiteY9" fmla="*/ 1632030 h 3264060"/>
                <a:gd name="connsiteX10" fmla="*/ 1632030 w 2907176"/>
                <a:gd name="connsiteY10" fmla="*/ 0 h 32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176" h="3264060">
                  <a:moveTo>
                    <a:pt x="1632030" y="0"/>
                  </a:moveTo>
                  <a:cubicBezTo>
                    <a:pt x="2139037" y="0"/>
                    <a:pt x="2592045" y="231193"/>
                    <a:pt x="2891384" y="593907"/>
                  </a:cubicBezTo>
                  <a:lnTo>
                    <a:pt x="2907176" y="615026"/>
                  </a:lnTo>
                  <a:lnTo>
                    <a:pt x="2829017" y="719547"/>
                  </a:lnTo>
                  <a:cubicBezTo>
                    <a:pt x="2653045" y="980020"/>
                    <a:pt x="2550292" y="1294026"/>
                    <a:pt x="2550292" y="1632030"/>
                  </a:cubicBezTo>
                  <a:cubicBezTo>
                    <a:pt x="2550292" y="1970035"/>
                    <a:pt x="2653045" y="2284040"/>
                    <a:pt x="2829017" y="2544513"/>
                  </a:cubicBezTo>
                  <a:lnTo>
                    <a:pt x="2907176" y="2649035"/>
                  </a:lnTo>
                  <a:lnTo>
                    <a:pt x="2891384" y="2670153"/>
                  </a:lnTo>
                  <a:cubicBezTo>
                    <a:pt x="2592045" y="3032867"/>
                    <a:pt x="2139037" y="3264060"/>
                    <a:pt x="1632030" y="3264060"/>
                  </a:cubicBezTo>
                  <a:cubicBezTo>
                    <a:pt x="730685" y="3264060"/>
                    <a:pt x="0" y="2533375"/>
                    <a:pt x="0" y="1632030"/>
                  </a:cubicBezTo>
                  <a:cubicBezTo>
                    <a:pt x="0" y="730685"/>
                    <a:pt x="730685" y="0"/>
                    <a:pt x="163203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1AA29669-7C0A-43F8-AF03-577104BD34C5}"/>
                </a:ext>
              </a:extLst>
            </p:cNvPr>
            <p:cNvSpPr/>
            <p:nvPr/>
          </p:nvSpPr>
          <p:spPr>
            <a:xfrm>
              <a:off x="5710696" y="2178260"/>
              <a:ext cx="504911" cy="1379840"/>
            </a:xfrm>
            <a:custGeom>
              <a:avLst/>
              <a:gdLst>
                <a:gd name="connsiteX0" fmla="*/ 248394 w 504911"/>
                <a:gd name="connsiteY0" fmla="*/ 0 h 1379840"/>
                <a:gd name="connsiteX1" fmla="*/ 258603 w 504911"/>
                <a:gd name="connsiteY1" fmla="*/ 11233 h 1379840"/>
                <a:gd name="connsiteX2" fmla="*/ 504911 w 504911"/>
                <a:gd name="connsiteY2" fmla="*/ 697344 h 1379840"/>
                <a:gd name="connsiteX3" fmla="*/ 320697 w 504911"/>
                <a:gd name="connsiteY3" fmla="*/ 1300418 h 1379840"/>
                <a:gd name="connsiteX4" fmla="*/ 261306 w 504911"/>
                <a:gd name="connsiteY4" fmla="*/ 1379840 h 1379840"/>
                <a:gd name="connsiteX5" fmla="*/ 242990 w 504911"/>
                <a:gd name="connsiteY5" fmla="*/ 1359688 h 1379840"/>
                <a:gd name="connsiteX6" fmla="*/ 0 w 504911"/>
                <a:gd name="connsiteY6" fmla="*/ 682817 h 1379840"/>
                <a:gd name="connsiteX7" fmla="*/ 242990 w 504911"/>
                <a:gd name="connsiteY7" fmla="*/ 5946 h 1379840"/>
                <a:gd name="connsiteX8" fmla="*/ 248394 w 504911"/>
                <a:gd name="connsiteY8" fmla="*/ 0 h 1379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911" h="1379840">
                  <a:moveTo>
                    <a:pt x="248394" y="0"/>
                  </a:moveTo>
                  <a:lnTo>
                    <a:pt x="258603" y="11233"/>
                  </a:lnTo>
                  <a:cubicBezTo>
                    <a:pt x="412477" y="197684"/>
                    <a:pt x="504911" y="436720"/>
                    <a:pt x="504911" y="697344"/>
                  </a:cubicBezTo>
                  <a:cubicBezTo>
                    <a:pt x="504911" y="920737"/>
                    <a:pt x="437000" y="1128268"/>
                    <a:pt x="320697" y="1300418"/>
                  </a:cubicBezTo>
                  <a:lnTo>
                    <a:pt x="261306" y="1379840"/>
                  </a:lnTo>
                  <a:lnTo>
                    <a:pt x="242990" y="1359688"/>
                  </a:lnTo>
                  <a:cubicBezTo>
                    <a:pt x="91189" y="1175748"/>
                    <a:pt x="0" y="939932"/>
                    <a:pt x="0" y="682817"/>
                  </a:cubicBezTo>
                  <a:cubicBezTo>
                    <a:pt x="0" y="425703"/>
                    <a:pt x="91189" y="189887"/>
                    <a:pt x="242990" y="5946"/>
                  </a:cubicBezTo>
                  <a:lnTo>
                    <a:pt x="248394" y="0"/>
                  </a:lnTo>
                  <a:close/>
                </a:path>
              </a:pathLst>
            </a:custGeom>
            <a:solidFill>
              <a:srgbClr val="4E758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0C9552A5-AF37-4A59-BECC-B56D95976881}"/>
                </a:ext>
              </a:extLst>
            </p:cNvPr>
            <p:cNvSpPr/>
            <p:nvPr/>
          </p:nvSpPr>
          <p:spPr>
            <a:xfrm>
              <a:off x="4294209" y="1796970"/>
              <a:ext cx="1677793" cy="2157268"/>
            </a:xfrm>
            <a:custGeom>
              <a:avLst/>
              <a:gdLst>
                <a:gd name="connsiteX0" fmla="*/ 842764 w 1677793"/>
                <a:gd name="connsiteY0" fmla="*/ 0 h 2157268"/>
                <a:gd name="connsiteX1" fmla="*/ 1605473 w 1677793"/>
                <a:gd name="connsiteY1" fmla="*/ 315925 h 2157268"/>
                <a:gd name="connsiteX2" fmla="*/ 1664881 w 1677793"/>
                <a:gd name="connsiteY2" fmla="*/ 381290 h 2157268"/>
                <a:gd name="connsiteX3" fmla="*/ 1659477 w 1677793"/>
                <a:gd name="connsiteY3" fmla="*/ 387236 h 2157268"/>
                <a:gd name="connsiteX4" fmla="*/ 1416487 w 1677793"/>
                <a:gd name="connsiteY4" fmla="*/ 1064107 h 2157268"/>
                <a:gd name="connsiteX5" fmla="*/ 1659477 w 1677793"/>
                <a:gd name="connsiteY5" fmla="*/ 1740978 h 2157268"/>
                <a:gd name="connsiteX6" fmla="*/ 1677793 w 1677793"/>
                <a:gd name="connsiteY6" fmla="*/ 1761130 h 2157268"/>
                <a:gd name="connsiteX7" fmla="*/ 1675090 w 1677793"/>
                <a:gd name="connsiteY7" fmla="*/ 1764745 h 2157268"/>
                <a:gd name="connsiteX8" fmla="*/ 842764 w 1677793"/>
                <a:gd name="connsiteY8" fmla="*/ 2157268 h 2157268"/>
                <a:gd name="connsiteX9" fmla="*/ 10437 w 1677793"/>
                <a:gd name="connsiteY9" fmla="*/ 1764746 h 2157268"/>
                <a:gd name="connsiteX10" fmla="*/ 0 w 1677793"/>
                <a:gd name="connsiteY10" fmla="*/ 1750789 h 2157268"/>
                <a:gd name="connsiteX11" fmla="*/ 51657 w 1677793"/>
                <a:gd name="connsiteY11" fmla="*/ 1681708 h 2157268"/>
                <a:gd name="connsiteX12" fmla="*/ 235870 w 1677793"/>
                <a:gd name="connsiteY12" fmla="*/ 1078634 h 2157268"/>
                <a:gd name="connsiteX13" fmla="*/ 51657 w 1677793"/>
                <a:gd name="connsiteY13" fmla="*/ 475560 h 2157268"/>
                <a:gd name="connsiteX14" fmla="*/ 0 w 1677793"/>
                <a:gd name="connsiteY14" fmla="*/ 406480 h 2157268"/>
                <a:gd name="connsiteX15" fmla="*/ 10437 w 1677793"/>
                <a:gd name="connsiteY15" fmla="*/ 392523 h 2157268"/>
                <a:gd name="connsiteX16" fmla="*/ 842764 w 1677793"/>
                <a:gd name="connsiteY16" fmla="*/ 0 h 215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77793" h="2157268">
                  <a:moveTo>
                    <a:pt x="842764" y="0"/>
                  </a:moveTo>
                  <a:cubicBezTo>
                    <a:pt x="1140621" y="0"/>
                    <a:pt x="1410279" y="120730"/>
                    <a:pt x="1605473" y="315925"/>
                  </a:cubicBezTo>
                  <a:lnTo>
                    <a:pt x="1664881" y="381290"/>
                  </a:lnTo>
                  <a:lnTo>
                    <a:pt x="1659477" y="387236"/>
                  </a:lnTo>
                  <a:cubicBezTo>
                    <a:pt x="1507676" y="571177"/>
                    <a:pt x="1416487" y="806993"/>
                    <a:pt x="1416487" y="1064107"/>
                  </a:cubicBezTo>
                  <a:cubicBezTo>
                    <a:pt x="1416487" y="1321222"/>
                    <a:pt x="1507676" y="1557038"/>
                    <a:pt x="1659477" y="1740978"/>
                  </a:cubicBezTo>
                  <a:lnTo>
                    <a:pt x="1677793" y="1761130"/>
                  </a:lnTo>
                  <a:lnTo>
                    <a:pt x="1675090" y="1764745"/>
                  </a:lnTo>
                  <a:cubicBezTo>
                    <a:pt x="1477253" y="2004469"/>
                    <a:pt x="1177853" y="2157268"/>
                    <a:pt x="842764" y="2157268"/>
                  </a:cubicBezTo>
                  <a:cubicBezTo>
                    <a:pt x="507676" y="2157268"/>
                    <a:pt x="208275" y="2004469"/>
                    <a:pt x="10437" y="1764746"/>
                  </a:cubicBezTo>
                  <a:lnTo>
                    <a:pt x="0" y="1750789"/>
                  </a:lnTo>
                  <a:lnTo>
                    <a:pt x="51657" y="1681708"/>
                  </a:lnTo>
                  <a:cubicBezTo>
                    <a:pt x="167960" y="1509558"/>
                    <a:pt x="235870" y="1302027"/>
                    <a:pt x="235870" y="1078634"/>
                  </a:cubicBezTo>
                  <a:cubicBezTo>
                    <a:pt x="235870" y="855242"/>
                    <a:pt x="167960" y="647711"/>
                    <a:pt x="51657" y="475560"/>
                  </a:cubicBezTo>
                  <a:lnTo>
                    <a:pt x="0" y="406480"/>
                  </a:lnTo>
                  <a:lnTo>
                    <a:pt x="10437" y="392523"/>
                  </a:lnTo>
                  <a:cubicBezTo>
                    <a:pt x="208275" y="152799"/>
                    <a:pt x="507676" y="0"/>
                    <a:pt x="842764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5FCCCCAB-657F-4241-8164-2963C7C02106}"/>
                </a:ext>
              </a:extLst>
            </p:cNvPr>
            <p:cNvSpPr/>
            <p:nvPr/>
          </p:nvSpPr>
          <p:spPr>
            <a:xfrm>
              <a:off x="5959089" y="1796970"/>
              <a:ext cx="1879820" cy="2128214"/>
            </a:xfrm>
            <a:custGeom>
              <a:avLst/>
              <a:gdLst>
                <a:gd name="connsiteX0" fmla="*/ 815713 w 1879820"/>
                <a:gd name="connsiteY0" fmla="*/ 0 h 2128214"/>
                <a:gd name="connsiteX1" fmla="*/ 1879820 w 1879820"/>
                <a:gd name="connsiteY1" fmla="*/ 1064107 h 2128214"/>
                <a:gd name="connsiteX2" fmla="*/ 815713 w 1879820"/>
                <a:gd name="connsiteY2" fmla="*/ 2128214 h 2128214"/>
                <a:gd name="connsiteX3" fmla="*/ 63276 w 1879820"/>
                <a:gd name="connsiteY3" fmla="*/ 1816544 h 2128214"/>
                <a:gd name="connsiteX4" fmla="*/ 12912 w 1879820"/>
                <a:gd name="connsiteY4" fmla="*/ 1761130 h 2128214"/>
                <a:gd name="connsiteX5" fmla="*/ 72303 w 1879820"/>
                <a:gd name="connsiteY5" fmla="*/ 1681708 h 2128214"/>
                <a:gd name="connsiteX6" fmla="*/ 256517 w 1879820"/>
                <a:gd name="connsiteY6" fmla="*/ 1078634 h 2128214"/>
                <a:gd name="connsiteX7" fmla="*/ 10209 w 1879820"/>
                <a:gd name="connsiteY7" fmla="*/ 392523 h 2128214"/>
                <a:gd name="connsiteX8" fmla="*/ 0 w 1879820"/>
                <a:gd name="connsiteY8" fmla="*/ 381290 h 2128214"/>
                <a:gd name="connsiteX9" fmla="*/ 63276 w 1879820"/>
                <a:gd name="connsiteY9" fmla="*/ 311670 h 2128214"/>
                <a:gd name="connsiteX10" fmla="*/ 815713 w 1879820"/>
                <a:gd name="connsiteY10" fmla="*/ 0 h 212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9820" h="2128214">
                  <a:moveTo>
                    <a:pt x="815713" y="0"/>
                  </a:moveTo>
                  <a:cubicBezTo>
                    <a:pt x="1403403" y="0"/>
                    <a:pt x="1879820" y="476417"/>
                    <a:pt x="1879820" y="1064107"/>
                  </a:cubicBezTo>
                  <a:cubicBezTo>
                    <a:pt x="1879820" y="1651797"/>
                    <a:pt x="1403403" y="2128214"/>
                    <a:pt x="815713" y="2128214"/>
                  </a:cubicBezTo>
                  <a:cubicBezTo>
                    <a:pt x="521868" y="2128214"/>
                    <a:pt x="255841" y="2009110"/>
                    <a:pt x="63276" y="1816544"/>
                  </a:cubicBezTo>
                  <a:lnTo>
                    <a:pt x="12912" y="1761130"/>
                  </a:lnTo>
                  <a:lnTo>
                    <a:pt x="72303" y="1681708"/>
                  </a:lnTo>
                  <a:cubicBezTo>
                    <a:pt x="188606" y="1509558"/>
                    <a:pt x="256517" y="1302027"/>
                    <a:pt x="256517" y="1078634"/>
                  </a:cubicBezTo>
                  <a:cubicBezTo>
                    <a:pt x="256517" y="818010"/>
                    <a:pt x="164083" y="578974"/>
                    <a:pt x="10209" y="392523"/>
                  </a:cubicBezTo>
                  <a:lnTo>
                    <a:pt x="0" y="381290"/>
                  </a:lnTo>
                  <a:lnTo>
                    <a:pt x="63276" y="311670"/>
                  </a:lnTo>
                  <a:cubicBezTo>
                    <a:pt x="255841" y="119104"/>
                    <a:pt x="521868" y="0"/>
                    <a:pt x="815713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A1248388-114A-40E9-AA7C-848779D27117}"/>
              </a:ext>
            </a:extLst>
          </p:cNvPr>
          <p:cNvSpPr/>
          <p:nvPr/>
        </p:nvSpPr>
        <p:spPr>
          <a:xfrm rot="16200000">
            <a:off x="2180115" y="3130206"/>
            <a:ext cx="597585" cy="59758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9FCA2CA5-AF16-4F66-A642-96F3CEF482A6}"/>
              </a:ext>
            </a:extLst>
          </p:cNvPr>
          <p:cNvSpPr/>
          <p:nvPr/>
        </p:nvSpPr>
        <p:spPr>
          <a:xfrm rot="16200000">
            <a:off x="9414294" y="3137022"/>
            <a:ext cx="597585" cy="597585"/>
          </a:xfrm>
          <a:prstGeom prst="ellipse">
            <a:avLst/>
          </a:prstGeom>
          <a:solidFill>
            <a:srgbClr val="FE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884387C5-C984-4091-89D6-E92BE04A6569}"/>
              </a:ext>
            </a:extLst>
          </p:cNvPr>
          <p:cNvSpPr txBox="1"/>
          <p:nvPr/>
        </p:nvSpPr>
        <p:spPr>
          <a:xfrm>
            <a:off x="4373094" y="5623828"/>
            <a:ext cx="40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主题班会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2B685FE2-4790-49C9-AB3F-5823D9F9E8F4}"/>
              </a:ext>
            </a:extLst>
          </p:cNvPr>
          <p:cNvSpPr txBox="1"/>
          <p:nvPr/>
        </p:nvSpPr>
        <p:spPr>
          <a:xfrm>
            <a:off x="4373094" y="993754"/>
            <a:ext cx="344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PART THREE</a:t>
            </a:r>
            <a:endParaRPr lang="zh-CN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95B9E28D-7B1C-4F71-BD71-077C7683050C}"/>
              </a:ext>
            </a:extLst>
          </p:cNvPr>
          <p:cNvSpPr txBox="1"/>
          <p:nvPr/>
        </p:nvSpPr>
        <p:spPr>
          <a:xfrm>
            <a:off x="2873431" y="2668343"/>
            <a:ext cx="17087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旅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C612608B-C0AE-46E6-90F9-39FC7319FF67}"/>
              </a:ext>
            </a:extLst>
          </p:cNvPr>
          <p:cNvSpPr txBox="1"/>
          <p:nvPr/>
        </p:nvSpPr>
        <p:spPr>
          <a:xfrm>
            <a:off x="5277694" y="2668343"/>
            <a:ext cx="17087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行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4EA8538E-AB26-4896-95B2-323E75CBCECB}"/>
              </a:ext>
            </a:extLst>
          </p:cNvPr>
          <p:cNvSpPr txBox="1"/>
          <p:nvPr/>
        </p:nvSpPr>
        <p:spPr>
          <a:xfrm>
            <a:off x="7564704" y="2668343"/>
            <a:ext cx="17087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357781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378E129-25B6-48B6-BBB1-5C476B2E0776}"/>
              </a:ext>
            </a:extLst>
          </p:cNvPr>
          <p:cNvSpPr/>
          <p:nvPr/>
        </p:nvSpPr>
        <p:spPr>
          <a:xfrm>
            <a:off x="497712" y="451412"/>
            <a:ext cx="2349660" cy="6134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ED857A0B-BC9B-40CC-ACAE-DF9491157033}"/>
              </a:ext>
            </a:extLst>
          </p:cNvPr>
          <p:cNvSpPr/>
          <p:nvPr/>
        </p:nvSpPr>
        <p:spPr>
          <a:xfrm>
            <a:off x="686296" y="578734"/>
            <a:ext cx="381965" cy="38196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42545C5-B2AD-442C-A826-90BA8A6256B0}"/>
              </a:ext>
            </a:extLst>
          </p:cNvPr>
          <p:cNvSpPr txBox="1"/>
          <p:nvPr/>
        </p:nvSpPr>
        <p:spPr>
          <a:xfrm>
            <a:off x="1212944" y="538883"/>
            <a:ext cx="148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添加标题</a:t>
            </a:r>
          </a:p>
        </p:txBody>
      </p:sp>
      <p:sp>
        <p:nvSpPr>
          <p:cNvPr id="5" name="ïs1iḓe">
            <a:extLst>
              <a:ext uri="{FF2B5EF4-FFF2-40B4-BE49-F238E27FC236}">
                <a16:creationId xmlns="" xmlns:a16="http://schemas.microsoft.com/office/drawing/2014/main" id="{388683BA-6755-433A-A66B-4E5C5D3D4CFC}"/>
              </a:ext>
            </a:extLst>
          </p:cNvPr>
          <p:cNvSpPr/>
          <p:nvPr/>
        </p:nvSpPr>
        <p:spPr>
          <a:xfrm>
            <a:off x="3328184" y="3759221"/>
            <a:ext cx="1417648" cy="1417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30" h="19331" extrusionOk="0">
                <a:moveTo>
                  <a:pt x="424" y="12487"/>
                </a:moveTo>
                <a:cubicBezTo>
                  <a:pt x="1982" y="17591"/>
                  <a:pt x="7383" y="20465"/>
                  <a:pt x="12487" y="18907"/>
                </a:cubicBezTo>
                <a:cubicBezTo>
                  <a:pt x="17591" y="17348"/>
                  <a:pt x="20465" y="11947"/>
                  <a:pt x="18906" y="6843"/>
                </a:cubicBezTo>
                <a:cubicBezTo>
                  <a:pt x="17348" y="1739"/>
                  <a:pt x="11947" y="-1135"/>
                  <a:pt x="6843" y="424"/>
                </a:cubicBezTo>
                <a:cubicBezTo>
                  <a:pt x="1739" y="1982"/>
                  <a:pt x="-1135" y="7383"/>
                  <a:pt x="424" y="12487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 defTabSz="825500">
              <a:defRPr sz="5600"/>
            </a:lvl1pPr>
            <a:lvl2pPr indent="342900" algn="ctr" defTabSz="825500">
              <a:defRPr sz="5600"/>
            </a:lvl2pPr>
            <a:lvl3pPr indent="685800" algn="ctr" defTabSz="825500">
              <a:defRPr sz="5600"/>
            </a:lvl3pPr>
            <a:lvl4pPr indent="1028700" algn="ctr" defTabSz="825500">
              <a:defRPr sz="5600"/>
            </a:lvl4pPr>
            <a:lvl5pPr indent="1371600" algn="ctr" defTabSz="825500">
              <a:defRPr sz="5600"/>
            </a:lvl5pPr>
            <a:lvl6pPr indent="1714500" algn="ctr" defTabSz="825500">
              <a:defRPr sz="5600"/>
            </a:lvl6pPr>
            <a:lvl7pPr indent="2057400" algn="ctr" defTabSz="825500">
              <a:defRPr sz="5600"/>
            </a:lvl7pPr>
            <a:lvl8pPr indent="2400300" algn="ctr" defTabSz="825500">
              <a:defRPr sz="5600"/>
            </a:lvl8pPr>
            <a:lvl9pPr indent="2743200" algn="ctr" defTabSz="825500">
              <a:defRPr sz="5600"/>
            </a:lvl9pPr>
          </a:lstStyle>
          <a:p>
            <a:endParaRPr>
              <a:solidFill>
                <a:schemeClr val="lt1"/>
              </a:solidFill>
            </a:endParaRPr>
          </a:p>
        </p:txBody>
      </p:sp>
      <p:sp>
        <p:nvSpPr>
          <p:cNvPr id="6" name="îšľîḍê">
            <a:extLst>
              <a:ext uri="{FF2B5EF4-FFF2-40B4-BE49-F238E27FC236}">
                <a16:creationId xmlns="" xmlns:a16="http://schemas.microsoft.com/office/drawing/2014/main" id="{010FDD3E-E6EA-4D2E-8D79-6EAA63E514E3}"/>
              </a:ext>
            </a:extLst>
          </p:cNvPr>
          <p:cNvSpPr/>
          <p:nvPr/>
        </p:nvSpPr>
        <p:spPr>
          <a:xfrm rot="3695988">
            <a:off x="3409783" y="3246797"/>
            <a:ext cx="324799" cy="1104062"/>
          </a:xfrm>
          <a:custGeom>
            <a:avLst/>
            <a:gdLst>
              <a:gd name="connsiteX0" fmla="*/ 64360 w 291108"/>
              <a:gd name="connsiteY0" fmla="*/ 29893 h 989538"/>
              <a:gd name="connsiteX1" fmla="*/ 197060 w 291108"/>
              <a:gd name="connsiteY1" fmla="*/ 0 h 989538"/>
              <a:gd name="connsiteX2" fmla="*/ 197820 w 291108"/>
              <a:gd name="connsiteY2" fmla="*/ 133682 h 989538"/>
              <a:gd name="connsiteX3" fmla="*/ 154483 w 291108"/>
              <a:gd name="connsiteY3" fmla="*/ 99979 h 989538"/>
              <a:gd name="connsiteX4" fmla="*/ 111704 w 291108"/>
              <a:gd name="connsiteY4" fmla="*/ 167894 h 989538"/>
              <a:gd name="connsiteX5" fmla="*/ 291108 w 291108"/>
              <a:gd name="connsiteY5" fmla="*/ 952925 h 989538"/>
              <a:gd name="connsiteX6" fmla="*/ 262632 w 291108"/>
              <a:gd name="connsiteY6" fmla="*/ 989538 h 989538"/>
              <a:gd name="connsiteX7" fmla="*/ 71078 w 291108"/>
              <a:gd name="connsiteY7" fmla="*/ 146053 h 989538"/>
              <a:gd name="connsiteX8" fmla="*/ 117888 w 291108"/>
              <a:gd name="connsiteY8" fmla="*/ 71521 h 98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108" h="989538">
                <a:moveTo>
                  <a:pt x="64360" y="29893"/>
                </a:moveTo>
                <a:cubicBezTo>
                  <a:pt x="64360" y="29893"/>
                  <a:pt x="197060" y="0"/>
                  <a:pt x="197060" y="0"/>
                </a:cubicBezTo>
                <a:lnTo>
                  <a:pt x="197820" y="133682"/>
                </a:lnTo>
                <a:lnTo>
                  <a:pt x="154483" y="99979"/>
                </a:lnTo>
                <a:lnTo>
                  <a:pt x="111704" y="167894"/>
                </a:lnTo>
                <a:cubicBezTo>
                  <a:pt x="-21801" y="436213"/>
                  <a:pt x="48317" y="764053"/>
                  <a:pt x="291108" y="952925"/>
                </a:cubicBezTo>
                <a:lnTo>
                  <a:pt x="262632" y="989538"/>
                </a:lnTo>
                <a:cubicBezTo>
                  <a:pt x="2127" y="786925"/>
                  <a:pt x="-70312" y="431583"/>
                  <a:pt x="71078" y="146053"/>
                </a:cubicBezTo>
                <a:lnTo>
                  <a:pt x="117888" y="71521"/>
                </a:lnTo>
                <a:close/>
              </a:path>
            </a:pathLst>
          </a:custGeom>
          <a:solidFill>
            <a:srgbClr val="FE9903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lvl1pPr algn="ctr" defTabSz="825500">
              <a:defRPr sz="5600"/>
            </a:lvl1pPr>
            <a:lvl2pPr indent="342900" algn="ctr" defTabSz="825500">
              <a:defRPr sz="5600"/>
            </a:lvl2pPr>
            <a:lvl3pPr indent="685800" algn="ctr" defTabSz="825500">
              <a:defRPr sz="5600"/>
            </a:lvl3pPr>
            <a:lvl4pPr indent="1028700" algn="ctr" defTabSz="825500">
              <a:defRPr sz="5600"/>
            </a:lvl4pPr>
            <a:lvl5pPr indent="1371600" algn="ctr" defTabSz="825500">
              <a:defRPr sz="5600"/>
            </a:lvl5pPr>
            <a:lvl6pPr indent="1714500" algn="ctr" defTabSz="825500">
              <a:defRPr sz="5600"/>
            </a:lvl6pPr>
            <a:lvl7pPr indent="2057400" algn="ctr" defTabSz="825500">
              <a:defRPr sz="5600"/>
            </a:lvl7pPr>
            <a:lvl8pPr indent="2400300" algn="ctr" defTabSz="825500">
              <a:defRPr sz="5600"/>
            </a:lvl8pPr>
            <a:lvl9pPr indent="2743200" algn="ctr" defTabSz="825500">
              <a:defRPr sz="5600"/>
            </a:lvl9pPr>
          </a:lstStyle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600"/>
          </a:p>
        </p:txBody>
      </p:sp>
      <p:sp>
        <p:nvSpPr>
          <p:cNvPr id="7" name="ïṥḻíḋe">
            <a:extLst>
              <a:ext uri="{FF2B5EF4-FFF2-40B4-BE49-F238E27FC236}">
                <a16:creationId xmlns="" xmlns:a16="http://schemas.microsoft.com/office/drawing/2014/main" id="{23158CBF-4302-4D38-B63F-ABF2EC50D96C}"/>
              </a:ext>
            </a:extLst>
          </p:cNvPr>
          <p:cNvSpPr/>
          <p:nvPr/>
        </p:nvSpPr>
        <p:spPr>
          <a:xfrm>
            <a:off x="2864407" y="4499026"/>
            <a:ext cx="329127" cy="329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30" h="19331" extrusionOk="0">
                <a:moveTo>
                  <a:pt x="424" y="12487"/>
                </a:moveTo>
                <a:cubicBezTo>
                  <a:pt x="1982" y="17591"/>
                  <a:pt x="7383" y="20465"/>
                  <a:pt x="12487" y="18907"/>
                </a:cubicBezTo>
                <a:cubicBezTo>
                  <a:pt x="17591" y="17348"/>
                  <a:pt x="20465" y="11947"/>
                  <a:pt x="18906" y="6843"/>
                </a:cubicBezTo>
                <a:cubicBezTo>
                  <a:pt x="17348" y="1739"/>
                  <a:pt x="11947" y="-1135"/>
                  <a:pt x="6843" y="424"/>
                </a:cubicBezTo>
                <a:cubicBezTo>
                  <a:pt x="1739" y="1982"/>
                  <a:pt x="-1135" y="7383"/>
                  <a:pt x="424" y="12487"/>
                </a:cubicBezTo>
                <a:close/>
              </a:path>
            </a:pathLst>
          </a:custGeom>
          <a:solidFill>
            <a:srgbClr val="FE9903"/>
          </a:solidFill>
          <a:ln w="57150">
            <a:solidFill>
              <a:schemeClr val="bg1"/>
            </a:solidFill>
          </a:ln>
          <a:effectLst/>
        </p:spPr>
        <p:txBody>
          <a:bodyPr wrap="square" lIns="91440" tIns="45720" rIns="91440" bIns="45720" anchor="ctr">
            <a:normAutofit lnSpcReduction="10000"/>
          </a:bodyPr>
          <a:lstStyle>
            <a:lvl1pPr algn="ctr" defTabSz="825500">
              <a:defRPr sz="5600"/>
            </a:lvl1pPr>
            <a:lvl2pPr indent="342900" algn="ctr" defTabSz="825500">
              <a:defRPr sz="5600"/>
            </a:lvl2pPr>
            <a:lvl3pPr indent="685800" algn="ctr" defTabSz="825500">
              <a:defRPr sz="5600"/>
            </a:lvl3pPr>
            <a:lvl4pPr indent="1028700" algn="ctr" defTabSz="825500">
              <a:defRPr sz="5600"/>
            </a:lvl4pPr>
            <a:lvl5pPr indent="1371600" algn="ctr" defTabSz="825500">
              <a:defRPr sz="5600"/>
            </a:lvl5pPr>
            <a:lvl6pPr indent="1714500" algn="ctr" defTabSz="825500">
              <a:defRPr sz="5600"/>
            </a:lvl6pPr>
            <a:lvl7pPr indent="2057400" algn="ctr" defTabSz="825500">
              <a:defRPr sz="5600"/>
            </a:lvl7pPr>
            <a:lvl8pPr indent="2400300" algn="ctr" defTabSz="825500">
              <a:defRPr sz="5600"/>
            </a:lvl8pPr>
            <a:lvl9pPr indent="2743200" algn="ctr" defTabSz="825500">
              <a:defRPr sz="5600"/>
            </a:lvl9pPr>
          </a:lstStyle>
          <a:p>
            <a:endParaRPr sz="1600"/>
          </a:p>
        </p:txBody>
      </p:sp>
      <p:sp>
        <p:nvSpPr>
          <p:cNvPr id="8" name="ïṩḷíḋê">
            <a:extLst>
              <a:ext uri="{FF2B5EF4-FFF2-40B4-BE49-F238E27FC236}">
                <a16:creationId xmlns="" xmlns:a16="http://schemas.microsoft.com/office/drawing/2014/main" id="{72F213DA-C50E-43A4-AFE5-B65CF59C8C73}"/>
              </a:ext>
            </a:extLst>
          </p:cNvPr>
          <p:cNvSpPr/>
          <p:nvPr/>
        </p:nvSpPr>
        <p:spPr>
          <a:xfrm>
            <a:off x="3674428" y="4105875"/>
            <a:ext cx="725161" cy="724317"/>
          </a:xfrm>
          <a:custGeom>
            <a:avLst/>
            <a:gdLst>
              <a:gd name="connsiteX0" fmla="*/ 285664 w 607709"/>
              <a:gd name="connsiteY0" fmla="*/ 459028 h 607004"/>
              <a:gd name="connsiteX1" fmla="*/ 303937 w 607709"/>
              <a:gd name="connsiteY1" fmla="*/ 460157 h 607004"/>
              <a:gd name="connsiteX2" fmla="*/ 322116 w 607709"/>
              <a:gd name="connsiteY2" fmla="*/ 459028 h 607004"/>
              <a:gd name="connsiteX3" fmla="*/ 322116 w 607709"/>
              <a:gd name="connsiteY3" fmla="*/ 467683 h 607004"/>
              <a:gd name="connsiteX4" fmla="*/ 322116 w 607709"/>
              <a:gd name="connsiteY4" fmla="*/ 504559 h 607004"/>
              <a:gd name="connsiteX5" fmla="*/ 356778 w 607709"/>
              <a:gd name="connsiteY5" fmla="*/ 554230 h 607004"/>
              <a:gd name="connsiteX6" fmla="*/ 303937 w 607709"/>
              <a:gd name="connsiteY6" fmla="*/ 607004 h 607004"/>
              <a:gd name="connsiteX7" fmla="*/ 251001 w 607709"/>
              <a:gd name="connsiteY7" fmla="*/ 554230 h 607004"/>
              <a:gd name="connsiteX8" fmla="*/ 285664 w 607709"/>
              <a:gd name="connsiteY8" fmla="*/ 504559 h 607004"/>
              <a:gd name="connsiteX9" fmla="*/ 285664 w 607709"/>
              <a:gd name="connsiteY9" fmla="*/ 467683 h 607004"/>
              <a:gd name="connsiteX10" fmla="*/ 426971 w 607709"/>
              <a:gd name="connsiteY10" fmla="*/ 400600 h 607004"/>
              <a:gd name="connsiteX11" fmla="*/ 459183 w 607709"/>
              <a:gd name="connsiteY11" fmla="*/ 432678 h 607004"/>
              <a:gd name="connsiteX12" fmla="*/ 481411 w 607709"/>
              <a:gd name="connsiteY12" fmla="*/ 427786 h 607004"/>
              <a:gd name="connsiteX13" fmla="*/ 534250 w 607709"/>
              <a:gd name="connsiteY13" fmla="*/ 480843 h 607004"/>
              <a:gd name="connsiteX14" fmla="*/ 481411 w 607709"/>
              <a:gd name="connsiteY14" fmla="*/ 533616 h 607004"/>
              <a:gd name="connsiteX15" fmla="*/ 428478 w 607709"/>
              <a:gd name="connsiteY15" fmla="*/ 480843 h 607004"/>
              <a:gd name="connsiteX16" fmla="*/ 433376 w 607709"/>
              <a:gd name="connsiteY16" fmla="*/ 458641 h 607004"/>
              <a:gd name="connsiteX17" fmla="*/ 401164 w 607709"/>
              <a:gd name="connsiteY17" fmla="*/ 426375 h 607004"/>
              <a:gd name="connsiteX18" fmla="*/ 426971 w 607709"/>
              <a:gd name="connsiteY18" fmla="*/ 400600 h 607004"/>
              <a:gd name="connsiteX19" fmla="*/ 180789 w 607709"/>
              <a:gd name="connsiteY19" fmla="*/ 400600 h 607004"/>
              <a:gd name="connsiteX20" fmla="*/ 206686 w 607709"/>
              <a:gd name="connsiteY20" fmla="*/ 426182 h 607004"/>
              <a:gd name="connsiteX21" fmla="*/ 174385 w 607709"/>
              <a:gd name="connsiteY21" fmla="*/ 458349 h 607004"/>
              <a:gd name="connsiteX22" fmla="*/ 179282 w 607709"/>
              <a:gd name="connsiteY22" fmla="*/ 480546 h 607004"/>
              <a:gd name="connsiteX23" fmla="*/ 126453 w 607709"/>
              <a:gd name="connsiteY23" fmla="*/ 533404 h 607004"/>
              <a:gd name="connsiteX24" fmla="*/ 73529 w 607709"/>
              <a:gd name="connsiteY24" fmla="*/ 480546 h 607004"/>
              <a:gd name="connsiteX25" fmla="*/ 126453 w 607709"/>
              <a:gd name="connsiteY25" fmla="*/ 427781 h 607004"/>
              <a:gd name="connsiteX26" fmla="*/ 148677 w 607709"/>
              <a:gd name="connsiteY26" fmla="*/ 432672 h 607004"/>
              <a:gd name="connsiteX27" fmla="*/ 361571 w 607709"/>
              <a:gd name="connsiteY27" fmla="*/ 349156 h 607004"/>
              <a:gd name="connsiteX28" fmla="*/ 341320 w 607709"/>
              <a:gd name="connsiteY28" fmla="*/ 390073 h 607004"/>
              <a:gd name="connsiteX29" fmla="*/ 386438 w 607709"/>
              <a:gd name="connsiteY29" fmla="*/ 349156 h 607004"/>
              <a:gd name="connsiteX30" fmla="*/ 313439 w 607709"/>
              <a:gd name="connsiteY30" fmla="*/ 349156 h 607004"/>
              <a:gd name="connsiteX31" fmla="*/ 313439 w 607709"/>
              <a:gd name="connsiteY31" fmla="*/ 393835 h 607004"/>
              <a:gd name="connsiteX32" fmla="*/ 341603 w 607709"/>
              <a:gd name="connsiteY32" fmla="*/ 349156 h 607004"/>
              <a:gd name="connsiteX33" fmla="*/ 266249 w 607709"/>
              <a:gd name="connsiteY33" fmla="*/ 349156 h 607004"/>
              <a:gd name="connsiteX34" fmla="*/ 294318 w 607709"/>
              <a:gd name="connsiteY34" fmla="*/ 393647 h 607004"/>
              <a:gd name="connsiteX35" fmla="*/ 294318 w 607709"/>
              <a:gd name="connsiteY35" fmla="*/ 349156 h 607004"/>
              <a:gd name="connsiteX36" fmla="*/ 221413 w 607709"/>
              <a:gd name="connsiteY36" fmla="*/ 349156 h 607004"/>
              <a:gd name="connsiteX37" fmla="*/ 266437 w 607709"/>
              <a:gd name="connsiteY37" fmla="*/ 390073 h 607004"/>
              <a:gd name="connsiteX38" fmla="*/ 246280 w 607709"/>
              <a:gd name="connsiteY38" fmla="*/ 349156 h 607004"/>
              <a:gd name="connsiteX39" fmla="*/ 365904 w 607709"/>
              <a:gd name="connsiteY39" fmla="*/ 276823 h 607004"/>
              <a:gd name="connsiteX40" fmla="*/ 368165 w 607709"/>
              <a:gd name="connsiteY40" fmla="*/ 303537 h 607004"/>
              <a:gd name="connsiteX41" fmla="*/ 365904 w 607709"/>
              <a:gd name="connsiteY41" fmla="*/ 330250 h 607004"/>
              <a:gd name="connsiteX42" fmla="*/ 394350 w 607709"/>
              <a:gd name="connsiteY42" fmla="*/ 330250 h 607004"/>
              <a:gd name="connsiteX43" fmla="*/ 398212 w 607709"/>
              <a:gd name="connsiteY43" fmla="*/ 303537 h 607004"/>
              <a:gd name="connsiteX44" fmla="*/ 394350 w 607709"/>
              <a:gd name="connsiteY44" fmla="*/ 276823 h 607004"/>
              <a:gd name="connsiteX45" fmla="*/ 313439 w 607709"/>
              <a:gd name="connsiteY45" fmla="*/ 276823 h 607004"/>
              <a:gd name="connsiteX46" fmla="*/ 313439 w 607709"/>
              <a:gd name="connsiteY46" fmla="*/ 330250 h 607004"/>
              <a:gd name="connsiteX47" fmla="*/ 346689 w 607709"/>
              <a:gd name="connsiteY47" fmla="*/ 330250 h 607004"/>
              <a:gd name="connsiteX48" fmla="*/ 349232 w 607709"/>
              <a:gd name="connsiteY48" fmla="*/ 303537 h 607004"/>
              <a:gd name="connsiteX49" fmla="*/ 346689 w 607709"/>
              <a:gd name="connsiteY49" fmla="*/ 276823 h 607004"/>
              <a:gd name="connsiteX50" fmla="*/ 261068 w 607709"/>
              <a:gd name="connsiteY50" fmla="*/ 276823 h 607004"/>
              <a:gd name="connsiteX51" fmla="*/ 258525 w 607709"/>
              <a:gd name="connsiteY51" fmla="*/ 303537 h 607004"/>
              <a:gd name="connsiteX52" fmla="*/ 261068 w 607709"/>
              <a:gd name="connsiteY52" fmla="*/ 330250 h 607004"/>
              <a:gd name="connsiteX53" fmla="*/ 294318 w 607709"/>
              <a:gd name="connsiteY53" fmla="*/ 330250 h 607004"/>
              <a:gd name="connsiteX54" fmla="*/ 294318 w 607709"/>
              <a:gd name="connsiteY54" fmla="*/ 276823 h 607004"/>
              <a:gd name="connsiteX55" fmla="*/ 213312 w 607709"/>
              <a:gd name="connsiteY55" fmla="*/ 276823 h 607004"/>
              <a:gd name="connsiteX56" fmla="*/ 209450 w 607709"/>
              <a:gd name="connsiteY56" fmla="*/ 303537 h 607004"/>
              <a:gd name="connsiteX57" fmla="*/ 213312 w 607709"/>
              <a:gd name="connsiteY57" fmla="*/ 330250 h 607004"/>
              <a:gd name="connsiteX58" fmla="*/ 241758 w 607709"/>
              <a:gd name="connsiteY58" fmla="*/ 330250 h 607004"/>
              <a:gd name="connsiteX59" fmla="*/ 239498 w 607709"/>
              <a:gd name="connsiteY59" fmla="*/ 303537 h 607004"/>
              <a:gd name="connsiteX60" fmla="*/ 241758 w 607709"/>
              <a:gd name="connsiteY60" fmla="*/ 276823 h 607004"/>
              <a:gd name="connsiteX61" fmla="*/ 52952 w 607709"/>
              <a:gd name="connsiteY61" fmla="*/ 253683 h 607004"/>
              <a:gd name="connsiteX62" fmla="*/ 102701 w 607709"/>
              <a:gd name="connsiteY62" fmla="*/ 288291 h 607004"/>
              <a:gd name="connsiteX63" fmla="*/ 147927 w 607709"/>
              <a:gd name="connsiteY63" fmla="*/ 288291 h 607004"/>
              <a:gd name="connsiteX64" fmla="*/ 147173 w 607709"/>
              <a:gd name="connsiteY64" fmla="*/ 303527 h 607004"/>
              <a:gd name="connsiteX65" fmla="*/ 148681 w 607709"/>
              <a:gd name="connsiteY65" fmla="*/ 324781 h 607004"/>
              <a:gd name="connsiteX66" fmla="*/ 102701 w 607709"/>
              <a:gd name="connsiteY66" fmla="*/ 324781 h 607004"/>
              <a:gd name="connsiteX67" fmla="*/ 52952 w 607709"/>
              <a:gd name="connsiteY67" fmla="*/ 359296 h 607004"/>
              <a:gd name="connsiteX68" fmla="*/ 0 w 607709"/>
              <a:gd name="connsiteY68" fmla="*/ 306536 h 607004"/>
              <a:gd name="connsiteX69" fmla="*/ 52952 w 607709"/>
              <a:gd name="connsiteY69" fmla="*/ 253683 h 607004"/>
              <a:gd name="connsiteX70" fmla="*/ 554868 w 607709"/>
              <a:gd name="connsiteY70" fmla="*/ 250648 h 607004"/>
              <a:gd name="connsiteX71" fmla="*/ 607709 w 607709"/>
              <a:gd name="connsiteY71" fmla="*/ 303631 h 607004"/>
              <a:gd name="connsiteX72" fmla="*/ 554868 w 607709"/>
              <a:gd name="connsiteY72" fmla="*/ 356426 h 607004"/>
              <a:gd name="connsiteX73" fmla="*/ 506359 w 607709"/>
              <a:gd name="connsiteY73" fmla="*/ 324805 h 607004"/>
              <a:gd name="connsiteX74" fmla="*/ 459169 w 607709"/>
              <a:gd name="connsiteY74" fmla="*/ 324805 h 607004"/>
              <a:gd name="connsiteX75" fmla="*/ 460676 w 607709"/>
              <a:gd name="connsiteY75" fmla="*/ 303537 h 607004"/>
              <a:gd name="connsiteX76" fmla="*/ 459923 w 607709"/>
              <a:gd name="connsiteY76" fmla="*/ 288291 h 607004"/>
              <a:gd name="connsiteX77" fmla="*/ 504098 w 607709"/>
              <a:gd name="connsiteY77" fmla="*/ 288291 h 607004"/>
              <a:gd name="connsiteX78" fmla="*/ 554868 w 607709"/>
              <a:gd name="connsiteY78" fmla="*/ 250648 h 607004"/>
              <a:gd name="connsiteX79" fmla="*/ 341320 w 607709"/>
              <a:gd name="connsiteY79" fmla="*/ 217001 h 607004"/>
              <a:gd name="connsiteX80" fmla="*/ 361571 w 607709"/>
              <a:gd name="connsiteY80" fmla="*/ 257823 h 607004"/>
              <a:gd name="connsiteX81" fmla="*/ 386438 w 607709"/>
              <a:gd name="connsiteY81" fmla="*/ 257823 h 607004"/>
              <a:gd name="connsiteX82" fmla="*/ 341320 w 607709"/>
              <a:gd name="connsiteY82" fmla="*/ 217001 h 607004"/>
              <a:gd name="connsiteX83" fmla="*/ 266437 w 607709"/>
              <a:gd name="connsiteY83" fmla="*/ 217001 h 607004"/>
              <a:gd name="connsiteX84" fmla="*/ 221413 w 607709"/>
              <a:gd name="connsiteY84" fmla="*/ 257823 h 607004"/>
              <a:gd name="connsiteX85" fmla="*/ 246280 w 607709"/>
              <a:gd name="connsiteY85" fmla="*/ 257823 h 607004"/>
              <a:gd name="connsiteX86" fmla="*/ 266437 w 607709"/>
              <a:gd name="connsiteY86" fmla="*/ 217001 h 607004"/>
              <a:gd name="connsiteX87" fmla="*/ 313439 w 607709"/>
              <a:gd name="connsiteY87" fmla="*/ 213332 h 607004"/>
              <a:gd name="connsiteX88" fmla="*/ 313439 w 607709"/>
              <a:gd name="connsiteY88" fmla="*/ 257823 h 607004"/>
              <a:gd name="connsiteX89" fmla="*/ 341603 w 607709"/>
              <a:gd name="connsiteY89" fmla="*/ 257823 h 607004"/>
              <a:gd name="connsiteX90" fmla="*/ 313439 w 607709"/>
              <a:gd name="connsiteY90" fmla="*/ 213332 h 607004"/>
              <a:gd name="connsiteX91" fmla="*/ 294318 w 607709"/>
              <a:gd name="connsiteY91" fmla="*/ 213238 h 607004"/>
              <a:gd name="connsiteX92" fmla="*/ 266249 w 607709"/>
              <a:gd name="connsiteY92" fmla="*/ 257823 h 607004"/>
              <a:gd name="connsiteX93" fmla="*/ 294318 w 607709"/>
              <a:gd name="connsiteY93" fmla="*/ 257823 h 607004"/>
              <a:gd name="connsiteX94" fmla="*/ 303926 w 607709"/>
              <a:gd name="connsiteY94" fmla="*/ 177119 h 607004"/>
              <a:gd name="connsiteX95" fmla="*/ 430520 w 607709"/>
              <a:gd name="connsiteY95" fmla="*/ 303537 h 607004"/>
              <a:gd name="connsiteX96" fmla="*/ 303926 w 607709"/>
              <a:gd name="connsiteY96" fmla="*/ 429955 h 607004"/>
              <a:gd name="connsiteX97" fmla="*/ 177331 w 607709"/>
              <a:gd name="connsiteY97" fmla="*/ 303537 h 607004"/>
              <a:gd name="connsiteX98" fmla="*/ 303926 w 607709"/>
              <a:gd name="connsiteY98" fmla="*/ 177119 h 607004"/>
              <a:gd name="connsiteX99" fmla="*/ 481407 w 607709"/>
              <a:gd name="connsiteY99" fmla="*/ 73505 h 607004"/>
              <a:gd name="connsiteX100" fmla="*/ 518779 w 607709"/>
              <a:gd name="connsiteY100" fmla="*/ 88885 h 607004"/>
              <a:gd name="connsiteX101" fmla="*/ 518779 w 607709"/>
              <a:gd name="connsiteY101" fmla="*/ 163578 h 607004"/>
              <a:gd name="connsiteX102" fmla="*/ 459266 w 607709"/>
              <a:gd name="connsiteY102" fmla="*/ 174208 h 607004"/>
              <a:gd name="connsiteX103" fmla="*/ 426966 w 607709"/>
              <a:gd name="connsiteY103" fmla="*/ 206475 h 607004"/>
              <a:gd name="connsiteX104" fmla="*/ 401164 w 607709"/>
              <a:gd name="connsiteY104" fmla="*/ 180605 h 607004"/>
              <a:gd name="connsiteX105" fmla="*/ 406438 w 607709"/>
              <a:gd name="connsiteY105" fmla="*/ 175337 h 607004"/>
              <a:gd name="connsiteX106" fmla="*/ 433369 w 607709"/>
              <a:gd name="connsiteY106" fmla="*/ 148339 h 607004"/>
              <a:gd name="connsiteX107" fmla="*/ 444105 w 607709"/>
              <a:gd name="connsiteY107" fmla="*/ 88885 h 607004"/>
              <a:gd name="connsiteX108" fmla="*/ 481407 w 607709"/>
              <a:gd name="connsiteY108" fmla="*/ 73505 h 607004"/>
              <a:gd name="connsiteX109" fmla="*/ 126565 w 607709"/>
              <a:gd name="connsiteY109" fmla="*/ 73459 h 607004"/>
              <a:gd name="connsiteX110" fmla="*/ 179414 w 607709"/>
              <a:gd name="connsiteY110" fmla="*/ 126317 h 607004"/>
              <a:gd name="connsiteX111" fmla="*/ 174515 w 607709"/>
              <a:gd name="connsiteY111" fmla="*/ 148514 h 607004"/>
              <a:gd name="connsiteX112" fmla="*/ 206827 w 607709"/>
              <a:gd name="connsiteY112" fmla="*/ 180680 h 607004"/>
              <a:gd name="connsiteX113" fmla="*/ 180921 w 607709"/>
              <a:gd name="connsiteY113" fmla="*/ 206545 h 607004"/>
              <a:gd name="connsiteX114" fmla="*/ 148703 w 607709"/>
              <a:gd name="connsiteY114" fmla="*/ 174284 h 607004"/>
              <a:gd name="connsiteX115" fmla="*/ 126471 w 607709"/>
              <a:gd name="connsiteY115" fmla="*/ 179175 h 607004"/>
              <a:gd name="connsiteX116" fmla="*/ 73717 w 607709"/>
              <a:gd name="connsiteY116" fmla="*/ 126317 h 607004"/>
              <a:gd name="connsiteX117" fmla="*/ 126565 w 607709"/>
              <a:gd name="connsiteY117" fmla="*/ 73459 h 607004"/>
              <a:gd name="connsiteX118" fmla="*/ 303937 w 607709"/>
              <a:gd name="connsiteY118" fmla="*/ 0 h 607004"/>
              <a:gd name="connsiteX119" fmla="*/ 356778 w 607709"/>
              <a:gd name="connsiteY119" fmla="*/ 52774 h 607004"/>
              <a:gd name="connsiteX120" fmla="*/ 322116 w 607709"/>
              <a:gd name="connsiteY120" fmla="*/ 102445 h 607004"/>
              <a:gd name="connsiteX121" fmla="*/ 322116 w 607709"/>
              <a:gd name="connsiteY121" fmla="*/ 147976 h 607004"/>
              <a:gd name="connsiteX122" fmla="*/ 303937 w 607709"/>
              <a:gd name="connsiteY122" fmla="*/ 146847 h 607004"/>
              <a:gd name="connsiteX123" fmla="*/ 285664 w 607709"/>
              <a:gd name="connsiteY123" fmla="*/ 147976 h 607004"/>
              <a:gd name="connsiteX124" fmla="*/ 285664 w 607709"/>
              <a:gd name="connsiteY124" fmla="*/ 102633 h 607004"/>
              <a:gd name="connsiteX125" fmla="*/ 251001 w 607709"/>
              <a:gd name="connsiteY125" fmla="*/ 52774 h 607004"/>
              <a:gd name="connsiteX126" fmla="*/ 303937 w 607709"/>
              <a:gd name="connsiteY126" fmla="*/ 0 h 60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607709" h="607004">
                <a:moveTo>
                  <a:pt x="285664" y="459028"/>
                </a:moveTo>
                <a:cubicBezTo>
                  <a:pt x="291598" y="459781"/>
                  <a:pt x="297720" y="460157"/>
                  <a:pt x="303937" y="460157"/>
                </a:cubicBezTo>
                <a:cubicBezTo>
                  <a:pt x="310059" y="460157"/>
                  <a:pt x="316087" y="459781"/>
                  <a:pt x="322116" y="459028"/>
                </a:cubicBezTo>
                <a:lnTo>
                  <a:pt x="322116" y="467683"/>
                </a:lnTo>
                <a:lnTo>
                  <a:pt x="322116" y="504559"/>
                </a:lnTo>
                <a:cubicBezTo>
                  <a:pt x="342367" y="511991"/>
                  <a:pt x="356778" y="531276"/>
                  <a:pt x="356778" y="554230"/>
                </a:cubicBezTo>
                <a:cubicBezTo>
                  <a:pt x="356778" y="583298"/>
                  <a:pt x="333136" y="607004"/>
                  <a:pt x="303937" y="607004"/>
                </a:cubicBezTo>
                <a:cubicBezTo>
                  <a:pt x="274737" y="607004"/>
                  <a:pt x="251001" y="583486"/>
                  <a:pt x="251001" y="554230"/>
                </a:cubicBezTo>
                <a:cubicBezTo>
                  <a:pt x="251001" y="531370"/>
                  <a:pt x="265507" y="511991"/>
                  <a:pt x="285664" y="504559"/>
                </a:cubicBezTo>
                <a:lnTo>
                  <a:pt x="285664" y="467683"/>
                </a:lnTo>
                <a:close/>
                <a:moveTo>
                  <a:pt x="426971" y="400600"/>
                </a:moveTo>
                <a:lnTo>
                  <a:pt x="459183" y="432678"/>
                </a:lnTo>
                <a:cubicBezTo>
                  <a:pt x="465965" y="429574"/>
                  <a:pt x="473500" y="427786"/>
                  <a:pt x="481411" y="427786"/>
                </a:cubicBezTo>
                <a:cubicBezTo>
                  <a:pt x="510609" y="427786"/>
                  <a:pt x="534250" y="451492"/>
                  <a:pt x="534250" y="480843"/>
                </a:cubicBezTo>
                <a:cubicBezTo>
                  <a:pt x="534250" y="509910"/>
                  <a:pt x="510609" y="533616"/>
                  <a:pt x="481411" y="533616"/>
                </a:cubicBezTo>
                <a:cubicBezTo>
                  <a:pt x="452213" y="533616"/>
                  <a:pt x="428478" y="510099"/>
                  <a:pt x="428478" y="480843"/>
                </a:cubicBezTo>
                <a:cubicBezTo>
                  <a:pt x="428478" y="472941"/>
                  <a:pt x="430268" y="465415"/>
                  <a:pt x="433376" y="458641"/>
                </a:cubicBezTo>
                <a:lnTo>
                  <a:pt x="401164" y="426375"/>
                </a:lnTo>
                <a:cubicBezTo>
                  <a:pt x="410771" y="418755"/>
                  <a:pt x="419436" y="410101"/>
                  <a:pt x="426971" y="400600"/>
                </a:cubicBezTo>
                <a:close/>
                <a:moveTo>
                  <a:pt x="180789" y="400600"/>
                </a:moveTo>
                <a:cubicBezTo>
                  <a:pt x="188417" y="410099"/>
                  <a:pt x="197080" y="418752"/>
                  <a:pt x="206686" y="426182"/>
                </a:cubicBezTo>
                <a:lnTo>
                  <a:pt x="174385" y="458349"/>
                </a:lnTo>
                <a:cubicBezTo>
                  <a:pt x="177493" y="465121"/>
                  <a:pt x="179282" y="472645"/>
                  <a:pt x="179282" y="480546"/>
                </a:cubicBezTo>
                <a:cubicBezTo>
                  <a:pt x="179282" y="509703"/>
                  <a:pt x="155645" y="533404"/>
                  <a:pt x="126453" y="533404"/>
                </a:cubicBezTo>
                <a:cubicBezTo>
                  <a:pt x="97260" y="533404"/>
                  <a:pt x="73529" y="509797"/>
                  <a:pt x="73529" y="480546"/>
                </a:cubicBezTo>
                <a:cubicBezTo>
                  <a:pt x="73529" y="451483"/>
                  <a:pt x="97166" y="427781"/>
                  <a:pt x="126453" y="427781"/>
                </a:cubicBezTo>
                <a:cubicBezTo>
                  <a:pt x="134363" y="427781"/>
                  <a:pt x="141897" y="429568"/>
                  <a:pt x="148677" y="432672"/>
                </a:cubicBezTo>
                <a:close/>
                <a:moveTo>
                  <a:pt x="361571" y="349156"/>
                </a:moveTo>
                <a:cubicBezTo>
                  <a:pt x="356485" y="365711"/>
                  <a:pt x="348950" y="379350"/>
                  <a:pt x="341320" y="390073"/>
                </a:cubicBezTo>
                <a:cubicBezTo>
                  <a:pt x="360441" y="381796"/>
                  <a:pt x="376360" y="367310"/>
                  <a:pt x="386438" y="349156"/>
                </a:cubicBezTo>
                <a:close/>
                <a:moveTo>
                  <a:pt x="313439" y="349156"/>
                </a:moveTo>
                <a:lnTo>
                  <a:pt x="313439" y="393835"/>
                </a:lnTo>
                <a:cubicBezTo>
                  <a:pt x="322576" y="384523"/>
                  <a:pt x="334161" y="369944"/>
                  <a:pt x="341603" y="349156"/>
                </a:cubicBezTo>
                <a:close/>
                <a:moveTo>
                  <a:pt x="266249" y="349156"/>
                </a:moveTo>
                <a:cubicBezTo>
                  <a:pt x="273784" y="369850"/>
                  <a:pt x="285181" y="384429"/>
                  <a:pt x="294318" y="393647"/>
                </a:cubicBezTo>
                <a:lnTo>
                  <a:pt x="294318" y="349156"/>
                </a:lnTo>
                <a:close/>
                <a:moveTo>
                  <a:pt x="221413" y="349156"/>
                </a:moveTo>
                <a:cubicBezTo>
                  <a:pt x="231397" y="367310"/>
                  <a:pt x="247410" y="381796"/>
                  <a:pt x="266437" y="390073"/>
                </a:cubicBezTo>
                <a:cubicBezTo>
                  <a:pt x="258807" y="379256"/>
                  <a:pt x="251366" y="365711"/>
                  <a:pt x="246280" y="349156"/>
                </a:cubicBezTo>
                <a:close/>
                <a:moveTo>
                  <a:pt x="365904" y="276823"/>
                </a:moveTo>
                <a:cubicBezTo>
                  <a:pt x="367411" y="285101"/>
                  <a:pt x="368165" y="293943"/>
                  <a:pt x="368165" y="303537"/>
                </a:cubicBezTo>
                <a:cubicBezTo>
                  <a:pt x="368165" y="313037"/>
                  <a:pt x="367317" y="321973"/>
                  <a:pt x="365904" y="330250"/>
                </a:cubicBezTo>
                <a:lnTo>
                  <a:pt x="394350" y="330250"/>
                </a:lnTo>
                <a:cubicBezTo>
                  <a:pt x="396799" y="321785"/>
                  <a:pt x="398212" y="312755"/>
                  <a:pt x="398212" y="303537"/>
                </a:cubicBezTo>
                <a:cubicBezTo>
                  <a:pt x="398212" y="294225"/>
                  <a:pt x="396799" y="285289"/>
                  <a:pt x="394350" y="276823"/>
                </a:cubicBezTo>
                <a:close/>
                <a:moveTo>
                  <a:pt x="313439" y="276823"/>
                </a:moveTo>
                <a:lnTo>
                  <a:pt x="313439" y="330250"/>
                </a:lnTo>
                <a:lnTo>
                  <a:pt x="346689" y="330250"/>
                </a:lnTo>
                <a:cubicBezTo>
                  <a:pt x="348384" y="322067"/>
                  <a:pt x="349232" y="313131"/>
                  <a:pt x="349232" y="303537"/>
                </a:cubicBezTo>
                <a:cubicBezTo>
                  <a:pt x="349232" y="293848"/>
                  <a:pt x="348384" y="284913"/>
                  <a:pt x="346689" y="276823"/>
                </a:cubicBezTo>
                <a:close/>
                <a:moveTo>
                  <a:pt x="261068" y="276823"/>
                </a:moveTo>
                <a:cubicBezTo>
                  <a:pt x="259467" y="284913"/>
                  <a:pt x="258525" y="293848"/>
                  <a:pt x="258525" y="303537"/>
                </a:cubicBezTo>
                <a:cubicBezTo>
                  <a:pt x="258525" y="313131"/>
                  <a:pt x="259467" y="322067"/>
                  <a:pt x="261068" y="330250"/>
                </a:cubicBezTo>
                <a:lnTo>
                  <a:pt x="294318" y="330250"/>
                </a:lnTo>
                <a:lnTo>
                  <a:pt x="294318" y="276823"/>
                </a:lnTo>
                <a:close/>
                <a:moveTo>
                  <a:pt x="213312" y="276823"/>
                </a:moveTo>
                <a:cubicBezTo>
                  <a:pt x="210863" y="285195"/>
                  <a:pt x="209450" y="294225"/>
                  <a:pt x="209450" y="303537"/>
                </a:cubicBezTo>
                <a:cubicBezTo>
                  <a:pt x="209450" y="312755"/>
                  <a:pt x="210863" y="321691"/>
                  <a:pt x="213312" y="330250"/>
                </a:cubicBezTo>
                <a:lnTo>
                  <a:pt x="241758" y="330250"/>
                </a:lnTo>
                <a:cubicBezTo>
                  <a:pt x="240251" y="321973"/>
                  <a:pt x="239498" y="313037"/>
                  <a:pt x="239498" y="303537"/>
                </a:cubicBezTo>
                <a:cubicBezTo>
                  <a:pt x="239498" y="293943"/>
                  <a:pt x="240346" y="285101"/>
                  <a:pt x="241758" y="276823"/>
                </a:cubicBezTo>
                <a:close/>
                <a:moveTo>
                  <a:pt x="52952" y="253683"/>
                </a:moveTo>
                <a:cubicBezTo>
                  <a:pt x="75754" y="253683"/>
                  <a:pt x="95257" y="268166"/>
                  <a:pt x="102701" y="288291"/>
                </a:cubicBezTo>
                <a:lnTo>
                  <a:pt x="147927" y="288291"/>
                </a:lnTo>
                <a:cubicBezTo>
                  <a:pt x="147362" y="293370"/>
                  <a:pt x="147173" y="298354"/>
                  <a:pt x="147173" y="303527"/>
                </a:cubicBezTo>
                <a:cubicBezTo>
                  <a:pt x="147173" y="310768"/>
                  <a:pt x="147644" y="317822"/>
                  <a:pt x="148681" y="324781"/>
                </a:cubicBezTo>
                <a:lnTo>
                  <a:pt x="102701" y="324781"/>
                </a:lnTo>
                <a:cubicBezTo>
                  <a:pt x="95163" y="345001"/>
                  <a:pt x="75754" y="359390"/>
                  <a:pt x="52952" y="359296"/>
                </a:cubicBezTo>
                <a:cubicBezTo>
                  <a:pt x="23744" y="359296"/>
                  <a:pt x="0" y="335690"/>
                  <a:pt x="0" y="306536"/>
                </a:cubicBezTo>
                <a:cubicBezTo>
                  <a:pt x="0" y="277382"/>
                  <a:pt x="23649" y="253683"/>
                  <a:pt x="52952" y="253683"/>
                </a:cubicBezTo>
                <a:close/>
                <a:moveTo>
                  <a:pt x="554868" y="250648"/>
                </a:moveTo>
                <a:cubicBezTo>
                  <a:pt x="584067" y="250648"/>
                  <a:pt x="607709" y="274551"/>
                  <a:pt x="607709" y="303631"/>
                </a:cubicBezTo>
                <a:cubicBezTo>
                  <a:pt x="607709" y="332710"/>
                  <a:pt x="584067" y="356426"/>
                  <a:pt x="554868" y="356426"/>
                </a:cubicBezTo>
                <a:cubicBezTo>
                  <a:pt x="533109" y="356426"/>
                  <a:pt x="514554" y="343439"/>
                  <a:pt x="506359" y="324805"/>
                </a:cubicBezTo>
                <a:lnTo>
                  <a:pt x="459169" y="324805"/>
                </a:lnTo>
                <a:cubicBezTo>
                  <a:pt x="460111" y="317841"/>
                  <a:pt x="460676" y="310783"/>
                  <a:pt x="460676" y="303537"/>
                </a:cubicBezTo>
                <a:cubicBezTo>
                  <a:pt x="460676" y="298361"/>
                  <a:pt x="460394" y="293373"/>
                  <a:pt x="459923" y="288291"/>
                </a:cubicBezTo>
                <a:lnTo>
                  <a:pt x="504098" y="288291"/>
                </a:lnTo>
                <a:cubicBezTo>
                  <a:pt x="510598" y="266646"/>
                  <a:pt x="530849" y="250648"/>
                  <a:pt x="554868" y="250648"/>
                </a:cubicBezTo>
                <a:close/>
                <a:moveTo>
                  <a:pt x="341320" y="217001"/>
                </a:moveTo>
                <a:cubicBezTo>
                  <a:pt x="348950" y="227724"/>
                  <a:pt x="356391" y="241268"/>
                  <a:pt x="361571" y="257823"/>
                </a:cubicBezTo>
                <a:lnTo>
                  <a:pt x="386438" y="257823"/>
                </a:lnTo>
                <a:cubicBezTo>
                  <a:pt x="376360" y="239669"/>
                  <a:pt x="360441" y="225278"/>
                  <a:pt x="341320" y="217001"/>
                </a:cubicBezTo>
                <a:close/>
                <a:moveTo>
                  <a:pt x="266437" y="217001"/>
                </a:moveTo>
                <a:cubicBezTo>
                  <a:pt x="247410" y="225278"/>
                  <a:pt x="231397" y="239669"/>
                  <a:pt x="221413" y="257823"/>
                </a:cubicBezTo>
                <a:lnTo>
                  <a:pt x="246280" y="257823"/>
                </a:lnTo>
                <a:cubicBezTo>
                  <a:pt x="251272" y="241268"/>
                  <a:pt x="258807" y="227630"/>
                  <a:pt x="266437" y="217001"/>
                </a:cubicBezTo>
                <a:close/>
                <a:moveTo>
                  <a:pt x="313439" y="213332"/>
                </a:moveTo>
                <a:lnTo>
                  <a:pt x="313439" y="257823"/>
                </a:lnTo>
                <a:lnTo>
                  <a:pt x="341603" y="257823"/>
                </a:lnTo>
                <a:cubicBezTo>
                  <a:pt x="334067" y="237130"/>
                  <a:pt x="322576" y="222644"/>
                  <a:pt x="313439" y="213332"/>
                </a:cubicBezTo>
                <a:close/>
                <a:moveTo>
                  <a:pt x="294318" y="213238"/>
                </a:moveTo>
                <a:cubicBezTo>
                  <a:pt x="285181" y="222456"/>
                  <a:pt x="273596" y="237036"/>
                  <a:pt x="266249" y="257823"/>
                </a:cubicBezTo>
                <a:lnTo>
                  <a:pt x="294318" y="257823"/>
                </a:lnTo>
                <a:close/>
                <a:moveTo>
                  <a:pt x="303926" y="177119"/>
                </a:moveTo>
                <a:cubicBezTo>
                  <a:pt x="373722" y="177119"/>
                  <a:pt x="430520" y="233743"/>
                  <a:pt x="430520" y="303537"/>
                </a:cubicBezTo>
                <a:cubicBezTo>
                  <a:pt x="430520" y="373236"/>
                  <a:pt x="373722" y="429955"/>
                  <a:pt x="303926" y="429955"/>
                </a:cubicBezTo>
                <a:cubicBezTo>
                  <a:pt x="234035" y="429955"/>
                  <a:pt x="177331" y="373236"/>
                  <a:pt x="177331" y="303537"/>
                </a:cubicBezTo>
                <a:cubicBezTo>
                  <a:pt x="177331" y="233743"/>
                  <a:pt x="234035" y="177119"/>
                  <a:pt x="303926" y="177119"/>
                </a:cubicBezTo>
                <a:close/>
                <a:moveTo>
                  <a:pt x="481407" y="73505"/>
                </a:moveTo>
                <a:cubicBezTo>
                  <a:pt x="494931" y="73505"/>
                  <a:pt x="508468" y="78632"/>
                  <a:pt x="518779" y="88885"/>
                </a:cubicBezTo>
                <a:cubicBezTo>
                  <a:pt x="539402" y="109487"/>
                  <a:pt x="539402" y="142976"/>
                  <a:pt x="518779" y="163578"/>
                </a:cubicBezTo>
                <a:cubicBezTo>
                  <a:pt x="502677" y="179758"/>
                  <a:pt x="478758" y="183239"/>
                  <a:pt x="459266" y="174208"/>
                </a:cubicBezTo>
                <a:lnTo>
                  <a:pt x="426966" y="206475"/>
                </a:lnTo>
                <a:cubicBezTo>
                  <a:pt x="419338" y="196879"/>
                  <a:pt x="410675" y="188225"/>
                  <a:pt x="401164" y="180605"/>
                </a:cubicBezTo>
                <a:lnTo>
                  <a:pt x="406438" y="175337"/>
                </a:lnTo>
                <a:lnTo>
                  <a:pt x="433369" y="148339"/>
                </a:lnTo>
                <a:cubicBezTo>
                  <a:pt x="424518" y="128772"/>
                  <a:pt x="428002" y="104972"/>
                  <a:pt x="444105" y="88885"/>
                </a:cubicBezTo>
                <a:cubicBezTo>
                  <a:pt x="454369" y="78632"/>
                  <a:pt x="467882" y="73505"/>
                  <a:pt x="481407" y="73505"/>
                </a:cubicBezTo>
                <a:close/>
                <a:moveTo>
                  <a:pt x="126565" y="73459"/>
                </a:moveTo>
                <a:cubicBezTo>
                  <a:pt x="155674" y="73459"/>
                  <a:pt x="179414" y="97066"/>
                  <a:pt x="179414" y="126317"/>
                </a:cubicBezTo>
                <a:cubicBezTo>
                  <a:pt x="179414" y="134217"/>
                  <a:pt x="177718" y="141742"/>
                  <a:pt x="174515" y="148514"/>
                </a:cubicBezTo>
                <a:lnTo>
                  <a:pt x="206827" y="180680"/>
                </a:lnTo>
                <a:cubicBezTo>
                  <a:pt x="197124" y="188392"/>
                  <a:pt x="188457" y="197045"/>
                  <a:pt x="180921" y="206545"/>
                </a:cubicBezTo>
                <a:lnTo>
                  <a:pt x="148703" y="174284"/>
                </a:lnTo>
                <a:cubicBezTo>
                  <a:pt x="141921" y="177482"/>
                  <a:pt x="134384" y="179175"/>
                  <a:pt x="126471" y="179175"/>
                </a:cubicBezTo>
                <a:cubicBezTo>
                  <a:pt x="97174" y="179175"/>
                  <a:pt x="73529" y="155474"/>
                  <a:pt x="73717" y="126317"/>
                </a:cubicBezTo>
                <a:cubicBezTo>
                  <a:pt x="73717" y="97160"/>
                  <a:pt x="97268" y="73459"/>
                  <a:pt x="126565" y="73459"/>
                </a:cubicBezTo>
                <a:close/>
                <a:moveTo>
                  <a:pt x="303937" y="0"/>
                </a:moveTo>
                <a:cubicBezTo>
                  <a:pt x="333042" y="0"/>
                  <a:pt x="356778" y="23612"/>
                  <a:pt x="356778" y="52774"/>
                </a:cubicBezTo>
                <a:cubicBezTo>
                  <a:pt x="356778" y="75634"/>
                  <a:pt x="342367" y="95107"/>
                  <a:pt x="322116" y="102445"/>
                </a:cubicBezTo>
                <a:lnTo>
                  <a:pt x="322116" y="147976"/>
                </a:lnTo>
                <a:cubicBezTo>
                  <a:pt x="316182" y="147223"/>
                  <a:pt x="310059" y="146847"/>
                  <a:pt x="303937" y="146847"/>
                </a:cubicBezTo>
                <a:cubicBezTo>
                  <a:pt x="297720" y="146847"/>
                  <a:pt x="291692" y="147223"/>
                  <a:pt x="285664" y="147976"/>
                </a:cubicBezTo>
                <a:lnTo>
                  <a:pt x="285664" y="102633"/>
                </a:lnTo>
                <a:cubicBezTo>
                  <a:pt x="265507" y="95107"/>
                  <a:pt x="251001" y="75728"/>
                  <a:pt x="251001" y="52774"/>
                </a:cubicBezTo>
                <a:cubicBezTo>
                  <a:pt x="251001" y="23706"/>
                  <a:pt x="274643" y="0"/>
                  <a:pt x="303937" y="0"/>
                </a:cubicBezTo>
                <a:close/>
              </a:path>
            </a:pathLst>
          </a:custGeom>
          <a:solidFill>
            <a:srgbClr val="4E758E"/>
          </a:solidFill>
          <a:ln w="57150">
            <a:noFill/>
            <a:miter lim="400000"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9" name="íṧlïḑè">
            <a:extLst>
              <a:ext uri="{FF2B5EF4-FFF2-40B4-BE49-F238E27FC236}">
                <a16:creationId xmlns="" xmlns:a16="http://schemas.microsoft.com/office/drawing/2014/main" id="{0E8AE806-F04C-4896-909F-EE7208BF34CA}"/>
              </a:ext>
            </a:extLst>
          </p:cNvPr>
          <p:cNvSpPr/>
          <p:nvPr/>
        </p:nvSpPr>
        <p:spPr>
          <a:xfrm>
            <a:off x="4672556" y="2689979"/>
            <a:ext cx="1417646" cy="1417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31" h="19331" extrusionOk="0">
                <a:moveTo>
                  <a:pt x="424" y="12487"/>
                </a:moveTo>
                <a:cubicBezTo>
                  <a:pt x="1982" y="17591"/>
                  <a:pt x="7383" y="20465"/>
                  <a:pt x="12487" y="18906"/>
                </a:cubicBezTo>
                <a:cubicBezTo>
                  <a:pt x="17591" y="17348"/>
                  <a:pt x="20465" y="11947"/>
                  <a:pt x="18907" y="6843"/>
                </a:cubicBezTo>
                <a:cubicBezTo>
                  <a:pt x="17348" y="1739"/>
                  <a:pt x="11947" y="-1135"/>
                  <a:pt x="6843" y="423"/>
                </a:cubicBezTo>
                <a:cubicBezTo>
                  <a:pt x="1739" y="1982"/>
                  <a:pt x="-1135" y="7383"/>
                  <a:pt x="424" y="12487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 defTabSz="825500">
              <a:defRPr sz="5600"/>
            </a:lvl1pPr>
            <a:lvl2pPr indent="342900" algn="ctr" defTabSz="825500">
              <a:defRPr sz="5600"/>
            </a:lvl2pPr>
            <a:lvl3pPr indent="685800" algn="ctr" defTabSz="825500">
              <a:defRPr sz="5600"/>
            </a:lvl3pPr>
            <a:lvl4pPr indent="1028700" algn="ctr" defTabSz="825500">
              <a:defRPr sz="5600"/>
            </a:lvl4pPr>
            <a:lvl5pPr indent="1371600" algn="ctr" defTabSz="825500">
              <a:defRPr sz="5600"/>
            </a:lvl5pPr>
            <a:lvl6pPr indent="1714500" algn="ctr" defTabSz="825500">
              <a:defRPr sz="5600"/>
            </a:lvl6pPr>
            <a:lvl7pPr indent="2057400" algn="ctr" defTabSz="825500">
              <a:defRPr sz="5600"/>
            </a:lvl7pPr>
            <a:lvl8pPr indent="2400300" algn="ctr" defTabSz="825500">
              <a:defRPr sz="5600"/>
            </a:lvl8pPr>
            <a:lvl9pPr indent="2743200" algn="ctr" defTabSz="825500">
              <a:defRPr sz="5600"/>
            </a:lvl9pPr>
          </a:lstStyle>
          <a:p>
            <a:endParaRPr dirty="0">
              <a:solidFill>
                <a:schemeClr val="lt1"/>
              </a:solidFill>
            </a:endParaRPr>
          </a:p>
        </p:txBody>
      </p:sp>
      <p:sp>
        <p:nvSpPr>
          <p:cNvPr id="10" name="íṧḷïḓé">
            <a:extLst>
              <a:ext uri="{FF2B5EF4-FFF2-40B4-BE49-F238E27FC236}">
                <a16:creationId xmlns="" xmlns:a16="http://schemas.microsoft.com/office/drawing/2014/main" id="{5F53BE7E-7C8E-4587-8CF4-F7464D6C5629}"/>
              </a:ext>
            </a:extLst>
          </p:cNvPr>
          <p:cNvSpPr/>
          <p:nvPr/>
        </p:nvSpPr>
        <p:spPr>
          <a:xfrm rot="3695988">
            <a:off x="5580892" y="2924310"/>
            <a:ext cx="1088787" cy="351227"/>
          </a:xfrm>
          <a:custGeom>
            <a:avLst/>
            <a:gdLst>
              <a:gd name="connsiteX0" fmla="*/ 0 w 975848"/>
              <a:gd name="connsiteY0" fmla="*/ 149385 h 314795"/>
              <a:gd name="connsiteX1" fmla="*/ 864937 w 975848"/>
              <a:gd name="connsiteY1" fmla="*/ 158450 h 314795"/>
              <a:gd name="connsiteX2" fmla="*/ 924973 w 975848"/>
              <a:gd name="connsiteY2" fmla="*/ 219597 h 314795"/>
              <a:gd name="connsiteX3" fmla="*/ 975848 w 975848"/>
              <a:gd name="connsiteY3" fmla="*/ 178794 h 314795"/>
              <a:gd name="connsiteX4" fmla="*/ 974187 w 975848"/>
              <a:gd name="connsiteY4" fmla="*/ 314795 h 314795"/>
              <a:gd name="connsiteX5" fmla="*/ 843952 w 975848"/>
              <a:gd name="connsiteY5" fmla="*/ 284579 h 314795"/>
              <a:gd name="connsiteX6" fmla="*/ 888821 w 975848"/>
              <a:gd name="connsiteY6" fmla="*/ 248593 h 314795"/>
              <a:gd name="connsiteX7" fmla="*/ 834288 w 975848"/>
              <a:gd name="connsiteY7" fmla="*/ 192905 h 314795"/>
              <a:gd name="connsiteX8" fmla="*/ 29041 w 975848"/>
              <a:gd name="connsiteY8" fmla="*/ 185585 h 31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5848" h="314795">
                <a:moveTo>
                  <a:pt x="0" y="149385"/>
                </a:moveTo>
                <a:cubicBezTo>
                  <a:pt x="257462" y="-57104"/>
                  <a:pt x="619926" y="-45243"/>
                  <a:pt x="864937" y="158450"/>
                </a:cubicBezTo>
                <a:lnTo>
                  <a:pt x="924973" y="219597"/>
                </a:lnTo>
                <a:lnTo>
                  <a:pt x="975848" y="178794"/>
                </a:lnTo>
                <a:cubicBezTo>
                  <a:pt x="975848" y="178794"/>
                  <a:pt x="974187" y="314795"/>
                  <a:pt x="974187" y="314795"/>
                </a:cubicBezTo>
                <a:lnTo>
                  <a:pt x="843952" y="284579"/>
                </a:lnTo>
                <a:lnTo>
                  <a:pt x="888821" y="248593"/>
                </a:lnTo>
                <a:lnTo>
                  <a:pt x="834288" y="192905"/>
                </a:lnTo>
                <a:cubicBezTo>
                  <a:pt x="604181" y="862"/>
                  <a:pt x="269004" y="-6881"/>
                  <a:pt x="29041" y="185585"/>
                </a:cubicBezTo>
                <a:close/>
              </a:path>
            </a:pathLst>
          </a:custGeom>
          <a:solidFill>
            <a:srgbClr val="FE9903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lvl1pPr algn="ctr" defTabSz="825500">
              <a:defRPr sz="5600"/>
            </a:lvl1pPr>
            <a:lvl2pPr indent="342900" algn="ctr" defTabSz="825500">
              <a:defRPr sz="5600"/>
            </a:lvl2pPr>
            <a:lvl3pPr indent="685800" algn="ctr" defTabSz="825500">
              <a:defRPr sz="5600"/>
            </a:lvl3pPr>
            <a:lvl4pPr indent="1028700" algn="ctr" defTabSz="825500">
              <a:defRPr sz="5600"/>
            </a:lvl4pPr>
            <a:lvl5pPr indent="1371600" algn="ctr" defTabSz="825500">
              <a:defRPr sz="5600"/>
            </a:lvl5pPr>
            <a:lvl6pPr indent="1714500" algn="ctr" defTabSz="825500">
              <a:defRPr sz="5600"/>
            </a:lvl6pPr>
            <a:lvl7pPr indent="2057400" algn="ctr" defTabSz="825500">
              <a:defRPr sz="5600"/>
            </a:lvl7pPr>
            <a:lvl8pPr indent="2400300" algn="ctr" defTabSz="825500">
              <a:defRPr sz="5600"/>
            </a:lvl8pPr>
            <a:lvl9pPr indent="2743200" algn="ctr" defTabSz="825500">
              <a:defRPr sz="5600"/>
            </a:lvl9pPr>
          </a:lstStyle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600"/>
          </a:p>
        </p:txBody>
      </p:sp>
      <p:sp>
        <p:nvSpPr>
          <p:cNvPr id="11" name="îŝľiḓè">
            <a:extLst>
              <a:ext uri="{FF2B5EF4-FFF2-40B4-BE49-F238E27FC236}">
                <a16:creationId xmlns="" xmlns:a16="http://schemas.microsoft.com/office/drawing/2014/main" id="{E37487FC-1412-4517-B1A6-9A6BA57F944C}"/>
              </a:ext>
            </a:extLst>
          </p:cNvPr>
          <p:cNvSpPr/>
          <p:nvPr/>
        </p:nvSpPr>
        <p:spPr>
          <a:xfrm>
            <a:off x="4437369" y="2790735"/>
            <a:ext cx="236971" cy="236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30" h="19331" extrusionOk="0">
                <a:moveTo>
                  <a:pt x="424" y="12487"/>
                </a:moveTo>
                <a:cubicBezTo>
                  <a:pt x="1982" y="17591"/>
                  <a:pt x="7383" y="20465"/>
                  <a:pt x="12487" y="18907"/>
                </a:cubicBezTo>
                <a:cubicBezTo>
                  <a:pt x="17591" y="17348"/>
                  <a:pt x="20465" y="11947"/>
                  <a:pt x="18906" y="6843"/>
                </a:cubicBezTo>
                <a:cubicBezTo>
                  <a:pt x="17348" y="1739"/>
                  <a:pt x="11947" y="-1135"/>
                  <a:pt x="6843" y="424"/>
                </a:cubicBezTo>
                <a:cubicBezTo>
                  <a:pt x="1739" y="1982"/>
                  <a:pt x="-1135" y="7383"/>
                  <a:pt x="424" y="12487"/>
                </a:cubicBezTo>
                <a:close/>
              </a:path>
            </a:pathLst>
          </a:custGeom>
          <a:solidFill>
            <a:srgbClr val="FE9903"/>
          </a:solidFill>
          <a:ln w="57150">
            <a:solidFill>
              <a:schemeClr val="bg1"/>
            </a:solidFill>
          </a:ln>
          <a:effectLst/>
        </p:spPr>
        <p:txBody>
          <a:bodyPr wrap="square" lIns="91440" tIns="45720" rIns="91440" bIns="45720" anchor="ctr">
            <a:normAutofit lnSpcReduction="10000"/>
          </a:bodyPr>
          <a:lstStyle>
            <a:lvl1pPr algn="ctr" defTabSz="825500">
              <a:defRPr sz="5600"/>
            </a:lvl1pPr>
            <a:lvl2pPr indent="342900" algn="ctr" defTabSz="825500">
              <a:defRPr sz="5600"/>
            </a:lvl2pPr>
            <a:lvl3pPr indent="685800" algn="ctr" defTabSz="825500">
              <a:defRPr sz="5600"/>
            </a:lvl3pPr>
            <a:lvl4pPr indent="1028700" algn="ctr" defTabSz="825500">
              <a:defRPr sz="5600"/>
            </a:lvl4pPr>
            <a:lvl5pPr indent="1371600" algn="ctr" defTabSz="825500">
              <a:defRPr sz="5600"/>
            </a:lvl5pPr>
            <a:lvl6pPr indent="1714500" algn="ctr" defTabSz="825500">
              <a:defRPr sz="5600"/>
            </a:lvl6pPr>
            <a:lvl7pPr indent="2057400" algn="ctr" defTabSz="825500">
              <a:defRPr sz="5600"/>
            </a:lvl7pPr>
            <a:lvl8pPr indent="2400300" algn="ctr" defTabSz="825500">
              <a:defRPr sz="5600"/>
            </a:lvl8pPr>
            <a:lvl9pPr indent="2743200" algn="ctr" defTabSz="825500">
              <a:defRPr sz="5600"/>
            </a:lvl9pPr>
          </a:lstStyle>
          <a:p>
            <a:endParaRPr sz="1050"/>
          </a:p>
        </p:txBody>
      </p:sp>
      <p:sp>
        <p:nvSpPr>
          <p:cNvPr id="12" name="îṧlídé">
            <a:extLst>
              <a:ext uri="{FF2B5EF4-FFF2-40B4-BE49-F238E27FC236}">
                <a16:creationId xmlns="" xmlns:a16="http://schemas.microsoft.com/office/drawing/2014/main" id="{FB061871-0501-4BE5-8FB3-B3F464494BCB}"/>
              </a:ext>
            </a:extLst>
          </p:cNvPr>
          <p:cNvSpPr/>
          <p:nvPr/>
        </p:nvSpPr>
        <p:spPr>
          <a:xfrm>
            <a:off x="5018798" y="3036715"/>
            <a:ext cx="725160" cy="724149"/>
          </a:xfrm>
          <a:custGeom>
            <a:avLst/>
            <a:gdLst>
              <a:gd name="T0" fmla="*/ 0 w 6126"/>
              <a:gd name="T1" fmla="*/ 3063 h 6126"/>
              <a:gd name="T2" fmla="*/ 6126 w 6126"/>
              <a:gd name="T3" fmla="*/ 3063 h 6126"/>
              <a:gd name="T4" fmla="*/ 3063 w 6126"/>
              <a:gd name="T5" fmla="*/ 5753 h 6126"/>
              <a:gd name="T6" fmla="*/ 3063 w 6126"/>
              <a:gd name="T7" fmla="*/ 374 h 6126"/>
              <a:gd name="T8" fmla="*/ 3063 w 6126"/>
              <a:gd name="T9" fmla="*/ 5753 h 6126"/>
              <a:gd name="T10" fmla="*/ 2421 w 6126"/>
              <a:gd name="T11" fmla="*/ 5020 h 6126"/>
              <a:gd name="T12" fmla="*/ 2100 w 6126"/>
              <a:gd name="T13" fmla="*/ 5468 h 6126"/>
              <a:gd name="T14" fmla="*/ 1670 w 6126"/>
              <a:gd name="T15" fmla="*/ 4576 h 6126"/>
              <a:gd name="T16" fmla="*/ 1444 w 6126"/>
              <a:gd name="T17" fmla="*/ 5079 h 6126"/>
              <a:gd name="T18" fmla="*/ 1670 w 6126"/>
              <a:gd name="T19" fmla="*/ 4576 h 6126"/>
              <a:gd name="T20" fmla="*/ 1306 w 6126"/>
              <a:gd name="T21" fmla="*/ 4128 h 6126"/>
              <a:gd name="T22" fmla="*/ 772 w 6126"/>
              <a:gd name="T23" fmla="*/ 4265 h 6126"/>
              <a:gd name="T24" fmla="*/ 1042 w 6126"/>
              <a:gd name="T25" fmla="*/ 3454 h 6126"/>
              <a:gd name="T26" fmla="*/ 493 w 6126"/>
              <a:gd name="T27" fmla="*/ 3399 h 6126"/>
              <a:gd name="T28" fmla="*/ 1042 w 6126"/>
              <a:gd name="T29" fmla="*/ 3454 h 6126"/>
              <a:gd name="T30" fmla="*/ 502 w 6126"/>
              <a:gd name="T31" fmla="*/ 2637 h 6126"/>
              <a:gd name="T32" fmla="*/ 1050 w 6126"/>
              <a:gd name="T33" fmla="*/ 2582 h 6126"/>
              <a:gd name="T34" fmla="*/ 1256 w 6126"/>
              <a:gd name="T35" fmla="*/ 2042 h 6126"/>
              <a:gd name="T36" fmla="*/ 871 w 6126"/>
              <a:gd name="T37" fmla="*/ 1648 h 6126"/>
              <a:gd name="T38" fmla="*/ 1256 w 6126"/>
              <a:gd name="T39" fmla="*/ 2042 h 6126"/>
              <a:gd name="T40" fmla="*/ 1823 w 6126"/>
              <a:gd name="T41" fmla="*/ 1380 h 6126"/>
              <a:gd name="T42" fmla="*/ 1367 w 6126"/>
              <a:gd name="T43" fmla="*/ 1070 h 6126"/>
              <a:gd name="T44" fmla="*/ 2286 w 6126"/>
              <a:gd name="T45" fmla="*/ 549 h 6126"/>
              <a:gd name="T46" fmla="*/ 2327 w 6126"/>
              <a:gd name="T47" fmla="*/ 1099 h 6126"/>
              <a:gd name="T48" fmla="*/ 2286 w 6126"/>
              <a:gd name="T49" fmla="*/ 549 h 6126"/>
              <a:gd name="T50" fmla="*/ 3038 w 6126"/>
              <a:gd name="T51" fmla="*/ 956 h 6126"/>
              <a:gd name="T52" fmla="*/ 3187 w 6126"/>
              <a:gd name="T53" fmla="*/ 425 h 6126"/>
              <a:gd name="T54" fmla="*/ 3936 w 6126"/>
              <a:gd name="T55" fmla="*/ 566 h 6126"/>
              <a:gd name="T56" fmla="*/ 3895 w 6126"/>
              <a:gd name="T57" fmla="*/ 1116 h 6126"/>
              <a:gd name="T58" fmla="*/ 3936 w 6126"/>
              <a:gd name="T59" fmla="*/ 566 h 6126"/>
              <a:gd name="T60" fmla="*/ 4390 w 6126"/>
              <a:gd name="T61" fmla="*/ 1411 h 6126"/>
              <a:gd name="T62" fmla="*/ 4846 w 6126"/>
              <a:gd name="T63" fmla="*/ 1101 h 6126"/>
              <a:gd name="T64" fmla="*/ 4944 w 6126"/>
              <a:gd name="T65" fmla="*/ 2085 h 6126"/>
              <a:gd name="T66" fmla="*/ 5329 w 6126"/>
              <a:gd name="T67" fmla="*/ 1690 h 6126"/>
              <a:gd name="T68" fmla="*/ 4944 w 6126"/>
              <a:gd name="T69" fmla="*/ 2085 h 6126"/>
              <a:gd name="T70" fmla="*/ 5656 w 6126"/>
              <a:gd name="T71" fmla="*/ 2539 h 6126"/>
              <a:gd name="T72" fmla="*/ 5160 w 6126"/>
              <a:gd name="T73" fmla="*/ 2778 h 6126"/>
              <a:gd name="T74" fmla="*/ 5151 w 6126"/>
              <a:gd name="T75" fmla="*/ 3355 h 6126"/>
              <a:gd name="T76" fmla="*/ 5648 w 6126"/>
              <a:gd name="T77" fmla="*/ 3594 h 6126"/>
              <a:gd name="T78" fmla="*/ 5151 w 6126"/>
              <a:gd name="T79" fmla="*/ 3355 h 6126"/>
              <a:gd name="T80" fmla="*/ 5379 w 6126"/>
              <a:gd name="T81" fmla="*/ 4307 h 6126"/>
              <a:gd name="T82" fmla="*/ 4845 w 6126"/>
              <a:gd name="T83" fmla="*/ 4171 h 6126"/>
              <a:gd name="T84" fmla="*/ 4467 w 6126"/>
              <a:gd name="T85" fmla="*/ 4608 h 6126"/>
              <a:gd name="T86" fmla="*/ 4694 w 6126"/>
              <a:gd name="T87" fmla="*/ 5111 h 6126"/>
              <a:gd name="T88" fmla="*/ 4467 w 6126"/>
              <a:gd name="T89" fmla="*/ 4608 h 6126"/>
              <a:gd name="T90" fmla="*/ 4030 w 6126"/>
              <a:gd name="T91" fmla="*/ 5484 h 6126"/>
              <a:gd name="T92" fmla="*/ 3708 w 6126"/>
              <a:gd name="T93" fmla="*/ 5036 h 6126"/>
              <a:gd name="T94" fmla="*/ 2988 w 6126"/>
              <a:gd name="T95" fmla="*/ 5129 h 6126"/>
              <a:gd name="T96" fmla="*/ 3138 w 6126"/>
              <a:gd name="T97" fmla="*/ 5659 h 6126"/>
              <a:gd name="T98" fmla="*/ 2988 w 6126"/>
              <a:gd name="T99" fmla="*/ 5129 h 6126"/>
              <a:gd name="T100" fmla="*/ 3231 w 6126"/>
              <a:gd name="T101" fmla="*/ 3355 h 6126"/>
              <a:gd name="T102" fmla="*/ 3038 w 6126"/>
              <a:gd name="T103" fmla="*/ 4166 h 6126"/>
              <a:gd name="T104" fmla="*/ 2845 w 6126"/>
              <a:gd name="T105" fmla="*/ 3319 h 6126"/>
              <a:gd name="T106" fmla="*/ 2867 w 6126"/>
              <a:gd name="T107" fmla="*/ 2789 h 6126"/>
              <a:gd name="T108" fmla="*/ 3060 w 6126"/>
              <a:gd name="T109" fmla="*/ 1514 h 6126"/>
              <a:gd name="T110" fmla="*/ 3253 w 6126"/>
              <a:gd name="T111" fmla="*/ 2784 h 6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126" h="6126">
                <a:moveTo>
                  <a:pt x="3063" y="0"/>
                </a:moveTo>
                <a:cubicBezTo>
                  <a:pt x="1374" y="0"/>
                  <a:pt x="0" y="1374"/>
                  <a:pt x="0" y="3063"/>
                </a:cubicBezTo>
                <a:cubicBezTo>
                  <a:pt x="0" y="4752"/>
                  <a:pt x="1374" y="6126"/>
                  <a:pt x="3063" y="6126"/>
                </a:cubicBezTo>
                <a:cubicBezTo>
                  <a:pt x="4752" y="6126"/>
                  <a:pt x="6126" y="4752"/>
                  <a:pt x="6126" y="3063"/>
                </a:cubicBezTo>
                <a:cubicBezTo>
                  <a:pt x="6126" y="1374"/>
                  <a:pt x="4752" y="0"/>
                  <a:pt x="3063" y="0"/>
                </a:cubicBezTo>
                <a:close/>
                <a:moveTo>
                  <a:pt x="3063" y="5753"/>
                </a:moveTo>
                <a:cubicBezTo>
                  <a:pt x="1580" y="5753"/>
                  <a:pt x="374" y="4546"/>
                  <a:pt x="374" y="3063"/>
                </a:cubicBezTo>
                <a:cubicBezTo>
                  <a:pt x="374" y="1580"/>
                  <a:pt x="1580" y="374"/>
                  <a:pt x="3063" y="374"/>
                </a:cubicBezTo>
                <a:cubicBezTo>
                  <a:pt x="4546" y="374"/>
                  <a:pt x="5753" y="1580"/>
                  <a:pt x="5753" y="3063"/>
                </a:cubicBezTo>
                <a:cubicBezTo>
                  <a:pt x="5753" y="4546"/>
                  <a:pt x="4546" y="5753"/>
                  <a:pt x="3063" y="5753"/>
                </a:cubicBezTo>
                <a:close/>
                <a:moveTo>
                  <a:pt x="2280" y="4969"/>
                </a:moveTo>
                <a:lnTo>
                  <a:pt x="2421" y="5020"/>
                </a:lnTo>
                <a:lnTo>
                  <a:pt x="2240" y="5519"/>
                </a:lnTo>
                <a:lnTo>
                  <a:pt x="2100" y="5468"/>
                </a:lnTo>
                <a:lnTo>
                  <a:pt x="2280" y="4969"/>
                </a:lnTo>
                <a:close/>
                <a:moveTo>
                  <a:pt x="1670" y="4576"/>
                </a:moveTo>
                <a:lnTo>
                  <a:pt x="1785" y="4672"/>
                </a:lnTo>
                <a:lnTo>
                  <a:pt x="1444" y="5079"/>
                </a:lnTo>
                <a:lnTo>
                  <a:pt x="1330" y="4983"/>
                </a:lnTo>
                <a:lnTo>
                  <a:pt x="1670" y="4576"/>
                </a:lnTo>
                <a:close/>
                <a:moveTo>
                  <a:pt x="1231" y="3999"/>
                </a:moveTo>
                <a:lnTo>
                  <a:pt x="1306" y="4128"/>
                </a:lnTo>
                <a:lnTo>
                  <a:pt x="847" y="4394"/>
                </a:lnTo>
                <a:lnTo>
                  <a:pt x="772" y="4265"/>
                </a:lnTo>
                <a:lnTo>
                  <a:pt x="1231" y="3999"/>
                </a:lnTo>
                <a:close/>
                <a:moveTo>
                  <a:pt x="1042" y="3454"/>
                </a:moveTo>
                <a:lnTo>
                  <a:pt x="519" y="3546"/>
                </a:lnTo>
                <a:lnTo>
                  <a:pt x="493" y="3399"/>
                </a:lnTo>
                <a:lnTo>
                  <a:pt x="1016" y="3307"/>
                </a:lnTo>
                <a:lnTo>
                  <a:pt x="1042" y="3454"/>
                </a:lnTo>
                <a:close/>
                <a:moveTo>
                  <a:pt x="1024" y="2729"/>
                </a:moveTo>
                <a:lnTo>
                  <a:pt x="502" y="2637"/>
                </a:lnTo>
                <a:lnTo>
                  <a:pt x="528" y="2490"/>
                </a:lnTo>
                <a:lnTo>
                  <a:pt x="1050" y="2582"/>
                </a:lnTo>
                <a:lnTo>
                  <a:pt x="1024" y="2729"/>
                </a:lnTo>
                <a:close/>
                <a:moveTo>
                  <a:pt x="1256" y="2042"/>
                </a:moveTo>
                <a:lnTo>
                  <a:pt x="796" y="1777"/>
                </a:lnTo>
                <a:lnTo>
                  <a:pt x="871" y="1648"/>
                </a:lnTo>
                <a:lnTo>
                  <a:pt x="1330" y="1913"/>
                </a:lnTo>
                <a:lnTo>
                  <a:pt x="1256" y="2042"/>
                </a:lnTo>
                <a:close/>
                <a:moveTo>
                  <a:pt x="1482" y="974"/>
                </a:moveTo>
                <a:lnTo>
                  <a:pt x="1823" y="1380"/>
                </a:lnTo>
                <a:lnTo>
                  <a:pt x="1708" y="1476"/>
                </a:lnTo>
                <a:lnTo>
                  <a:pt x="1367" y="1070"/>
                </a:lnTo>
                <a:lnTo>
                  <a:pt x="1482" y="974"/>
                </a:lnTo>
                <a:close/>
                <a:moveTo>
                  <a:pt x="2286" y="549"/>
                </a:moveTo>
                <a:lnTo>
                  <a:pt x="2467" y="1048"/>
                </a:lnTo>
                <a:lnTo>
                  <a:pt x="2327" y="1099"/>
                </a:lnTo>
                <a:lnTo>
                  <a:pt x="2146" y="600"/>
                </a:lnTo>
                <a:lnTo>
                  <a:pt x="2286" y="549"/>
                </a:lnTo>
                <a:close/>
                <a:moveTo>
                  <a:pt x="3187" y="956"/>
                </a:moveTo>
                <a:lnTo>
                  <a:pt x="3038" y="956"/>
                </a:lnTo>
                <a:lnTo>
                  <a:pt x="3038" y="425"/>
                </a:lnTo>
                <a:lnTo>
                  <a:pt x="3187" y="425"/>
                </a:lnTo>
                <a:lnTo>
                  <a:pt x="3187" y="956"/>
                </a:lnTo>
                <a:close/>
                <a:moveTo>
                  <a:pt x="3936" y="566"/>
                </a:moveTo>
                <a:lnTo>
                  <a:pt x="4076" y="617"/>
                </a:lnTo>
                <a:lnTo>
                  <a:pt x="3895" y="1116"/>
                </a:lnTo>
                <a:lnTo>
                  <a:pt x="3754" y="1065"/>
                </a:lnTo>
                <a:lnTo>
                  <a:pt x="3936" y="566"/>
                </a:lnTo>
                <a:close/>
                <a:moveTo>
                  <a:pt x="4505" y="1507"/>
                </a:moveTo>
                <a:lnTo>
                  <a:pt x="4390" y="1411"/>
                </a:lnTo>
                <a:lnTo>
                  <a:pt x="4731" y="1005"/>
                </a:lnTo>
                <a:lnTo>
                  <a:pt x="4846" y="1101"/>
                </a:lnTo>
                <a:lnTo>
                  <a:pt x="4505" y="1507"/>
                </a:lnTo>
                <a:close/>
                <a:moveTo>
                  <a:pt x="4944" y="2085"/>
                </a:moveTo>
                <a:lnTo>
                  <a:pt x="4869" y="1956"/>
                </a:lnTo>
                <a:lnTo>
                  <a:pt x="5329" y="1690"/>
                </a:lnTo>
                <a:lnTo>
                  <a:pt x="5404" y="1820"/>
                </a:lnTo>
                <a:lnTo>
                  <a:pt x="4944" y="2085"/>
                </a:lnTo>
                <a:close/>
                <a:moveTo>
                  <a:pt x="5134" y="2631"/>
                </a:moveTo>
                <a:lnTo>
                  <a:pt x="5656" y="2539"/>
                </a:lnTo>
                <a:lnTo>
                  <a:pt x="5682" y="2686"/>
                </a:lnTo>
                <a:lnTo>
                  <a:pt x="5160" y="2778"/>
                </a:lnTo>
                <a:lnTo>
                  <a:pt x="5134" y="2631"/>
                </a:lnTo>
                <a:close/>
                <a:moveTo>
                  <a:pt x="5151" y="3355"/>
                </a:moveTo>
                <a:lnTo>
                  <a:pt x="5674" y="3447"/>
                </a:lnTo>
                <a:lnTo>
                  <a:pt x="5648" y="3594"/>
                </a:lnTo>
                <a:lnTo>
                  <a:pt x="5125" y="3502"/>
                </a:lnTo>
                <a:lnTo>
                  <a:pt x="5151" y="3355"/>
                </a:lnTo>
                <a:close/>
                <a:moveTo>
                  <a:pt x="4920" y="4042"/>
                </a:moveTo>
                <a:lnTo>
                  <a:pt x="5379" y="4307"/>
                </a:lnTo>
                <a:lnTo>
                  <a:pt x="5305" y="4437"/>
                </a:lnTo>
                <a:lnTo>
                  <a:pt x="4845" y="4171"/>
                </a:lnTo>
                <a:lnTo>
                  <a:pt x="4920" y="4042"/>
                </a:lnTo>
                <a:close/>
                <a:moveTo>
                  <a:pt x="4467" y="4608"/>
                </a:moveTo>
                <a:lnTo>
                  <a:pt x="4808" y="5015"/>
                </a:lnTo>
                <a:lnTo>
                  <a:pt x="4694" y="5111"/>
                </a:lnTo>
                <a:lnTo>
                  <a:pt x="4353" y="4704"/>
                </a:lnTo>
                <a:lnTo>
                  <a:pt x="4467" y="4608"/>
                </a:lnTo>
                <a:close/>
                <a:moveTo>
                  <a:pt x="3849" y="4985"/>
                </a:moveTo>
                <a:lnTo>
                  <a:pt x="4030" y="5484"/>
                </a:lnTo>
                <a:lnTo>
                  <a:pt x="3890" y="5535"/>
                </a:lnTo>
                <a:lnTo>
                  <a:pt x="3708" y="5036"/>
                </a:lnTo>
                <a:lnTo>
                  <a:pt x="3849" y="4985"/>
                </a:lnTo>
                <a:close/>
                <a:moveTo>
                  <a:pt x="2988" y="5129"/>
                </a:moveTo>
                <a:lnTo>
                  <a:pt x="3138" y="5129"/>
                </a:lnTo>
                <a:lnTo>
                  <a:pt x="3138" y="5659"/>
                </a:lnTo>
                <a:lnTo>
                  <a:pt x="2988" y="5659"/>
                </a:lnTo>
                <a:lnTo>
                  <a:pt x="2988" y="5129"/>
                </a:lnTo>
                <a:close/>
                <a:moveTo>
                  <a:pt x="3401" y="3063"/>
                </a:moveTo>
                <a:cubicBezTo>
                  <a:pt x="3401" y="3189"/>
                  <a:pt x="3332" y="3297"/>
                  <a:pt x="3231" y="3355"/>
                </a:cubicBezTo>
                <a:lnTo>
                  <a:pt x="3231" y="3797"/>
                </a:lnTo>
                <a:lnTo>
                  <a:pt x="3038" y="4166"/>
                </a:lnTo>
                <a:lnTo>
                  <a:pt x="2845" y="3797"/>
                </a:lnTo>
                <a:lnTo>
                  <a:pt x="2845" y="3319"/>
                </a:lnTo>
                <a:cubicBezTo>
                  <a:pt x="2772" y="3257"/>
                  <a:pt x="2725" y="3166"/>
                  <a:pt x="2725" y="3063"/>
                </a:cubicBezTo>
                <a:cubicBezTo>
                  <a:pt x="2725" y="2950"/>
                  <a:pt x="2782" y="2850"/>
                  <a:pt x="2867" y="2789"/>
                </a:cubicBezTo>
                <a:lnTo>
                  <a:pt x="2867" y="1883"/>
                </a:lnTo>
                <a:lnTo>
                  <a:pt x="3060" y="1514"/>
                </a:lnTo>
                <a:lnTo>
                  <a:pt x="3253" y="1883"/>
                </a:lnTo>
                <a:lnTo>
                  <a:pt x="3253" y="2784"/>
                </a:lnTo>
                <a:cubicBezTo>
                  <a:pt x="3342" y="2844"/>
                  <a:pt x="3401" y="2947"/>
                  <a:pt x="3401" y="3063"/>
                </a:cubicBezTo>
                <a:close/>
              </a:path>
            </a:pathLst>
          </a:custGeom>
          <a:solidFill>
            <a:srgbClr val="4E758E"/>
          </a:solidFill>
          <a:ln w="57150">
            <a:noFill/>
            <a:miter lim="400000"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13" name="iṧļíḓê">
            <a:extLst>
              <a:ext uri="{FF2B5EF4-FFF2-40B4-BE49-F238E27FC236}">
                <a16:creationId xmlns="" xmlns:a16="http://schemas.microsoft.com/office/drawing/2014/main" id="{31F9B479-4C33-4B2E-AD52-44D6A12E0A91}"/>
              </a:ext>
            </a:extLst>
          </p:cNvPr>
          <p:cNvSpPr/>
          <p:nvPr/>
        </p:nvSpPr>
        <p:spPr>
          <a:xfrm>
            <a:off x="7351791" y="2678151"/>
            <a:ext cx="1417655" cy="1417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31" h="19331" extrusionOk="0">
                <a:moveTo>
                  <a:pt x="424" y="12487"/>
                </a:moveTo>
                <a:cubicBezTo>
                  <a:pt x="1982" y="17591"/>
                  <a:pt x="7383" y="20465"/>
                  <a:pt x="12487" y="18906"/>
                </a:cubicBezTo>
                <a:cubicBezTo>
                  <a:pt x="17591" y="17348"/>
                  <a:pt x="20465" y="11947"/>
                  <a:pt x="18907" y="6843"/>
                </a:cubicBezTo>
                <a:cubicBezTo>
                  <a:pt x="17348" y="1739"/>
                  <a:pt x="11947" y="-1135"/>
                  <a:pt x="6843" y="424"/>
                </a:cubicBezTo>
                <a:cubicBezTo>
                  <a:pt x="1739" y="1982"/>
                  <a:pt x="-1135" y="7383"/>
                  <a:pt x="424" y="12487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 defTabSz="825500">
              <a:defRPr sz="5600"/>
            </a:lvl1pPr>
            <a:lvl2pPr indent="342900" algn="ctr" defTabSz="825500">
              <a:defRPr sz="5600"/>
            </a:lvl2pPr>
            <a:lvl3pPr indent="685800" algn="ctr" defTabSz="825500">
              <a:defRPr sz="5600"/>
            </a:lvl3pPr>
            <a:lvl4pPr indent="1028700" algn="ctr" defTabSz="825500">
              <a:defRPr sz="5600"/>
            </a:lvl4pPr>
            <a:lvl5pPr indent="1371600" algn="ctr" defTabSz="825500">
              <a:defRPr sz="5600"/>
            </a:lvl5pPr>
            <a:lvl6pPr indent="1714500" algn="ctr" defTabSz="825500">
              <a:defRPr sz="5600"/>
            </a:lvl6pPr>
            <a:lvl7pPr indent="2057400" algn="ctr" defTabSz="825500">
              <a:defRPr sz="5600"/>
            </a:lvl7pPr>
            <a:lvl8pPr indent="2400300" algn="ctr" defTabSz="825500">
              <a:defRPr sz="5600"/>
            </a:lvl8pPr>
            <a:lvl9pPr indent="2743200" algn="ctr" defTabSz="825500">
              <a:defRPr sz="5600"/>
            </a:lvl9pPr>
          </a:lstStyle>
          <a:p>
            <a:endParaRPr>
              <a:solidFill>
                <a:schemeClr val="lt1"/>
              </a:solidFill>
            </a:endParaRPr>
          </a:p>
        </p:txBody>
      </p:sp>
      <p:sp>
        <p:nvSpPr>
          <p:cNvPr id="14" name="îṩḻiḑê">
            <a:extLst>
              <a:ext uri="{FF2B5EF4-FFF2-40B4-BE49-F238E27FC236}">
                <a16:creationId xmlns="" xmlns:a16="http://schemas.microsoft.com/office/drawing/2014/main" id="{EFE54B61-BFD7-4EAE-B678-93B843B1C1BB}"/>
              </a:ext>
            </a:extLst>
          </p:cNvPr>
          <p:cNvSpPr/>
          <p:nvPr/>
        </p:nvSpPr>
        <p:spPr>
          <a:xfrm rot="3695988">
            <a:off x="8350684" y="3401059"/>
            <a:ext cx="408122" cy="1088476"/>
          </a:xfrm>
          <a:custGeom>
            <a:avLst/>
            <a:gdLst>
              <a:gd name="connsiteX0" fmla="*/ 0 w 365788"/>
              <a:gd name="connsiteY0" fmla="*/ 14919 h 975569"/>
              <a:gd name="connsiteX1" fmla="*/ 135179 w 365788"/>
              <a:gd name="connsiteY1" fmla="*/ 0 h 975569"/>
              <a:gd name="connsiteX2" fmla="*/ 94951 w 365788"/>
              <a:gd name="connsiteY2" fmla="*/ 61639 h 975569"/>
              <a:gd name="connsiteX3" fmla="*/ 161948 w 365788"/>
              <a:gd name="connsiteY3" fmla="*/ 115653 h 975569"/>
              <a:gd name="connsiteX4" fmla="*/ 255333 w 365788"/>
              <a:gd name="connsiteY4" fmla="*/ 975569 h 975569"/>
              <a:gd name="connsiteX5" fmla="*/ 216473 w 365788"/>
              <a:gd name="connsiteY5" fmla="*/ 950185 h 975569"/>
              <a:gd name="connsiteX6" fmla="*/ 130635 w 365788"/>
              <a:gd name="connsiteY6" fmla="*/ 149526 h 975569"/>
              <a:gd name="connsiteX7" fmla="*/ 69612 w 365788"/>
              <a:gd name="connsiteY7" fmla="*/ 100463 h 975569"/>
              <a:gd name="connsiteX8" fmla="*/ 42775 w 365788"/>
              <a:gd name="connsiteY8" fmla="*/ 141582 h 97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88" h="975569">
                <a:moveTo>
                  <a:pt x="0" y="14919"/>
                </a:moveTo>
                <a:cubicBezTo>
                  <a:pt x="0" y="14919"/>
                  <a:pt x="135179" y="0"/>
                  <a:pt x="135179" y="0"/>
                </a:cubicBezTo>
                <a:lnTo>
                  <a:pt x="94951" y="61639"/>
                </a:lnTo>
                <a:lnTo>
                  <a:pt x="161948" y="115653"/>
                </a:lnTo>
                <a:cubicBezTo>
                  <a:pt x="388567" y="339625"/>
                  <a:pt x="435725" y="699219"/>
                  <a:pt x="255333" y="975569"/>
                </a:cubicBezTo>
                <a:lnTo>
                  <a:pt x="216473" y="950185"/>
                </a:lnTo>
                <a:cubicBezTo>
                  <a:pt x="384608" y="692632"/>
                  <a:pt x="344203" y="359790"/>
                  <a:pt x="130635" y="149526"/>
                </a:cubicBezTo>
                <a:lnTo>
                  <a:pt x="69612" y="100463"/>
                </a:lnTo>
                <a:lnTo>
                  <a:pt x="42775" y="141582"/>
                </a:lnTo>
                <a:close/>
              </a:path>
            </a:pathLst>
          </a:custGeom>
          <a:solidFill>
            <a:srgbClr val="4E758E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/>
          <a:p>
            <a:pPr algn="ctr" defTabSz="457200"/>
            <a:endParaRPr sz="1600"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ïšľiḍé">
            <a:extLst>
              <a:ext uri="{FF2B5EF4-FFF2-40B4-BE49-F238E27FC236}">
                <a16:creationId xmlns="" xmlns:a16="http://schemas.microsoft.com/office/drawing/2014/main" id="{C052CBCE-71AB-4DE0-9153-191FCAEFC2F8}"/>
              </a:ext>
            </a:extLst>
          </p:cNvPr>
          <p:cNvSpPr/>
          <p:nvPr/>
        </p:nvSpPr>
        <p:spPr>
          <a:xfrm>
            <a:off x="8863164" y="3136405"/>
            <a:ext cx="250137" cy="250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30" h="19331" extrusionOk="0">
                <a:moveTo>
                  <a:pt x="424" y="12487"/>
                </a:moveTo>
                <a:cubicBezTo>
                  <a:pt x="1982" y="17591"/>
                  <a:pt x="7383" y="20465"/>
                  <a:pt x="12487" y="18907"/>
                </a:cubicBezTo>
                <a:cubicBezTo>
                  <a:pt x="17591" y="17348"/>
                  <a:pt x="20465" y="11947"/>
                  <a:pt x="18906" y="6843"/>
                </a:cubicBezTo>
                <a:cubicBezTo>
                  <a:pt x="17348" y="1739"/>
                  <a:pt x="11947" y="-1135"/>
                  <a:pt x="6843" y="424"/>
                </a:cubicBezTo>
                <a:cubicBezTo>
                  <a:pt x="1739" y="1982"/>
                  <a:pt x="-1135" y="7383"/>
                  <a:pt x="424" y="12487"/>
                </a:cubicBezTo>
                <a:close/>
              </a:path>
            </a:pathLst>
          </a:custGeom>
          <a:solidFill>
            <a:srgbClr val="4E758E"/>
          </a:solidFill>
          <a:ln w="57150">
            <a:solidFill>
              <a:schemeClr val="bg1"/>
            </a:solidFill>
          </a:ln>
          <a:effectLst/>
        </p:spPr>
        <p:txBody>
          <a:bodyPr wrap="square" lIns="91440" tIns="45720" rIns="91440" bIns="45720" anchor="ctr">
            <a:normAutofit fontScale="92500" lnSpcReduction="10000"/>
          </a:bodyPr>
          <a:lstStyle>
            <a:lvl1pPr algn="ctr" defTabSz="825500">
              <a:defRPr sz="5600"/>
            </a:lvl1pPr>
            <a:lvl2pPr indent="342900" algn="ctr" defTabSz="825500">
              <a:defRPr sz="5600"/>
            </a:lvl2pPr>
            <a:lvl3pPr indent="685800" algn="ctr" defTabSz="825500">
              <a:defRPr sz="5600"/>
            </a:lvl3pPr>
            <a:lvl4pPr indent="1028700" algn="ctr" defTabSz="825500">
              <a:defRPr sz="5600"/>
            </a:lvl4pPr>
            <a:lvl5pPr indent="1371600" algn="ctr" defTabSz="825500">
              <a:defRPr sz="5600"/>
            </a:lvl5pPr>
            <a:lvl6pPr indent="1714500" algn="ctr" defTabSz="825500">
              <a:defRPr sz="5600"/>
            </a:lvl6pPr>
            <a:lvl7pPr indent="2057400" algn="ctr" defTabSz="825500">
              <a:defRPr sz="5600"/>
            </a:lvl7pPr>
            <a:lvl8pPr indent="2400300" algn="ctr" defTabSz="825500">
              <a:defRPr sz="5600"/>
            </a:lvl8pPr>
            <a:lvl9pPr indent="2743200" algn="ctr" defTabSz="825500">
              <a:defRPr sz="5600"/>
            </a:lvl9pPr>
          </a:lstStyle>
          <a:p>
            <a:endParaRPr sz="1200"/>
          </a:p>
        </p:txBody>
      </p:sp>
      <p:sp>
        <p:nvSpPr>
          <p:cNvPr id="16" name="isḻíḓé">
            <a:extLst>
              <a:ext uri="{FF2B5EF4-FFF2-40B4-BE49-F238E27FC236}">
                <a16:creationId xmlns="" xmlns:a16="http://schemas.microsoft.com/office/drawing/2014/main" id="{E9735C0F-0D99-4A39-B55E-62F52CF3CA07}"/>
              </a:ext>
            </a:extLst>
          </p:cNvPr>
          <p:cNvSpPr/>
          <p:nvPr/>
        </p:nvSpPr>
        <p:spPr>
          <a:xfrm>
            <a:off x="7742735" y="3024382"/>
            <a:ext cx="635768" cy="725160"/>
          </a:xfrm>
          <a:custGeom>
            <a:avLst/>
            <a:gdLst>
              <a:gd name="connsiteX0" fmla="*/ 172121 w 530753"/>
              <a:gd name="connsiteY0" fmla="*/ 360518 h 605380"/>
              <a:gd name="connsiteX1" fmla="*/ 222160 w 530753"/>
              <a:gd name="connsiteY1" fmla="*/ 518446 h 605380"/>
              <a:gd name="connsiteX2" fmla="*/ 228937 w 530753"/>
              <a:gd name="connsiteY2" fmla="*/ 539855 h 605380"/>
              <a:gd name="connsiteX3" fmla="*/ 251404 w 530753"/>
              <a:gd name="connsiteY3" fmla="*/ 476461 h 605380"/>
              <a:gd name="connsiteX4" fmla="*/ 264866 w 530753"/>
              <a:gd name="connsiteY4" fmla="*/ 401297 h 605380"/>
              <a:gd name="connsiteX5" fmla="*/ 264958 w 530753"/>
              <a:gd name="connsiteY5" fmla="*/ 401297 h 605380"/>
              <a:gd name="connsiteX6" fmla="*/ 265237 w 530753"/>
              <a:gd name="connsiteY6" fmla="*/ 401297 h 605380"/>
              <a:gd name="connsiteX7" fmla="*/ 265330 w 530753"/>
              <a:gd name="connsiteY7" fmla="*/ 401297 h 605380"/>
              <a:gd name="connsiteX8" fmla="*/ 265516 w 530753"/>
              <a:gd name="connsiteY8" fmla="*/ 401297 h 605380"/>
              <a:gd name="connsiteX9" fmla="*/ 278977 w 530753"/>
              <a:gd name="connsiteY9" fmla="*/ 476461 h 605380"/>
              <a:gd name="connsiteX10" fmla="*/ 301351 w 530753"/>
              <a:gd name="connsiteY10" fmla="*/ 539855 h 605380"/>
              <a:gd name="connsiteX11" fmla="*/ 308221 w 530753"/>
              <a:gd name="connsiteY11" fmla="*/ 518446 h 605380"/>
              <a:gd name="connsiteX12" fmla="*/ 358168 w 530753"/>
              <a:gd name="connsiteY12" fmla="*/ 360518 h 605380"/>
              <a:gd name="connsiteX13" fmla="*/ 461960 w 530753"/>
              <a:gd name="connsiteY13" fmla="*/ 410565 h 605380"/>
              <a:gd name="connsiteX14" fmla="*/ 530753 w 530753"/>
              <a:gd name="connsiteY14" fmla="*/ 605380 h 605380"/>
              <a:gd name="connsiteX15" fmla="*/ 0 w 530753"/>
              <a:gd name="connsiteY15" fmla="*/ 605380 h 605380"/>
              <a:gd name="connsiteX16" fmla="*/ 68421 w 530753"/>
              <a:gd name="connsiteY16" fmla="*/ 410565 h 605380"/>
              <a:gd name="connsiteX17" fmla="*/ 172121 w 530753"/>
              <a:gd name="connsiteY17" fmla="*/ 360518 h 605380"/>
              <a:gd name="connsiteX18" fmla="*/ 261439 w 530753"/>
              <a:gd name="connsiteY18" fmla="*/ 75637 h 605380"/>
              <a:gd name="connsiteX19" fmla="*/ 256982 w 530753"/>
              <a:gd name="connsiteY19" fmla="*/ 80086 h 605380"/>
              <a:gd name="connsiteX20" fmla="*/ 256982 w 530753"/>
              <a:gd name="connsiteY20" fmla="*/ 99459 h 605380"/>
              <a:gd name="connsiteX21" fmla="*/ 226619 w 530753"/>
              <a:gd name="connsiteY21" fmla="*/ 113363 h 605380"/>
              <a:gd name="connsiteX22" fmla="*/ 213898 w 530753"/>
              <a:gd name="connsiteY22" fmla="*/ 144507 h 605380"/>
              <a:gd name="connsiteX23" fmla="*/ 225876 w 530753"/>
              <a:gd name="connsiteY23" fmla="*/ 176208 h 605380"/>
              <a:gd name="connsiteX24" fmla="*/ 264410 w 530753"/>
              <a:gd name="connsiteY24" fmla="*/ 197620 h 605380"/>
              <a:gd name="connsiteX25" fmla="*/ 279452 w 530753"/>
              <a:gd name="connsiteY25" fmla="*/ 207167 h 605380"/>
              <a:gd name="connsiteX26" fmla="*/ 283724 w 530753"/>
              <a:gd name="connsiteY26" fmla="*/ 220886 h 605380"/>
              <a:gd name="connsiteX27" fmla="*/ 279452 w 530753"/>
              <a:gd name="connsiteY27" fmla="*/ 233214 h 605380"/>
              <a:gd name="connsiteX28" fmla="*/ 267196 w 530753"/>
              <a:gd name="connsiteY28" fmla="*/ 237941 h 605380"/>
              <a:gd name="connsiteX29" fmla="*/ 251503 w 530753"/>
              <a:gd name="connsiteY29" fmla="*/ 231823 h 605380"/>
              <a:gd name="connsiteX30" fmla="*/ 245654 w 530753"/>
              <a:gd name="connsiteY30" fmla="*/ 216529 h 605380"/>
              <a:gd name="connsiteX31" fmla="*/ 240361 w 530753"/>
              <a:gd name="connsiteY31" fmla="*/ 211987 h 605380"/>
              <a:gd name="connsiteX32" fmla="*/ 213526 w 530753"/>
              <a:gd name="connsiteY32" fmla="*/ 212451 h 605380"/>
              <a:gd name="connsiteX33" fmla="*/ 208419 w 530753"/>
              <a:gd name="connsiteY33" fmla="*/ 217920 h 605380"/>
              <a:gd name="connsiteX34" fmla="*/ 222254 w 530753"/>
              <a:gd name="connsiteY34" fmla="*/ 250918 h 605380"/>
              <a:gd name="connsiteX35" fmla="*/ 256796 w 530753"/>
              <a:gd name="connsiteY35" fmla="*/ 265841 h 605380"/>
              <a:gd name="connsiteX36" fmla="*/ 256796 w 530753"/>
              <a:gd name="connsiteY36" fmla="*/ 284102 h 605380"/>
              <a:gd name="connsiteX37" fmla="*/ 261253 w 530753"/>
              <a:gd name="connsiteY37" fmla="*/ 288551 h 605380"/>
              <a:gd name="connsiteX38" fmla="*/ 277874 w 530753"/>
              <a:gd name="connsiteY38" fmla="*/ 288551 h 605380"/>
              <a:gd name="connsiteX39" fmla="*/ 282331 w 530753"/>
              <a:gd name="connsiteY39" fmla="*/ 284102 h 605380"/>
              <a:gd name="connsiteX40" fmla="*/ 282331 w 530753"/>
              <a:gd name="connsiteY40" fmla="*/ 265378 h 605380"/>
              <a:gd name="connsiteX41" fmla="*/ 309444 w 530753"/>
              <a:gd name="connsiteY41" fmla="*/ 252216 h 605380"/>
              <a:gd name="connsiteX42" fmla="*/ 321701 w 530753"/>
              <a:gd name="connsiteY42" fmla="*/ 220886 h 605380"/>
              <a:gd name="connsiteX43" fmla="*/ 309444 w 530753"/>
              <a:gd name="connsiteY43" fmla="*/ 189370 h 605380"/>
              <a:gd name="connsiteX44" fmla="*/ 271188 w 530753"/>
              <a:gd name="connsiteY44" fmla="*/ 167217 h 605380"/>
              <a:gd name="connsiteX45" fmla="*/ 255867 w 530753"/>
              <a:gd name="connsiteY45" fmla="*/ 157484 h 605380"/>
              <a:gd name="connsiteX46" fmla="*/ 251782 w 530753"/>
              <a:gd name="connsiteY46" fmla="*/ 144971 h 605380"/>
              <a:gd name="connsiteX47" fmla="*/ 255589 w 530753"/>
              <a:gd name="connsiteY47" fmla="*/ 132457 h 605380"/>
              <a:gd name="connsiteX48" fmla="*/ 267381 w 530753"/>
              <a:gd name="connsiteY48" fmla="*/ 127545 h 605380"/>
              <a:gd name="connsiteX49" fmla="*/ 279824 w 530753"/>
              <a:gd name="connsiteY49" fmla="*/ 133477 h 605380"/>
              <a:gd name="connsiteX50" fmla="*/ 284466 w 530753"/>
              <a:gd name="connsiteY50" fmla="*/ 147103 h 605380"/>
              <a:gd name="connsiteX51" fmla="*/ 289759 w 530753"/>
              <a:gd name="connsiteY51" fmla="*/ 151645 h 605380"/>
              <a:gd name="connsiteX52" fmla="*/ 316594 w 530753"/>
              <a:gd name="connsiteY52" fmla="*/ 151274 h 605380"/>
              <a:gd name="connsiteX53" fmla="*/ 321794 w 530753"/>
              <a:gd name="connsiteY53" fmla="*/ 145805 h 605380"/>
              <a:gd name="connsiteX54" fmla="*/ 310466 w 530753"/>
              <a:gd name="connsiteY54" fmla="*/ 116329 h 605380"/>
              <a:gd name="connsiteX55" fmla="*/ 282238 w 530753"/>
              <a:gd name="connsiteY55" fmla="*/ 100386 h 605380"/>
              <a:gd name="connsiteX56" fmla="*/ 282238 w 530753"/>
              <a:gd name="connsiteY56" fmla="*/ 80086 h 605380"/>
              <a:gd name="connsiteX57" fmla="*/ 277781 w 530753"/>
              <a:gd name="connsiteY57" fmla="*/ 75637 h 605380"/>
              <a:gd name="connsiteX58" fmla="*/ 248532 w 530753"/>
              <a:gd name="connsiteY58" fmla="*/ 0 h 605380"/>
              <a:gd name="connsiteX59" fmla="*/ 281309 w 530753"/>
              <a:gd name="connsiteY59" fmla="*/ 0 h 605380"/>
              <a:gd name="connsiteX60" fmla="*/ 293380 w 530753"/>
              <a:gd name="connsiteY60" fmla="*/ 11957 h 605380"/>
              <a:gd name="connsiteX61" fmla="*/ 293380 w 530753"/>
              <a:gd name="connsiteY61" fmla="*/ 39209 h 605380"/>
              <a:gd name="connsiteX62" fmla="*/ 346121 w 530753"/>
              <a:gd name="connsiteY62" fmla="*/ 60899 h 605380"/>
              <a:gd name="connsiteX63" fmla="*/ 365435 w 530753"/>
              <a:gd name="connsiteY63" fmla="*/ 41619 h 605380"/>
              <a:gd name="connsiteX64" fmla="*/ 382520 w 530753"/>
              <a:gd name="connsiteY64" fmla="*/ 41619 h 605380"/>
              <a:gd name="connsiteX65" fmla="*/ 405641 w 530753"/>
              <a:gd name="connsiteY65" fmla="*/ 64792 h 605380"/>
              <a:gd name="connsiteX66" fmla="*/ 405641 w 530753"/>
              <a:gd name="connsiteY66" fmla="*/ 81847 h 605380"/>
              <a:gd name="connsiteX67" fmla="*/ 386327 w 530753"/>
              <a:gd name="connsiteY67" fmla="*/ 101127 h 605380"/>
              <a:gd name="connsiteX68" fmla="*/ 408148 w 530753"/>
              <a:gd name="connsiteY68" fmla="*/ 153777 h 605380"/>
              <a:gd name="connsiteX69" fmla="*/ 435354 w 530753"/>
              <a:gd name="connsiteY69" fmla="*/ 153777 h 605380"/>
              <a:gd name="connsiteX70" fmla="*/ 447332 w 530753"/>
              <a:gd name="connsiteY70" fmla="*/ 165734 h 605380"/>
              <a:gd name="connsiteX71" fmla="*/ 447332 w 530753"/>
              <a:gd name="connsiteY71" fmla="*/ 198454 h 605380"/>
              <a:gd name="connsiteX72" fmla="*/ 435354 w 530753"/>
              <a:gd name="connsiteY72" fmla="*/ 210504 h 605380"/>
              <a:gd name="connsiteX73" fmla="*/ 408148 w 530753"/>
              <a:gd name="connsiteY73" fmla="*/ 210504 h 605380"/>
              <a:gd name="connsiteX74" fmla="*/ 386327 w 530753"/>
              <a:gd name="connsiteY74" fmla="*/ 263153 h 605380"/>
              <a:gd name="connsiteX75" fmla="*/ 405548 w 530753"/>
              <a:gd name="connsiteY75" fmla="*/ 282433 h 605380"/>
              <a:gd name="connsiteX76" fmla="*/ 405548 w 530753"/>
              <a:gd name="connsiteY76" fmla="*/ 299489 h 605380"/>
              <a:gd name="connsiteX77" fmla="*/ 382334 w 530753"/>
              <a:gd name="connsiteY77" fmla="*/ 322569 h 605380"/>
              <a:gd name="connsiteX78" fmla="*/ 365249 w 530753"/>
              <a:gd name="connsiteY78" fmla="*/ 322569 h 605380"/>
              <a:gd name="connsiteX79" fmla="*/ 345936 w 530753"/>
              <a:gd name="connsiteY79" fmla="*/ 303289 h 605380"/>
              <a:gd name="connsiteX80" fmla="*/ 293195 w 530753"/>
              <a:gd name="connsiteY80" fmla="*/ 325072 h 605380"/>
              <a:gd name="connsiteX81" fmla="*/ 293195 w 530753"/>
              <a:gd name="connsiteY81" fmla="*/ 352231 h 605380"/>
              <a:gd name="connsiteX82" fmla="*/ 281217 w 530753"/>
              <a:gd name="connsiteY82" fmla="*/ 364188 h 605380"/>
              <a:gd name="connsiteX83" fmla="*/ 248439 w 530753"/>
              <a:gd name="connsiteY83" fmla="*/ 364188 h 605380"/>
              <a:gd name="connsiteX84" fmla="*/ 236368 w 530753"/>
              <a:gd name="connsiteY84" fmla="*/ 352231 h 605380"/>
              <a:gd name="connsiteX85" fmla="*/ 236368 w 530753"/>
              <a:gd name="connsiteY85" fmla="*/ 325072 h 605380"/>
              <a:gd name="connsiteX86" fmla="*/ 183627 w 530753"/>
              <a:gd name="connsiteY86" fmla="*/ 303289 h 605380"/>
              <a:gd name="connsiteX87" fmla="*/ 164314 w 530753"/>
              <a:gd name="connsiteY87" fmla="*/ 322569 h 605380"/>
              <a:gd name="connsiteX88" fmla="*/ 147414 w 530753"/>
              <a:gd name="connsiteY88" fmla="*/ 322569 h 605380"/>
              <a:gd name="connsiteX89" fmla="*/ 124201 w 530753"/>
              <a:gd name="connsiteY89" fmla="*/ 299489 h 605380"/>
              <a:gd name="connsiteX90" fmla="*/ 124201 w 530753"/>
              <a:gd name="connsiteY90" fmla="*/ 282433 h 605380"/>
              <a:gd name="connsiteX91" fmla="*/ 143514 w 530753"/>
              <a:gd name="connsiteY91" fmla="*/ 263153 h 605380"/>
              <a:gd name="connsiteX92" fmla="*/ 121786 w 530753"/>
              <a:gd name="connsiteY92" fmla="*/ 210504 h 605380"/>
              <a:gd name="connsiteX93" fmla="*/ 94487 w 530753"/>
              <a:gd name="connsiteY93" fmla="*/ 210504 h 605380"/>
              <a:gd name="connsiteX94" fmla="*/ 82509 w 530753"/>
              <a:gd name="connsiteY94" fmla="*/ 198454 h 605380"/>
              <a:gd name="connsiteX95" fmla="*/ 82509 w 530753"/>
              <a:gd name="connsiteY95" fmla="*/ 165734 h 605380"/>
              <a:gd name="connsiteX96" fmla="*/ 94487 w 530753"/>
              <a:gd name="connsiteY96" fmla="*/ 153777 h 605380"/>
              <a:gd name="connsiteX97" fmla="*/ 121879 w 530753"/>
              <a:gd name="connsiteY97" fmla="*/ 153777 h 605380"/>
              <a:gd name="connsiteX98" fmla="*/ 143700 w 530753"/>
              <a:gd name="connsiteY98" fmla="*/ 101127 h 605380"/>
              <a:gd name="connsiteX99" fmla="*/ 124386 w 530753"/>
              <a:gd name="connsiteY99" fmla="*/ 81847 h 605380"/>
              <a:gd name="connsiteX100" fmla="*/ 124386 w 530753"/>
              <a:gd name="connsiteY100" fmla="*/ 64792 h 605380"/>
              <a:gd name="connsiteX101" fmla="*/ 147507 w 530753"/>
              <a:gd name="connsiteY101" fmla="*/ 41619 h 605380"/>
              <a:gd name="connsiteX102" fmla="*/ 164499 w 530753"/>
              <a:gd name="connsiteY102" fmla="*/ 41619 h 605380"/>
              <a:gd name="connsiteX103" fmla="*/ 183813 w 530753"/>
              <a:gd name="connsiteY103" fmla="*/ 60899 h 605380"/>
              <a:gd name="connsiteX104" fmla="*/ 236554 w 530753"/>
              <a:gd name="connsiteY104" fmla="*/ 39209 h 605380"/>
              <a:gd name="connsiteX105" fmla="*/ 236554 w 530753"/>
              <a:gd name="connsiteY105" fmla="*/ 11957 h 605380"/>
              <a:gd name="connsiteX106" fmla="*/ 248532 w 530753"/>
              <a:gd name="connsiteY106" fmla="*/ 0 h 60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530753" h="605380">
                <a:moveTo>
                  <a:pt x="172121" y="360518"/>
                </a:moveTo>
                <a:lnTo>
                  <a:pt x="222160" y="518446"/>
                </a:lnTo>
                <a:lnTo>
                  <a:pt x="228937" y="539855"/>
                </a:lnTo>
                <a:lnTo>
                  <a:pt x="251404" y="476461"/>
                </a:lnTo>
                <a:cubicBezTo>
                  <a:pt x="199879" y="404819"/>
                  <a:pt x="255303" y="401483"/>
                  <a:pt x="264866" y="401297"/>
                </a:cubicBezTo>
                <a:lnTo>
                  <a:pt x="264958" y="401297"/>
                </a:lnTo>
                <a:lnTo>
                  <a:pt x="265237" y="401297"/>
                </a:lnTo>
                <a:lnTo>
                  <a:pt x="265330" y="401297"/>
                </a:lnTo>
                <a:lnTo>
                  <a:pt x="265516" y="401297"/>
                </a:lnTo>
                <a:cubicBezTo>
                  <a:pt x="274985" y="401297"/>
                  <a:pt x="330502" y="404819"/>
                  <a:pt x="278977" y="476461"/>
                </a:cubicBezTo>
                <a:lnTo>
                  <a:pt x="301351" y="539855"/>
                </a:lnTo>
                <a:lnTo>
                  <a:pt x="308221" y="518446"/>
                </a:lnTo>
                <a:lnTo>
                  <a:pt x="358168" y="360518"/>
                </a:lnTo>
                <a:cubicBezTo>
                  <a:pt x="358168" y="360518"/>
                  <a:pt x="397067" y="385912"/>
                  <a:pt x="461960" y="410565"/>
                </a:cubicBezTo>
                <a:cubicBezTo>
                  <a:pt x="533352" y="436516"/>
                  <a:pt x="528896" y="495276"/>
                  <a:pt x="530753" y="605380"/>
                </a:cubicBezTo>
                <a:lnTo>
                  <a:pt x="0" y="605380"/>
                </a:lnTo>
                <a:cubicBezTo>
                  <a:pt x="1299" y="495276"/>
                  <a:pt x="-3157" y="436516"/>
                  <a:pt x="68421" y="410565"/>
                </a:cubicBezTo>
                <a:cubicBezTo>
                  <a:pt x="133315" y="385912"/>
                  <a:pt x="172121" y="360518"/>
                  <a:pt x="172121" y="360518"/>
                </a:cubicBezTo>
                <a:close/>
                <a:moveTo>
                  <a:pt x="261439" y="75637"/>
                </a:moveTo>
                <a:cubicBezTo>
                  <a:pt x="258932" y="75637"/>
                  <a:pt x="256982" y="77583"/>
                  <a:pt x="256982" y="80086"/>
                </a:cubicBezTo>
                <a:lnTo>
                  <a:pt x="256982" y="99459"/>
                </a:lnTo>
                <a:cubicBezTo>
                  <a:pt x="244446" y="101313"/>
                  <a:pt x="234418" y="105947"/>
                  <a:pt x="226619" y="113363"/>
                </a:cubicBezTo>
                <a:cubicBezTo>
                  <a:pt x="218076" y="121520"/>
                  <a:pt x="213898" y="131901"/>
                  <a:pt x="213898" y="144507"/>
                </a:cubicBezTo>
                <a:cubicBezTo>
                  <a:pt x="213898" y="158411"/>
                  <a:pt x="217797" y="169071"/>
                  <a:pt x="225876" y="176208"/>
                </a:cubicBezTo>
                <a:cubicBezTo>
                  <a:pt x="233954" y="183531"/>
                  <a:pt x="246675" y="190575"/>
                  <a:pt x="264410" y="197620"/>
                </a:cubicBezTo>
                <a:cubicBezTo>
                  <a:pt x="271560" y="200679"/>
                  <a:pt x="276667" y="203923"/>
                  <a:pt x="279452" y="207167"/>
                </a:cubicBezTo>
                <a:cubicBezTo>
                  <a:pt x="282238" y="210319"/>
                  <a:pt x="283724" y="214953"/>
                  <a:pt x="283724" y="220886"/>
                </a:cubicBezTo>
                <a:cubicBezTo>
                  <a:pt x="283724" y="225891"/>
                  <a:pt x="282238" y="230155"/>
                  <a:pt x="279452" y="233214"/>
                </a:cubicBezTo>
                <a:cubicBezTo>
                  <a:pt x="276667" y="236273"/>
                  <a:pt x="272581" y="237941"/>
                  <a:pt x="267196" y="237941"/>
                </a:cubicBezTo>
                <a:cubicBezTo>
                  <a:pt x="260789" y="237941"/>
                  <a:pt x="255589" y="235902"/>
                  <a:pt x="251503" y="231823"/>
                </a:cubicBezTo>
                <a:cubicBezTo>
                  <a:pt x="248253" y="228486"/>
                  <a:pt x="246304" y="223296"/>
                  <a:pt x="245654" y="216529"/>
                </a:cubicBezTo>
                <a:cubicBezTo>
                  <a:pt x="245468" y="213934"/>
                  <a:pt x="243054" y="211987"/>
                  <a:pt x="240361" y="211987"/>
                </a:cubicBezTo>
                <a:lnTo>
                  <a:pt x="213526" y="212451"/>
                </a:lnTo>
                <a:cubicBezTo>
                  <a:pt x="210648" y="212543"/>
                  <a:pt x="208141" y="214953"/>
                  <a:pt x="208419" y="217920"/>
                </a:cubicBezTo>
                <a:cubicBezTo>
                  <a:pt x="209162" y="232101"/>
                  <a:pt x="213712" y="243132"/>
                  <a:pt x="222254" y="250918"/>
                </a:cubicBezTo>
                <a:cubicBezTo>
                  <a:pt x="231447" y="259260"/>
                  <a:pt x="243054" y="264266"/>
                  <a:pt x="256796" y="265841"/>
                </a:cubicBezTo>
                <a:lnTo>
                  <a:pt x="256796" y="284102"/>
                </a:lnTo>
                <a:cubicBezTo>
                  <a:pt x="256796" y="286605"/>
                  <a:pt x="258839" y="288551"/>
                  <a:pt x="261253" y="288551"/>
                </a:cubicBezTo>
                <a:lnTo>
                  <a:pt x="277874" y="288551"/>
                </a:lnTo>
                <a:cubicBezTo>
                  <a:pt x="280381" y="288551"/>
                  <a:pt x="282331" y="286605"/>
                  <a:pt x="282331" y="284102"/>
                </a:cubicBezTo>
                <a:lnTo>
                  <a:pt x="282331" y="265378"/>
                </a:lnTo>
                <a:cubicBezTo>
                  <a:pt x="293473" y="263339"/>
                  <a:pt x="302480" y="258890"/>
                  <a:pt x="309444" y="252216"/>
                </a:cubicBezTo>
                <a:cubicBezTo>
                  <a:pt x="317615" y="244337"/>
                  <a:pt x="321701" y="233863"/>
                  <a:pt x="321701" y="220886"/>
                </a:cubicBezTo>
                <a:cubicBezTo>
                  <a:pt x="321701" y="207260"/>
                  <a:pt x="317615" y="196600"/>
                  <a:pt x="309444" y="189370"/>
                </a:cubicBezTo>
                <a:cubicBezTo>
                  <a:pt x="301273" y="181955"/>
                  <a:pt x="288552" y="174632"/>
                  <a:pt x="271188" y="167217"/>
                </a:cubicBezTo>
                <a:cubicBezTo>
                  <a:pt x="263667" y="163880"/>
                  <a:pt x="258560" y="160636"/>
                  <a:pt x="255867" y="157484"/>
                </a:cubicBezTo>
                <a:cubicBezTo>
                  <a:pt x="253082" y="154333"/>
                  <a:pt x="251782" y="150161"/>
                  <a:pt x="251782" y="144971"/>
                </a:cubicBezTo>
                <a:cubicBezTo>
                  <a:pt x="251782" y="139873"/>
                  <a:pt x="252989" y="135794"/>
                  <a:pt x="255589" y="132457"/>
                </a:cubicBezTo>
                <a:cubicBezTo>
                  <a:pt x="258096" y="129120"/>
                  <a:pt x="261996" y="127545"/>
                  <a:pt x="267381" y="127545"/>
                </a:cubicBezTo>
                <a:cubicBezTo>
                  <a:pt x="272581" y="127545"/>
                  <a:pt x="276760" y="129491"/>
                  <a:pt x="279824" y="133477"/>
                </a:cubicBezTo>
                <a:cubicBezTo>
                  <a:pt x="282424" y="136721"/>
                  <a:pt x="283909" y="141263"/>
                  <a:pt x="284466" y="147103"/>
                </a:cubicBezTo>
                <a:cubicBezTo>
                  <a:pt x="284652" y="149791"/>
                  <a:pt x="287066" y="151645"/>
                  <a:pt x="289759" y="151645"/>
                </a:cubicBezTo>
                <a:lnTo>
                  <a:pt x="316594" y="151274"/>
                </a:lnTo>
                <a:cubicBezTo>
                  <a:pt x="319565" y="151274"/>
                  <a:pt x="321979" y="148771"/>
                  <a:pt x="321794" y="145805"/>
                </a:cubicBezTo>
                <a:cubicBezTo>
                  <a:pt x="321051" y="134126"/>
                  <a:pt x="317244" y="124208"/>
                  <a:pt x="310466" y="116329"/>
                </a:cubicBezTo>
                <a:cubicBezTo>
                  <a:pt x="303409" y="107987"/>
                  <a:pt x="293938" y="102703"/>
                  <a:pt x="282238" y="100386"/>
                </a:cubicBezTo>
                <a:lnTo>
                  <a:pt x="282238" y="80086"/>
                </a:lnTo>
                <a:cubicBezTo>
                  <a:pt x="282238" y="77583"/>
                  <a:pt x="280195" y="75637"/>
                  <a:pt x="277781" y="75637"/>
                </a:cubicBezTo>
                <a:close/>
                <a:moveTo>
                  <a:pt x="248532" y="0"/>
                </a:moveTo>
                <a:lnTo>
                  <a:pt x="281309" y="0"/>
                </a:lnTo>
                <a:cubicBezTo>
                  <a:pt x="287902" y="0"/>
                  <a:pt x="293380" y="5283"/>
                  <a:pt x="293380" y="11957"/>
                </a:cubicBezTo>
                <a:lnTo>
                  <a:pt x="293380" y="39209"/>
                </a:lnTo>
                <a:cubicBezTo>
                  <a:pt x="312508" y="42917"/>
                  <a:pt x="330336" y="50425"/>
                  <a:pt x="346121" y="60899"/>
                </a:cubicBezTo>
                <a:lnTo>
                  <a:pt x="365435" y="41619"/>
                </a:lnTo>
                <a:cubicBezTo>
                  <a:pt x="370078" y="36984"/>
                  <a:pt x="377785" y="36984"/>
                  <a:pt x="382520" y="41619"/>
                </a:cubicBezTo>
                <a:lnTo>
                  <a:pt x="405641" y="64792"/>
                </a:lnTo>
                <a:cubicBezTo>
                  <a:pt x="410376" y="69427"/>
                  <a:pt x="410376" y="77120"/>
                  <a:pt x="405641" y="81847"/>
                </a:cubicBezTo>
                <a:lnTo>
                  <a:pt x="386327" y="101127"/>
                </a:lnTo>
                <a:cubicBezTo>
                  <a:pt x="396820" y="116792"/>
                  <a:pt x="404248" y="134589"/>
                  <a:pt x="408148" y="153777"/>
                </a:cubicBezTo>
                <a:lnTo>
                  <a:pt x="435354" y="153777"/>
                </a:lnTo>
                <a:cubicBezTo>
                  <a:pt x="441947" y="153777"/>
                  <a:pt x="447332" y="159060"/>
                  <a:pt x="447332" y="165734"/>
                </a:cubicBezTo>
                <a:lnTo>
                  <a:pt x="447332" y="198454"/>
                </a:lnTo>
                <a:cubicBezTo>
                  <a:pt x="447332" y="205128"/>
                  <a:pt x="442040" y="210504"/>
                  <a:pt x="435354" y="210504"/>
                </a:cubicBezTo>
                <a:lnTo>
                  <a:pt x="408148" y="210504"/>
                </a:lnTo>
                <a:cubicBezTo>
                  <a:pt x="404434" y="229599"/>
                  <a:pt x="396820" y="247396"/>
                  <a:pt x="386327" y="263153"/>
                </a:cubicBezTo>
                <a:lnTo>
                  <a:pt x="405548" y="282433"/>
                </a:lnTo>
                <a:cubicBezTo>
                  <a:pt x="410191" y="287068"/>
                  <a:pt x="410191" y="294761"/>
                  <a:pt x="405548" y="299489"/>
                </a:cubicBezTo>
                <a:lnTo>
                  <a:pt x="382334" y="322569"/>
                </a:lnTo>
                <a:cubicBezTo>
                  <a:pt x="377692" y="327296"/>
                  <a:pt x="369985" y="327296"/>
                  <a:pt x="365249" y="322569"/>
                </a:cubicBezTo>
                <a:lnTo>
                  <a:pt x="345936" y="303289"/>
                </a:lnTo>
                <a:cubicBezTo>
                  <a:pt x="330243" y="313671"/>
                  <a:pt x="312416" y="321179"/>
                  <a:pt x="293195" y="325072"/>
                </a:cubicBezTo>
                <a:lnTo>
                  <a:pt x="293195" y="352231"/>
                </a:lnTo>
                <a:cubicBezTo>
                  <a:pt x="293195" y="358905"/>
                  <a:pt x="287902" y="364188"/>
                  <a:pt x="281217" y="364188"/>
                </a:cubicBezTo>
                <a:lnTo>
                  <a:pt x="248439" y="364188"/>
                </a:lnTo>
                <a:cubicBezTo>
                  <a:pt x="241847" y="364188"/>
                  <a:pt x="236368" y="358905"/>
                  <a:pt x="236368" y="352231"/>
                </a:cubicBezTo>
                <a:lnTo>
                  <a:pt x="236368" y="325072"/>
                </a:lnTo>
                <a:cubicBezTo>
                  <a:pt x="217240" y="321364"/>
                  <a:pt x="199412" y="313763"/>
                  <a:pt x="183627" y="303289"/>
                </a:cubicBezTo>
                <a:lnTo>
                  <a:pt x="164314" y="322569"/>
                </a:lnTo>
                <a:cubicBezTo>
                  <a:pt x="159764" y="327296"/>
                  <a:pt x="152057" y="327296"/>
                  <a:pt x="147414" y="322569"/>
                </a:cubicBezTo>
                <a:lnTo>
                  <a:pt x="124201" y="299489"/>
                </a:lnTo>
                <a:cubicBezTo>
                  <a:pt x="119558" y="294761"/>
                  <a:pt x="119558" y="287068"/>
                  <a:pt x="124201" y="282433"/>
                </a:cubicBezTo>
                <a:lnTo>
                  <a:pt x="143514" y="263153"/>
                </a:lnTo>
                <a:cubicBezTo>
                  <a:pt x="133022" y="247396"/>
                  <a:pt x="125593" y="229599"/>
                  <a:pt x="121786" y="210504"/>
                </a:cubicBezTo>
                <a:lnTo>
                  <a:pt x="94487" y="210504"/>
                </a:lnTo>
                <a:cubicBezTo>
                  <a:pt x="87988" y="210504"/>
                  <a:pt x="82509" y="205128"/>
                  <a:pt x="82509" y="198454"/>
                </a:cubicBezTo>
                <a:lnTo>
                  <a:pt x="82509" y="165734"/>
                </a:lnTo>
                <a:cubicBezTo>
                  <a:pt x="82509" y="159153"/>
                  <a:pt x="87802" y="153777"/>
                  <a:pt x="94487" y="153777"/>
                </a:cubicBezTo>
                <a:lnTo>
                  <a:pt x="121879" y="153777"/>
                </a:lnTo>
                <a:cubicBezTo>
                  <a:pt x="125593" y="134589"/>
                  <a:pt x="133115" y="116792"/>
                  <a:pt x="143700" y="101127"/>
                </a:cubicBezTo>
                <a:lnTo>
                  <a:pt x="124386" y="81847"/>
                </a:lnTo>
                <a:cubicBezTo>
                  <a:pt x="119651" y="77120"/>
                  <a:pt x="119651" y="69427"/>
                  <a:pt x="124386" y="64792"/>
                </a:cubicBezTo>
                <a:lnTo>
                  <a:pt x="147507" y="41619"/>
                </a:lnTo>
                <a:cubicBezTo>
                  <a:pt x="152057" y="36984"/>
                  <a:pt x="159764" y="36984"/>
                  <a:pt x="164499" y="41619"/>
                </a:cubicBezTo>
                <a:lnTo>
                  <a:pt x="183813" y="60899"/>
                </a:lnTo>
                <a:cubicBezTo>
                  <a:pt x="199505" y="50425"/>
                  <a:pt x="217333" y="43009"/>
                  <a:pt x="236554" y="39209"/>
                </a:cubicBezTo>
                <a:lnTo>
                  <a:pt x="236554" y="11957"/>
                </a:lnTo>
                <a:cubicBezTo>
                  <a:pt x="236554" y="5469"/>
                  <a:pt x="241847" y="0"/>
                  <a:pt x="248532" y="0"/>
                </a:cubicBezTo>
                <a:close/>
              </a:path>
            </a:pathLst>
          </a:custGeom>
          <a:solidFill>
            <a:srgbClr val="FE9903"/>
          </a:solidFill>
          <a:ln w="57150">
            <a:noFill/>
            <a:miter lim="400000"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17" name="îŝḷíḓè">
            <a:extLst>
              <a:ext uri="{FF2B5EF4-FFF2-40B4-BE49-F238E27FC236}">
                <a16:creationId xmlns="" xmlns:a16="http://schemas.microsoft.com/office/drawing/2014/main" id="{4FBEBE81-15D7-4E86-9315-6EB2C995E722}"/>
              </a:ext>
            </a:extLst>
          </p:cNvPr>
          <p:cNvSpPr/>
          <p:nvPr/>
        </p:nvSpPr>
        <p:spPr>
          <a:xfrm>
            <a:off x="6014447" y="3743594"/>
            <a:ext cx="1417643" cy="1417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31" h="19331" extrusionOk="0">
                <a:moveTo>
                  <a:pt x="423" y="12487"/>
                </a:moveTo>
                <a:cubicBezTo>
                  <a:pt x="1982" y="17591"/>
                  <a:pt x="7383" y="20465"/>
                  <a:pt x="12487" y="18906"/>
                </a:cubicBezTo>
                <a:cubicBezTo>
                  <a:pt x="17591" y="17348"/>
                  <a:pt x="20465" y="11947"/>
                  <a:pt x="18906" y="6843"/>
                </a:cubicBezTo>
                <a:cubicBezTo>
                  <a:pt x="17348" y="1739"/>
                  <a:pt x="11947" y="-1135"/>
                  <a:pt x="6843" y="424"/>
                </a:cubicBezTo>
                <a:cubicBezTo>
                  <a:pt x="1739" y="1982"/>
                  <a:pt x="-1135" y="7383"/>
                  <a:pt x="423" y="12487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 defTabSz="825500">
              <a:defRPr sz="5600"/>
            </a:lvl1pPr>
            <a:lvl2pPr indent="342900" algn="ctr" defTabSz="825500">
              <a:defRPr sz="5600"/>
            </a:lvl2pPr>
            <a:lvl3pPr indent="685800" algn="ctr" defTabSz="825500">
              <a:defRPr sz="5600"/>
            </a:lvl3pPr>
            <a:lvl4pPr indent="1028700" algn="ctr" defTabSz="825500">
              <a:defRPr sz="5600"/>
            </a:lvl4pPr>
            <a:lvl5pPr indent="1371600" algn="ctr" defTabSz="825500">
              <a:defRPr sz="5600"/>
            </a:lvl5pPr>
            <a:lvl6pPr indent="1714500" algn="ctr" defTabSz="825500">
              <a:defRPr sz="5600"/>
            </a:lvl6pPr>
            <a:lvl7pPr indent="2057400" algn="ctr" defTabSz="825500">
              <a:defRPr sz="5600"/>
            </a:lvl7pPr>
            <a:lvl8pPr indent="2400300" algn="ctr" defTabSz="825500">
              <a:defRPr sz="5600"/>
            </a:lvl8pPr>
            <a:lvl9pPr indent="2743200" algn="ctr" defTabSz="825500">
              <a:defRPr sz="5600"/>
            </a:lvl9pPr>
          </a:lstStyle>
          <a:p>
            <a:endParaRPr dirty="0">
              <a:solidFill>
                <a:schemeClr val="lt1"/>
              </a:solidFill>
            </a:endParaRPr>
          </a:p>
        </p:txBody>
      </p:sp>
      <p:sp>
        <p:nvSpPr>
          <p:cNvPr id="18" name="îşḷîḓê">
            <a:extLst>
              <a:ext uri="{FF2B5EF4-FFF2-40B4-BE49-F238E27FC236}">
                <a16:creationId xmlns="" xmlns:a16="http://schemas.microsoft.com/office/drawing/2014/main" id="{7234D10F-A0A0-4D85-8392-66E57E989401}"/>
              </a:ext>
            </a:extLst>
          </p:cNvPr>
          <p:cNvSpPr/>
          <p:nvPr/>
        </p:nvSpPr>
        <p:spPr>
          <a:xfrm rot="3695988">
            <a:off x="5387039" y="4590678"/>
            <a:ext cx="1137105" cy="325412"/>
          </a:xfrm>
          <a:custGeom>
            <a:avLst/>
            <a:gdLst>
              <a:gd name="connsiteX0" fmla="*/ 0 w 1019154"/>
              <a:gd name="connsiteY0" fmla="*/ 28457 h 291657"/>
              <a:gd name="connsiteX1" fmla="*/ 36653 w 1019154"/>
              <a:gd name="connsiteY1" fmla="*/ 0 h 291657"/>
              <a:gd name="connsiteX2" fmla="*/ 821482 w 1019154"/>
              <a:gd name="connsiteY2" fmla="*/ 180252 h 291657"/>
              <a:gd name="connsiteX3" fmla="*/ 923342 w 1019154"/>
              <a:gd name="connsiteY3" fmla="*/ 116253 h 291657"/>
              <a:gd name="connsiteX4" fmla="*/ 885470 w 1019154"/>
              <a:gd name="connsiteY4" fmla="*/ 67450 h 291657"/>
              <a:gd name="connsiteX5" fmla="*/ 1019154 w 1019154"/>
              <a:gd name="connsiteY5" fmla="*/ 68365 h 291657"/>
              <a:gd name="connsiteX6" fmla="*/ 989125 w 1019154"/>
              <a:gd name="connsiteY6" fmla="*/ 201021 h 291657"/>
              <a:gd name="connsiteX7" fmla="*/ 951784 w 1019154"/>
              <a:gd name="connsiteY7" fmla="*/ 152904 h 291657"/>
              <a:gd name="connsiteX8" fmla="*/ 843287 w 1019154"/>
              <a:gd name="connsiteY8" fmla="*/ 220891 h 291657"/>
              <a:gd name="connsiteX9" fmla="*/ 0 w 1019154"/>
              <a:gd name="connsiteY9" fmla="*/ 28457 h 29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9154" h="291657">
                <a:moveTo>
                  <a:pt x="0" y="28457"/>
                </a:moveTo>
                <a:lnTo>
                  <a:pt x="36653" y="0"/>
                </a:lnTo>
                <a:cubicBezTo>
                  <a:pt x="225228" y="242994"/>
                  <a:pt x="552992" y="313465"/>
                  <a:pt x="821482" y="180252"/>
                </a:cubicBezTo>
                <a:lnTo>
                  <a:pt x="923342" y="116253"/>
                </a:lnTo>
                <a:lnTo>
                  <a:pt x="885470" y="67450"/>
                </a:lnTo>
                <a:lnTo>
                  <a:pt x="1019154" y="68365"/>
                </a:lnTo>
                <a:cubicBezTo>
                  <a:pt x="1019154" y="68365"/>
                  <a:pt x="989125" y="201021"/>
                  <a:pt x="989125" y="201021"/>
                </a:cubicBezTo>
                <a:lnTo>
                  <a:pt x="951784" y="152904"/>
                </a:lnTo>
                <a:lnTo>
                  <a:pt x="843287" y="220891"/>
                </a:lnTo>
                <a:cubicBezTo>
                  <a:pt x="557611" y="361989"/>
                  <a:pt x="202314" y="289183"/>
                  <a:pt x="0" y="28457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lvl1pPr algn="ctr" defTabSz="825500">
              <a:defRPr sz="5600"/>
            </a:lvl1pPr>
            <a:lvl2pPr indent="342900" algn="ctr" defTabSz="825500">
              <a:defRPr sz="5600"/>
            </a:lvl2pPr>
            <a:lvl3pPr indent="685800" algn="ctr" defTabSz="825500">
              <a:defRPr sz="5600"/>
            </a:lvl3pPr>
            <a:lvl4pPr indent="1028700" algn="ctr" defTabSz="825500">
              <a:defRPr sz="5600"/>
            </a:lvl4pPr>
            <a:lvl5pPr indent="1371600" algn="ctr" defTabSz="825500">
              <a:defRPr sz="5600"/>
            </a:lvl5pPr>
            <a:lvl6pPr indent="1714500" algn="ctr" defTabSz="825500">
              <a:defRPr sz="5600"/>
            </a:lvl6pPr>
            <a:lvl7pPr indent="2057400" algn="ctr" defTabSz="825500">
              <a:defRPr sz="5600"/>
            </a:lvl7pPr>
            <a:lvl8pPr indent="2400300" algn="ctr" defTabSz="825500">
              <a:defRPr sz="5600"/>
            </a:lvl8pPr>
            <a:lvl9pPr indent="2743200" algn="ctr" defTabSz="825500">
              <a:defRPr sz="5600"/>
            </a:lvl9pPr>
          </a:lstStyle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400"/>
          </a:p>
        </p:txBody>
      </p:sp>
      <p:sp>
        <p:nvSpPr>
          <p:cNvPr id="19" name="ïş1ïḋe">
            <a:extLst>
              <a:ext uri="{FF2B5EF4-FFF2-40B4-BE49-F238E27FC236}">
                <a16:creationId xmlns="" xmlns:a16="http://schemas.microsoft.com/office/drawing/2014/main" id="{2662285A-9589-4BCC-AF41-244BCC745484}"/>
              </a:ext>
            </a:extLst>
          </p:cNvPr>
          <p:cNvSpPr/>
          <p:nvPr/>
        </p:nvSpPr>
        <p:spPr>
          <a:xfrm>
            <a:off x="7474682" y="4278802"/>
            <a:ext cx="309379" cy="309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330" h="19331" extrusionOk="0">
                <a:moveTo>
                  <a:pt x="424" y="12487"/>
                </a:moveTo>
                <a:cubicBezTo>
                  <a:pt x="1982" y="17591"/>
                  <a:pt x="7383" y="20465"/>
                  <a:pt x="12487" y="18907"/>
                </a:cubicBezTo>
                <a:cubicBezTo>
                  <a:pt x="17591" y="17348"/>
                  <a:pt x="20465" y="11947"/>
                  <a:pt x="18906" y="6843"/>
                </a:cubicBezTo>
                <a:cubicBezTo>
                  <a:pt x="17348" y="1739"/>
                  <a:pt x="11947" y="-1135"/>
                  <a:pt x="6843" y="424"/>
                </a:cubicBezTo>
                <a:cubicBezTo>
                  <a:pt x="1739" y="1982"/>
                  <a:pt x="-1135" y="7383"/>
                  <a:pt x="424" y="12487"/>
                </a:cubicBezTo>
                <a:close/>
              </a:path>
            </a:pathLst>
          </a:custGeom>
          <a:solidFill>
            <a:srgbClr val="4E758E"/>
          </a:solidFill>
          <a:ln w="57150">
            <a:solidFill>
              <a:schemeClr val="bg1"/>
            </a:solidFill>
          </a:ln>
          <a:effectLst/>
        </p:spPr>
        <p:txBody>
          <a:bodyPr wrap="square" lIns="91440" tIns="45720" rIns="91440" bIns="45720" anchor="ctr">
            <a:normAutofit/>
          </a:bodyPr>
          <a:lstStyle>
            <a:lvl1pPr algn="ctr" defTabSz="825500">
              <a:defRPr sz="5600"/>
            </a:lvl1pPr>
            <a:lvl2pPr indent="342900" algn="ctr" defTabSz="825500">
              <a:defRPr sz="5600"/>
            </a:lvl2pPr>
            <a:lvl3pPr indent="685800" algn="ctr" defTabSz="825500">
              <a:defRPr sz="5600"/>
            </a:lvl3pPr>
            <a:lvl4pPr indent="1028700" algn="ctr" defTabSz="825500">
              <a:defRPr sz="5600"/>
            </a:lvl4pPr>
            <a:lvl5pPr indent="1371600" algn="ctr" defTabSz="825500">
              <a:defRPr sz="5600"/>
            </a:lvl5pPr>
            <a:lvl6pPr indent="1714500" algn="ctr" defTabSz="825500">
              <a:defRPr sz="5600"/>
            </a:lvl6pPr>
            <a:lvl7pPr indent="2057400" algn="ctr" defTabSz="825500">
              <a:defRPr sz="5600"/>
            </a:lvl7pPr>
            <a:lvl8pPr indent="2400300" algn="ctr" defTabSz="825500">
              <a:defRPr sz="5600"/>
            </a:lvl8pPr>
            <a:lvl9pPr indent="2743200" algn="ctr" defTabSz="825500">
              <a:defRPr sz="5600"/>
            </a:lvl9pPr>
          </a:lstStyle>
          <a:p>
            <a:endParaRPr sz="1400"/>
          </a:p>
        </p:txBody>
      </p:sp>
      <p:sp>
        <p:nvSpPr>
          <p:cNvPr id="20" name="îṡ1îḋê">
            <a:extLst>
              <a:ext uri="{FF2B5EF4-FFF2-40B4-BE49-F238E27FC236}">
                <a16:creationId xmlns="" xmlns:a16="http://schemas.microsoft.com/office/drawing/2014/main" id="{16E50407-FEE7-4738-B169-2AAF3635B9BA}"/>
              </a:ext>
            </a:extLst>
          </p:cNvPr>
          <p:cNvSpPr/>
          <p:nvPr/>
        </p:nvSpPr>
        <p:spPr>
          <a:xfrm>
            <a:off x="6360689" y="4123391"/>
            <a:ext cx="725161" cy="658020"/>
          </a:xfrm>
          <a:custGeom>
            <a:avLst/>
            <a:gdLst>
              <a:gd name="connsiteX0" fmla="*/ 243058 w 607915"/>
              <a:gd name="connsiteY0" fmla="*/ 416124 h 551629"/>
              <a:gd name="connsiteX1" fmla="*/ 258029 w 607915"/>
              <a:gd name="connsiteY1" fmla="*/ 430839 h 551629"/>
              <a:gd name="connsiteX2" fmla="*/ 243430 w 607915"/>
              <a:gd name="connsiteY2" fmla="*/ 445740 h 551629"/>
              <a:gd name="connsiteX3" fmla="*/ 230412 w 607915"/>
              <a:gd name="connsiteY3" fmla="*/ 438428 h 551629"/>
              <a:gd name="connsiteX4" fmla="*/ 228366 w 607915"/>
              <a:gd name="connsiteY4" fmla="*/ 431210 h 551629"/>
              <a:gd name="connsiteX5" fmla="*/ 243058 w 607915"/>
              <a:gd name="connsiteY5" fmla="*/ 416124 h 551629"/>
              <a:gd name="connsiteX6" fmla="*/ 551744 w 607915"/>
              <a:gd name="connsiteY6" fmla="*/ 407129 h 551629"/>
              <a:gd name="connsiteX7" fmla="*/ 531968 w 607915"/>
              <a:gd name="connsiteY7" fmla="*/ 412505 h 551629"/>
              <a:gd name="connsiteX8" fmla="*/ 518598 w 607915"/>
              <a:gd name="connsiteY8" fmla="*/ 445040 h 551629"/>
              <a:gd name="connsiteX9" fmla="*/ 486381 w 607915"/>
              <a:gd name="connsiteY9" fmla="*/ 458481 h 551629"/>
              <a:gd name="connsiteX10" fmla="*/ 481089 w 607915"/>
              <a:gd name="connsiteY10" fmla="*/ 478688 h 551629"/>
              <a:gd name="connsiteX11" fmla="*/ 533082 w 607915"/>
              <a:gd name="connsiteY11" fmla="*/ 459593 h 551629"/>
              <a:gd name="connsiteX12" fmla="*/ 551744 w 607915"/>
              <a:gd name="connsiteY12" fmla="*/ 407129 h 551629"/>
              <a:gd name="connsiteX13" fmla="*/ 179372 w 607915"/>
              <a:gd name="connsiteY13" fmla="*/ 401381 h 551629"/>
              <a:gd name="connsiteX14" fmla="*/ 190690 w 607915"/>
              <a:gd name="connsiteY14" fmla="*/ 402770 h 551629"/>
              <a:gd name="connsiteX15" fmla="*/ 196344 w 607915"/>
              <a:gd name="connsiteY15" fmla="*/ 422865 h 551629"/>
              <a:gd name="connsiteX16" fmla="*/ 176232 w 607915"/>
              <a:gd name="connsiteY16" fmla="*/ 428607 h 551629"/>
              <a:gd name="connsiteX17" fmla="*/ 170671 w 607915"/>
              <a:gd name="connsiteY17" fmla="*/ 423143 h 551629"/>
              <a:gd name="connsiteX18" fmla="*/ 170486 w 607915"/>
              <a:gd name="connsiteY18" fmla="*/ 408326 h 551629"/>
              <a:gd name="connsiteX19" fmla="*/ 179372 w 607915"/>
              <a:gd name="connsiteY19" fmla="*/ 401381 h 551629"/>
              <a:gd name="connsiteX20" fmla="*/ 306331 w 607915"/>
              <a:gd name="connsiteY20" fmla="*/ 400103 h 551629"/>
              <a:gd name="connsiteX21" fmla="*/ 315310 w 607915"/>
              <a:gd name="connsiteY21" fmla="*/ 406833 h 551629"/>
              <a:gd name="connsiteX22" fmla="*/ 310106 w 607915"/>
              <a:gd name="connsiteY22" fmla="*/ 427126 h 551629"/>
              <a:gd name="connsiteX23" fmla="*/ 289847 w 607915"/>
              <a:gd name="connsiteY23" fmla="*/ 421937 h 551629"/>
              <a:gd name="connsiteX24" fmla="*/ 295051 w 607915"/>
              <a:gd name="connsiteY24" fmla="*/ 401644 h 551629"/>
              <a:gd name="connsiteX25" fmla="*/ 306331 w 607915"/>
              <a:gd name="connsiteY25" fmla="*/ 400103 h 551629"/>
              <a:gd name="connsiteX26" fmla="*/ 485847 w 607915"/>
              <a:gd name="connsiteY26" fmla="*/ 390456 h 551629"/>
              <a:gd name="connsiteX27" fmla="*/ 470319 w 607915"/>
              <a:gd name="connsiteY27" fmla="*/ 396933 h 551629"/>
              <a:gd name="connsiteX28" fmla="*/ 470412 w 607915"/>
              <a:gd name="connsiteY28" fmla="*/ 428077 h 551629"/>
              <a:gd name="connsiteX29" fmla="*/ 501608 w 607915"/>
              <a:gd name="connsiteY29" fmla="*/ 427985 h 551629"/>
              <a:gd name="connsiteX30" fmla="*/ 501515 w 607915"/>
              <a:gd name="connsiteY30" fmla="*/ 396840 h 551629"/>
              <a:gd name="connsiteX31" fmla="*/ 485847 w 607915"/>
              <a:gd name="connsiteY31" fmla="*/ 390456 h 551629"/>
              <a:gd name="connsiteX32" fmla="*/ 432810 w 607915"/>
              <a:gd name="connsiteY32" fmla="*/ 376726 h 551629"/>
              <a:gd name="connsiteX33" fmla="*/ 440609 w 607915"/>
              <a:gd name="connsiteY33" fmla="*/ 459871 h 551629"/>
              <a:gd name="connsiteX34" fmla="*/ 457785 w 607915"/>
              <a:gd name="connsiteY34" fmla="*/ 472199 h 551629"/>
              <a:gd name="connsiteX35" fmla="*/ 463077 w 607915"/>
              <a:gd name="connsiteY35" fmla="*/ 452548 h 551629"/>
              <a:gd name="connsiteX36" fmla="*/ 453607 w 607915"/>
              <a:gd name="connsiteY36" fmla="*/ 445318 h 551629"/>
              <a:gd name="connsiteX37" fmla="*/ 445994 w 607915"/>
              <a:gd name="connsiteY37" fmla="*/ 389888 h 551629"/>
              <a:gd name="connsiteX38" fmla="*/ 143052 w 607915"/>
              <a:gd name="connsiteY38" fmla="*/ 358214 h 551629"/>
              <a:gd name="connsiteX39" fmla="*/ 152140 w 607915"/>
              <a:gd name="connsiteY39" fmla="*/ 365023 h 551629"/>
              <a:gd name="connsiteX40" fmla="*/ 146940 w 607915"/>
              <a:gd name="connsiteY40" fmla="*/ 385345 h 551629"/>
              <a:gd name="connsiteX41" fmla="*/ 126604 w 607915"/>
              <a:gd name="connsiteY41" fmla="*/ 380149 h 551629"/>
              <a:gd name="connsiteX42" fmla="*/ 131804 w 607915"/>
              <a:gd name="connsiteY42" fmla="*/ 359826 h 551629"/>
              <a:gd name="connsiteX43" fmla="*/ 143052 w 607915"/>
              <a:gd name="connsiteY43" fmla="*/ 358214 h 551629"/>
              <a:gd name="connsiteX44" fmla="*/ 341949 w 607915"/>
              <a:gd name="connsiteY44" fmla="*/ 356317 h 551629"/>
              <a:gd name="connsiteX45" fmla="*/ 353191 w 607915"/>
              <a:gd name="connsiteY45" fmla="*/ 357637 h 551629"/>
              <a:gd name="connsiteX46" fmla="*/ 358772 w 607915"/>
              <a:gd name="connsiteY46" fmla="*/ 377838 h 551629"/>
              <a:gd name="connsiteX47" fmla="*/ 338589 w 607915"/>
              <a:gd name="connsiteY47" fmla="*/ 383398 h 551629"/>
              <a:gd name="connsiteX48" fmla="*/ 333102 w 607915"/>
              <a:gd name="connsiteY48" fmla="*/ 378023 h 551629"/>
              <a:gd name="connsiteX49" fmla="*/ 333008 w 607915"/>
              <a:gd name="connsiteY49" fmla="*/ 363197 h 551629"/>
              <a:gd name="connsiteX50" fmla="*/ 341949 w 607915"/>
              <a:gd name="connsiteY50" fmla="*/ 356317 h 551629"/>
              <a:gd name="connsiteX51" fmla="*/ 492439 w 607915"/>
              <a:gd name="connsiteY51" fmla="*/ 348419 h 551629"/>
              <a:gd name="connsiteX52" fmla="*/ 449893 w 607915"/>
              <a:gd name="connsiteY52" fmla="*/ 359485 h 551629"/>
              <a:gd name="connsiteX53" fmla="*/ 462984 w 607915"/>
              <a:gd name="connsiteY53" fmla="*/ 372647 h 551629"/>
              <a:gd name="connsiteX54" fmla="*/ 518413 w 607915"/>
              <a:gd name="connsiteY54" fmla="*/ 379877 h 551629"/>
              <a:gd name="connsiteX55" fmla="*/ 525655 w 607915"/>
              <a:gd name="connsiteY55" fmla="*/ 389146 h 551629"/>
              <a:gd name="connsiteX56" fmla="*/ 545059 w 607915"/>
              <a:gd name="connsiteY56" fmla="*/ 383863 h 551629"/>
              <a:gd name="connsiteX57" fmla="*/ 532896 w 607915"/>
              <a:gd name="connsiteY57" fmla="*/ 367178 h 551629"/>
              <a:gd name="connsiteX58" fmla="*/ 492439 w 607915"/>
              <a:gd name="connsiteY58" fmla="*/ 348419 h 551629"/>
              <a:gd name="connsiteX59" fmla="*/ 122546 w 607915"/>
              <a:gd name="connsiteY59" fmla="*/ 298280 h 551629"/>
              <a:gd name="connsiteX60" fmla="*/ 137574 w 607915"/>
              <a:gd name="connsiteY60" fmla="*/ 313019 h 551629"/>
              <a:gd name="connsiteX61" fmla="*/ 122917 w 607915"/>
              <a:gd name="connsiteY61" fmla="*/ 327944 h 551629"/>
              <a:gd name="connsiteX62" fmla="*/ 109929 w 607915"/>
              <a:gd name="connsiteY62" fmla="*/ 320713 h 551629"/>
              <a:gd name="connsiteX63" fmla="*/ 107981 w 607915"/>
              <a:gd name="connsiteY63" fmla="*/ 313390 h 551629"/>
              <a:gd name="connsiteX64" fmla="*/ 122546 w 607915"/>
              <a:gd name="connsiteY64" fmla="*/ 298280 h 551629"/>
              <a:gd name="connsiteX65" fmla="*/ 245832 w 607915"/>
              <a:gd name="connsiteY65" fmla="*/ 296467 h 551629"/>
              <a:gd name="connsiteX66" fmla="*/ 226516 w 607915"/>
              <a:gd name="connsiteY66" fmla="*/ 307870 h 551629"/>
              <a:gd name="connsiteX67" fmla="*/ 237938 w 607915"/>
              <a:gd name="connsiteY67" fmla="*/ 327152 h 551629"/>
              <a:gd name="connsiteX68" fmla="*/ 257254 w 607915"/>
              <a:gd name="connsiteY68" fmla="*/ 315750 h 551629"/>
              <a:gd name="connsiteX69" fmla="*/ 245832 w 607915"/>
              <a:gd name="connsiteY69" fmla="*/ 296467 h 551629"/>
              <a:gd name="connsiteX70" fmla="*/ 361161 w 607915"/>
              <a:gd name="connsiteY70" fmla="*/ 296093 h 551629"/>
              <a:gd name="connsiteX71" fmla="*/ 376108 w 607915"/>
              <a:gd name="connsiteY71" fmla="*/ 310819 h 551629"/>
              <a:gd name="connsiteX72" fmla="*/ 361347 w 607915"/>
              <a:gd name="connsiteY72" fmla="*/ 325730 h 551629"/>
              <a:gd name="connsiteX73" fmla="*/ 348536 w 607915"/>
              <a:gd name="connsiteY73" fmla="*/ 318506 h 551629"/>
              <a:gd name="connsiteX74" fmla="*/ 346400 w 607915"/>
              <a:gd name="connsiteY74" fmla="*/ 311097 h 551629"/>
              <a:gd name="connsiteX75" fmla="*/ 361161 w 607915"/>
              <a:gd name="connsiteY75" fmla="*/ 296093 h 551629"/>
              <a:gd name="connsiteX76" fmla="*/ 478582 w 607915"/>
              <a:gd name="connsiteY76" fmla="*/ 292282 h 551629"/>
              <a:gd name="connsiteX77" fmla="*/ 494459 w 607915"/>
              <a:gd name="connsiteY77" fmla="*/ 292282 h 551629"/>
              <a:gd name="connsiteX78" fmla="*/ 504672 w 607915"/>
              <a:gd name="connsiteY78" fmla="*/ 302571 h 551629"/>
              <a:gd name="connsiteX79" fmla="*/ 504672 w 607915"/>
              <a:gd name="connsiteY79" fmla="*/ 317587 h 551629"/>
              <a:gd name="connsiteX80" fmla="*/ 541438 w 607915"/>
              <a:gd name="connsiteY80" fmla="*/ 332789 h 551629"/>
              <a:gd name="connsiteX81" fmla="*/ 552208 w 607915"/>
              <a:gd name="connsiteY81" fmla="*/ 322037 h 551629"/>
              <a:gd name="connsiteX82" fmla="*/ 566692 w 607915"/>
              <a:gd name="connsiteY82" fmla="*/ 322037 h 551629"/>
              <a:gd name="connsiteX83" fmla="*/ 578019 w 607915"/>
              <a:gd name="connsiteY83" fmla="*/ 333160 h 551629"/>
              <a:gd name="connsiteX84" fmla="*/ 578019 w 607915"/>
              <a:gd name="connsiteY84" fmla="*/ 347620 h 551629"/>
              <a:gd name="connsiteX85" fmla="*/ 567063 w 607915"/>
              <a:gd name="connsiteY85" fmla="*/ 358558 h 551629"/>
              <a:gd name="connsiteX86" fmla="*/ 582197 w 607915"/>
              <a:gd name="connsiteY86" fmla="*/ 395079 h 551629"/>
              <a:gd name="connsiteX87" fmla="*/ 597795 w 607915"/>
              <a:gd name="connsiteY87" fmla="*/ 395079 h 551629"/>
              <a:gd name="connsiteX88" fmla="*/ 607915 w 607915"/>
              <a:gd name="connsiteY88" fmla="*/ 405368 h 551629"/>
              <a:gd name="connsiteX89" fmla="*/ 607915 w 607915"/>
              <a:gd name="connsiteY89" fmla="*/ 421218 h 551629"/>
              <a:gd name="connsiteX90" fmla="*/ 597702 w 607915"/>
              <a:gd name="connsiteY90" fmla="*/ 431414 h 551629"/>
              <a:gd name="connsiteX91" fmla="*/ 582104 w 607915"/>
              <a:gd name="connsiteY91" fmla="*/ 431414 h 551629"/>
              <a:gd name="connsiteX92" fmla="*/ 566971 w 607915"/>
              <a:gd name="connsiteY92" fmla="*/ 467935 h 551629"/>
              <a:gd name="connsiteX93" fmla="*/ 578112 w 607915"/>
              <a:gd name="connsiteY93" fmla="*/ 478873 h 551629"/>
              <a:gd name="connsiteX94" fmla="*/ 578112 w 607915"/>
              <a:gd name="connsiteY94" fmla="*/ 493333 h 551629"/>
              <a:gd name="connsiteX95" fmla="*/ 566971 w 607915"/>
              <a:gd name="connsiteY95" fmla="*/ 504642 h 551629"/>
              <a:gd name="connsiteX96" fmla="*/ 552487 w 607915"/>
              <a:gd name="connsiteY96" fmla="*/ 504642 h 551629"/>
              <a:gd name="connsiteX97" fmla="*/ 541345 w 607915"/>
              <a:gd name="connsiteY97" fmla="*/ 493611 h 551629"/>
              <a:gd name="connsiteX98" fmla="*/ 504950 w 607915"/>
              <a:gd name="connsiteY98" fmla="*/ 508813 h 551629"/>
              <a:gd name="connsiteX99" fmla="*/ 504950 w 607915"/>
              <a:gd name="connsiteY99" fmla="*/ 524385 h 551629"/>
              <a:gd name="connsiteX100" fmla="*/ 494644 w 607915"/>
              <a:gd name="connsiteY100" fmla="*/ 534674 h 551629"/>
              <a:gd name="connsiteX101" fmla="*/ 478861 w 607915"/>
              <a:gd name="connsiteY101" fmla="*/ 534674 h 551629"/>
              <a:gd name="connsiteX102" fmla="*/ 468555 w 607915"/>
              <a:gd name="connsiteY102" fmla="*/ 524385 h 551629"/>
              <a:gd name="connsiteX103" fmla="*/ 468555 w 607915"/>
              <a:gd name="connsiteY103" fmla="*/ 508813 h 551629"/>
              <a:gd name="connsiteX104" fmla="*/ 431881 w 607915"/>
              <a:gd name="connsiteY104" fmla="*/ 493889 h 551629"/>
              <a:gd name="connsiteX105" fmla="*/ 421018 w 607915"/>
              <a:gd name="connsiteY105" fmla="*/ 504734 h 551629"/>
              <a:gd name="connsiteX106" fmla="*/ 406534 w 607915"/>
              <a:gd name="connsiteY106" fmla="*/ 504734 h 551629"/>
              <a:gd name="connsiteX107" fmla="*/ 395300 w 607915"/>
              <a:gd name="connsiteY107" fmla="*/ 493611 h 551629"/>
              <a:gd name="connsiteX108" fmla="*/ 395300 w 607915"/>
              <a:gd name="connsiteY108" fmla="*/ 479151 h 551629"/>
              <a:gd name="connsiteX109" fmla="*/ 406070 w 607915"/>
              <a:gd name="connsiteY109" fmla="*/ 468399 h 551629"/>
              <a:gd name="connsiteX110" fmla="*/ 390658 w 607915"/>
              <a:gd name="connsiteY110" fmla="*/ 431785 h 551629"/>
              <a:gd name="connsiteX111" fmla="*/ 375617 w 607915"/>
              <a:gd name="connsiteY111" fmla="*/ 431785 h 551629"/>
              <a:gd name="connsiteX112" fmla="*/ 365311 w 607915"/>
              <a:gd name="connsiteY112" fmla="*/ 421589 h 551629"/>
              <a:gd name="connsiteX113" fmla="*/ 365311 w 607915"/>
              <a:gd name="connsiteY113" fmla="*/ 405738 h 551629"/>
              <a:gd name="connsiteX114" fmla="*/ 375617 w 607915"/>
              <a:gd name="connsiteY114" fmla="*/ 395449 h 551629"/>
              <a:gd name="connsiteX115" fmla="*/ 390658 w 607915"/>
              <a:gd name="connsiteY115" fmla="*/ 395449 h 551629"/>
              <a:gd name="connsiteX116" fmla="*/ 405792 w 607915"/>
              <a:gd name="connsiteY116" fmla="*/ 358650 h 551629"/>
              <a:gd name="connsiteX117" fmla="*/ 395114 w 607915"/>
              <a:gd name="connsiteY117" fmla="*/ 347991 h 551629"/>
              <a:gd name="connsiteX118" fmla="*/ 395114 w 607915"/>
              <a:gd name="connsiteY118" fmla="*/ 333531 h 551629"/>
              <a:gd name="connsiteX119" fmla="*/ 406256 w 607915"/>
              <a:gd name="connsiteY119" fmla="*/ 322315 h 551629"/>
              <a:gd name="connsiteX120" fmla="*/ 420740 w 607915"/>
              <a:gd name="connsiteY120" fmla="*/ 322315 h 551629"/>
              <a:gd name="connsiteX121" fmla="*/ 431417 w 607915"/>
              <a:gd name="connsiteY121" fmla="*/ 332974 h 551629"/>
              <a:gd name="connsiteX122" fmla="*/ 468276 w 607915"/>
              <a:gd name="connsiteY122" fmla="*/ 317587 h 551629"/>
              <a:gd name="connsiteX123" fmla="*/ 468276 w 607915"/>
              <a:gd name="connsiteY123" fmla="*/ 302571 h 551629"/>
              <a:gd name="connsiteX124" fmla="*/ 478582 w 607915"/>
              <a:gd name="connsiteY124" fmla="*/ 292282 h 551629"/>
              <a:gd name="connsiteX125" fmla="*/ 134055 w 607915"/>
              <a:gd name="connsiteY125" fmla="*/ 239316 h 551629"/>
              <a:gd name="connsiteX126" fmla="*/ 145381 w 607915"/>
              <a:gd name="connsiteY126" fmla="*/ 240658 h 551629"/>
              <a:gd name="connsiteX127" fmla="*/ 151038 w 607915"/>
              <a:gd name="connsiteY127" fmla="*/ 260754 h 551629"/>
              <a:gd name="connsiteX128" fmla="*/ 130913 w 607915"/>
              <a:gd name="connsiteY128" fmla="*/ 266403 h 551629"/>
              <a:gd name="connsiteX129" fmla="*/ 125349 w 607915"/>
              <a:gd name="connsiteY129" fmla="*/ 261124 h 551629"/>
              <a:gd name="connsiteX130" fmla="*/ 125163 w 607915"/>
              <a:gd name="connsiteY130" fmla="*/ 246307 h 551629"/>
              <a:gd name="connsiteX131" fmla="*/ 134055 w 607915"/>
              <a:gd name="connsiteY131" fmla="*/ 239316 h 551629"/>
              <a:gd name="connsiteX132" fmla="*/ 348433 w 607915"/>
              <a:gd name="connsiteY132" fmla="*/ 237404 h 551629"/>
              <a:gd name="connsiteX133" fmla="*/ 356802 w 607915"/>
              <a:gd name="connsiteY133" fmla="*/ 243997 h 551629"/>
              <a:gd name="connsiteX134" fmla="*/ 352438 w 607915"/>
              <a:gd name="connsiteY134" fmla="*/ 263280 h 551629"/>
              <a:gd name="connsiteX135" fmla="*/ 277405 w 607915"/>
              <a:gd name="connsiteY135" fmla="*/ 315935 h 551629"/>
              <a:gd name="connsiteX136" fmla="*/ 259947 w 607915"/>
              <a:gd name="connsiteY136" fmla="*/ 343005 h 551629"/>
              <a:gd name="connsiteX137" fmla="*/ 210451 w 607915"/>
              <a:gd name="connsiteY137" fmla="*/ 330211 h 551629"/>
              <a:gd name="connsiteX138" fmla="*/ 223173 w 607915"/>
              <a:gd name="connsiteY138" fmla="*/ 280800 h 551629"/>
              <a:gd name="connsiteX139" fmla="*/ 255397 w 607915"/>
              <a:gd name="connsiteY139" fmla="*/ 278576 h 551629"/>
              <a:gd name="connsiteX140" fmla="*/ 337765 w 607915"/>
              <a:gd name="connsiteY140" fmla="*/ 238250 h 551629"/>
              <a:gd name="connsiteX141" fmla="*/ 348433 w 607915"/>
              <a:gd name="connsiteY141" fmla="*/ 237404 h 551629"/>
              <a:gd name="connsiteX142" fmla="*/ 185407 w 607915"/>
              <a:gd name="connsiteY142" fmla="*/ 194979 h 551629"/>
              <a:gd name="connsiteX143" fmla="*/ 194484 w 607915"/>
              <a:gd name="connsiteY143" fmla="*/ 201787 h 551629"/>
              <a:gd name="connsiteX144" fmla="*/ 189290 w 607915"/>
              <a:gd name="connsiteY144" fmla="*/ 222070 h 551629"/>
              <a:gd name="connsiteX145" fmla="*/ 189198 w 607915"/>
              <a:gd name="connsiteY145" fmla="*/ 222070 h 551629"/>
              <a:gd name="connsiteX146" fmla="*/ 188919 w 607915"/>
              <a:gd name="connsiteY146" fmla="*/ 222162 h 551629"/>
              <a:gd name="connsiteX147" fmla="*/ 188827 w 607915"/>
              <a:gd name="connsiteY147" fmla="*/ 222255 h 551629"/>
              <a:gd name="connsiteX148" fmla="*/ 168515 w 607915"/>
              <a:gd name="connsiteY148" fmla="*/ 216976 h 551629"/>
              <a:gd name="connsiteX149" fmla="*/ 173709 w 607915"/>
              <a:gd name="connsiteY149" fmla="*/ 196693 h 551629"/>
              <a:gd name="connsiteX150" fmla="*/ 173987 w 607915"/>
              <a:gd name="connsiteY150" fmla="*/ 196600 h 551629"/>
              <a:gd name="connsiteX151" fmla="*/ 174173 w 607915"/>
              <a:gd name="connsiteY151" fmla="*/ 196507 h 551629"/>
              <a:gd name="connsiteX152" fmla="*/ 185407 w 607915"/>
              <a:gd name="connsiteY152" fmla="*/ 194979 h 551629"/>
              <a:gd name="connsiteX153" fmla="*/ 296864 w 607915"/>
              <a:gd name="connsiteY153" fmla="*/ 194030 h 551629"/>
              <a:gd name="connsiteX154" fmla="*/ 308161 w 607915"/>
              <a:gd name="connsiteY154" fmla="*/ 195456 h 551629"/>
              <a:gd name="connsiteX155" fmla="*/ 313734 w 607915"/>
              <a:gd name="connsiteY155" fmla="*/ 215593 h 551629"/>
              <a:gd name="connsiteX156" fmla="*/ 293578 w 607915"/>
              <a:gd name="connsiteY156" fmla="*/ 221161 h 551629"/>
              <a:gd name="connsiteX157" fmla="*/ 288099 w 607915"/>
              <a:gd name="connsiteY157" fmla="*/ 215872 h 551629"/>
              <a:gd name="connsiteX158" fmla="*/ 288006 w 607915"/>
              <a:gd name="connsiteY158" fmla="*/ 201024 h 551629"/>
              <a:gd name="connsiteX159" fmla="*/ 296864 w 607915"/>
              <a:gd name="connsiteY159" fmla="*/ 194030 h 551629"/>
              <a:gd name="connsiteX160" fmla="*/ 240930 w 607915"/>
              <a:gd name="connsiteY160" fmla="*/ 178059 h 551629"/>
              <a:gd name="connsiteX161" fmla="*/ 255890 w 607915"/>
              <a:gd name="connsiteY161" fmla="*/ 192809 h 551629"/>
              <a:gd name="connsiteX162" fmla="*/ 241209 w 607915"/>
              <a:gd name="connsiteY162" fmla="*/ 207745 h 551629"/>
              <a:gd name="connsiteX163" fmla="*/ 228200 w 607915"/>
              <a:gd name="connsiteY163" fmla="*/ 200324 h 551629"/>
              <a:gd name="connsiteX164" fmla="*/ 226156 w 607915"/>
              <a:gd name="connsiteY164" fmla="*/ 192902 h 551629"/>
              <a:gd name="connsiteX165" fmla="*/ 240930 w 607915"/>
              <a:gd name="connsiteY165" fmla="*/ 178059 h 551629"/>
              <a:gd name="connsiteX166" fmla="*/ 205545 w 607915"/>
              <a:gd name="connsiteY166" fmla="*/ 0 h 551629"/>
              <a:gd name="connsiteX167" fmla="*/ 277402 w 607915"/>
              <a:gd name="connsiteY167" fmla="*/ 0 h 551629"/>
              <a:gd name="connsiteX168" fmla="*/ 289100 w 607915"/>
              <a:gd name="connsiteY168" fmla="*/ 11587 h 551629"/>
              <a:gd name="connsiteX169" fmla="*/ 289100 w 607915"/>
              <a:gd name="connsiteY169" fmla="*/ 41527 h 551629"/>
              <a:gd name="connsiteX170" fmla="*/ 277402 w 607915"/>
              <a:gd name="connsiteY170" fmla="*/ 53114 h 551629"/>
              <a:gd name="connsiteX171" fmla="*/ 269047 w 607915"/>
              <a:gd name="connsiteY171" fmla="*/ 53114 h 551629"/>
              <a:gd name="connsiteX172" fmla="*/ 269047 w 607915"/>
              <a:gd name="connsiteY172" fmla="*/ 74156 h 551629"/>
              <a:gd name="connsiteX173" fmla="*/ 391223 w 607915"/>
              <a:gd name="connsiteY173" fmla="*/ 124767 h 551629"/>
              <a:gd name="connsiteX174" fmla="*/ 407563 w 607915"/>
              <a:gd name="connsiteY174" fmla="*/ 108453 h 551629"/>
              <a:gd name="connsiteX175" fmla="*/ 392894 w 607915"/>
              <a:gd name="connsiteY175" fmla="*/ 93900 h 551629"/>
              <a:gd name="connsiteX176" fmla="*/ 405706 w 607915"/>
              <a:gd name="connsiteY176" fmla="*/ 81201 h 551629"/>
              <a:gd name="connsiteX177" fmla="*/ 455468 w 607915"/>
              <a:gd name="connsiteY177" fmla="*/ 81201 h 551629"/>
              <a:gd name="connsiteX178" fmla="*/ 473014 w 607915"/>
              <a:gd name="connsiteY178" fmla="*/ 98720 h 551629"/>
              <a:gd name="connsiteX179" fmla="*/ 473014 w 607915"/>
              <a:gd name="connsiteY179" fmla="*/ 148404 h 551629"/>
              <a:gd name="connsiteX180" fmla="*/ 460295 w 607915"/>
              <a:gd name="connsiteY180" fmla="*/ 161104 h 551629"/>
              <a:gd name="connsiteX181" fmla="*/ 445441 w 607915"/>
              <a:gd name="connsiteY181" fmla="*/ 146272 h 551629"/>
              <a:gd name="connsiteX182" fmla="*/ 429101 w 607915"/>
              <a:gd name="connsiteY182" fmla="*/ 162587 h 551629"/>
              <a:gd name="connsiteX183" fmla="*/ 448505 w 607915"/>
              <a:gd name="connsiteY183" fmla="*/ 190673 h 551629"/>
              <a:gd name="connsiteX184" fmla="*/ 477470 w 607915"/>
              <a:gd name="connsiteY184" fmla="*/ 267702 h 551629"/>
              <a:gd name="connsiteX185" fmla="*/ 475892 w 607915"/>
              <a:gd name="connsiteY185" fmla="*/ 267702 h 551629"/>
              <a:gd name="connsiteX186" fmla="*/ 443213 w 607915"/>
              <a:gd name="connsiteY186" fmla="*/ 299960 h 551629"/>
              <a:gd name="connsiteX187" fmla="*/ 437271 w 607915"/>
              <a:gd name="connsiteY187" fmla="*/ 302370 h 551629"/>
              <a:gd name="connsiteX188" fmla="*/ 425109 w 607915"/>
              <a:gd name="connsiteY188" fmla="*/ 294955 h 551629"/>
              <a:gd name="connsiteX189" fmla="*/ 400600 w 607915"/>
              <a:gd name="connsiteY189" fmla="*/ 218852 h 551629"/>
              <a:gd name="connsiteX190" fmla="*/ 148356 w 607915"/>
              <a:gd name="connsiteY190" fmla="*/ 153317 h 551629"/>
              <a:gd name="connsiteX191" fmla="*/ 82719 w 607915"/>
              <a:gd name="connsiteY191" fmla="*/ 405261 h 551629"/>
              <a:gd name="connsiteX192" fmla="*/ 334963 w 607915"/>
              <a:gd name="connsiteY192" fmla="*/ 470704 h 551629"/>
              <a:gd name="connsiteX193" fmla="*/ 359101 w 607915"/>
              <a:gd name="connsiteY193" fmla="*/ 453833 h 551629"/>
              <a:gd name="connsiteX194" fmla="*/ 373027 w 607915"/>
              <a:gd name="connsiteY194" fmla="*/ 457170 h 551629"/>
              <a:gd name="connsiteX195" fmla="*/ 375440 w 607915"/>
              <a:gd name="connsiteY195" fmla="*/ 463103 h 551629"/>
              <a:gd name="connsiteX196" fmla="*/ 366156 w 607915"/>
              <a:gd name="connsiteY196" fmla="*/ 485906 h 551629"/>
              <a:gd name="connsiteX197" fmla="*/ 375719 w 607915"/>
              <a:gd name="connsiteY197" fmla="*/ 509079 h 551629"/>
              <a:gd name="connsiteX198" fmla="*/ 376740 w 607915"/>
              <a:gd name="connsiteY198" fmla="*/ 510006 h 551629"/>
              <a:gd name="connsiteX199" fmla="*/ 363093 w 607915"/>
              <a:gd name="connsiteY199" fmla="*/ 518719 h 551629"/>
              <a:gd name="connsiteX200" fmla="*/ 34536 w 607915"/>
              <a:gd name="connsiteY200" fmla="*/ 433440 h 551629"/>
              <a:gd name="connsiteX201" fmla="*/ 54032 w 607915"/>
              <a:gd name="connsiteY201" fmla="*/ 162587 h 551629"/>
              <a:gd name="connsiteX202" fmla="*/ 37692 w 607915"/>
              <a:gd name="connsiteY202" fmla="*/ 146180 h 551629"/>
              <a:gd name="connsiteX203" fmla="*/ 23024 w 607915"/>
              <a:gd name="connsiteY203" fmla="*/ 160733 h 551629"/>
              <a:gd name="connsiteX204" fmla="*/ 10305 w 607915"/>
              <a:gd name="connsiteY204" fmla="*/ 148126 h 551629"/>
              <a:gd name="connsiteX205" fmla="*/ 10305 w 607915"/>
              <a:gd name="connsiteY205" fmla="*/ 98442 h 551629"/>
              <a:gd name="connsiteX206" fmla="*/ 27851 w 607915"/>
              <a:gd name="connsiteY206" fmla="*/ 80923 h 551629"/>
              <a:gd name="connsiteX207" fmla="*/ 77613 w 607915"/>
              <a:gd name="connsiteY207" fmla="*/ 80923 h 551629"/>
              <a:gd name="connsiteX208" fmla="*/ 90425 w 607915"/>
              <a:gd name="connsiteY208" fmla="*/ 93529 h 551629"/>
              <a:gd name="connsiteX209" fmla="*/ 75571 w 607915"/>
              <a:gd name="connsiteY209" fmla="*/ 108360 h 551629"/>
              <a:gd name="connsiteX210" fmla="*/ 91910 w 607915"/>
              <a:gd name="connsiteY210" fmla="*/ 124675 h 551629"/>
              <a:gd name="connsiteX211" fmla="*/ 119948 w 607915"/>
              <a:gd name="connsiteY211" fmla="*/ 105301 h 551629"/>
              <a:gd name="connsiteX212" fmla="*/ 215386 w 607915"/>
              <a:gd name="connsiteY212" fmla="*/ 73785 h 551629"/>
              <a:gd name="connsiteX213" fmla="*/ 215386 w 607915"/>
              <a:gd name="connsiteY213" fmla="*/ 53022 h 551629"/>
              <a:gd name="connsiteX214" fmla="*/ 205545 w 607915"/>
              <a:gd name="connsiteY214" fmla="*/ 53022 h 551629"/>
              <a:gd name="connsiteX215" fmla="*/ 193847 w 607915"/>
              <a:gd name="connsiteY215" fmla="*/ 41342 h 551629"/>
              <a:gd name="connsiteX216" fmla="*/ 193847 w 607915"/>
              <a:gd name="connsiteY216" fmla="*/ 11587 h 551629"/>
              <a:gd name="connsiteX217" fmla="*/ 205545 w 607915"/>
              <a:gd name="connsiteY217" fmla="*/ 0 h 55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607915" h="551629">
                <a:moveTo>
                  <a:pt x="243058" y="416124"/>
                </a:moveTo>
                <a:cubicBezTo>
                  <a:pt x="251334" y="416124"/>
                  <a:pt x="258029" y="422695"/>
                  <a:pt x="258029" y="430839"/>
                </a:cubicBezTo>
                <a:cubicBezTo>
                  <a:pt x="258122" y="438984"/>
                  <a:pt x="251613" y="445647"/>
                  <a:pt x="243430" y="445740"/>
                </a:cubicBezTo>
                <a:cubicBezTo>
                  <a:pt x="237851" y="445832"/>
                  <a:pt x="233016" y="442871"/>
                  <a:pt x="230412" y="438428"/>
                </a:cubicBezTo>
                <a:cubicBezTo>
                  <a:pt x="229110" y="436392"/>
                  <a:pt x="228366" y="433894"/>
                  <a:pt x="228366" y="431210"/>
                </a:cubicBezTo>
                <a:cubicBezTo>
                  <a:pt x="228273" y="422880"/>
                  <a:pt x="234875" y="416217"/>
                  <a:pt x="243058" y="416124"/>
                </a:cubicBezTo>
                <a:close/>
                <a:moveTo>
                  <a:pt x="551744" y="407129"/>
                </a:moveTo>
                <a:lnTo>
                  <a:pt x="531968" y="412505"/>
                </a:lnTo>
                <a:cubicBezTo>
                  <a:pt x="531968" y="424277"/>
                  <a:pt x="527511" y="436049"/>
                  <a:pt x="518598" y="445040"/>
                </a:cubicBezTo>
                <a:cubicBezTo>
                  <a:pt x="509778" y="453939"/>
                  <a:pt x="497987" y="458388"/>
                  <a:pt x="486381" y="458481"/>
                </a:cubicBezTo>
                <a:lnTo>
                  <a:pt x="481089" y="478688"/>
                </a:lnTo>
                <a:cubicBezTo>
                  <a:pt x="499751" y="480263"/>
                  <a:pt x="518784" y="473868"/>
                  <a:pt x="533082" y="459593"/>
                </a:cubicBezTo>
                <a:cubicBezTo>
                  <a:pt x="547380" y="445318"/>
                  <a:pt x="553694" y="425853"/>
                  <a:pt x="551744" y="407129"/>
                </a:cubicBezTo>
                <a:close/>
                <a:moveTo>
                  <a:pt x="179372" y="401381"/>
                </a:moveTo>
                <a:cubicBezTo>
                  <a:pt x="183021" y="400362"/>
                  <a:pt x="187076" y="400733"/>
                  <a:pt x="190690" y="402770"/>
                </a:cubicBezTo>
                <a:cubicBezTo>
                  <a:pt x="197827" y="406752"/>
                  <a:pt x="200329" y="415735"/>
                  <a:pt x="196344" y="422865"/>
                </a:cubicBezTo>
                <a:cubicBezTo>
                  <a:pt x="192359" y="430089"/>
                  <a:pt x="183369" y="432496"/>
                  <a:pt x="176232" y="428607"/>
                </a:cubicBezTo>
                <a:cubicBezTo>
                  <a:pt x="173823" y="427218"/>
                  <a:pt x="171969" y="425366"/>
                  <a:pt x="170671" y="423143"/>
                </a:cubicBezTo>
                <a:cubicBezTo>
                  <a:pt x="168076" y="418698"/>
                  <a:pt x="167798" y="413142"/>
                  <a:pt x="170486" y="408326"/>
                </a:cubicBezTo>
                <a:cubicBezTo>
                  <a:pt x="172479" y="404807"/>
                  <a:pt x="175722" y="402399"/>
                  <a:pt x="179372" y="401381"/>
                </a:cubicBezTo>
                <a:close/>
                <a:moveTo>
                  <a:pt x="306331" y="400103"/>
                </a:moveTo>
                <a:cubicBezTo>
                  <a:pt x="309990" y="401041"/>
                  <a:pt x="313266" y="403358"/>
                  <a:pt x="315310" y="406833"/>
                </a:cubicBezTo>
                <a:cubicBezTo>
                  <a:pt x="319585" y="413875"/>
                  <a:pt x="317169" y="423049"/>
                  <a:pt x="310106" y="427126"/>
                </a:cubicBezTo>
                <a:cubicBezTo>
                  <a:pt x="303043" y="431296"/>
                  <a:pt x="294029" y="428980"/>
                  <a:pt x="289847" y="421937"/>
                </a:cubicBezTo>
                <a:cubicBezTo>
                  <a:pt x="285572" y="414895"/>
                  <a:pt x="287988" y="405813"/>
                  <a:pt x="295051" y="401644"/>
                </a:cubicBezTo>
                <a:cubicBezTo>
                  <a:pt x="298629" y="399605"/>
                  <a:pt x="302672" y="399165"/>
                  <a:pt x="306331" y="400103"/>
                </a:cubicBezTo>
                <a:close/>
                <a:moveTo>
                  <a:pt x="485847" y="390456"/>
                </a:moveTo>
                <a:cubicBezTo>
                  <a:pt x="480207" y="390467"/>
                  <a:pt x="474590" y="392622"/>
                  <a:pt x="470319" y="396933"/>
                </a:cubicBezTo>
                <a:cubicBezTo>
                  <a:pt x="461777" y="405646"/>
                  <a:pt x="461777" y="419550"/>
                  <a:pt x="470412" y="428077"/>
                </a:cubicBezTo>
                <a:cubicBezTo>
                  <a:pt x="479046" y="436791"/>
                  <a:pt x="493066" y="436791"/>
                  <a:pt x="501608" y="427985"/>
                </a:cubicBezTo>
                <a:cubicBezTo>
                  <a:pt x="510149" y="419364"/>
                  <a:pt x="510149" y="405368"/>
                  <a:pt x="501515" y="396840"/>
                </a:cubicBezTo>
                <a:cubicBezTo>
                  <a:pt x="497151" y="392576"/>
                  <a:pt x="491487" y="390444"/>
                  <a:pt x="485847" y="390456"/>
                </a:cubicBezTo>
                <a:close/>
                <a:moveTo>
                  <a:pt x="432810" y="376726"/>
                </a:moveTo>
                <a:cubicBezTo>
                  <a:pt x="415169" y="402123"/>
                  <a:pt x="417769" y="437254"/>
                  <a:pt x="440609" y="459871"/>
                </a:cubicBezTo>
                <a:cubicBezTo>
                  <a:pt x="445622" y="465062"/>
                  <a:pt x="451564" y="469140"/>
                  <a:pt x="457785" y="472199"/>
                </a:cubicBezTo>
                <a:lnTo>
                  <a:pt x="463077" y="452548"/>
                </a:lnTo>
                <a:cubicBezTo>
                  <a:pt x="459642" y="450602"/>
                  <a:pt x="456392" y="448099"/>
                  <a:pt x="453607" y="445318"/>
                </a:cubicBezTo>
                <a:cubicBezTo>
                  <a:pt x="438473" y="430302"/>
                  <a:pt x="435966" y="407500"/>
                  <a:pt x="445994" y="389888"/>
                </a:cubicBezTo>
                <a:close/>
                <a:moveTo>
                  <a:pt x="143052" y="358214"/>
                </a:moveTo>
                <a:cubicBezTo>
                  <a:pt x="146731" y="359153"/>
                  <a:pt x="150051" y="361497"/>
                  <a:pt x="152140" y="365023"/>
                </a:cubicBezTo>
                <a:cubicBezTo>
                  <a:pt x="156226" y="372075"/>
                  <a:pt x="153998" y="381169"/>
                  <a:pt x="146940" y="385345"/>
                </a:cubicBezTo>
                <a:cubicBezTo>
                  <a:pt x="139883" y="389521"/>
                  <a:pt x="130690" y="387201"/>
                  <a:pt x="126604" y="380149"/>
                </a:cubicBezTo>
                <a:cubicBezTo>
                  <a:pt x="122425" y="373003"/>
                  <a:pt x="124747" y="363909"/>
                  <a:pt x="131804" y="359826"/>
                </a:cubicBezTo>
                <a:cubicBezTo>
                  <a:pt x="135333" y="357738"/>
                  <a:pt x="139372" y="357274"/>
                  <a:pt x="143052" y="358214"/>
                </a:cubicBezTo>
                <a:close/>
                <a:moveTo>
                  <a:pt x="341949" y="356317"/>
                </a:moveTo>
                <a:cubicBezTo>
                  <a:pt x="345611" y="355321"/>
                  <a:pt x="349657" y="355691"/>
                  <a:pt x="353191" y="357637"/>
                </a:cubicBezTo>
                <a:cubicBezTo>
                  <a:pt x="360260" y="361622"/>
                  <a:pt x="362771" y="370610"/>
                  <a:pt x="358772" y="377838"/>
                </a:cubicBezTo>
                <a:cubicBezTo>
                  <a:pt x="354866" y="384881"/>
                  <a:pt x="345751" y="387475"/>
                  <a:pt x="338589" y="383398"/>
                </a:cubicBezTo>
                <a:cubicBezTo>
                  <a:pt x="336078" y="382101"/>
                  <a:pt x="334218" y="380247"/>
                  <a:pt x="333102" y="378023"/>
                </a:cubicBezTo>
                <a:cubicBezTo>
                  <a:pt x="330497" y="373576"/>
                  <a:pt x="330311" y="368016"/>
                  <a:pt x="333008" y="363197"/>
                </a:cubicBezTo>
                <a:cubicBezTo>
                  <a:pt x="335008" y="359676"/>
                  <a:pt x="338287" y="357313"/>
                  <a:pt x="341949" y="356317"/>
                </a:cubicBezTo>
                <a:close/>
                <a:moveTo>
                  <a:pt x="492439" y="348419"/>
                </a:moveTo>
                <a:cubicBezTo>
                  <a:pt x="477700" y="347156"/>
                  <a:pt x="462613" y="350864"/>
                  <a:pt x="449893" y="359485"/>
                </a:cubicBezTo>
                <a:lnTo>
                  <a:pt x="462984" y="372647"/>
                </a:lnTo>
                <a:cubicBezTo>
                  <a:pt x="480532" y="362636"/>
                  <a:pt x="503465" y="364953"/>
                  <a:pt x="518413" y="379877"/>
                </a:cubicBezTo>
                <a:cubicBezTo>
                  <a:pt x="521291" y="382751"/>
                  <a:pt x="523612" y="385809"/>
                  <a:pt x="525655" y="389146"/>
                </a:cubicBezTo>
                <a:lnTo>
                  <a:pt x="545059" y="383863"/>
                </a:lnTo>
                <a:cubicBezTo>
                  <a:pt x="542088" y="377838"/>
                  <a:pt x="538003" y="372276"/>
                  <a:pt x="532896" y="367178"/>
                </a:cubicBezTo>
                <a:cubicBezTo>
                  <a:pt x="521569" y="355916"/>
                  <a:pt x="507178" y="349682"/>
                  <a:pt x="492439" y="348419"/>
                </a:cubicBezTo>
                <a:close/>
                <a:moveTo>
                  <a:pt x="122546" y="298280"/>
                </a:moveTo>
                <a:cubicBezTo>
                  <a:pt x="130710" y="298280"/>
                  <a:pt x="137389" y="304862"/>
                  <a:pt x="137574" y="313019"/>
                </a:cubicBezTo>
                <a:cubicBezTo>
                  <a:pt x="137667" y="321177"/>
                  <a:pt x="131081" y="327851"/>
                  <a:pt x="122917" y="327944"/>
                </a:cubicBezTo>
                <a:cubicBezTo>
                  <a:pt x="117351" y="328129"/>
                  <a:pt x="112527" y="325163"/>
                  <a:pt x="109929" y="320713"/>
                </a:cubicBezTo>
                <a:cubicBezTo>
                  <a:pt x="108723" y="318581"/>
                  <a:pt x="107981" y="316078"/>
                  <a:pt x="107981" y="313390"/>
                </a:cubicBezTo>
                <a:cubicBezTo>
                  <a:pt x="107888" y="305233"/>
                  <a:pt x="114382" y="298558"/>
                  <a:pt x="122546" y="298280"/>
                </a:cubicBezTo>
                <a:close/>
                <a:moveTo>
                  <a:pt x="245832" y="296467"/>
                </a:moveTo>
                <a:cubicBezTo>
                  <a:pt x="237474" y="294243"/>
                  <a:pt x="228745" y="299341"/>
                  <a:pt x="226516" y="307870"/>
                </a:cubicBezTo>
                <a:cubicBezTo>
                  <a:pt x="224288" y="316306"/>
                  <a:pt x="229395" y="324927"/>
                  <a:pt x="237938" y="327152"/>
                </a:cubicBezTo>
                <a:cubicBezTo>
                  <a:pt x="246389" y="329377"/>
                  <a:pt x="255025" y="324278"/>
                  <a:pt x="257254" y="315750"/>
                </a:cubicBezTo>
                <a:cubicBezTo>
                  <a:pt x="259483" y="307221"/>
                  <a:pt x="254282" y="298600"/>
                  <a:pt x="245832" y="296467"/>
                </a:cubicBezTo>
                <a:close/>
                <a:moveTo>
                  <a:pt x="361161" y="296093"/>
                </a:moveTo>
                <a:cubicBezTo>
                  <a:pt x="369424" y="296093"/>
                  <a:pt x="376108" y="302669"/>
                  <a:pt x="376108" y="310819"/>
                </a:cubicBezTo>
                <a:cubicBezTo>
                  <a:pt x="376108" y="318969"/>
                  <a:pt x="369517" y="325638"/>
                  <a:pt x="361347" y="325730"/>
                </a:cubicBezTo>
                <a:cubicBezTo>
                  <a:pt x="355963" y="325730"/>
                  <a:pt x="351135" y="322767"/>
                  <a:pt x="348536" y="318506"/>
                </a:cubicBezTo>
                <a:cubicBezTo>
                  <a:pt x="347143" y="316283"/>
                  <a:pt x="346400" y="313783"/>
                  <a:pt x="346400" y="311097"/>
                </a:cubicBezTo>
                <a:cubicBezTo>
                  <a:pt x="346400" y="302947"/>
                  <a:pt x="352992" y="296093"/>
                  <a:pt x="361161" y="296093"/>
                </a:cubicBezTo>
                <a:close/>
                <a:moveTo>
                  <a:pt x="478582" y="292282"/>
                </a:moveTo>
                <a:lnTo>
                  <a:pt x="494459" y="292282"/>
                </a:lnTo>
                <a:cubicBezTo>
                  <a:pt x="500122" y="292282"/>
                  <a:pt x="504672" y="296824"/>
                  <a:pt x="504672" y="302571"/>
                </a:cubicBezTo>
                <a:lnTo>
                  <a:pt x="504672" y="317587"/>
                </a:lnTo>
                <a:cubicBezTo>
                  <a:pt x="517670" y="320090"/>
                  <a:pt x="530204" y="325188"/>
                  <a:pt x="541438" y="332789"/>
                </a:cubicBezTo>
                <a:lnTo>
                  <a:pt x="552208" y="322037"/>
                </a:lnTo>
                <a:cubicBezTo>
                  <a:pt x="556201" y="318144"/>
                  <a:pt x="562793" y="318144"/>
                  <a:pt x="566692" y="322037"/>
                </a:cubicBezTo>
                <a:lnTo>
                  <a:pt x="578019" y="333160"/>
                </a:lnTo>
                <a:cubicBezTo>
                  <a:pt x="581919" y="337146"/>
                  <a:pt x="581919" y="343727"/>
                  <a:pt x="578019" y="347620"/>
                </a:cubicBezTo>
                <a:lnTo>
                  <a:pt x="567063" y="358558"/>
                </a:lnTo>
                <a:cubicBezTo>
                  <a:pt x="574770" y="369774"/>
                  <a:pt x="579690" y="382287"/>
                  <a:pt x="582197" y="395079"/>
                </a:cubicBezTo>
                <a:lnTo>
                  <a:pt x="597795" y="395079"/>
                </a:lnTo>
                <a:cubicBezTo>
                  <a:pt x="603366" y="395079"/>
                  <a:pt x="607915" y="399713"/>
                  <a:pt x="607915" y="405368"/>
                </a:cubicBezTo>
                <a:lnTo>
                  <a:pt x="607915" y="421218"/>
                </a:lnTo>
                <a:cubicBezTo>
                  <a:pt x="607915" y="426872"/>
                  <a:pt x="603366" y="431414"/>
                  <a:pt x="597702" y="431414"/>
                </a:cubicBezTo>
                <a:lnTo>
                  <a:pt x="582104" y="431414"/>
                </a:lnTo>
                <a:cubicBezTo>
                  <a:pt x="579598" y="444299"/>
                  <a:pt x="574677" y="456812"/>
                  <a:pt x="566971" y="467935"/>
                </a:cubicBezTo>
                <a:lnTo>
                  <a:pt x="578112" y="478873"/>
                </a:lnTo>
                <a:cubicBezTo>
                  <a:pt x="582104" y="482859"/>
                  <a:pt x="582104" y="489440"/>
                  <a:pt x="578112" y="493333"/>
                </a:cubicBezTo>
                <a:lnTo>
                  <a:pt x="566971" y="504642"/>
                </a:lnTo>
                <a:cubicBezTo>
                  <a:pt x="562978" y="508535"/>
                  <a:pt x="556479" y="508535"/>
                  <a:pt x="552487" y="504642"/>
                </a:cubicBezTo>
                <a:lnTo>
                  <a:pt x="541345" y="493611"/>
                </a:lnTo>
                <a:cubicBezTo>
                  <a:pt x="530204" y="501305"/>
                  <a:pt x="517856" y="506310"/>
                  <a:pt x="504950" y="508813"/>
                </a:cubicBezTo>
                <a:lnTo>
                  <a:pt x="504950" y="524385"/>
                </a:lnTo>
                <a:cubicBezTo>
                  <a:pt x="504950" y="530040"/>
                  <a:pt x="500401" y="534674"/>
                  <a:pt x="494644" y="534674"/>
                </a:cubicBezTo>
                <a:lnTo>
                  <a:pt x="478861" y="534674"/>
                </a:lnTo>
                <a:cubicBezTo>
                  <a:pt x="473104" y="534674"/>
                  <a:pt x="468555" y="530040"/>
                  <a:pt x="468555" y="524385"/>
                </a:cubicBezTo>
                <a:lnTo>
                  <a:pt x="468555" y="508813"/>
                </a:lnTo>
                <a:cubicBezTo>
                  <a:pt x="455649" y="506496"/>
                  <a:pt x="443208" y="501397"/>
                  <a:pt x="431881" y="493889"/>
                </a:cubicBezTo>
                <a:lnTo>
                  <a:pt x="421018" y="504734"/>
                </a:lnTo>
                <a:cubicBezTo>
                  <a:pt x="417026" y="508720"/>
                  <a:pt x="410527" y="508720"/>
                  <a:pt x="406534" y="504734"/>
                </a:cubicBezTo>
                <a:lnTo>
                  <a:pt x="395300" y="493611"/>
                </a:lnTo>
                <a:cubicBezTo>
                  <a:pt x="391308" y="489625"/>
                  <a:pt x="391308" y="483137"/>
                  <a:pt x="395300" y="479151"/>
                </a:cubicBezTo>
                <a:lnTo>
                  <a:pt x="406070" y="468399"/>
                </a:lnTo>
                <a:cubicBezTo>
                  <a:pt x="398364" y="457183"/>
                  <a:pt x="393165" y="444669"/>
                  <a:pt x="390658" y="431785"/>
                </a:cubicBezTo>
                <a:lnTo>
                  <a:pt x="375617" y="431785"/>
                </a:lnTo>
                <a:cubicBezTo>
                  <a:pt x="369861" y="431785"/>
                  <a:pt x="365311" y="427243"/>
                  <a:pt x="365311" y="421589"/>
                </a:cubicBezTo>
                <a:lnTo>
                  <a:pt x="365311" y="405738"/>
                </a:lnTo>
                <a:cubicBezTo>
                  <a:pt x="365311" y="400084"/>
                  <a:pt x="369861" y="395449"/>
                  <a:pt x="375617" y="395449"/>
                </a:cubicBezTo>
                <a:lnTo>
                  <a:pt x="390658" y="395449"/>
                </a:lnTo>
                <a:cubicBezTo>
                  <a:pt x="393072" y="382472"/>
                  <a:pt x="398086" y="370052"/>
                  <a:pt x="405792" y="358650"/>
                </a:cubicBezTo>
                <a:lnTo>
                  <a:pt x="395114" y="347991"/>
                </a:lnTo>
                <a:cubicBezTo>
                  <a:pt x="391215" y="344098"/>
                  <a:pt x="391215" y="337516"/>
                  <a:pt x="395114" y="333531"/>
                </a:cubicBezTo>
                <a:lnTo>
                  <a:pt x="406256" y="322315"/>
                </a:lnTo>
                <a:cubicBezTo>
                  <a:pt x="410248" y="318329"/>
                  <a:pt x="416840" y="318329"/>
                  <a:pt x="420740" y="322315"/>
                </a:cubicBezTo>
                <a:lnTo>
                  <a:pt x="431417" y="332974"/>
                </a:lnTo>
                <a:cubicBezTo>
                  <a:pt x="442837" y="325188"/>
                  <a:pt x="455278" y="320090"/>
                  <a:pt x="468276" y="317587"/>
                </a:cubicBezTo>
                <a:lnTo>
                  <a:pt x="468276" y="302571"/>
                </a:lnTo>
                <a:cubicBezTo>
                  <a:pt x="468276" y="296824"/>
                  <a:pt x="472919" y="292282"/>
                  <a:pt x="478582" y="292282"/>
                </a:cubicBezTo>
                <a:close/>
                <a:moveTo>
                  <a:pt x="134055" y="239316"/>
                </a:moveTo>
                <a:cubicBezTo>
                  <a:pt x="137707" y="238297"/>
                  <a:pt x="141764" y="238667"/>
                  <a:pt x="145381" y="240658"/>
                </a:cubicBezTo>
                <a:cubicBezTo>
                  <a:pt x="152522" y="244548"/>
                  <a:pt x="155026" y="253623"/>
                  <a:pt x="151038" y="260754"/>
                </a:cubicBezTo>
                <a:cubicBezTo>
                  <a:pt x="147050" y="267884"/>
                  <a:pt x="138054" y="270477"/>
                  <a:pt x="130913" y="266403"/>
                </a:cubicBezTo>
                <a:cubicBezTo>
                  <a:pt x="128409" y="265199"/>
                  <a:pt x="126554" y="263347"/>
                  <a:pt x="125349" y="261124"/>
                </a:cubicBezTo>
                <a:cubicBezTo>
                  <a:pt x="122752" y="256679"/>
                  <a:pt x="122566" y="251030"/>
                  <a:pt x="125163" y="246307"/>
                </a:cubicBezTo>
                <a:cubicBezTo>
                  <a:pt x="127157" y="242742"/>
                  <a:pt x="130403" y="240334"/>
                  <a:pt x="134055" y="239316"/>
                </a:cubicBezTo>
                <a:close/>
                <a:moveTo>
                  <a:pt x="348433" y="237404"/>
                </a:moveTo>
                <a:cubicBezTo>
                  <a:pt x="351857" y="238435"/>
                  <a:pt x="354899" y="240706"/>
                  <a:pt x="356802" y="243997"/>
                </a:cubicBezTo>
                <a:cubicBezTo>
                  <a:pt x="360795" y="250486"/>
                  <a:pt x="358938" y="259015"/>
                  <a:pt x="352438" y="263280"/>
                </a:cubicBezTo>
                <a:lnTo>
                  <a:pt x="277405" y="315935"/>
                </a:lnTo>
                <a:cubicBezTo>
                  <a:pt x="276198" y="326781"/>
                  <a:pt x="270162" y="336886"/>
                  <a:pt x="259947" y="343005"/>
                </a:cubicBezTo>
                <a:cubicBezTo>
                  <a:pt x="242767" y="353109"/>
                  <a:pt x="220573" y="347454"/>
                  <a:pt x="210451" y="330211"/>
                </a:cubicBezTo>
                <a:cubicBezTo>
                  <a:pt x="200329" y="313061"/>
                  <a:pt x="205994" y="290905"/>
                  <a:pt x="223173" y="280800"/>
                </a:cubicBezTo>
                <a:cubicBezTo>
                  <a:pt x="233388" y="274867"/>
                  <a:pt x="245275" y="274404"/>
                  <a:pt x="255397" y="278576"/>
                </a:cubicBezTo>
                <a:lnTo>
                  <a:pt x="337765" y="238250"/>
                </a:lnTo>
                <a:cubicBezTo>
                  <a:pt x="341201" y="236581"/>
                  <a:pt x="345009" y="236372"/>
                  <a:pt x="348433" y="237404"/>
                </a:cubicBezTo>
                <a:close/>
                <a:moveTo>
                  <a:pt x="185407" y="194979"/>
                </a:moveTo>
                <a:cubicBezTo>
                  <a:pt x="189082" y="195929"/>
                  <a:pt x="192398" y="198267"/>
                  <a:pt x="194484" y="201787"/>
                </a:cubicBezTo>
                <a:cubicBezTo>
                  <a:pt x="198565" y="208825"/>
                  <a:pt x="196247" y="217809"/>
                  <a:pt x="189290" y="222070"/>
                </a:cubicBezTo>
                <a:lnTo>
                  <a:pt x="189198" y="222070"/>
                </a:lnTo>
                <a:cubicBezTo>
                  <a:pt x="189012" y="222070"/>
                  <a:pt x="189012" y="222162"/>
                  <a:pt x="188919" y="222162"/>
                </a:cubicBezTo>
                <a:lnTo>
                  <a:pt x="188827" y="222255"/>
                </a:lnTo>
                <a:cubicBezTo>
                  <a:pt x="181778" y="226515"/>
                  <a:pt x="172689" y="224107"/>
                  <a:pt x="168515" y="216976"/>
                </a:cubicBezTo>
                <a:cubicBezTo>
                  <a:pt x="164341" y="209937"/>
                  <a:pt x="166660" y="200953"/>
                  <a:pt x="173709" y="196693"/>
                </a:cubicBezTo>
                <a:cubicBezTo>
                  <a:pt x="173802" y="196693"/>
                  <a:pt x="173802" y="196600"/>
                  <a:pt x="173987" y="196600"/>
                </a:cubicBezTo>
                <a:cubicBezTo>
                  <a:pt x="174080" y="196600"/>
                  <a:pt x="174173" y="196507"/>
                  <a:pt x="174173" y="196507"/>
                </a:cubicBezTo>
                <a:cubicBezTo>
                  <a:pt x="177697" y="194470"/>
                  <a:pt x="181732" y="194030"/>
                  <a:pt x="185407" y="194979"/>
                </a:cubicBezTo>
                <a:close/>
                <a:moveTo>
                  <a:pt x="296864" y="194030"/>
                </a:moveTo>
                <a:cubicBezTo>
                  <a:pt x="300521" y="193020"/>
                  <a:pt x="304585" y="193415"/>
                  <a:pt x="308161" y="195456"/>
                </a:cubicBezTo>
                <a:cubicBezTo>
                  <a:pt x="315220" y="199447"/>
                  <a:pt x="317820" y="208448"/>
                  <a:pt x="313734" y="215593"/>
                </a:cubicBezTo>
                <a:cubicBezTo>
                  <a:pt x="309740" y="222646"/>
                  <a:pt x="300730" y="225244"/>
                  <a:pt x="293578" y="221161"/>
                </a:cubicBezTo>
                <a:cubicBezTo>
                  <a:pt x="291164" y="219955"/>
                  <a:pt x="289306" y="218006"/>
                  <a:pt x="288099" y="215872"/>
                </a:cubicBezTo>
                <a:cubicBezTo>
                  <a:pt x="285498" y="211417"/>
                  <a:pt x="285219" y="205850"/>
                  <a:pt x="288006" y="201024"/>
                </a:cubicBezTo>
                <a:cubicBezTo>
                  <a:pt x="289956" y="197452"/>
                  <a:pt x="293207" y="195039"/>
                  <a:pt x="296864" y="194030"/>
                </a:cubicBezTo>
                <a:close/>
                <a:moveTo>
                  <a:pt x="240930" y="178059"/>
                </a:moveTo>
                <a:cubicBezTo>
                  <a:pt x="249200" y="177966"/>
                  <a:pt x="255890" y="184646"/>
                  <a:pt x="255890" y="192809"/>
                </a:cubicBezTo>
                <a:cubicBezTo>
                  <a:pt x="256076" y="201066"/>
                  <a:pt x="249386" y="207652"/>
                  <a:pt x="241209" y="207745"/>
                </a:cubicBezTo>
                <a:cubicBezTo>
                  <a:pt x="235727" y="207745"/>
                  <a:pt x="230895" y="204777"/>
                  <a:pt x="228200" y="200324"/>
                </a:cubicBezTo>
                <a:cubicBezTo>
                  <a:pt x="226900" y="198097"/>
                  <a:pt x="226156" y="195592"/>
                  <a:pt x="226156" y="192902"/>
                </a:cubicBezTo>
                <a:cubicBezTo>
                  <a:pt x="226156" y="184738"/>
                  <a:pt x="232754" y="178059"/>
                  <a:pt x="240930" y="178059"/>
                </a:cubicBezTo>
                <a:close/>
                <a:moveTo>
                  <a:pt x="205545" y="0"/>
                </a:moveTo>
                <a:lnTo>
                  <a:pt x="277402" y="0"/>
                </a:lnTo>
                <a:cubicBezTo>
                  <a:pt x="283901" y="0"/>
                  <a:pt x="289100" y="5191"/>
                  <a:pt x="289100" y="11587"/>
                </a:cubicBezTo>
                <a:lnTo>
                  <a:pt x="289100" y="41527"/>
                </a:lnTo>
                <a:cubicBezTo>
                  <a:pt x="289100" y="47923"/>
                  <a:pt x="283901" y="53114"/>
                  <a:pt x="277402" y="53114"/>
                </a:cubicBezTo>
                <a:lnTo>
                  <a:pt x="269047" y="53114"/>
                </a:lnTo>
                <a:lnTo>
                  <a:pt x="269047" y="74156"/>
                </a:lnTo>
                <a:cubicBezTo>
                  <a:pt x="313331" y="79347"/>
                  <a:pt x="355758" y="96588"/>
                  <a:pt x="391223" y="124767"/>
                </a:cubicBezTo>
                <a:lnTo>
                  <a:pt x="407563" y="108453"/>
                </a:lnTo>
                <a:lnTo>
                  <a:pt x="392894" y="93900"/>
                </a:lnTo>
                <a:lnTo>
                  <a:pt x="405706" y="81201"/>
                </a:lnTo>
                <a:cubicBezTo>
                  <a:pt x="419446" y="67482"/>
                  <a:pt x="441727" y="67482"/>
                  <a:pt x="455468" y="81201"/>
                </a:cubicBezTo>
                <a:lnTo>
                  <a:pt x="473014" y="98720"/>
                </a:lnTo>
                <a:cubicBezTo>
                  <a:pt x="486754" y="112439"/>
                  <a:pt x="486754" y="134686"/>
                  <a:pt x="473014" y="148404"/>
                </a:cubicBezTo>
                <a:lnTo>
                  <a:pt x="460295" y="161104"/>
                </a:lnTo>
                <a:lnTo>
                  <a:pt x="445441" y="146272"/>
                </a:lnTo>
                <a:lnTo>
                  <a:pt x="429101" y="162587"/>
                </a:lnTo>
                <a:cubicBezTo>
                  <a:pt x="436157" y="171393"/>
                  <a:pt x="442656" y="180662"/>
                  <a:pt x="448505" y="190673"/>
                </a:cubicBezTo>
                <a:cubicBezTo>
                  <a:pt x="462987" y="215144"/>
                  <a:pt x="472550" y="241192"/>
                  <a:pt x="477470" y="267702"/>
                </a:cubicBezTo>
                <a:lnTo>
                  <a:pt x="475892" y="267702"/>
                </a:lnTo>
                <a:cubicBezTo>
                  <a:pt x="458067" y="267702"/>
                  <a:pt x="443398" y="282163"/>
                  <a:pt x="443213" y="299960"/>
                </a:cubicBezTo>
                <a:cubicBezTo>
                  <a:pt x="441170" y="300702"/>
                  <a:pt x="439221" y="301536"/>
                  <a:pt x="437271" y="302370"/>
                </a:cubicBezTo>
                <a:cubicBezTo>
                  <a:pt x="433743" y="299033"/>
                  <a:pt x="429565" y="296623"/>
                  <a:pt x="425109" y="294955"/>
                </a:cubicBezTo>
                <a:cubicBezTo>
                  <a:pt x="422788" y="268907"/>
                  <a:pt x="414711" y="242953"/>
                  <a:pt x="400600" y="218852"/>
                </a:cubicBezTo>
                <a:cubicBezTo>
                  <a:pt x="349074" y="131349"/>
                  <a:pt x="235996" y="101964"/>
                  <a:pt x="148356" y="153317"/>
                </a:cubicBezTo>
                <a:cubicBezTo>
                  <a:pt x="60716" y="204763"/>
                  <a:pt x="31194" y="317757"/>
                  <a:pt x="82719" y="405261"/>
                </a:cubicBezTo>
                <a:cubicBezTo>
                  <a:pt x="134245" y="492765"/>
                  <a:pt x="247323" y="522149"/>
                  <a:pt x="334963" y="470704"/>
                </a:cubicBezTo>
                <a:cubicBezTo>
                  <a:pt x="343504" y="465698"/>
                  <a:pt x="351581" y="459951"/>
                  <a:pt x="359101" y="453833"/>
                </a:cubicBezTo>
                <a:cubicBezTo>
                  <a:pt x="363371" y="455872"/>
                  <a:pt x="368013" y="457170"/>
                  <a:pt x="373027" y="457170"/>
                </a:cubicBezTo>
                <a:cubicBezTo>
                  <a:pt x="373769" y="459117"/>
                  <a:pt x="374605" y="461063"/>
                  <a:pt x="375440" y="463103"/>
                </a:cubicBezTo>
                <a:cubicBezTo>
                  <a:pt x="369499" y="469220"/>
                  <a:pt x="366156" y="477285"/>
                  <a:pt x="366156" y="485906"/>
                </a:cubicBezTo>
                <a:cubicBezTo>
                  <a:pt x="366156" y="494711"/>
                  <a:pt x="369499" y="502869"/>
                  <a:pt x="375719" y="509079"/>
                </a:cubicBezTo>
                <a:lnTo>
                  <a:pt x="376740" y="510006"/>
                </a:lnTo>
                <a:cubicBezTo>
                  <a:pt x="372284" y="512972"/>
                  <a:pt x="367828" y="515939"/>
                  <a:pt x="363093" y="518719"/>
                </a:cubicBezTo>
                <a:cubicBezTo>
                  <a:pt x="248994" y="585552"/>
                  <a:pt x="101565" y="547362"/>
                  <a:pt x="34536" y="433440"/>
                </a:cubicBezTo>
                <a:cubicBezTo>
                  <a:pt x="-17083" y="345566"/>
                  <a:pt x="-6035" y="238040"/>
                  <a:pt x="54032" y="162587"/>
                </a:cubicBezTo>
                <a:lnTo>
                  <a:pt x="37692" y="146180"/>
                </a:lnTo>
                <a:lnTo>
                  <a:pt x="23024" y="160733"/>
                </a:lnTo>
                <a:lnTo>
                  <a:pt x="10305" y="148126"/>
                </a:lnTo>
                <a:cubicBezTo>
                  <a:pt x="-3435" y="134407"/>
                  <a:pt x="-3435" y="112161"/>
                  <a:pt x="10305" y="98442"/>
                </a:cubicBezTo>
                <a:lnTo>
                  <a:pt x="27851" y="80923"/>
                </a:lnTo>
                <a:cubicBezTo>
                  <a:pt x="41591" y="67204"/>
                  <a:pt x="63873" y="67204"/>
                  <a:pt x="77613" y="80923"/>
                </a:cubicBezTo>
                <a:lnTo>
                  <a:pt x="90425" y="93529"/>
                </a:lnTo>
                <a:lnTo>
                  <a:pt x="75571" y="108360"/>
                </a:lnTo>
                <a:lnTo>
                  <a:pt x="91910" y="124675"/>
                </a:lnTo>
                <a:cubicBezTo>
                  <a:pt x="100637" y="117630"/>
                  <a:pt x="109921" y="111048"/>
                  <a:pt x="119948" y="105301"/>
                </a:cubicBezTo>
                <a:cubicBezTo>
                  <a:pt x="150213" y="87597"/>
                  <a:pt x="182614" y="77308"/>
                  <a:pt x="215386" y="73785"/>
                </a:cubicBezTo>
                <a:lnTo>
                  <a:pt x="215386" y="53022"/>
                </a:lnTo>
                <a:lnTo>
                  <a:pt x="205545" y="53022"/>
                </a:lnTo>
                <a:cubicBezTo>
                  <a:pt x="199046" y="53022"/>
                  <a:pt x="193847" y="47831"/>
                  <a:pt x="193847" y="41342"/>
                </a:cubicBezTo>
                <a:lnTo>
                  <a:pt x="193847" y="11587"/>
                </a:lnTo>
                <a:cubicBezTo>
                  <a:pt x="193847" y="5191"/>
                  <a:pt x="199046" y="0"/>
                  <a:pt x="205545" y="0"/>
                </a:cubicBezTo>
                <a:close/>
              </a:path>
            </a:pathLst>
          </a:custGeom>
          <a:solidFill>
            <a:srgbClr val="FE9903"/>
          </a:solidFill>
          <a:ln w="57150">
            <a:noFill/>
            <a:miter lim="400000"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21" name="îślïḓê">
            <a:extLst>
              <a:ext uri="{FF2B5EF4-FFF2-40B4-BE49-F238E27FC236}">
                <a16:creationId xmlns="" xmlns:a16="http://schemas.microsoft.com/office/drawing/2014/main" id="{F14C8DE8-B8BB-46C5-83EF-42B48A710AEA}"/>
              </a:ext>
            </a:extLst>
          </p:cNvPr>
          <p:cNvSpPr/>
          <p:nvPr/>
        </p:nvSpPr>
        <p:spPr>
          <a:xfrm>
            <a:off x="686296" y="4583290"/>
            <a:ext cx="1983221" cy="340185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22" name="îślïḓê">
            <a:extLst>
              <a:ext uri="{FF2B5EF4-FFF2-40B4-BE49-F238E27FC236}">
                <a16:creationId xmlns="" xmlns:a16="http://schemas.microsoft.com/office/drawing/2014/main" id="{51D46B81-1185-456B-86DC-BDDE110E60A3}"/>
              </a:ext>
            </a:extLst>
          </p:cNvPr>
          <p:cNvSpPr/>
          <p:nvPr/>
        </p:nvSpPr>
        <p:spPr>
          <a:xfrm>
            <a:off x="4433163" y="2003057"/>
            <a:ext cx="1983221" cy="340185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23" name="îślïḓê">
            <a:extLst>
              <a:ext uri="{FF2B5EF4-FFF2-40B4-BE49-F238E27FC236}">
                <a16:creationId xmlns="" xmlns:a16="http://schemas.microsoft.com/office/drawing/2014/main" id="{315EA885-8DD8-4E88-9508-85E3EA0B3AEE}"/>
              </a:ext>
            </a:extLst>
          </p:cNvPr>
          <p:cNvSpPr/>
          <p:nvPr/>
        </p:nvSpPr>
        <p:spPr>
          <a:xfrm>
            <a:off x="7490315" y="5159181"/>
            <a:ext cx="1983221" cy="340185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24" name="îślïḓê">
            <a:extLst>
              <a:ext uri="{FF2B5EF4-FFF2-40B4-BE49-F238E27FC236}">
                <a16:creationId xmlns="" xmlns:a16="http://schemas.microsoft.com/office/drawing/2014/main" id="{EA04D110-91F7-46AE-A6A5-ADEFD184F5D9}"/>
              </a:ext>
            </a:extLst>
          </p:cNvPr>
          <p:cNvSpPr/>
          <p:nvPr/>
        </p:nvSpPr>
        <p:spPr>
          <a:xfrm>
            <a:off x="9582545" y="3605111"/>
            <a:ext cx="1983221" cy="340185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2179313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378E129-25B6-48B6-BBB1-5C476B2E0776}"/>
              </a:ext>
            </a:extLst>
          </p:cNvPr>
          <p:cNvSpPr/>
          <p:nvPr/>
        </p:nvSpPr>
        <p:spPr>
          <a:xfrm>
            <a:off x="497712" y="451412"/>
            <a:ext cx="2349660" cy="6134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ED857A0B-BC9B-40CC-ACAE-DF9491157033}"/>
              </a:ext>
            </a:extLst>
          </p:cNvPr>
          <p:cNvSpPr/>
          <p:nvPr/>
        </p:nvSpPr>
        <p:spPr>
          <a:xfrm>
            <a:off x="686296" y="578734"/>
            <a:ext cx="381965" cy="38196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42545C5-B2AD-442C-A826-90BA8A6256B0}"/>
              </a:ext>
            </a:extLst>
          </p:cNvPr>
          <p:cNvSpPr txBox="1"/>
          <p:nvPr/>
        </p:nvSpPr>
        <p:spPr>
          <a:xfrm>
            <a:off x="1212944" y="538883"/>
            <a:ext cx="148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添加标题</a:t>
            </a:r>
          </a:p>
        </p:txBody>
      </p:sp>
      <p:sp>
        <p:nvSpPr>
          <p:cNvPr id="5" name="ísľîḑè">
            <a:extLst>
              <a:ext uri="{FF2B5EF4-FFF2-40B4-BE49-F238E27FC236}">
                <a16:creationId xmlns="" xmlns:a16="http://schemas.microsoft.com/office/drawing/2014/main" id="{720188C7-EBCD-4D0A-B678-55B77BDD4DD4}"/>
              </a:ext>
            </a:extLst>
          </p:cNvPr>
          <p:cNvSpPr/>
          <p:nvPr/>
        </p:nvSpPr>
        <p:spPr>
          <a:xfrm>
            <a:off x="2702688" y="1910080"/>
            <a:ext cx="8340451" cy="3519599"/>
          </a:xfrm>
          <a:custGeom>
            <a:avLst/>
            <a:gdLst>
              <a:gd name="connsiteX0" fmla="*/ 0 w 12192000"/>
              <a:gd name="connsiteY0" fmla="*/ 0 h 3920052"/>
              <a:gd name="connsiteX1" fmla="*/ 12192000 w 12192000"/>
              <a:gd name="connsiteY1" fmla="*/ 0 h 3920052"/>
              <a:gd name="connsiteX2" fmla="*/ 12192000 w 12192000"/>
              <a:gd name="connsiteY2" fmla="*/ 3920052 h 3920052"/>
              <a:gd name="connsiteX3" fmla="*/ 12073399 w 12192000"/>
              <a:gd name="connsiteY3" fmla="*/ 3854859 h 3920052"/>
              <a:gd name="connsiteX4" fmla="*/ 11149781 w 12192000"/>
              <a:gd name="connsiteY4" fmla="*/ 3480619 h 3920052"/>
              <a:gd name="connsiteX5" fmla="*/ 8023123 w 12192000"/>
              <a:gd name="connsiteY5" fmla="*/ 3156155 h 3920052"/>
              <a:gd name="connsiteX6" fmla="*/ 6253316 w 12192000"/>
              <a:gd name="connsiteY6" fmla="*/ 2241755 h 3920052"/>
              <a:gd name="connsiteX7" fmla="*/ 3510116 w 12192000"/>
              <a:gd name="connsiteY7" fmla="*/ 2123768 h 3920052"/>
              <a:gd name="connsiteX8" fmla="*/ 1297858 w 12192000"/>
              <a:gd name="connsiteY8" fmla="*/ 973394 h 3920052"/>
              <a:gd name="connsiteX9" fmla="*/ 49776 w 12192000"/>
              <a:gd name="connsiteY9" fmla="*/ 883059 h 3920052"/>
              <a:gd name="connsiteX10" fmla="*/ 0 w 12192000"/>
              <a:gd name="connsiteY10" fmla="*/ 883718 h 392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3920052">
                <a:moveTo>
                  <a:pt x="0" y="0"/>
                </a:moveTo>
                <a:lnTo>
                  <a:pt x="12192000" y="0"/>
                </a:lnTo>
                <a:lnTo>
                  <a:pt x="12192000" y="3920052"/>
                </a:lnTo>
                <a:lnTo>
                  <a:pt x="12073399" y="3854859"/>
                </a:lnTo>
                <a:cubicBezTo>
                  <a:pt x="11824520" y="3715364"/>
                  <a:pt x="11552904" y="3564193"/>
                  <a:pt x="11149781" y="3480619"/>
                </a:cubicBezTo>
                <a:cubicBezTo>
                  <a:pt x="10343536" y="3313471"/>
                  <a:pt x="8839201" y="3362632"/>
                  <a:pt x="8023123" y="3156155"/>
                </a:cubicBezTo>
                <a:cubicBezTo>
                  <a:pt x="7207046" y="2949678"/>
                  <a:pt x="7005484" y="2413819"/>
                  <a:pt x="6253316" y="2241755"/>
                </a:cubicBezTo>
                <a:cubicBezTo>
                  <a:pt x="5501148" y="2069691"/>
                  <a:pt x="4336027" y="2335161"/>
                  <a:pt x="3510116" y="2123768"/>
                </a:cubicBezTo>
                <a:cubicBezTo>
                  <a:pt x="2684206" y="1912375"/>
                  <a:pt x="2050026" y="1199536"/>
                  <a:pt x="1297858" y="973394"/>
                </a:cubicBezTo>
                <a:cubicBezTo>
                  <a:pt x="921774" y="860323"/>
                  <a:pt x="469491" y="873842"/>
                  <a:pt x="49776" y="883059"/>
                </a:cubicBezTo>
                <a:lnTo>
                  <a:pt x="0" y="883718"/>
                </a:lnTo>
                <a:close/>
              </a:path>
            </a:pathLst>
          </a:custGeom>
          <a:blipFill>
            <a:blip r:embed="rId2"/>
            <a:srcRect/>
            <a:stretch>
              <a:fillRect t="-29096" b="-2888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1CF1D62E-9ABA-4EAC-A4D0-86ED21EF9E93}"/>
              </a:ext>
            </a:extLst>
          </p:cNvPr>
          <p:cNvSpPr/>
          <p:nvPr/>
        </p:nvSpPr>
        <p:spPr>
          <a:xfrm>
            <a:off x="1672542" y="1910080"/>
            <a:ext cx="9370597" cy="36573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íṡḻïḑé">
            <a:extLst>
              <a:ext uri="{FF2B5EF4-FFF2-40B4-BE49-F238E27FC236}">
                <a16:creationId xmlns="" xmlns:a16="http://schemas.microsoft.com/office/drawing/2014/main" id="{E93EF19C-A269-4820-A843-6D42C1B9FDB6}"/>
              </a:ext>
            </a:extLst>
          </p:cNvPr>
          <p:cNvSpPr/>
          <p:nvPr/>
        </p:nvSpPr>
        <p:spPr>
          <a:xfrm>
            <a:off x="2421945" y="4098975"/>
            <a:ext cx="1021953" cy="672131"/>
          </a:xfrm>
          <a:prstGeom prst="rect">
            <a:avLst/>
          </a:prstGeom>
        </p:spPr>
        <p:txBody>
          <a:bodyPr wrap="none" lIns="90000" tIns="46800" rIns="90000" bIns="46800">
            <a:normAutofit/>
          </a:bodyPr>
          <a:lstStyle/>
          <a:p>
            <a:r>
              <a:rPr lang="en-US" altLang="zh-CN" sz="3600" dirty="0">
                <a:effectLst/>
                <a:latin typeface="Impact" panose="020B0806030902050204" pitchFamily="34" charset="0"/>
              </a:rPr>
              <a:t>40%</a:t>
            </a:r>
          </a:p>
        </p:txBody>
      </p:sp>
      <p:sp>
        <p:nvSpPr>
          <p:cNvPr id="8" name="íşľïḋé">
            <a:extLst>
              <a:ext uri="{FF2B5EF4-FFF2-40B4-BE49-F238E27FC236}">
                <a16:creationId xmlns="" xmlns:a16="http://schemas.microsoft.com/office/drawing/2014/main" id="{74435A0C-E759-4123-8AF8-EE821269782B}"/>
              </a:ext>
            </a:extLst>
          </p:cNvPr>
          <p:cNvSpPr/>
          <p:nvPr/>
        </p:nvSpPr>
        <p:spPr>
          <a:xfrm>
            <a:off x="4413848" y="4098975"/>
            <a:ext cx="1021953" cy="672131"/>
          </a:xfrm>
          <a:prstGeom prst="rect">
            <a:avLst/>
          </a:prstGeom>
        </p:spPr>
        <p:txBody>
          <a:bodyPr wrap="none" lIns="90000" tIns="46800" rIns="90000" bIns="46800">
            <a:normAutofit/>
          </a:bodyPr>
          <a:lstStyle/>
          <a:p>
            <a:r>
              <a:rPr lang="en-US" altLang="zh-CN" sz="3600" dirty="0">
                <a:effectLst/>
                <a:latin typeface="Impact" panose="020B0806030902050204" pitchFamily="34" charset="0"/>
              </a:rPr>
              <a:t>35%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D538ADCD-250A-4F03-AC3B-C50B65B8D329}"/>
              </a:ext>
            </a:extLst>
          </p:cNvPr>
          <p:cNvCxnSpPr/>
          <p:nvPr/>
        </p:nvCxnSpPr>
        <p:spPr>
          <a:xfrm>
            <a:off x="3883785" y="4220385"/>
            <a:ext cx="0" cy="1101442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îślïḓê">
            <a:extLst>
              <a:ext uri="{FF2B5EF4-FFF2-40B4-BE49-F238E27FC236}">
                <a16:creationId xmlns="" xmlns:a16="http://schemas.microsoft.com/office/drawing/2014/main" id="{7EA2DC1D-882C-4C5E-BC62-516A4D8DE65F}"/>
              </a:ext>
            </a:extLst>
          </p:cNvPr>
          <p:cNvSpPr/>
          <p:nvPr/>
        </p:nvSpPr>
        <p:spPr>
          <a:xfrm>
            <a:off x="2094680" y="4744400"/>
            <a:ext cx="1458005" cy="504279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13" name="îślïḓê">
            <a:extLst>
              <a:ext uri="{FF2B5EF4-FFF2-40B4-BE49-F238E27FC236}">
                <a16:creationId xmlns="" xmlns:a16="http://schemas.microsoft.com/office/drawing/2014/main" id="{4DBA2BA9-E718-4CB1-8F75-2507E9BC6616}"/>
              </a:ext>
            </a:extLst>
          </p:cNvPr>
          <p:cNvSpPr/>
          <p:nvPr/>
        </p:nvSpPr>
        <p:spPr>
          <a:xfrm>
            <a:off x="4086583" y="4771106"/>
            <a:ext cx="1458005" cy="504279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15" name="íṩḻíḓé">
            <a:extLst>
              <a:ext uri="{FF2B5EF4-FFF2-40B4-BE49-F238E27FC236}">
                <a16:creationId xmlns="" xmlns:a16="http://schemas.microsoft.com/office/drawing/2014/main" id="{5FF8AE59-0134-4A08-BB3D-F235E80C0DE7}"/>
              </a:ext>
            </a:extLst>
          </p:cNvPr>
          <p:cNvSpPr/>
          <p:nvPr/>
        </p:nvSpPr>
        <p:spPr>
          <a:xfrm>
            <a:off x="5819216" y="4435040"/>
            <a:ext cx="2881116" cy="67613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200" kern="0" dirty="0">
                <a:latin typeface="仓耳玄三M W05" panose="02020400000000000000" pitchFamily="18" charset="-122"/>
                <a:ea typeface="仓耳玄三M W05" panose="02020400000000000000" pitchFamily="18" charset="-122"/>
                <a:cs typeface="STFangsong" charset="-122"/>
              </a:rPr>
              <a:t>点击输入本栏的具体文字，简明扼要的说明分项内容，此为概念图解。</a:t>
            </a:r>
            <a:endParaRPr lang="zh-CN" altLang="en-US" sz="1200" dirty="0">
              <a:latin typeface="仓耳玄三M W05" panose="02020400000000000000" pitchFamily="18" charset="-122"/>
              <a:ea typeface="仓耳玄三M W05" panose="02020400000000000000" pitchFamily="18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907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378E129-25B6-48B6-BBB1-5C476B2E0776}"/>
              </a:ext>
            </a:extLst>
          </p:cNvPr>
          <p:cNvSpPr/>
          <p:nvPr/>
        </p:nvSpPr>
        <p:spPr>
          <a:xfrm>
            <a:off x="497712" y="451412"/>
            <a:ext cx="2349660" cy="6134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ED857A0B-BC9B-40CC-ACAE-DF9491157033}"/>
              </a:ext>
            </a:extLst>
          </p:cNvPr>
          <p:cNvSpPr/>
          <p:nvPr/>
        </p:nvSpPr>
        <p:spPr>
          <a:xfrm>
            <a:off x="686296" y="578734"/>
            <a:ext cx="381965" cy="38196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42545C5-B2AD-442C-A826-90BA8A6256B0}"/>
              </a:ext>
            </a:extLst>
          </p:cNvPr>
          <p:cNvSpPr txBox="1"/>
          <p:nvPr/>
        </p:nvSpPr>
        <p:spPr>
          <a:xfrm>
            <a:off x="1212944" y="538883"/>
            <a:ext cx="148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添加标题</a:t>
            </a:r>
          </a:p>
        </p:txBody>
      </p:sp>
      <p:sp>
        <p:nvSpPr>
          <p:cNvPr id="6" name="îṥḷîḑè">
            <a:extLst>
              <a:ext uri="{FF2B5EF4-FFF2-40B4-BE49-F238E27FC236}">
                <a16:creationId xmlns="" xmlns:a16="http://schemas.microsoft.com/office/drawing/2014/main" id="{2C75A96A-C9F2-43A9-8D80-CDB62B5297A2}"/>
              </a:ext>
            </a:extLst>
          </p:cNvPr>
          <p:cNvSpPr/>
          <p:nvPr/>
        </p:nvSpPr>
        <p:spPr>
          <a:xfrm>
            <a:off x="1454924" y="2612197"/>
            <a:ext cx="1575407" cy="15754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5500"/>
            <a:endParaRPr lang="zh-CN" altLang="en-US" sz="5400">
              <a:solidFill>
                <a:schemeClr val="lt1"/>
              </a:solidFill>
            </a:endParaRPr>
          </a:p>
        </p:txBody>
      </p:sp>
      <p:sp>
        <p:nvSpPr>
          <p:cNvPr id="7" name="ïṩliḓè">
            <a:extLst>
              <a:ext uri="{FF2B5EF4-FFF2-40B4-BE49-F238E27FC236}">
                <a16:creationId xmlns="" xmlns:a16="http://schemas.microsoft.com/office/drawing/2014/main" id="{8BD9866B-1802-47D8-A3A9-DE50013EB126}"/>
              </a:ext>
            </a:extLst>
          </p:cNvPr>
          <p:cNvSpPr/>
          <p:nvPr/>
        </p:nvSpPr>
        <p:spPr>
          <a:xfrm>
            <a:off x="1941653" y="3039909"/>
            <a:ext cx="601950" cy="719984"/>
          </a:xfrm>
          <a:custGeom>
            <a:avLst/>
            <a:gdLst>
              <a:gd name="connsiteX0" fmla="*/ 258823 w 506313"/>
              <a:gd name="connsiteY0" fmla="*/ 278875 h 605593"/>
              <a:gd name="connsiteX1" fmla="*/ 303122 w 506313"/>
              <a:gd name="connsiteY1" fmla="*/ 278875 h 605593"/>
              <a:gd name="connsiteX2" fmla="*/ 347513 w 506313"/>
              <a:gd name="connsiteY2" fmla="*/ 278875 h 605593"/>
              <a:gd name="connsiteX3" fmla="*/ 506313 w 506313"/>
              <a:gd name="connsiteY3" fmla="*/ 438167 h 605593"/>
              <a:gd name="connsiteX4" fmla="*/ 506313 w 506313"/>
              <a:gd name="connsiteY4" fmla="*/ 565747 h 605593"/>
              <a:gd name="connsiteX5" fmla="*/ 308339 w 506313"/>
              <a:gd name="connsiteY5" fmla="*/ 605593 h 605593"/>
              <a:gd name="connsiteX6" fmla="*/ 297265 w 506313"/>
              <a:gd name="connsiteY6" fmla="*/ 605593 h 605593"/>
              <a:gd name="connsiteX7" fmla="*/ 99291 w 506313"/>
              <a:gd name="connsiteY7" fmla="*/ 565747 h 605593"/>
              <a:gd name="connsiteX8" fmla="*/ 99291 w 506313"/>
              <a:gd name="connsiteY8" fmla="*/ 525170 h 605593"/>
              <a:gd name="connsiteX9" fmla="*/ 190910 w 506313"/>
              <a:gd name="connsiteY9" fmla="*/ 567941 h 605593"/>
              <a:gd name="connsiteX10" fmla="*/ 232280 w 506313"/>
              <a:gd name="connsiteY10" fmla="*/ 559807 h 605593"/>
              <a:gd name="connsiteX11" fmla="*/ 269898 w 506313"/>
              <a:gd name="connsiteY11" fmla="*/ 538422 h 605593"/>
              <a:gd name="connsiteX12" fmla="*/ 288386 w 506313"/>
              <a:gd name="connsiteY12" fmla="*/ 450688 h 605593"/>
              <a:gd name="connsiteX13" fmla="*/ 251501 w 506313"/>
              <a:gd name="connsiteY13" fmla="*/ 393843 h 605593"/>
              <a:gd name="connsiteX14" fmla="*/ 197500 w 506313"/>
              <a:gd name="connsiteY14" fmla="*/ 364416 h 605593"/>
              <a:gd name="connsiteX15" fmla="*/ 162079 w 506313"/>
              <a:gd name="connsiteY15" fmla="*/ 375474 h 605593"/>
              <a:gd name="connsiteX16" fmla="*/ 160614 w 506313"/>
              <a:gd name="connsiteY16" fmla="*/ 376205 h 605593"/>
              <a:gd name="connsiteX17" fmla="*/ 135536 w 506313"/>
              <a:gd name="connsiteY17" fmla="*/ 337090 h 605593"/>
              <a:gd name="connsiteX18" fmla="*/ 258823 w 506313"/>
              <a:gd name="connsiteY18" fmla="*/ 278875 h 605593"/>
              <a:gd name="connsiteX19" fmla="*/ 73299 w 506313"/>
              <a:gd name="connsiteY19" fmla="*/ 194736 h 605593"/>
              <a:gd name="connsiteX20" fmla="*/ 90425 w 506313"/>
              <a:gd name="connsiteY20" fmla="*/ 206581 h 605593"/>
              <a:gd name="connsiteX21" fmla="*/ 127401 w 506313"/>
              <a:gd name="connsiteY21" fmla="*/ 263330 h 605593"/>
              <a:gd name="connsiteX22" fmla="*/ 119255 w 506313"/>
              <a:gd name="connsiteY22" fmla="*/ 300979 h 605593"/>
              <a:gd name="connsiteX23" fmla="*/ 102232 w 506313"/>
              <a:gd name="connsiteY23" fmla="*/ 311305 h 605593"/>
              <a:gd name="connsiteX24" fmla="*/ 97839 w 506313"/>
              <a:gd name="connsiteY24" fmla="*/ 341553 h 605593"/>
              <a:gd name="connsiteX25" fmla="*/ 140671 w 506313"/>
              <a:gd name="connsiteY25" fmla="*/ 407897 h 605593"/>
              <a:gd name="connsiteX26" fmla="*/ 170233 w 506313"/>
              <a:gd name="connsiteY26" fmla="*/ 416030 h 605593"/>
              <a:gd name="connsiteX27" fmla="*/ 185701 w 506313"/>
              <a:gd name="connsiteY27" fmla="*/ 405703 h 605593"/>
              <a:gd name="connsiteX28" fmla="*/ 223408 w 506313"/>
              <a:gd name="connsiteY28" fmla="*/ 413745 h 605593"/>
              <a:gd name="connsiteX29" fmla="*/ 260291 w 506313"/>
              <a:gd name="connsiteY29" fmla="*/ 470585 h 605593"/>
              <a:gd name="connsiteX30" fmla="*/ 252238 w 506313"/>
              <a:gd name="connsiteY30" fmla="*/ 508143 h 605593"/>
              <a:gd name="connsiteX31" fmla="*/ 221211 w 506313"/>
              <a:gd name="connsiteY31" fmla="*/ 525871 h 605593"/>
              <a:gd name="connsiteX32" fmla="*/ 60131 w 506313"/>
              <a:gd name="connsiteY32" fmla="*/ 412283 h 605593"/>
              <a:gd name="connsiteX33" fmla="*/ 23248 w 506313"/>
              <a:gd name="connsiteY33" fmla="*/ 220563 h 605593"/>
              <a:gd name="connsiteX34" fmla="*/ 52810 w 506313"/>
              <a:gd name="connsiteY34" fmla="*/ 198448 h 605593"/>
              <a:gd name="connsiteX35" fmla="*/ 73299 w 506313"/>
              <a:gd name="connsiteY35" fmla="*/ 194736 h 605593"/>
              <a:gd name="connsiteX36" fmla="*/ 302449 w 506313"/>
              <a:gd name="connsiteY36" fmla="*/ 0 h 605593"/>
              <a:gd name="connsiteX37" fmla="*/ 426503 w 506313"/>
              <a:gd name="connsiteY37" fmla="*/ 123949 h 605593"/>
              <a:gd name="connsiteX38" fmla="*/ 302449 w 506313"/>
              <a:gd name="connsiteY38" fmla="*/ 247898 h 605593"/>
              <a:gd name="connsiteX39" fmla="*/ 178395 w 506313"/>
              <a:gd name="connsiteY39" fmla="*/ 123949 h 605593"/>
              <a:gd name="connsiteX40" fmla="*/ 302449 w 506313"/>
              <a:gd name="connsiteY40" fmla="*/ 0 h 60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06313" h="605593">
                <a:moveTo>
                  <a:pt x="258823" y="278875"/>
                </a:moveTo>
                <a:lnTo>
                  <a:pt x="303122" y="278875"/>
                </a:lnTo>
                <a:lnTo>
                  <a:pt x="347513" y="278875"/>
                </a:lnTo>
                <a:cubicBezTo>
                  <a:pt x="434647" y="278875"/>
                  <a:pt x="506313" y="350342"/>
                  <a:pt x="506313" y="438167"/>
                </a:cubicBezTo>
                <a:lnTo>
                  <a:pt x="506313" y="565747"/>
                </a:lnTo>
                <a:cubicBezTo>
                  <a:pt x="506313" y="565747"/>
                  <a:pt x="433183" y="605593"/>
                  <a:pt x="308339" y="605593"/>
                </a:cubicBezTo>
                <a:lnTo>
                  <a:pt x="297265" y="605593"/>
                </a:lnTo>
                <a:cubicBezTo>
                  <a:pt x="159882" y="605593"/>
                  <a:pt x="99291" y="565747"/>
                  <a:pt x="99291" y="565747"/>
                </a:cubicBezTo>
                <a:lnTo>
                  <a:pt x="99291" y="525170"/>
                </a:lnTo>
                <a:cubicBezTo>
                  <a:pt x="126658" y="550942"/>
                  <a:pt x="156953" y="567941"/>
                  <a:pt x="190910" y="567941"/>
                </a:cubicBezTo>
                <a:cubicBezTo>
                  <a:pt x="204914" y="567941"/>
                  <a:pt x="219009" y="565747"/>
                  <a:pt x="232280" y="559807"/>
                </a:cubicBezTo>
                <a:cubicBezTo>
                  <a:pt x="247748" y="553958"/>
                  <a:pt x="265505" y="541438"/>
                  <a:pt x="269898" y="538422"/>
                </a:cubicBezTo>
                <a:cubicBezTo>
                  <a:pt x="299461" y="519230"/>
                  <a:pt x="307607" y="480206"/>
                  <a:pt x="288386" y="450688"/>
                </a:cubicBezTo>
                <a:lnTo>
                  <a:pt x="251501" y="393843"/>
                </a:lnTo>
                <a:cubicBezTo>
                  <a:pt x="239602" y="375474"/>
                  <a:pt x="219009" y="364416"/>
                  <a:pt x="197500" y="364416"/>
                </a:cubicBezTo>
                <a:cubicBezTo>
                  <a:pt x="184961" y="364416"/>
                  <a:pt x="173154" y="368071"/>
                  <a:pt x="162079" y="375474"/>
                </a:cubicBezTo>
                <a:lnTo>
                  <a:pt x="160614" y="376205"/>
                </a:lnTo>
                <a:lnTo>
                  <a:pt x="135536" y="337090"/>
                </a:lnTo>
                <a:cubicBezTo>
                  <a:pt x="165008" y="301722"/>
                  <a:pt x="209398" y="278875"/>
                  <a:pt x="258823" y="278875"/>
                </a:cubicBezTo>
                <a:close/>
                <a:moveTo>
                  <a:pt x="73299" y="194736"/>
                </a:moveTo>
                <a:cubicBezTo>
                  <a:pt x="80129" y="196209"/>
                  <a:pt x="86398" y="200276"/>
                  <a:pt x="90425" y="206581"/>
                </a:cubicBezTo>
                <a:lnTo>
                  <a:pt x="127401" y="263330"/>
                </a:lnTo>
                <a:cubicBezTo>
                  <a:pt x="135546" y="275849"/>
                  <a:pt x="131794" y="292846"/>
                  <a:pt x="119255" y="300979"/>
                </a:cubicBezTo>
                <a:lnTo>
                  <a:pt x="102232" y="311305"/>
                </a:lnTo>
                <a:cubicBezTo>
                  <a:pt x="93446" y="317154"/>
                  <a:pt x="91158" y="331958"/>
                  <a:pt x="97839" y="341553"/>
                </a:cubicBezTo>
                <a:lnTo>
                  <a:pt x="140671" y="407897"/>
                </a:lnTo>
                <a:cubicBezTo>
                  <a:pt x="147353" y="417492"/>
                  <a:pt x="159891" y="421147"/>
                  <a:pt x="170233" y="416030"/>
                </a:cubicBezTo>
                <a:lnTo>
                  <a:pt x="185701" y="405703"/>
                </a:lnTo>
                <a:cubicBezTo>
                  <a:pt x="200527" y="395377"/>
                  <a:pt x="215995" y="402688"/>
                  <a:pt x="223408" y="413745"/>
                </a:cubicBezTo>
                <a:lnTo>
                  <a:pt x="260291" y="470585"/>
                </a:lnTo>
                <a:cubicBezTo>
                  <a:pt x="268437" y="483104"/>
                  <a:pt x="264776" y="500102"/>
                  <a:pt x="252238" y="508143"/>
                </a:cubicBezTo>
                <a:cubicBezTo>
                  <a:pt x="252238" y="508143"/>
                  <a:pt x="234482" y="520754"/>
                  <a:pt x="221211" y="525871"/>
                </a:cubicBezTo>
                <a:cubicBezTo>
                  <a:pt x="168037" y="548717"/>
                  <a:pt x="119255" y="504488"/>
                  <a:pt x="60131" y="412283"/>
                </a:cubicBezTo>
                <a:cubicBezTo>
                  <a:pt x="367" y="320901"/>
                  <a:pt x="-20317" y="261867"/>
                  <a:pt x="23248" y="220563"/>
                </a:cubicBezTo>
                <a:cubicBezTo>
                  <a:pt x="33590" y="210236"/>
                  <a:pt x="52810" y="198448"/>
                  <a:pt x="52810" y="198448"/>
                </a:cubicBezTo>
                <a:cubicBezTo>
                  <a:pt x="59079" y="194382"/>
                  <a:pt x="66469" y="193262"/>
                  <a:pt x="73299" y="194736"/>
                </a:cubicBezTo>
                <a:close/>
                <a:moveTo>
                  <a:pt x="302449" y="0"/>
                </a:moveTo>
                <a:cubicBezTo>
                  <a:pt x="370962" y="0"/>
                  <a:pt x="426503" y="55494"/>
                  <a:pt x="426503" y="123949"/>
                </a:cubicBezTo>
                <a:cubicBezTo>
                  <a:pt x="426503" y="192404"/>
                  <a:pt x="370962" y="247898"/>
                  <a:pt x="302449" y="247898"/>
                </a:cubicBezTo>
                <a:cubicBezTo>
                  <a:pt x="233936" y="247898"/>
                  <a:pt x="178395" y="192404"/>
                  <a:pt x="178395" y="123949"/>
                </a:cubicBezTo>
                <a:cubicBezTo>
                  <a:pt x="178395" y="55494"/>
                  <a:pt x="233936" y="0"/>
                  <a:pt x="302449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825500"/>
            <a:endParaRPr lang="zh-CN" altLang="en-US" sz="5400"/>
          </a:p>
        </p:txBody>
      </p:sp>
      <p:sp>
        <p:nvSpPr>
          <p:cNvPr id="9" name="îš1îdè">
            <a:extLst>
              <a:ext uri="{FF2B5EF4-FFF2-40B4-BE49-F238E27FC236}">
                <a16:creationId xmlns="" xmlns:a16="http://schemas.microsoft.com/office/drawing/2014/main" id="{C73B9AF4-E28F-45B9-A4C6-DD58B18D3A5D}"/>
              </a:ext>
            </a:extLst>
          </p:cNvPr>
          <p:cNvSpPr/>
          <p:nvPr/>
        </p:nvSpPr>
        <p:spPr>
          <a:xfrm>
            <a:off x="6732191" y="2630798"/>
            <a:ext cx="1575407" cy="15754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5500"/>
            <a:endParaRPr lang="zh-CN" altLang="en-US" sz="5400">
              <a:solidFill>
                <a:schemeClr val="lt1"/>
              </a:solidFill>
            </a:endParaRPr>
          </a:p>
        </p:txBody>
      </p:sp>
      <p:sp>
        <p:nvSpPr>
          <p:cNvPr id="10" name="išļïḓé">
            <a:extLst>
              <a:ext uri="{FF2B5EF4-FFF2-40B4-BE49-F238E27FC236}">
                <a16:creationId xmlns="" xmlns:a16="http://schemas.microsoft.com/office/drawing/2014/main" id="{01D8C0CF-1960-43EA-951B-D684CB6897D3}"/>
              </a:ext>
            </a:extLst>
          </p:cNvPr>
          <p:cNvSpPr/>
          <p:nvPr/>
        </p:nvSpPr>
        <p:spPr>
          <a:xfrm>
            <a:off x="7199093" y="3097737"/>
            <a:ext cx="641603" cy="641529"/>
          </a:xfrm>
          <a:custGeom>
            <a:avLst/>
            <a:gdLst>
              <a:gd name="T0" fmla="*/ 5776 w 6302"/>
              <a:gd name="T1" fmla="*/ 4472 h 6310"/>
              <a:gd name="T2" fmla="*/ 5270 w 6302"/>
              <a:gd name="T3" fmla="*/ 4866 h 6310"/>
              <a:gd name="T4" fmla="*/ 4858 w 6302"/>
              <a:gd name="T5" fmla="*/ 4866 h 6310"/>
              <a:gd name="T6" fmla="*/ 4858 w 6302"/>
              <a:gd name="T7" fmla="*/ 3708 h 6310"/>
              <a:gd name="T8" fmla="*/ 5776 w 6302"/>
              <a:gd name="T9" fmla="*/ 2634 h 6310"/>
              <a:gd name="T10" fmla="*/ 5050 w 6302"/>
              <a:gd name="T11" fmla="*/ 1594 h 6310"/>
              <a:gd name="T12" fmla="*/ 5094 w 6302"/>
              <a:gd name="T13" fmla="*/ 1179 h 6310"/>
              <a:gd name="T14" fmla="*/ 3822 w 6302"/>
              <a:gd name="T15" fmla="*/ 8 h 6310"/>
              <a:gd name="T16" fmla="*/ 2623 w 6302"/>
              <a:gd name="T17" fmla="*/ 780 h 6310"/>
              <a:gd name="T18" fmla="*/ 1936 w 6302"/>
              <a:gd name="T19" fmla="*/ 590 h 6310"/>
              <a:gd name="T20" fmla="*/ 1119 w 6302"/>
              <a:gd name="T21" fmla="*/ 1212 h 6310"/>
              <a:gd name="T22" fmla="*/ 1074 w 6302"/>
              <a:gd name="T23" fmla="*/ 1677 h 6310"/>
              <a:gd name="T24" fmla="*/ 525 w 6302"/>
              <a:gd name="T25" fmla="*/ 2634 h 6310"/>
              <a:gd name="T26" fmla="*/ 1444 w 6302"/>
              <a:gd name="T27" fmla="*/ 3706 h 6310"/>
              <a:gd name="T28" fmla="*/ 1444 w 6302"/>
              <a:gd name="T29" fmla="*/ 4866 h 6310"/>
              <a:gd name="T30" fmla="*/ 1032 w 6302"/>
              <a:gd name="T31" fmla="*/ 4866 h 6310"/>
              <a:gd name="T32" fmla="*/ 525 w 6302"/>
              <a:gd name="T33" fmla="*/ 4472 h 6310"/>
              <a:gd name="T34" fmla="*/ 0 w 6302"/>
              <a:gd name="T35" fmla="*/ 4997 h 6310"/>
              <a:gd name="T36" fmla="*/ 525 w 6302"/>
              <a:gd name="T37" fmla="*/ 5522 h 6310"/>
              <a:gd name="T38" fmla="*/ 1032 w 6302"/>
              <a:gd name="T39" fmla="*/ 5128 h 6310"/>
              <a:gd name="T40" fmla="*/ 1707 w 6302"/>
              <a:gd name="T41" fmla="*/ 5128 h 6310"/>
              <a:gd name="T42" fmla="*/ 1707 w 6302"/>
              <a:gd name="T43" fmla="*/ 3739 h 6310"/>
              <a:gd name="T44" fmla="*/ 1754 w 6302"/>
              <a:gd name="T45" fmla="*/ 3741 h 6310"/>
              <a:gd name="T46" fmla="*/ 2363 w 6302"/>
              <a:gd name="T47" fmla="*/ 3741 h 6310"/>
              <a:gd name="T48" fmla="*/ 2363 w 6302"/>
              <a:gd name="T49" fmla="*/ 5278 h 6310"/>
              <a:gd name="T50" fmla="*/ 1969 w 6302"/>
              <a:gd name="T51" fmla="*/ 5785 h 6310"/>
              <a:gd name="T52" fmla="*/ 2494 w 6302"/>
              <a:gd name="T53" fmla="*/ 6310 h 6310"/>
              <a:gd name="T54" fmla="*/ 3020 w 6302"/>
              <a:gd name="T55" fmla="*/ 5785 h 6310"/>
              <a:gd name="T56" fmla="*/ 2626 w 6302"/>
              <a:gd name="T57" fmla="*/ 5278 h 6310"/>
              <a:gd name="T58" fmla="*/ 2626 w 6302"/>
              <a:gd name="T59" fmla="*/ 3741 h 6310"/>
              <a:gd name="T60" fmla="*/ 3676 w 6302"/>
              <a:gd name="T61" fmla="*/ 3741 h 6310"/>
              <a:gd name="T62" fmla="*/ 3676 w 6302"/>
              <a:gd name="T63" fmla="*/ 5278 h 6310"/>
              <a:gd name="T64" fmla="*/ 3282 w 6302"/>
              <a:gd name="T65" fmla="*/ 5785 h 6310"/>
              <a:gd name="T66" fmla="*/ 3807 w 6302"/>
              <a:gd name="T67" fmla="*/ 6310 h 6310"/>
              <a:gd name="T68" fmla="*/ 4332 w 6302"/>
              <a:gd name="T69" fmla="*/ 5785 h 6310"/>
              <a:gd name="T70" fmla="*/ 3939 w 6302"/>
              <a:gd name="T71" fmla="*/ 5278 h 6310"/>
              <a:gd name="T72" fmla="*/ 3939 w 6302"/>
              <a:gd name="T73" fmla="*/ 3741 h 6310"/>
              <a:gd name="T74" fmla="*/ 4548 w 6302"/>
              <a:gd name="T75" fmla="*/ 3741 h 6310"/>
              <a:gd name="T76" fmla="*/ 4595 w 6302"/>
              <a:gd name="T77" fmla="*/ 3739 h 6310"/>
              <a:gd name="T78" fmla="*/ 4595 w 6302"/>
              <a:gd name="T79" fmla="*/ 5128 h 6310"/>
              <a:gd name="T80" fmla="*/ 5270 w 6302"/>
              <a:gd name="T81" fmla="*/ 5128 h 6310"/>
              <a:gd name="T82" fmla="*/ 5777 w 6302"/>
              <a:gd name="T83" fmla="*/ 5522 h 6310"/>
              <a:gd name="T84" fmla="*/ 6302 w 6302"/>
              <a:gd name="T85" fmla="*/ 4997 h 6310"/>
              <a:gd name="T86" fmla="*/ 5776 w 6302"/>
              <a:gd name="T87" fmla="*/ 4472 h 6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302" h="6310">
                <a:moveTo>
                  <a:pt x="5776" y="4472"/>
                </a:moveTo>
                <a:cubicBezTo>
                  <a:pt x="5532" y="4472"/>
                  <a:pt x="5329" y="4640"/>
                  <a:pt x="5270" y="4866"/>
                </a:cubicBezTo>
                <a:lnTo>
                  <a:pt x="4858" y="4866"/>
                </a:lnTo>
                <a:lnTo>
                  <a:pt x="4858" y="3708"/>
                </a:lnTo>
                <a:cubicBezTo>
                  <a:pt x="5405" y="3593"/>
                  <a:pt x="5776" y="3177"/>
                  <a:pt x="5776" y="2634"/>
                </a:cubicBezTo>
                <a:cubicBezTo>
                  <a:pt x="5776" y="2166"/>
                  <a:pt x="5478" y="1752"/>
                  <a:pt x="5050" y="1594"/>
                </a:cubicBezTo>
                <a:cubicBezTo>
                  <a:pt x="5089" y="1464"/>
                  <a:pt x="5103" y="1329"/>
                  <a:pt x="5094" y="1179"/>
                </a:cubicBezTo>
                <a:cubicBezTo>
                  <a:pt x="5054" y="539"/>
                  <a:pt x="4483" y="13"/>
                  <a:pt x="3822" y="8"/>
                </a:cubicBezTo>
                <a:cubicBezTo>
                  <a:pt x="3289" y="0"/>
                  <a:pt x="2820" y="318"/>
                  <a:pt x="2623" y="780"/>
                </a:cubicBezTo>
                <a:cubicBezTo>
                  <a:pt x="2430" y="636"/>
                  <a:pt x="2185" y="566"/>
                  <a:pt x="1936" y="590"/>
                </a:cubicBezTo>
                <a:cubicBezTo>
                  <a:pt x="1578" y="624"/>
                  <a:pt x="1264" y="861"/>
                  <a:pt x="1119" y="1212"/>
                </a:cubicBezTo>
                <a:cubicBezTo>
                  <a:pt x="1049" y="1379"/>
                  <a:pt x="1058" y="1564"/>
                  <a:pt x="1074" y="1677"/>
                </a:cubicBezTo>
                <a:cubicBezTo>
                  <a:pt x="738" y="1874"/>
                  <a:pt x="525" y="2239"/>
                  <a:pt x="525" y="2634"/>
                </a:cubicBezTo>
                <a:cubicBezTo>
                  <a:pt x="525" y="3167"/>
                  <a:pt x="903" y="3589"/>
                  <a:pt x="1444" y="3706"/>
                </a:cubicBezTo>
                <a:lnTo>
                  <a:pt x="1444" y="4866"/>
                </a:lnTo>
                <a:lnTo>
                  <a:pt x="1032" y="4866"/>
                </a:lnTo>
                <a:cubicBezTo>
                  <a:pt x="973" y="4640"/>
                  <a:pt x="769" y="4472"/>
                  <a:pt x="525" y="4472"/>
                </a:cubicBezTo>
                <a:cubicBezTo>
                  <a:pt x="235" y="4472"/>
                  <a:pt x="0" y="4707"/>
                  <a:pt x="0" y="4997"/>
                </a:cubicBezTo>
                <a:cubicBezTo>
                  <a:pt x="0" y="5286"/>
                  <a:pt x="235" y="5522"/>
                  <a:pt x="525" y="5522"/>
                </a:cubicBezTo>
                <a:cubicBezTo>
                  <a:pt x="769" y="5522"/>
                  <a:pt x="973" y="5354"/>
                  <a:pt x="1032" y="5128"/>
                </a:cubicBezTo>
                <a:lnTo>
                  <a:pt x="1707" y="5128"/>
                </a:lnTo>
                <a:lnTo>
                  <a:pt x="1707" y="3739"/>
                </a:lnTo>
                <a:cubicBezTo>
                  <a:pt x="1722" y="3739"/>
                  <a:pt x="1738" y="3741"/>
                  <a:pt x="1754" y="3741"/>
                </a:cubicBezTo>
                <a:lnTo>
                  <a:pt x="2363" y="3741"/>
                </a:lnTo>
                <a:lnTo>
                  <a:pt x="2363" y="5278"/>
                </a:lnTo>
                <a:cubicBezTo>
                  <a:pt x="2137" y="5337"/>
                  <a:pt x="1969" y="5540"/>
                  <a:pt x="1969" y="5785"/>
                </a:cubicBezTo>
                <a:cubicBezTo>
                  <a:pt x="1969" y="6073"/>
                  <a:pt x="2204" y="6310"/>
                  <a:pt x="2494" y="6310"/>
                </a:cubicBezTo>
                <a:cubicBezTo>
                  <a:pt x="2785" y="6310"/>
                  <a:pt x="3020" y="6073"/>
                  <a:pt x="3020" y="5785"/>
                </a:cubicBezTo>
                <a:cubicBezTo>
                  <a:pt x="3020" y="5540"/>
                  <a:pt x="2852" y="5337"/>
                  <a:pt x="2626" y="5278"/>
                </a:cubicBezTo>
                <a:lnTo>
                  <a:pt x="2626" y="3741"/>
                </a:lnTo>
                <a:lnTo>
                  <a:pt x="3676" y="3741"/>
                </a:lnTo>
                <a:lnTo>
                  <a:pt x="3676" y="5278"/>
                </a:lnTo>
                <a:cubicBezTo>
                  <a:pt x="3450" y="5337"/>
                  <a:pt x="3282" y="5540"/>
                  <a:pt x="3282" y="5785"/>
                </a:cubicBezTo>
                <a:cubicBezTo>
                  <a:pt x="3282" y="6073"/>
                  <a:pt x="3517" y="6310"/>
                  <a:pt x="3807" y="6310"/>
                </a:cubicBezTo>
                <a:cubicBezTo>
                  <a:pt x="4097" y="6310"/>
                  <a:pt x="4332" y="6073"/>
                  <a:pt x="4332" y="5785"/>
                </a:cubicBezTo>
                <a:cubicBezTo>
                  <a:pt x="4332" y="5540"/>
                  <a:pt x="4164" y="5337"/>
                  <a:pt x="3939" y="5278"/>
                </a:cubicBezTo>
                <a:lnTo>
                  <a:pt x="3939" y="3741"/>
                </a:lnTo>
                <a:lnTo>
                  <a:pt x="4548" y="3741"/>
                </a:lnTo>
                <a:cubicBezTo>
                  <a:pt x="4563" y="3741"/>
                  <a:pt x="4579" y="3739"/>
                  <a:pt x="4595" y="3739"/>
                </a:cubicBezTo>
                <a:lnTo>
                  <a:pt x="4595" y="5128"/>
                </a:lnTo>
                <a:lnTo>
                  <a:pt x="5270" y="5128"/>
                </a:lnTo>
                <a:cubicBezTo>
                  <a:pt x="5329" y="5354"/>
                  <a:pt x="5532" y="5522"/>
                  <a:pt x="5777" y="5522"/>
                </a:cubicBezTo>
                <a:cubicBezTo>
                  <a:pt x="6067" y="5522"/>
                  <a:pt x="6302" y="5286"/>
                  <a:pt x="6302" y="4997"/>
                </a:cubicBezTo>
                <a:cubicBezTo>
                  <a:pt x="6302" y="4707"/>
                  <a:pt x="6067" y="4472"/>
                  <a:pt x="5776" y="4472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825500"/>
            <a:endParaRPr lang="zh-CN" altLang="en-US" sz="5400" dirty="0"/>
          </a:p>
        </p:txBody>
      </p:sp>
      <p:sp>
        <p:nvSpPr>
          <p:cNvPr id="12" name="ïś1îḋé">
            <a:extLst>
              <a:ext uri="{FF2B5EF4-FFF2-40B4-BE49-F238E27FC236}">
                <a16:creationId xmlns="" xmlns:a16="http://schemas.microsoft.com/office/drawing/2014/main" id="{D331AA90-E9CB-40B3-AC6F-7501008607D4}"/>
              </a:ext>
            </a:extLst>
          </p:cNvPr>
          <p:cNvSpPr/>
          <p:nvPr/>
        </p:nvSpPr>
        <p:spPr>
          <a:xfrm>
            <a:off x="9363151" y="2630798"/>
            <a:ext cx="1575407" cy="15754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5500"/>
            <a:endParaRPr lang="zh-CN" altLang="en-US" sz="5400">
              <a:solidFill>
                <a:schemeClr val="lt1"/>
              </a:solidFill>
            </a:endParaRPr>
          </a:p>
        </p:txBody>
      </p:sp>
      <p:sp>
        <p:nvSpPr>
          <p:cNvPr id="13" name="ïṣļïďê">
            <a:extLst>
              <a:ext uri="{FF2B5EF4-FFF2-40B4-BE49-F238E27FC236}">
                <a16:creationId xmlns="" xmlns:a16="http://schemas.microsoft.com/office/drawing/2014/main" id="{5571ACE4-E75F-4F47-B97F-DBA74B751FBB}"/>
              </a:ext>
            </a:extLst>
          </p:cNvPr>
          <p:cNvSpPr/>
          <p:nvPr/>
        </p:nvSpPr>
        <p:spPr>
          <a:xfrm>
            <a:off x="9830052" y="3098318"/>
            <a:ext cx="641604" cy="640368"/>
          </a:xfrm>
          <a:custGeom>
            <a:avLst/>
            <a:gdLst>
              <a:gd name="T0" fmla="*/ 325 w 333"/>
              <a:gd name="T1" fmla="*/ 136 h 333"/>
              <a:gd name="T2" fmla="*/ 295 w 333"/>
              <a:gd name="T3" fmla="*/ 132 h 333"/>
              <a:gd name="T4" fmla="*/ 282 w 333"/>
              <a:gd name="T5" fmla="*/ 100 h 333"/>
              <a:gd name="T6" fmla="*/ 301 w 333"/>
              <a:gd name="T7" fmla="*/ 77 h 333"/>
              <a:gd name="T8" fmla="*/ 300 w 333"/>
              <a:gd name="T9" fmla="*/ 64 h 333"/>
              <a:gd name="T10" fmla="*/ 269 w 333"/>
              <a:gd name="T11" fmla="*/ 33 h 333"/>
              <a:gd name="T12" fmla="*/ 257 w 333"/>
              <a:gd name="T13" fmla="*/ 33 h 333"/>
              <a:gd name="T14" fmla="*/ 233 w 333"/>
              <a:gd name="T15" fmla="*/ 51 h 333"/>
              <a:gd name="T16" fmla="*/ 201 w 333"/>
              <a:gd name="T17" fmla="*/ 38 h 333"/>
              <a:gd name="T18" fmla="*/ 198 w 333"/>
              <a:gd name="T19" fmla="*/ 8 h 333"/>
              <a:gd name="T20" fmla="*/ 188 w 333"/>
              <a:gd name="T21" fmla="*/ 0 h 333"/>
              <a:gd name="T22" fmla="*/ 145 w 333"/>
              <a:gd name="T23" fmla="*/ 0 h 333"/>
              <a:gd name="T24" fmla="*/ 136 w 333"/>
              <a:gd name="T25" fmla="*/ 8 h 333"/>
              <a:gd name="T26" fmla="*/ 132 w 333"/>
              <a:gd name="T27" fmla="*/ 38 h 333"/>
              <a:gd name="T28" fmla="*/ 100 w 333"/>
              <a:gd name="T29" fmla="*/ 51 h 333"/>
              <a:gd name="T30" fmla="*/ 77 w 333"/>
              <a:gd name="T31" fmla="*/ 33 h 333"/>
              <a:gd name="T32" fmla="*/ 64 w 333"/>
              <a:gd name="T33" fmla="*/ 33 h 333"/>
              <a:gd name="T34" fmla="*/ 33 w 333"/>
              <a:gd name="T35" fmla="*/ 64 h 333"/>
              <a:gd name="T36" fmla="*/ 33 w 333"/>
              <a:gd name="T37" fmla="*/ 77 h 333"/>
              <a:gd name="T38" fmla="*/ 51 w 333"/>
              <a:gd name="T39" fmla="*/ 100 h 333"/>
              <a:gd name="T40" fmla="*/ 38 w 333"/>
              <a:gd name="T41" fmla="*/ 132 h 333"/>
              <a:gd name="T42" fmla="*/ 8 w 333"/>
              <a:gd name="T43" fmla="*/ 136 h 333"/>
              <a:gd name="T44" fmla="*/ 0 w 333"/>
              <a:gd name="T45" fmla="*/ 145 h 333"/>
              <a:gd name="T46" fmla="*/ 0 w 333"/>
              <a:gd name="T47" fmla="*/ 188 h 333"/>
              <a:gd name="T48" fmla="*/ 8 w 333"/>
              <a:gd name="T49" fmla="*/ 198 h 333"/>
              <a:gd name="T50" fmla="*/ 38 w 333"/>
              <a:gd name="T51" fmla="*/ 201 h 333"/>
              <a:gd name="T52" fmla="*/ 51 w 333"/>
              <a:gd name="T53" fmla="*/ 233 h 333"/>
              <a:gd name="T54" fmla="*/ 33 w 333"/>
              <a:gd name="T55" fmla="*/ 257 h 333"/>
              <a:gd name="T56" fmla="*/ 34 w 333"/>
              <a:gd name="T57" fmla="*/ 269 h 333"/>
              <a:gd name="T58" fmla="*/ 64 w 333"/>
              <a:gd name="T59" fmla="*/ 300 h 333"/>
              <a:gd name="T60" fmla="*/ 77 w 333"/>
              <a:gd name="T61" fmla="*/ 301 h 333"/>
              <a:gd name="T62" fmla="*/ 100 w 333"/>
              <a:gd name="T63" fmla="*/ 282 h 333"/>
              <a:gd name="T64" fmla="*/ 132 w 333"/>
              <a:gd name="T65" fmla="*/ 295 h 333"/>
              <a:gd name="T66" fmla="*/ 136 w 333"/>
              <a:gd name="T67" fmla="*/ 325 h 333"/>
              <a:gd name="T68" fmla="*/ 145 w 333"/>
              <a:gd name="T69" fmla="*/ 333 h 333"/>
              <a:gd name="T70" fmla="*/ 188 w 333"/>
              <a:gd name="T71" fmla="*/ 333 h 333"/>
              <a:gd name="T72" fmla="*/ 198 w 333"/>
              <a:gd name="T73" fmla="*/ 325 h 333"/>
              <a:gd name="T74" fmla="*/ 201 w 333"/>
              <a:gd name="T75" fmla="*/ 295 h 333"/>
              <a:gd name="T76" fmla="*/ 233 w 333"/>
              <a:gd name="T77" fmla="*/ 282 h 333"/>
              <a:gd name="T78" fmla="*/ 257 w 333"/>
              <a:gd name="T79" fmla="*/ 301 h 333"/>
              <a:gd name="T80" fmla="*/ 269 w 333"/>
              <a:gd name="T81" fmla="*/ 300 h 333"/>
              <a:gd name="T82" fmla="*/ 300 w 333"/>
              <a:gd name="T83" fmla="*/ 269 h 333"/>
              <a:gd name="T84" fmla="*/ 301 w 333"/>
              <a:gd name="T85" fmla="*/ 257 h 333"/>
              <a:gd name="T86" fmla="*/ 282 w 333"/>
              <a:gd name="T87" fmla="*/ 233 h 333"/>
              <a:gd name="T88" fmla="*/ 295 w 333"/>
              <a:gd name="T89" fmla="*/ 201 h 333"/>
              <a:gd name="T90" fmla="*/ 325 w 333"/>
              <a:gd name="T91" fmla="*/ 198 h 333"/>
              <a:gd name="T92" fmla="*/ 333 w 333"/>
              <a:gd name="T93" fmla="*/ 188 h 333"/>
              <a:gd name="T94" fmla="*/ 333 w 333"/>
              <a:gd name="T95" fmla="*/ 145 h 333"/>
              <a:gd name="T96" fmla="*/ 325 w 333"/>
              <a:gd name="T97" fmla="*/ 136 h 333"/>
              <a:gd name="T98" fmla="*/ 167 w 333"/>
              <a:gd name="T99" fmla="*/ 250 h 333"/>
              <a:gd name="T100" fmla="*/ 83 w 333"/>
              <a:gd name="T101" fmla="*/ 167 h 333"/>
              <a:gd name="T102" fmla="*/ 167 w 333"/>
              <a:gd name="T103" fmla="*/ 83 h 333"/>
              <a:gd name="T104" fmla="*/ 250 w 333"/>
              <a:gd name="T105" fmla="*/ 167 h 333"/>
              <a:gd name="T106" fmla="*/ 167 w 333"/>
              <a:gd name="T107" fmla="*/ 25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33" h="333">
                <a:moveTo>
                  <a:pt x="325" y="136"/>
                </a:moveTo>
                <a:lnTo>
                  <a:pt x="295" y="132"/>
                </a:lnTo>
                <a:cubicBezTo>
                  <a:pt x="292" y="121"/>
                  <a:pt x="288" y="110"/>
                  <a:pt x="282" y="100"/>
                </a:cubicBezTo>
                <a:lnTo>
                  <a:pt x="301" y="77"/>
                </a:lnTo>
                <a:cubicBezTo>
                  <a:pt x="303" y="73"/>
                  <a:pt x="303" y="67"/>
                  <a:pt x="300" y="64"/>
                </a:cubicBezTo>
                <a:lnTo>
                  <a:pt x="269" y="33"/>
                </a:lnTo>
                <a:cubicBezTo>
                  <a:pt x="266" y="30"/>
                  <a:pt x="260" y="30"/>
                  <a:pt x="257" y="33"/>
                </a:cubicBezTo>
                <a:lnTo>
                  <a:pt x="233" y="51"/>
                </a:lnTo>
                <a:cubicBezTo>
                  <a:pt x="223" y="45"/>
                  <a:pt x="213" y="41"/>
                  <a:pt x="201" y="38"/>
                </a:cubicBezTo>
                <a:lnTo>
                  <a:pt x="198" y="8"/>
                </a:lnTo>
                <a:cubicBezTo>
                  <a:pt x="197" y="4"/>
                  <a:pt x="193" y="0"/>
                  <a:pt x="188" y="0"/>
                </a:cubicBezTo>
                <a:lnTo>
                  <a:pt x="145" y="0"/>
                </a:lnTo>
                <a:cubicBezTo>
                  <a:pt x="140" y="0"/>
                  <a:pt x="136" y="4"/>
                  <a:pt x="136" y="8"/>
                </a:cubicBezTo>
                <a:lnTo>
                  <a:pt x="132" y="38"/>
                </a:lnTo>
                <a:cubicBezTo>
                  <a:pt x="121" y="41"/>
                  <a:pt x="110" y="46"/>
                  <a:pt x="100" y="51"/>
                </a:cubicBezTo>
                <a:lnTo>
                  <a:pt x="77" y="33"/>
                </a:lnTo>
                <a:cubicBezTo>
                  <a:pt x="73" y="30"/>
                  <a:pt x="67" y="30"/>
                  <a:pt x="64" y="33"/>
                </a:cubicBezTo>
                <a:lnTo>
                  <a:pt x="33" y="64"/>
                </a:lnTo>
                <a:cubicBezTo>
                  <a:pt x="30" y="67"/>
                  <a:pt x="30" y="73"/>
                  <a:pt x="33" y="77"/>
                </a:cubicBezTo>
                <a:lnTo>
                  <a:pt x="51" y="100"/>
                </a:lnTo>
                <a:cubicBezTo>
                  <a:pt x="45" y="110"/>
                  <a:pt x="41" y="121"/>
                  <a:pt x="38" y="132"/>
                </a:cubicBezTo>
                <a:lnTo>
                  <a:pt x="8" y="136"/>
                </a:lnTo>
                <a:cubicBezTo>
                  <a:pt x="4" y="136"/>
                  <a:pt x="0" y="140"/>
                  <a:pt x="0" y="145"/>
                </a:cubicBezTo>
                <a:lnTo>
                  <a:pt x="0" y="188"/>
                </a:lnTo>
                <a:cubicBezTo>
                  <a:pt x="0" y="193"/>
                  <a:pt x="4" y="197"/>
                  <a:pt x="8" y="198"/>
                </a:cubicBezTo>
                <a:lnTo>
                  <a:pt x="38" y="201"/>
                </a:lnTo>
                <a:cubicBezTo>
                  <a:pt x="41" y="213"/>
                  <a:pt x="46" y="223"/>
                  <a:pt x="51" y="233"/>
                </a:cubicBezTo>
                <a:lnTo>
                  <a:pt x="33" y="257"/>
                </a:lnTo>
                <a:cubicBezTo>
                  <a:pt x="30" y="260"/>
                  <a:pt x="30" y="266"/>
                  <a:pt x="34" y="269"/>
                </a:cubicBezTo>
                <a:lnTo>
                  <a:pt x="64" y="300"/>
                </a:lnTo>
                <a:cubicBezTo>
                  <a:pt x="67" y="303"/>
                  <a:pt x="73" y="303"/>
                  <a:pt x="77" y="301"/>
                </a:cubicBezTo>
                <a:lnTo>
                  <a:pt x="100" y="282"/>
                </a:lnTo>
                <a:cubicBezTo>
                  <a:pt x="110" y="288"/>
                  <a:pt x="121" y="292"/>
                  <a:pt x="132" y="295"/>
                </a:cubicBezTo>
                <a:lnTo>
                  <a:pt x="136" y="325"/>
                </a:lnTo>
                <a:cubicBezTo>
                  <a:pt x="136" y="330"/>
                  <a:pt x="140" y="333"/>
                  <a:pt x="145" y="333"/>
                </a:cubicBezTo>
                <a:lnTo>
                  <a:pt x="188" y="333"/>
                </a:lnTo>
                <a:cubicBezTo>
                  <a:pt x="193" y="333"/>
                  <a:pt x="197" y="330"/>
                  <a:pt x="198" y="325"/>
                </a:cubicBezTo>
                <a:lnTo>
                  <a:pt x="201" y="295"/>
                </a:lnTo>
                <a:cubicBezTo>
                  <a:pt x="213" y="292"/>
                  <a:pt x="223" y="288"/>
                  <a:pt x="233" y="282"/>
                </a:cubicBezTo>
                <a:lnTo>
                  <a:pt x="257" y="301"/>
                </a:lnTo>
                <a:cubicBezTo>
                  <a:pt x="260" y="303"/>
                  <a:pt x="266" y="303"/>
                  <a:pt x="269" y="300"/>
                </a:cubicBezTo>
                <a:lnTo>
                  <a:pt x="300" y="269"/>
                </a:lnTo>
                <a:cubicBezTo>
                  <a:pt x="303" y="266"/>
                  <a:pt x="303" y="260"/>
                  <a:pt x="301" y="257"/>
                </a:cubicBezTo>
                <a:lnTo>
                  <a:pt x="282" y="233"/>
                </a:lnTo>
                <a:cubicBezTo>
                  <a:pt x="288" y="223"/>
                  <a:pt x="292" y="213"/>
                  <a:pt x="295" y="201"/>
                </a:cubicBezTo>
                <a:lnTo>
                  <a:pt x="325" y="198"/>
                </a:lnTo>
                <a:cubicBezTo>
                  <a:pt x="330" y="197"/>
                  <a:pt x="333" y="193"/>
                  <a:pt x="333" y="188"/>
                </a:cubicBezTo>
                <a:lnTo>
                  <a:pt x="333" y="145"/>
                </a:lnTo>
                <a:cubicBezTo>
                  <a:pt x="333" y="140"/>
                  <a:pt x="330" y="136"/>
                  <a:pt x="325" y="136"/>
                </a:cubicBezTo>
                <a:close/>
                <a:moveTo>
                  <a:pt x="167" y="250"/>
                </a:moveTo>
                <a:cubicBezTo>
                  <a:pt x="121" y="250"/>
                  <a:pt x="83" y="213"/>
                  <a:pt x="83" y="167"/>
                </a:cubicBezTo>
                <a:cubicBezTo>
                  <a:pt x="83" y="121"/>
                  <a:pt x="121" y="83"/>
                  <a:pt x="167" y="83"/>
                </a:cubicBezTo>
                <a:cubicBezTo>
                  <a:pt x="213" y="83"/>
                  <a:pt x="250" y="121"/>
                  <a:pt x="250" y="167"/>
                </a:cubicBezTo>
                <a:cubicBezTo>
                  <a:pt x="250" y="213"/>
                  <a:pt x="213" y="250"/>
                  <a:pt x="167" y="25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825500"/>
            <a:endParaRPr lang="zh-CN" altLang="en-US" sz="5400"/>
          </a:p>
        </p:txBody>
      </p:sp>
      <p:sp>
        <p:nvSpPr>
          <p:cNvPr id="15" name="iṩ1iďé">
            <a:extLst>
              <a:ext uri="{FF2B5EF4-FFF2-40B4-BE49-F238E27FC236}">
                <a16:creationId xmlns="" xmlns:a16="http://schemas.microsoft.com/office/drawing/2014/main" id="{ECE5B35A-5263-4362-BA04-ED5DD253205D}"/>
              </a:ext>
            </a:extLst>
          </p:cNvPr>
          <p:cNvSpPr/>
          <p:nvPr/>
        </p:nvSpPr>
        <p:spPr>
          <a:xfrm>
            <a:off x="4172350" y="2629176"/>
            <a:ext cx="1575407" cy="15754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5500"/>
            <a:endParaRPr lang="zh-CN" altLang="en-US" sz="5400" dirty="0">
              <a:solidFill>
                <a:schemeClr val="lt1"/>
              </a:solidFill>
            </a:endParaRPr>
          </a:p>
        </p:txBody>
      </p:sp>
      <p:sp>
        <p:nvSpPr>
          <p:cNvPr id="16" name="ïṧļîḓe">
            <a:extLst>
              <a:ext uri="{FF2B5EF4-FFF2-40B4-BE49-F238E27FC236}">
                <a16:creationId xmlns="" xmlns:a16="http://schemas.microsoft.com/office/drawing/2014/main" id="{F9101148-A2FE-4EF4-831E-B0138A14E7A6}"/>
              </a:ext>
            </a:extLst>
          </p:cNvPr>
          <p:cNvSpPr/>
          <p:nvPr/>
        </p:nvSpPr>
        <p:spPr>
          <a:xfrm>
            <a:off x="4640072" y="3096078"/>
            <a:ext cx="639963" cy="641603"/>
          </a:xfrm>
          <a:custGeom>
            <a:avLst/>
            <a:gdLst>
              <a:gd name="connsiteX0" fmla="*/ 283655 w 606580"/>
              <a:gd name="connsiteY0" fmla="*/ 180789 h 608133"/>
              <a:gd name="connsiteX1" fmla="*/ 463969 w 606580"/>
              <a:gd name="connsiteY1" fmla="*/ 329895 h 608133"/>
              <a:gd name="connsiteX2" fmla="*/ 467288 w 606580"/>
              <a:gd name="connsiteY2" fmla="*/ 329803 h 608133"/>
              <a:gd name="connsiteX3" fmla="*/ 606580 w 606580"/>
              <a:gd name="connsiteY3" fmla="*/ 468968 h 608133"/>
              <a:gd name="connsiteX4" fmla="*/ 467288 w 606580"/>
              <a:gd name="connsiteY4" fmla="*/ 608133 h 608133"/>
              <a:gd name="connsiteX5" fmla="*/ 92278 w 606580"/>
              <a:gd name="connsiteY5" fmla="*/ 608133 h 608133"/>
              <a:gd name="connsiteX6" fmla="*/ 0 w 606580"/>
              <a:gd name="connsiteY6" fmla="*/ 508177 h 608133"/>
              <a:gd name="connsiteX7" fmla="*/ 100113 w 606580"/>
              <a:gd name="connsiteY7" fmla="*/ 408221 h 608133"/>
              <a:gd name="connsiteX8" fmla="*/ 105829 w 606580"/>
              <a:gd name="connsiteY8" fmla="*/ 408774 h 608133"/>
              <a:gd name="connsiteX9" fmla="*/ 100113 w 606580"/>
              <a:gd name="connsiteY9" fmla="*/ 364042 h 608133"/>
              <a:gd name="connsiteX10" fmla="*/ 283655 w 606580"/>
              <a:gd name="connsiteY10" fmla="*/ 180789 h 608133"/>
              <a:gd name="connsiteX11" fmla="*/ 399230 w 606580"/>
              <a:gd name="connsiteY11" fmla="*/ 97945 h 608133"/>
              <a:gd name="connsiteX12" fmla="*/ 506377 w 606580"/>
              <a:gd name="connsiteY12" fmla="*/ 204910 h 608133"/>
              <a:gd name="connsiteX13" fmla="*/ 476133 w 606580"/>
              <a:gd name="connsiteY13" fmla="*/ 235195 h 608133"/>
              <a:gd name="connsiteX14" fmla="*/ 445888 w 606580"/>
              <a:gd name="connsiteY14" fmla="*/ 204910 h 608133"/>
              <a:gd name="connsiteX15" fmla="*/ 399230 w 606580"/>
              <a:gd name="connsiteY15" fmla="*/ 158424 h 608133"/>
              <a:gd name="connsiteX16" fmla="*/ 368986 w 606580"/>
              <a:gd name="connsiteY16" fmla="*/ 128230 h 608133"/>
              <a:gd name="connsiteX17" fmla="*/ 399230 w 606580"/>
              <a:gd name="connsiteY17" fmla="*/ 97945 h 608133"/>
              <a:gd name="connsiteX18" fmla="*/ 403459 w 606580"/>
              <a:gd name="connsiteY18" fmla="*/ 0 h 608133"/>
              <a:gd name="connsiteX19" fmla="*/ 403552 w 606580"/>
              <a:gd name="connsiteY19" fmla="*/ 0 h 608133"/>
              <a:gd name="connsiteX20" fmla="*/ 604533 w 606580"/>
              <a:gd name="connsiteY20" fmla="*/ 200633 h 608133"/>
              <a:gd name="connsiteX21" fmla="*/ 574294 w 606580"/>
              <a:gd name="connsiteY21" fmla="*/ 230820 h 608133"/>
              <a:gd name="connsiteX22" fmla="*/ 574201 w 606580"/>
              <a:gd name="connsiteY22" fmla="*/ 230820 h 608133"/>
              <a:gd name="connsiteX23" fmla="*/ 543962 w 606580"/>
              <a:gd name="connsiteY23" fmla="*/ 200633 h 608133"/>
              <a:gd name="connsiteX24" fmla="*/ 403552 w 606580"/>
              <a:gd name="connsiteY24" fmla="*/ 60466 h 608133"/>
              <a:gd name="connsiteX25" fmla="*/ 403459 w 606580"/>
              <a:gd name="connsiteY25" fmla="*/ 60466 h 608133"/>
              <a:gd name="connsiteX26" fmla="*/ 373220 w 606580"/>
              <a:gd name="connsiteY26" fmla="*/ 30187 h 608133"/>
              <a:gd name="connsiteX27" fmla="*/ 403459 w 606580"/>
              <a:gd name="connsiteY27" fmla="*/ 0 h 60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6580" h="608133">
                <a:moveTo>
                  <a:pt x="283655" y="180789"/>
                </a:moveTo>
                <a:cubicBezTo>
                  <a:pt x="373351" y="180789"/>
                  <a:pt x="447929" y="245034"/>
                  <a:pt x="463969" y="329895"/>
                </a:cubicBezTo>
                <a:cubicBezTo>
                  <a:pt x="465075" y="329895"/>
                  <a:pt x="466089" y="329803"/>
                  <a:pt x="467288" y="329803"/>
                </a:cubicBezTo>
                <a:cubicBezTo>
                  <a:pt x="544263" y="329803"/>
                  <a:pt x="606580" y="392022"/>
                  <a:pt x="606580" y="468968"/>
                </a:cubicBezTo>
                <a:cubicBezTo>
                  <a:pt x="606580" y="545730"/>
                  <a:pt x="544263" y="608133"/>
                  <a:pt x="467288" y="608133"/>
                </a:cubicBezTo>
                <a:lnTo>
                  <a:pt x="92278" y="608133"/>
                </a:lnTo>
                <a:cubicBezTo>
                  <a:pt x="40101" y="604636"/>
                  <a:pt x="0" y="561101"/>
                  <a:pt x="0" y="508177"/>
                </a:cubicBezTo>
                <a:cubicBezTo>
                  <a:pt x="0" y="452953"/>
                  <a:pt x="44802" y="408221"/>
                  <a:pt x="100113" y="408221"/>
                </a:cubicBezTo>
                <a:cubicBezTo>
                  <a:pt x="102049" y="408221"/>
                  <a:pt x="103893" y="408589"/>
                  <a:pt x="105829" y="408774"/>
                </a:cubicBezTo>
                <a:cubicBezTo>
                  <a:pt x="102234" y="394415"/>
                  <a:pt x="100113" y="379505"/>
                  <a:pt x="100113" y="364042"/>
                </a:cubicBezTo>
                <a:cubicBezTo>
                  <a:pt x="100113" y="262797"/>
                  <a:pt x="182251" y="180789"/>
                  <a:pt x="283655" y="180789"/>
                </a:cubicBezTo>
                <a:close/>
                <a:moveTo>
                  <a:pt x="399230" y="97945"/>
                </a:moveTo>
                <a:cubicBezTo>
                  <a:pt x="458336" y="97945"/>
                  <a:pt x="506377" y="145997"/>
                  <a:pt x="506377" y="204910"/>
                </a:cubicBezTo>
                <a:cubicBezTo>
                  <a:pt x="506377" y="221664"/>
                  <a:pt x="492822" y="235195"/>
                  <a:pt x="476133" y="235195"/>
                </a:cubicBezTo>
                <a:cubicBezTo>
                  <a:pt x="459443" y="235195"/>
                  <a:pt x="445888" y="221664"/>
                  <a:pt x="445888" y="204910"/>
                </a:cubicBezTo>
                <a:cubicBezTo>
                  <a:pt x="445888" y="179227"/>
                  <a:pt x="424957" y="158424"/>
                  <a:pt x="399230" y="158424"/>
                </a:cubicBezTo>
                <a:cubicBezTo>
                  <a:pt x="382541" y="158424"/>
                  <a:pt x="368986" y="144892"/>
                  <a:pt x="368986" y="128230"/>
                </a:cubicBezTo>
                <a:cubicBezTo>
                  <a:pt x="368986" y="111477"/>
                  <a:pt x="382541" y="97945"/>
                  <a:pt x="399230" y="97945"/>
                </a:cubicBezTo>
                <a:close/>
                <a:moveTo>
                  <a:pt x="403459" y="0"/>
                </a:moveTo>
                <a:lnTo>
                  <a:pt x="403552" y="0"/>
                </a:lnTo>
                <a:cubicBezTo>
                  <a:pt x="514276" y="0"/>
                  <a:pt x="604441" y="90009"/>
                  <a:pt x="604533" y="200633"/>
                </a:cubicBezTo>
                <a:cubicBezTo>
                  <a:pt x="604533" y="217291"/>
                  <a:pt x="590981" y="230820"/>
                  <a:pt x="574294" y="230820"/>
                </a:cubicBezTo>
                <a:lnTo>
                  <a:pt x="574201" y="230820"/>
                </a:lnTo>
                <a:cubicBezTo>
                  <a:pt x="557514" y="230820"/>
                  <a:pt x="543962" y="217291"/>
                  <a:pt x="543962" y="200633"/>
                </a:cubicBezTo>
                <a:cubicBezTo>
                  <a:pt x="543962" y="123325"/>
                  <a:pt x="480902" y="60466"/>
                  <a:pt x="403552" y="60466"/>
                </a:cubicBezTo>
                <a:lnTo>
                  <a:pt x="403459" y="60466"/>
                </a:lnTo>
                <a:cubicBezTo>
                  <a:pt x="386772" y="60466"/>
                  <a:pt x="373220" y="46937"/>
                  <a:pt x="373220" y="30187"/>
                </a:cubicBezTo>
                <a:cubicBezTo>
                  <a:pt x="373220" y="13529"/>
                  <a:pt x="386772" y="0"/>
                  <a:pt x="403459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825500"/>
            <a:endParaRPr lang="zh-CN" altLang="en-US" sz="5400"/>
          </a:p>
        </p:txBody>
      </p:sp>
      <p:sp>
        <p:nvSpPr>
          <p:cNvPr id="17" name="îślïḓê">
            <a:extLst>
              <a:ext uri="{FF2B5EF4-FFF2-40B4-BE49-F238E27FC236}">
                <a16:creationId xmlns="" xmlns:a16="http://schemas.microsoft.com/office/drawing/2014/main" id="{86800B3A-1270-4724-85AB-BF383C6CE539}"/>
              </a:ext>
            </a:extLst>
          </p:cNvPr>
          <p:cNvSpPr/>
          <p:nvPr/>
        </p:nvSpPr>
        <p:spPr>
          <a:xfrm>
            <a:off x="1212944" y="4820683"/>
            <a:ext cx="1817387" cy="311740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18" name="îślïḓê">
            <a:extLst>
              <a:ext uri="{FF2B5EF4-FFF2-40B4-BE49-F238E27FC236}">
                <a16:creationId xmlns="" xmlns:a16="http://schemas.microsoft.com/office/drawing/2014/main" id="{5DEDD0BE-E38A-4BE2-BD1A-3D0587D17649}"/>
              </a:ext>
            </a:extLst>
          </p:cNvPr>
          <p:cNvSpPr/>
          <p:nvPr/>
        </p:nvSpPr>
        <p:spPr>
          <a:xfrm>
            <a:off x="3947632" y="4820682"/>
            <a:ext cx="1817387" cy="311740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19" name="îślïḓê">
            <a:extLst>
              <a:ext uri="{FF2B5EF4-FFF2-40B4-BE49-F238E27FC236}">
                <a16:creationId xmlns="" xmlns:a16="http://schemas.microsoft.com/office/drawing/2014/main" id="{B7F034F2-A58D-4B2E-98FE-91921FF44806}"/>
              </a:ext>
            </a:extLst>
          </p:cNvPr>
          <p:cNvSpPr/>
          <p:nvPr/>
        </p:nvSpPr>
        <p:spPr>
          <a:xfrm>
            <a:off x="6611200" y="4822304"/>
            <a:ext cx="1817387" cy="311740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20" name="îślïḓê">
            <a:extLst>
              <a:ext uri="{FF2B5EF4-FFF2-40B4-BE49-F238E27FC236}">
                <a16:creationId xmlns="" xmlns:a16="http://schemas.microsoft.com/office/drawing/2014/main" id="{B36A8CAA-6942-4DB8-82A9-CF4E631E5611}"/>
              </a:ext>
            </a:extLst>
          </p:cNvPr>
          <p:cNvSpPr/>
          <p:nvPr/>
        </p:nvSpPr>
        <p:spPr>
          <a:xfrm>
            <a:off x="9242160" y="4822304"/>
            <a:ext cx="1817387" cy="311740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20682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378E129-25B6-48B6-BBB1-5C476B2E0776}"/>
              </a:ext>
            </a:extLst>
          </p:cNvPr>
          <p:cNvSpPr/>
          <p:nvPr/>
        </p:nvSpPr>
        <p:spPr>
          <a:xfrm>
            <a:off x="497712" y="451412"/>
            <a:ext cx="2349660" cy="6134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ED857A0B-BC9B-40CC-ACAE-DF9491157033}"/>
              </a:ext>
            </a:extLst>
          </p:cNvPr>
          <p:cNvSpPr/>
          <p:nvPr/>
        </p:nvSpPr>
        <p:spPr>
          <a:xfrm>
            <a:off x="686296" y="578734"/>
            <a:ext cx="381965" cy="38196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42545C5-B2AD-442C-A826-90BA8A6256B0}"/>
              </a:ext>
            </a:extLst>
          </p:cNvPr>
          <p:cNvSpPr txBox="1"/>
          <p:nvPr/>
        </p:nvSpPr>
        <p:spPr>
          <a:xfrm>
            <a:off x="1212944" y="538883"/>
            <a:ext cx="148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添加标题</a:t>
            </a:r>
          </a:p>
        </p:txBody>
      </p:sp>
      <p:grpSp>
        <p:nvGrpSpPr>
          <p:cNvPr id="7" name="íṡḷïḑe">
            <a:extLst>
              <a:ext uri="{FF2B5EF4-FFF2-40B4-BE49-F238E27FC236}">
                <a16:creationId xmlns="" xmlns:a16="http://schemas.microsoft.com/office/drawing/2014/main" id="{560340E5-8453-4B14-8452-742DEFD3794B}"/>
              </a:ext>
            </a:extLst>
          </p:cNvPr>
          <p:cNvGrpSpPr/>
          <p:nvPr/>
        </p:nvGrpSpPr>
        <p:grpSpPr>
          <a:xfrm>
            <a:off x="5496546" y="5354358"/>
            <a:ext cx="5629667" cy="118105"/>
            <a:chOff x="-1348120" y="5777968"/>
            <a:chExt cx="9361040" cy="187524"/>
          </a:xfrm>
        </p:grpSpPr>
        <p:sp>
          <p:nvSpPr>
            <p:cNvPr id="15" name="íšľïḓè">
              <a:extLst>
                <a:ext uri="{FF2B5EF4-FFF2-40B4-BE49-F238E27FC236}">
                  <a16:creationId xmlns="" xmlns:a16="http://schemas.microsoft.com/office/drawing/2014/main" id="{C1AF01B6-06C8-4C45-8706-F958367923CB}"/>
                </a:ext>
              </a:extLst>
            </p:cNvPr>
            <p:cNvSpPr/>
            <p:nvPr/>
          </p:nvSpPr>
          <p:spPr>
            <a:xfrm flipV="1">
              <a:off x="-1348120" y="5928916"/>
              <a:ext cx="9361040" cy="36576"/>
            </a:xfrm>
            <a:prstGeom prst="trapezoid">
              <a:avLst>
                <a:gd name="adj" fmla="val 814192"/>
              </a:avLst>
            </a:prstGeom>
            <a:solidFill>
              <a:srgbClr val="80808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091">
                <a:solidFill>
                  <a:schemeClr val="bg1"/>
                </a:solidFill>
              </a:endParaRPr>
            </a:p>
          </p:txBody>
        </p:sp>
        <p:sp>
          <p:nvSpPr>
            <p:cNvPr id="16" name="íSļîḍé">
              <a:extLst>
                <a:ext uri="{FF2B5EF4-FFF2-40B4-BE49-F238E27FC236}">
                  <a16:creationId xmlns="" xmlns:a16="http://schemas.microsoft.com/office/drawing/2014/main" id="{2755364B-68FE-45F2-B2D4-2B413AB949FE}"/>
                </a:ext>
              </a:extLst>
            </p:cNvPr>
            <p:cNvSpPr/>
            <p:nvPr/>
          </p:nvSpPr>
          <p:spPr>
            <a:xfrm>
              <a:off x="-1348120" y="5777968"/>
              <a:ext cx="9361040" cy="15109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09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i$ļîḓé">
            <a:extLst>
              <a:ext uri="{FF2B5EF4-FFF2-40B4-BE49-F238E27FC236}">
                <a16:creationId xmlns="" xmlns:a16="http://schemas.microsoft.com/office/drawing/2014/main" id="{16C41C58-C272-44B4-BD04-99E303FFCAC9}"/>
              </a:ext>
            </a:extLst>
          </p:cNvPr>
          <p:cNvGrpSpPr/>
          <p:nvPr/>
        </p:nvGrpSpPr>
        <p:grpSpPr>
          <a:xfrm>
            <a:off x="5976072" y="2359614"/>
            <a:ext cx="4670614" cy="2960156"/>
            <a:chOff x="-375492" y="1139528"/>
            <a:chExt cx="7415785" cy="4700016"/>
          </a:xfrm>
        </p:grpSpPr>
        <p:grpSp>
          <p:nvGrpSpPr>
            <p:cNvPr id="10" name="îśḻïďè">
              <a:extLst>
                <a:ext uri="{FF2B5EF4-FFF2-40B4-BE49-F238E27FC236}">
                  <a16:creationId xmlns="" xmlns:a16="http://schemas.microsoft.com/office/drawing/2014/main" id="{1412ED84-4A33-4261-AFE3-F89004EFC7C7}"/>
                </a:ext>
              </a:extLst>
            </p:cNvPr>
            <p:cNvGrpSpPr/>
            <p:nvPr/>
          </p:nvGrpSpPr>
          <p:grpSpPr>
            <a:xfrm>
              <a:off x="-375492" y="1139528"/>
              <a:ext cx="7415785" cy="4700016"/>
              <a:chOff x="-375492" y="1139528"/>
              <a:chExt cx="7415785" cy="4700016"/>
            </a:xfrm>
          </p:grpSpPr>
          <p:sp>
            <p:nvSpPr>
              <p:cNvPr id="12" name="ïslïḋe">
                <a:extLst>
                  <a:ext uri="{FF2B5EF4-FFF2-40B4-BE49-F238E27FC236}">
                    <a16:creationId xmlns="" xmlns:a16="http://schemas.microsoft.com/office/drawing/2014/main" id="{67CCE0B3-F1C3-454C-83D0-9B6590DDB4B4}"/>
                  </a:ext>
                </a:extLst>
              </p:cNvPr>
              <p:cNvSpPr/>
              <p:nvPr/>
            </p:nvSpPr>
            <p:spPr>
              <a:xfrm>
                <a:off x="-375492" y="1139528"/>
                <a:ext cx="7415784" cy="4700016"/>
              </a:xfrm>
              <a:custGeom>
                <a:avLst/>
                <a:gdLst>
                  <a:gd name="connsiteX0" fmla="*/ 224028 w 7415784"/>
                  <a:gd name="connsiteY0" fmla="*/ 269748 h 4700016"/>
                  <a:gd name="connsiteX1" fmla="*/ 224028 w 7415784"/>
                  <a:gd name="connsiteY1" fmla="*/ 4430268 h 4700016"/>
                  <a:gd name="connsiteX2" fmla="*/ 7191756 w 7415784"/>
                  <a:gd name="connsiteY2" fmla="*/ 4430268 h 4700016"/>
                  <a:gd name="connsiteX3" fmla="*/ 7191756 w 7415784"/>
                  <a:gd name="connsiteY3" fmla="*/ 269748 h 4700016"/>
                  <a:gd name="connsiteX4" fmla="*/ 266867 w 7415784"/>
                  <a:gd name="connsiteY4" fmla="*/ 0 h 4700016"/>
                  <a:gd name="connsiteX5" fmla="*/ 7148917 w 7415784"/>
                  <a:gd name="connsiteY5" fmla="*/ 0 h 4700016"/>
                  <a:gd name="connsiteX6" fmla="*/ 7415784 w 7415784"/>
                  <a:gd name="connsiteY6" fmla="*/ 266867 h 4700016"/>
                  <a:gd name="connsiteX7" fmla="*/ 7415784 w 7415784"/>
                  <a:gd name="connsiteY7" fmla="*/ 4433149 h 4700016"/>
                  <a:gd name="connsiteX8" fmla="*/ 7148917 w 7415784"/>
                  <a:gd name="connsiteY8" fmla="*/ 4700016 h 4700016"/>
                  <a:gd name="connsiteX9" fmla="*/ 266867 w 7415784"/>
                  <a:gd name="connsiteY9" fmla="*/ 4700016 h 4700016"/>
                  <a:gd name="connsiteX10" fmla="*/ 0 w 7415784"/>
                  <a:gd name="connsiteY10" fmla="*/ 4433149 h 4700016"/>
                  <a:gd name="connsiteX11" fmla="*/ 0 w 7415784"/>
                  <a:gd name="connsiteY11" fmla="*/ 266867 h 4700016"/>
                  <a:gd name="connsiteX12" fmla="*/ 266867 w 7415784"/>
                  <a:gd name="connsiteY12" fmla="*/ 0 h 47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415784" h="4700016">
                    <a:moveTo>
                      <a:pt x="224028" y="269748"/>
                    </a:moveTo>
                    <a:lnTo>
                      <a:pt x="224028" y="4430268"/>
                    </a:lnTo>
                    <a:lnTo>
                      <a:pt x="7191756" y="4430268"/>
                    </a:lnTo>
                    <a:lnTo>
                      <a:pt x="7191756" y="269748"/>
                    </a:lnTo>
                    <a:close/>
                    <a:moveTo>
                      <a:pt x="266867" y="0"/>
                    </a:moveTo>
                    <a:lnTo>
                      <a:pt x="7148917" y="0"/>
                    </a:lnTo>
                    <a:cubicBezTo>
                      <a:pt x="7296304" y="0"/>
                      <a:pt x="7415784" y="119480"/>
                      <a:pt x="7415784" y="266867"/>
                    </a:cubicBezTo>
                    <a:lnTo>
                      <a:pt x="7415784" y="4433149"/>
                    </a:lnTo>
                    <a:cubicBezTo>
                      <a:pt x="7415784" y="4580536"/>
                      <a:pt x="7296304" y="4700016"/>
                      <a:pt x="7148917" y="4700016"/>
                    </a:cubicBezTo>
                    <a:lnTo>
                      <a:pt x="266867" y="4700016"/>
                    </a:lnTo>
                    <a:cubicBezTo>
                      <a:pt x="119480" y="4700016"/>
                      <a:pt x="0" y="4580536"/>
                      <a:pt x="0" y="4433149"/>
                    </a:cubicBezTo>
                    <a:lnTo>
                      <a:pt x="0" y="266867"/>
                    </a:lnTo>
                    <a:cubicBezTo>
                      <a:pt x="0" y="119480"/>
                      <a:pt x="119480" y="0"/>
                      <a:pt x="266867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09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îṥľíḓe">
                <a:extLst>
                  <a:ext uri="{FF2B5EF4-FFF2-40B4-BE49-F238E27FC236}">
                    <a16:creationId xmlns="" xmlns:a16="http://schemas.microsoft.com/office/drawing/2014/main" id="{0F17264D-1349-498E-B9AB-15F00C516F8D}"/>
                  </a:ext>
                </a:extLst>
              </p:cNvPr>
              <p:cNvSpPr/>
              <p:nvPr/>
            </p:nvSpPr>
            <p:spPr>
              <a:xfrm>
                <a:off x="-358011" y="1160080"/>
                <a:ext cx="7380820" cy="4658913"/>
              </a:xfrm>
              <a:custGeom>
                <a:avLst/>
                <a:gdLst>
                  <a:gd name="connsiteX0" fmla="*/ 252028 w 7380820"/>
                  <a:gd name="connsiteY0" fmla="*/ 295230 h 4658912"/>
                  <a:gd name="connsiteX1" fmla="*/ 252028 w 7380820"/>
                  <a:gd name="connsiteY1" fmla="*/ 4363682 h 4658912"/>
                  <a:gd name="connsiteX2" fmla="*/ 7128792 w 7380820"/>
                  <a:gd name="connsiteY2" fmla="*/ 4363682 h 4658912"/>
                  <a:gd name="connsiteX3" fmla="*/ 7128792 w 7380820"/>
                  <a:gd name="connsiteY3" fmla="*/ 295230 h 4658912"/>
                  <a:gd name="connsiteX4" fmla="*/ 264533 w 7380820"/>
                  <a:gd name="connsiteY4" fmla="*/ 0 h 4658912"/>
                  <a:gd name="connsiteX5" fmla="*/ 7116287 w 7380820"/>
                  <a:gd name="connsiteY5" fmla="*/ 0 h 4658912"/>
                  <a:gd name="connsiteX6" fmla="*/ 7380820 w 7380820"/>
                  <a:gd name="connsiteY6" fmla="*/ 264533 h 4658912"/>
                  <a:gd name="connsiteX7" fmla="*/ 7380820 w 7380820"/>
                  <a:gd name="connsiteY7" fmla="*/ 4394379 h 4658912"/>
                  <a:gd name="connsiteX8" fmla="*/ 7116287 w 7380820"/>
                  <a:gd name="connsiteY8" fmla="*/ 4658912 h 4658912"/>
                  <a:gd name="connsiteX9" fmla="*/ 264533 w 7380820"/>
                  <a:gd name="connsiteY9" fmla="*/ 4658912 h 4658912"/>
                  <a:gd name="connsiteX10" fmla="*/ 0 w 7380820"/>
                  <a:gd name="connsiteY10" fmla="*/ 4394379 h 4658912"/>
                  <a:gd name="connsiteX11" fmla="*/ 0 w 7380820"/>
                  <a:gd name="connsiteY11" fmla="*/ 264533 h 4658912"/>
                  <a:gd name="connsiteX12" fmla="*/ 264533 w 7380820"/>
                  <a:gd name="connsiteY12" fmla="*/ 0 h 465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80820" h="4658912">
                    <a:moveTo>
                      <a:pt x="252028" y="295230"/>
                    </a:moveTo>
                    <a:lnTo>
                      <a:pt x="252028" y="4363682"/>
                    </a:lnTo>
                    <a:lnTo>
                      <a:pt x="7128792" y="4363682"/>
                    </a:lnTo>
                    <a:lnTo>
                      <a:pt x="7128792" y="295230"/>
                    </a:lnTo>
                    <a:close/>
                    <a:moveTo>
                      <a:pt x="264533" y="0"/>
                    </a:moveTo>
                    <a:lnTo>
                      <a:pt x="7116287" y="0"/>
                    </a:lnTo>
                    <a:cubicBezTo>
                      <a:pt x="7262385" y="0"/>
                      <a:pt x="7380820" y="118435"/>
                      <a:pt x="7380820" y="264533"/>
                    </a:cubicBezTo>
                    <a:lnTo>
                      <a:pt x="7380820" y="4394379"/>
                    </a:lnTo>
                    <a:cubicBezTo>
                      <a:pt x="7380820" y="4540477"/>
                      <a:pt x="7262385" y="4658912"/>
                      <a:pt x="7116287" y="4658912"/>
                    </a:cubicBezTo>
                    <a:lnTo>
                      <a:pt x="264533" y="4658912"/>
                    </a:lnTo>
                    <a:cubicBezTo>
                      <a:pt x="118435" y="4658912"/>
                      <a:pt x="0" y="4540477"/>
                      <a:pt x="0" y="4394379"/>
                    </a:cubicBezTo>
                    <a:lnTo>
                      <a:pt x="0" y="264533"/>
                    </a:lnTo>
                    <a:cubicBezTo>
                      <a:pt x="0" y="118435"/>
                      <a:pt x="118435" y="0"/>
                      <a:pt x="2645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09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íšḷíḍe" hidden="1">
                <a:extLst>
                  <a:ext uri="{FF2B5EF4-FFF2-40B4-BE49-F238E27FC236}">
                    <a16:creationId xmlns="" xmlns:a16="http://schemas.microsoft.com/office/drawing/2014/main" id="{B2B44E31-0F49-4391-AC62-3F679350CF62}"/>
                  </a:ext>
                </a:extLst>
              </p:cNvPr>
              <p:cNvSpPr/>
              <p:nvPr/>
            </p:nvSpPr>
            <p:spPr>
              <a:xfrm>
                <a:off x="4509683" y="1139528"/>
                <a:ext cx="2530610" cy="4700016"/>
              </a:xfrm>
              <a:custGeom>
                <a:avLst/>
                <a:gdLst>
                  <a:gd name="connsiteX0" fmla="*/ 0 w 2530610"/>
                  <a:gd name="connsiteY0" fmla="*/ 0 h 4700016"/>
                  <a:gd name="connsiteX1" fmla="*/ 2263743 w 2530610"/>
                  <a:gd name="connsiteY1" fmla="*/ 0 h 4700016"/>
                  <a:gd name="connsiteX2" fmla="*/ 2530610 w 2530610"/>
                  <a:gd name="connsiteY2" fmla="*/ 266867 h 4700016"/>
                  <a:gd name="connsiteX3" fmla="*/ 2530610 w 2530610"/>
                  <a:gd name="connsiteY3" fmla="*/ 4433149 h 4700016"/>
                  <a:gd name="connsiteX4" fmla="*/ 2263743 w 2530610"/>
                  <a:gd name="connsiteY4" fmla="*/ 4700016 h 4700016"/>
                  <a:gd name="connsiteX5" fmla="*/ 1961175 w 2530610"/>
                  <a:gd name="connsiteY5" fmla="*/ 4700016 h 47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30610" h="4700016">
                    <a:moveTo>
                      <a:pt x="0" y="0"/>
                    </a:moveTo>
                    <a:lnTo>
                      <a:pt x="2263743" y="0"/>
                    </a:lnTo>
                    <a:cubicBezTo>
                      <a:pt x="2411130" y="0"/>
                      <a:pt x="2530610" y="119480"/>
                      <a:pt x="2530610" y="266867"/>
                    </a:cubicBezTo>
                    <a:lnTo>
                      <a:pt x="2530610" y="4433149"/>
                    </a:lnTo>
                    <a:cubicBezTo>
                      <a:pt x="2530610" y="4580536"/>
                      <a:pt x="2411130" y="4700016"/>
                      <a:pt x="2263743" y="4700016"/>
                    </a:cubicBezTo>
                    <a:lnTo>
                      <a:pt x="1961175" y="47000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3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sz="109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ïS1ïďè">
              <a:extLst>
                <a:ext uri="{FF2B5EF4-FFF2-40B4-BE49-F238E27FC236}">
                  <a16:creationId xmlns="" xmlns:a16="http://schemas.microsoft.com/office/drawing/2014/main" id="{040EFB2C-D938-45A7-AE12-90A7D8ABBEE5}"/>
                </a:ext>
              </a:extLst>
            </p:cNvPr>
            <p:cNvSpPr/>
            <p:nvPr/>
          </p:nvSpPr>
          <p:spPr>
            <a:xfrm>
              <a:off x="3260392" y="1241052"/>
              <a:ext cx="144016" cy="144016"/>
            </a:xfrm>
            <a:prstGeom prst="ellipse">
              <a:avLst/>
            </a:prstGeom>
            <a:gradFill flip="none" rotWithShape="1">
              <a:gsLst>
                <a:gs pos="17000">
                  <a:schemeClr val="tx1"/>
                </a:gs>
                <a:gs pos="34000">
                  <a:srgbClr val="000000">
                    <a:lumMod val="84000"/>
                    <a:lumOff val="16000"/>
                  </a:srgbClr>
                </a:gs>
                <a:gs pos="100000">
                  <a:schemeClr val="bg1">
                    <a:lumMod val="50000"/>
                    <a:lumOff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1091">
                <a:solidFill>
                  <a:schemeClr val="bg1"/>
                </a:solidFill>
              </a:endParaRPr>
            </a:p>
          </p:txBody>
        </p:sp>
      </p:grpSp>
      <p:sp>
        <p:nvSpPr>
          <p:cNvPr id="9" name="ïšḷïḓè">
            <a:extLst>
              <a:ext uri="{FF2B5EF4-FFF2-40B4-BE49-F238E27FC236}">
                <a16:creationId xmlns="" xmlns:a16="http://schemas.microsoft.com/office/drawing/2014/main" id="{C5DBD2ED-6272-41D0-969E-1CAD3EEFF43A}"/>
              </a:ext>
            </a:extLst>
          </p:cNvPr>
          <p:cNvSpPr/>
          <p:nvPr/>
        </p:nvSpPr>
        <p:spPr>
          <a:xfrm>
            <a:off x="6133329" y="2533046"/>
            <a:ext cx="4339042" cy="259408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0" name="ïšļîḋe">
            <a:extLst>
              <a:ext uri="{FF2B5EF4-FFF2-40B4-BE49-F238E27FC236}">
                <a16:creationId xmlns="" xmlns:a16="http://schemas.microsoft.com/office/drawing/2014/main" id="{ABE8F88E-9C06-45DE-A38F-A4A70E538FB0}"/>
              </a:ext>
            </a:extLst>
          </p:cNvPr>
          <p:cNvSpPr/>
          <p:nvPr/>
        </p:nvSpPr>
        <p:spPr bwMode="auto">
          <a:xfrm>
            <a:off x="2656227" y="2725625"/>
            <a:ext cx="1047600" cy="10476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ïṣḷîďè">
            <a:extLst>
              <a:ext uri="{FF2B5EF4-FFF2-40B4-BE49-F238E27FC236}">
                <a16:creationId xmlns="" xmlns:a16="http://schemas.microsoft.com/office/drawing/2014/main" id="{FF71C1A1-5F54-4D9D-8C23-61B9D13486A6}"/>
              </a:ext>
            </a:extLst>
          </p:cNvPr>
          <p:cNvSpPr/>
          <p:nvPr/>
        </p:nvSpPr>
        <p:spPr bwMode="auto">
          <a:xfrm>
            <a:off x="2925953" y="2932226"/>
            <a:ext cx="508149" cy="634398"/>
          </a:xfrm>
          <a:custGeom>
            <a:avLst/>
            <a:gdLst>
              <a:gd name="T0" fmla="*/ 2110 w 2494"/>
              <a:gd name="T1" fmla="*/ 1020 h 3118"/>
              <a:gd name="T2" fmla="*/ 2035 w 2494"/>
              <a:gd name="T3" fmla="*/ 994 h 3118"/>
              <a:gd name="T4" fmla="*/ 2035 w 2494"/>
              <a:gd name="T5" fmla="*/ 627 h 3118"/>
              <a:gd name="T6" fmla="*/ 1285 w 2494"/>
              <a:gd name="T7" fmla="*/ 0 h 3118"/>
              <a:gd name="T8" fmla="*/ 536 w 2494"/>
              <a:gd name="T9" fmla="*/ 627 h 3118"/>
              <a:gd name="T10" fmla="*/ 536 w 2494"/>
              <a:gd name="T11" fmla="*/ 966 h 3118"/>
              <a:gd name="T12" fmla="*/ 383 w 2494"/>
              <a:gd name="T13" fmla="*/ 1020 h 3118"/>
              <a:gd name="T14" fmla="*/ 0 w 2494"/>
              <a:gd name="T15" fmla="*/ 1670 h 3118"/>
              <a:gd name="T16" fmla="*/ 34 w 2494"/>
              <a:gd name="T17" fmla="*/ 1890 h 3118"/>
              <a:gd name="T18" fmla="*/ 1202 w 2494"/>
              <a:gd name="T19" fmla="*/ 3089 h 3118"/>
              <a:gd name="T20" fmla="*/ 1247 w 2494"/>
              <a:gd name="T21" fmla="*/ 3118 h 3118"/>
              <a:gd name="T22" fmla="*/ 1292 w 2494"/>
              <a:gd name="T23" fmla="*/ 3089 h 3118"/>
              <a:gd name="T24" fmla="*/ 2457 w 2494"/>
              <a:gd name="T25" fmla="*/ 1898 h 3118"/>
              <a:gd name="T26" fmla="*/ 2494 w 2494"/>
              <a:gd name="T27" fmla="*/ 1670 h 3118"/>
              <a:gd name="T28" fmla="*/ 2110 w 2494"/>
              <a:gd name="T29" fmla="*/ 1020 h 3118"/>
              <a:gd name="T30" fmla="*/ 705 w 2494"/>
              <a:gd name="T31" fmla="*/ 627 h 3118"/>
              <a:gd name="T32" fmla="*/ 1285 w 2494"/>
              <a:gd name="T33" fmla="*/ 169 h 3118"/>
              <a:gd name="T34" fmla="*/ 1865 w 2494"/>
              <a:gd name="T35" fmla="*/ 627 h 3118"/>
              <a:gd name="T36" fmla="*/ 1865 w 2494"/>
              <a:gd name="T37" fmla="*/ 941 h 3118"/>
              <a:gd name="T38" fmla="*/ 1247 w 2494"/>
              <a:gd name="T39" fmla="*/ 1128 h 3118"/>
              <a:gd name="T40" fmla="*/ 705 w 2494"/>
              <a:gd name="T41" fmla="*/ 940 h 3118"/>
              <a:gd name="T42" fmla="*/ 705 w 2494"/>
              <a:gd name="T43" fmla="*/ 627 h 3118"/>
              <a:gd name="T44" fmla="*/ 705 w 2494"/>
              <a:gd name="T45" fmla="*/ 627 h 3118"/>
              <a:gd name="T46" fmla="*/ 705 w 2494"/>
              <a:gd name="T47" fmla="*/ 627 h 3118"/>
              <a:gd name="T48" fmla="*/ 2294 w 2494"/>
              <a:gd name="T49" fmla="*/ 1854 h 3118"/>
              <a:gd name="T50" fmla="*/ 1247 w 2494"/>
              <a:gd name="T51" fmla="*/ 2918 h 3118"/>
              <a:gd name="T52" fmla="*/ 197 w 2494"/>
              <a:gd name="T53" fmla="*/ 1846 h 3118"/>
              <a:gd name="T54" fmla="*/ 169 w 2494"/>
              <a:gd name="T55" fmla="*/ 1670 h 3118"/>
              <a:gd name="T56" fmla="*/ 465 w 2494"/>
              <a:gd name="T57" fmla="*/ 1168 h 3118"/>
              <a:gd name="T58" fmla="*/ 741 w 2494"/>
              <a:gd name="T59" fmla="*/ 1097 h 3118"/>
              <a:gd name="T60" fmla="*/ 1182 w 2494"/>
              <a:gd name="T61" fmla="*/ 1305 h 3118"/>
              <a:gd name="T62" fmla="*/ 1247 w 2494"/>
              <a:gd name="T63" fmla="*/ 1383 h 3118"/>
              <a:gd name="T64" fmla="*/ 1312 w 2494"/>
              <a:gd name="T65" fmla="*/ 1305 h 3118"/>
              <a:gd name="T66" fmla="*/ 2029 w 2494"/>
              <a:gd name="T67" fmla="*/ 1168 h 3118"/>
              <a:gd name="T68" fmla="*/ 2325 w 2494"/>
              <a:gd name="T69" fmla="*/ 1670 h 3118"/>
              <a:gd name="T70" fmla="*/ 2294 w 2494"/>
              <a:gd name="T71" fmla="*/ 1854 h 3118"/>
              <a:gd name="T72" fmla="*/ 2219 w 2494"/>
              <a:gd name="T73" fmla="*/ 1670 h 3118"/>
              <a:gd name="T74" fmla="*/ 2196 w 2494"/>
              <a:gd name="T75" fmla="*/ 1812 h 3118"/>
              <a:gd name="T76" fmla="*/ 2156 w 2494"/>
              <a:gd name="T77" fmla="*/ 1841 h 3118"/>
              <a:gd name="T78" fmla="*/ 2143 w 2494"/>
              <a:gd name="T79" fmla="*/ 1839 h 3118"/>
              <a:gd name="T80" fmla="*/ 2116 w 2494"/>
              <a:gd name="T81" fmla="*/ 1786 h 3118"/>
              <a:gd name="T82" fmla="*/ 2135 w 2494"/>
              <a:gd name="T83" fmla="*/ 1670 h 3118"/>
              <a:gd name="T84" fmla="*/ 1938 w 2494"/>
              <a:gd name="T85" fmla="*/ 1335 h 3118"/>
              <a:gd name="T86" fmla="*/ 1753 w 2494"/>
              <a:gd name="T87" fmla="*/ 1287 h 3118"/>
              <a:gd name="T88" fmla="*/ 1710 w 2494"/>
              <a:gd name="T89" fmla="*/ 1245 h 3118"/>
              <a:gd name="T90" fmla="*/ 1753 w 2494"/>
              <a:gd name="T91" fmla="*/ 1203 h 3118"/>
              <a:gd name="T92" fmla="*/ 1978 w 2494"/>
              <a:gd name="T93" fmla="*/ 1261 h 3118"/>
              <a:gd name="T94" fmla="*/ 2219 w 2494"/>
              <a:gd name="T95" fmla="*/ 1670 h 3118"/>
              <a:gd name="T96" fmla="*/ 1460 w 2494"/>
              <a:gd name="T97" fmla="*/ 1792 h 3118"/>
              <a:gd name="T98" fmla="*/ 1367 w 2494"/>
              <a:gd name="T99" fmla="*/ 1964 h 3118"/>
              <a:gd name="T100" fmla="*/ 1440 w 2494"/>
              <a:gd name="T101" fmla="*/ 2349 h 3118"/>
              <a:gd name="T102" fmla="*/ 1053 w 2494"/>
              <a:gd name="T103" fmla="*/ 2349 h 3118"/>
              <a:gd name="T104" fmla="*/ 1115 w 2494"/>
              <a:gd name="T105" fmla="*/ 1955 h 3118"/>
              <a:gd name="T106" fmla="*/ 1034 w 2494"/>
              <a:gd name="T107" fmla="*/ 1793 h 3118"/>
              <a:gd name="T108" fmla="*/ 1247 w 2494"/>
              <a:gd name="T109" fmla="*/ 1579 h 3118"/>
              <a:gd name="T110" fmla="*/ 1460 w 2494"/>
              <a:gd name="T111" fmla="*/ 1792 h 3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94" h="3118">
                <a:moveTo>
                  <a:pt x="2110" y="1020"/>
                </a:moveTo>
                <a:cubicBezTo>
                  <a:pt x="2086" y="1007"/>
                  <a:pt x="2060" y="1004"/>
                  <a:pt x="2035" y="994"/>
                </a:cubicBezTo>
                <a:lnTo>
                  <a:pt x="2035" y="627"/>
                </a:lnTo>
                <a:cubicBezTo>
                  <a:pt x="2035" y="246"/>
                  <a:pt x="1741" y="0"/>
                  <a:pt x="1285" y="0"/>
                </a:cubicBezTo>
                <a:cubicBezTo>
                  <a:pt x="830" y="0"/>
                  <a:pt x="536" y="246"/>
                  <a:pt x="536" y="627"/>
                </a:cubicBezTo>
                <a:lnTo>
                  <a:pt x="536" y="966"/>
                </a:lnTo>
                <a:cubicBezTo>
                  <a:pt x="484" y="981"/>
                  <a:pt x="431" y="994"/>
                  <a:pt x="383" y="1020"/>
                </a:cubicBezTo>
                <a:cubicBezTo>
                  <a:pt x="147" y="1151"/>
                  <a:pt x="0" y="1400"/>
                  <a:pt x="0" y="1670"/>
                </a:cubicBezTo>
                <a:cubicBezTo>
                  <a:pt x="0" y="1747"/>
                  <a:pt x="12" y="1824"/>
                  <a:pt x="34" y="1890"/>
                </a:cubicBezTo>
                <a:cubicBezTo>
                  <a:pt x="153" y="2425"/>
                  <a:pt x="1159" y="3063"/>
                  <a:pt x="1202" y="3089"/>
                </a:cubicBezTo>
                <a:lnTo>
                  <a:pt x="1247" y="3118"/>
                </a:lnTo>
                <a:lnTo>
                  <a:pt x="1292" y="3089"/>
                </a:lnTo>
                <a:cubicBezTo>
                  <a:pt x="1335" y="3063"/>
                  <a:pt x="2340" y="2426"/>
                  <a:pt x="2457" y="1898"/>
                </a:cubicBezTo>
                <a:cubicBezTo>
                  <a:pt x="2482" y="1824"/>
                  <a:pt x="2494" y="1748"/>
                  <a:pt x="2494" y="1670"/>
                </a:cubicBezTo>
                <a:cubicBezTo>
                  <a:pt x="2494" y="1400"/>
                  <a:pt x="2347" y="1151"/>
                  <a:pt x="2110" y="1020"/>
                </a:cubicBezTo>
                <a:close/>
                <a:moveTo>
                  <a:pt x="705" y="627"/>
                </a:moveTo>
                <a:cubicBezTo>
                  <a:pt x="705" y="202"/>
                  <a:pt x="1149" y="169"/>
                  <a:pt x="1285" y="169"/>
                </a:cubicBezTo>
                <a:cubicBezTo>
                  <a:pt x="1421" y="169"/>
                  <a:pt x="1865" y="202"/>
                  <a:pt x="1865" y="627"/>
                </a:cubicBezTo>
                <a:lnTo>
                  <a:pt x="1865" y="941"/>
                </a:lnTo>
                <a:cubicBezTo>
                  <a:pt x="1643" y="909"/>
                  <a:pt x="1411" y="973"/>
                  <a:pt x="1247" y="1128"/>
                </a:cubicBezTo>
                <a:cubicBezTo>
                  <a:pt x="1102" y="992"/>
                  <a:pt x="902" y="932"/>
                  <a:pt x="705" y="940"/>
                </a:cubicBezTo>
                <a:lnTo>
                  <a:pt x="705" y="627"/>
                </a:lnTo>
                <a:lnTo>
                  <a:pt x="705" y="627"/>
                </a:lnTo>
                <a:lnTo>
                  <a:pt x="705" y="627"/>
                </a:lnTo>
                <a:close/>
                <a:moveTo>
                  <a:pt x="2294" y="1854"/>
                </a:moveTo>
                <a:cubicBezTo>
                  <a:pt x="2212" y="2221"/>
                  <a:pt x="1549" y="2720"/>
                  <a:pt x="1247" y="2918"/>
                </a:cubicBezTo>
                <a:cubicBezTo>
                  <a:pt x="945" y="2720"/>
                  <a:pt x="281" y="2221"/>
                  <a:pt x="197" y="1846"/>
                </a:cubicBezTo>
                <a:cubicBezTo>
                  <a:pt x="179" y="1789"/>
                  <a:pt x="169" y="1729"/>
                  <a:pt x="169" y="1670"/>
                </a:cubicBezTo>
                <a:cubicBezTo>
                  <a:pt x="169" y="1461"/>
                  <a:pt x="283" y="1269"/>
                  <a:pt x="465" y="1168"/>
                </a:cubicBezTo>
                <a:cubicBezTo>
                  <a:pt x="550" y="1122"/>
                  <a:pt x="645" y="1097"/>
                  <a:pt x="741" y="1097"/>
                </a:cubicBezTo>
                <a:cubicBezTo>
                  <a:pt x="912" y="1097"/>
                  <a:pt x="1072" y="1173"/>
                  <a:pt x="1182" y="1305"/>
                </a:cubicBezTo>
                <a:lnTo>
                  <a:pt x="1247" y="1383"/>
                </a:lnTo>
                <a:lnTo>
                  <a:pt x="1312" y="1305"/>
                </a:lnTo>
                <a:cubicBezTo>
                  <a:pt x="1484" y="1098"/>
                  <a:pt x="1791" y="1039"/>
                  <a:pt x="2029" y="1168"/>
                </a:cubicBezTo>
                <a:cubicBezTo>
                  <a:pt x="2211" y="1269"/>
                  <a:pt x="2325" y="1461"/>
                  <a:pt x="2325" y="1670"/>
                </a:cubicBezTo>
                <a:cubicBezTo>
                  <a:pt x="2325" y="1729"/>
                  <a:pt x="2315" y="1789"/>
                  <a:pt x="2294" y="1854"/>
                </a:cubicBezTo>
                <a:close/>
                <a:moveTo>
                  <a:pt x="2219" y="1670"/>
                </a:moveTo>
                <a:cubicBezTo>
                  <a:pt x="2219" y="1717"/>
                  <a:pt x="2212" y="1765"/>
                  <a:pt x="2196" y="1812"/>
                </a:cubicBezTo>
                <a:cubicBezTo>
                  <a:pt x="2190" y="1830"/>
                  <a:pt x="2174" y="1841"/>
                  <a:pt x="2156" y="1841"/>
                </a:cubicBezTo>
                <a:cubicBezTo>
                  <a:pt x="2152" y="1841"/>
                  <a:pt x="2147" y="1841"/>
                  <a:pt x="2143" y="1839"/>
                </a:cubicBezTo>
                <a:cubicBezTo>
                  <a:pt x="2121" y="1832"/>
                  <a:pt x="2109" y="1809"/>
                  <a:pt x="2116" y="1786"/>
                </a:cubicBezTo>
                <a:cubicBezTo>
                  <a:pt x="2128" y="1747"/>
                  <a:pt x="2135" y="1708"/>
                  <a:pt x="2135" y="1670"/>
                </a:cubicBezTo>
                <a:cubicBezTo>
                  <a:pt x="2135" y="1530"/>
                  <a:pt x="2059" y="1402"/>
                  <a:pt x="1938" y="1335"/>
                </a:cubicBezTo>
                <a:cubicBezTo>
                  <a:pt x="1880" y="1304"/>
                  <a:pt x="1818" y="1287"/>
                  <a:pt x="1753" y="1287"/>
                </a:cubicBezTo>
                <a:cubicBezTo>
                  <a:pt x="1729" y="1287"/>
                  <a:pt x="1710" y="1269"/>
                  <a:pt x="1710" y="1245"/>
                </a:cubicBezTo>
                <a:cubicBezTo>
                  <a:pt x="1710" y="1222"/>
                  <a:pt x="1729" y="1203"/>
                  <a:pt x="1753" y="1203"/>
                </a:cubicBezTo>
                <a:cubicBezTo>
                  <a:pt x="1832" y="1203"/>
                  <a:pt x="1908" y="1222"/>
                  <a:pt x="1978" y="1261"/>
                </a:cubicBezTo>
                <a:cubicBezTo>
                  <a:pt x="2127" y="1343"/>
                  <a:pt x="2219" y="1499"/>
                  <a:pt x="2219" y="1670"/>
                </a:cubicBezTo>
                <a:close/>
                <a:moveTo>
                  <a:pt x="1460" y="1792"/>
                </a:moveTo>
                <a:cubicBezTo>
                  <a:pt x="1460" y="1864"/>
                  <a:pt x="1421" y="1925"/>
                  <a:pt x="1367" y="1964"/>
                </a:cubicBezTo>
                <a:lnTo>
                  <a:pt x="1440" y="2349"/>
                </a:lnTo>
                <a:lnTo>
                  <a:pt x="1053" y="2349"/>
                </a:lnTo>
                <a:lnTo>
                  <a:pt x="1115" y="1955"/>
                </a:lnTo>
                <a:cubicBezTo>
                  <a:pt x="1067" y="1916"/>
                  <a:pt x="1034" y="1859"/>
                  <a:pt x="1034" y="1793"/>
                </a:cubicBezTo>
                <a:cubicBezTo>
                  <a:pt x="1034" y="1675"/>
                  <a:pt x="1129" y="1579"/>
                  <a:pt x="1247" y="1579"/>
                </a:cubicBezTo>
                <a:cubicBezTo>
                  <a:pt x="1365" y="1579"/>
                  <a:pt x="1460" y="1674"/>
                  <a:pt x="1460" y="1792"/>
                </a:cubicBezTo>
                <a:close/>
              </a:path>
            </a:pathLst>
          </a:custGeom>
          <a:solidFill>
            <a:srgbClr val="4E758E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/>
          </a:p>
        </p:txBody>
      </p:sp>
      <p:sp>
        <p:nvSpPr>
          <p:cNvPr id="22" name="îślïḓê">
            <a:extLst>
              <a:ext uri="{FF2B5EF4-FFF2-40B4-BE49-F238E27FC236}">
                <a16:creationId xmlns="" xmlns:a16="http://schemas.microsoft.com/office/drawing/2014/main" id="{8FC337A2-FA93-42EC-BEAF-69BAFCB80503}"/>
              </a:ext>
            </a:extLst>
          </p:cNvPr>
          <p:cNvSpPr/>
          <p:nvPr/>
        </p:nvSpPr>
        <p:spPr>
          <a:xfrm>
            <a:off x="2408054" y="3993560"/>
            <a:ext cx="1458005" cy="504279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23" name="íṩḻíḓé">
            <a:extLst>
              <a:ext uri="{FF2B5EF4-FFF2-40B4-BE49-F238E27FC236}">
                <a16:creationId xmlns="" xmlns:a16="http://schemas.microsoft.com/office/drawing/2014/main" id="{C8C89E26-07A1-4678-9D70-FA3AF730CC35}"/>
              </a:ext>
            </a:extLst>
          </p:cNvPr>
          <p:cNvSpPr/>
          <p:nvPr/>
        </p:nvSpPr>
        <p:spPr>
          <a:xfrm>
            <a:off x="1672542" y="4424822"/>
            <a:ext cx="3014969" cy="882005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  <a:cs typeface="STFangsong" charset="-122"/>
              </a:rPr>
              <a:t>点击输入本栏的具体文字，简明扼要的说明分项内容，此为概念图解。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仓耳玄三M W05" panose="02020400000000000000" pitchFamily="18" charset="-122"/>
              <a:ea typeface="仓耳玄三M W05" panose="02020400000000000000" pitchFamily="18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340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A3D2AF9F-B91F-428D-A349-3ACA37CE9E8E}"/>
              </a:ext>
            </a:extLst>
          </p:cNvPr>
          <p:cNvGrpSpPr/>
          <p:nvPr/>
        </p:nvGrpSpPr>
        <p:grpSpPr>
          <a:xfrm>
            <a:off x="2478910" y="2001468"/>
            <a:ext cx="7234177" cy="2855063"/>
            <a:chOff x="2372810" y="1796970"/>
            <a:chExt cx="5466099" cy="2157268"/>
          </a:xfrm>
        </p:grpSpPr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2A0D547B-4007-4EE4-A99E-6D8DF8EF548D}"/>
                </a:ext>
              </a:extLst>
            </p:cNvPr>
            <p:cNvSpPr/>
            <p:nvPr/>
          </p:nvSpPr>
          <p:spPr>
            <a:xfrm>
              <a:off x="4058337" y="2203451"/>
              <a:ext cx="471740" cy="1344308"/>
            </a:xfrm>
            <a:custGeom>
              <a:avLst/>
              <a:gdLst>
                <a:gd name="connsiteX0" fmla="*/ 356884 w 713768"/>
                <a:gd name="connsiteY0" fmla="*/ 0 h 2034009"/>
                <a:gd name="connsiteX1" fmla="*/ 435043 w 713768"/>
                <a:gd name="connsiteY1" fmla="*/ 104521 h 2034009"/>
                <a:gd name="connsiteX2" fmla="*/ 713768 w 713768"/>
                <a:gd name="connsiteY2" fmla="*/ 1017004 h 2034009"/>
                <a:gd name="connsiteX3" fmla="*/ 435043 w 713768"/>
                <a:gd name="connsiteY3" fmla="*/ 1929487 h 2034009"/>
                <a:gd name="connsiteX4" fmla="*/ 356884 w 713768"/>
                <a:gd name="connsiteY4" fmla="*/ 2034009 h 2034009"/>
                <a:gd name="connsiteX5" fmla="*/ 278725 w 713768"/>
                <a:gd name="connsiteY5" fmla="*/ 1929487 h 2034009"/>
                <a:gd name="connsiteX6" fmla="*/ 0 w 713768"/>
                <a:gd name="connsiteY6" fmla="*/ 1017004 h 2034009"/>
                <a:gd name="connsiteX7" fmla="*/ 278725 w 713768"/>
                <a:gd name="connsiteY7" fmla="*/ 104521 h 2034009"/>
                <a:gd name="connsiteX8" fmla="*/ 356884 w 713768"/>
                <a:gd name="connsiteY8" fmla="*/ 0 h 203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768" h="2034009">
                  <a:moveTo>
                    <a:pt x="356884" y="0"/>
                  </a:moveTo>
                  <a:lnTo>
                    <a:pt x="435043" y="104521"/>
                  </a:lnTo>
                  <a:cubicBezTo>
                    <a:pt x="611016" y="364994"/>
                    <a:pt x="713768" y="679000"/>
                    <a:pt x="713768" y="1017004"/>
                  </a:cubicBezTo>
                  <a:cubicBezTo>
                    <a:pt x="713768" y="1355009"/>
                    <a:pt x="611016" y="1669014"/>
                    <a:pt x="435043" y="1929487"/>
                  </a:cubicBezTo>
                  <a:lnTo>
                    <a:pt x="356884" y="2034009"/>
                  </a:lnTo>
                  <a:lnTo>
                    <a:pt x="278725" y="1929487"/>
                  </a:lnTo>
                  <a:cubicBezTo>
                    <a:pt x="102753" y="1669014"/>
                    <a:pt x="0" y="1355009"/>
                    <a:pt x="0" y="1017004"/>
                  </a:cubicBezTo>
                  <a:cubicBezTo>
                    <a:pt x="0" y="679000"/>
                    <a:pt x="102753" y="364994"/>
                    <a:pt x="278725" y="104521"/>
                  </a:cubicBezTo>
                  <a:lnTo>
                    <a:pt x="356884" y="0"/>
                  </a:lnTo>
                  <a:close/>
                </a:path>
              </a:pathLst>
            </a:custGeom>
            <a:solidFill>
              <a:srgbClr val="FE990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="" xmlns:a16="http://schemas.microsoft.com/office/drawing/2014/main" id="{585CDE51-4A50-41A5-AD95-97C16D0E423D}"/>
                </a:ext>
              </a:extLst>
            </p:cNvPr>
            <p:cNvSpPr/>
            <p:nvPr/>
          </p:nvSpPr>
          <p:spPr>
            <a:xfrm>
              <a:off x="2372810" y="1796970"/>
              <a:ext cx="1921398" cy="2157268"/>
            </a:xfrm>
            <a:custGeom>
              <a:avLst/>
              <a:gdLst>
                <a:gd name="connsiteX0" fmla="*/ 1632030 w 2907176"/>
                <a:gd name="connsiteY0" fmla="*/ 0 h 3264060"/>
                <a:gd name="connsiteX1" fmla="*/ 2891384 w 2907176"/>
                <a:gd name="connsiteY1" fmla="*/ 593907 h 3264060"/>
                <a:gd name="connsiteX2" fmla="*/ 2907176 w 2907176"/>
                <a:gd name="connsiteY2" fmla="*/ 615026 h 3264060"/>
                <a:gd name="connsiteX3" fmla="*/ 2829017 w 2907176"/>
                <a:gd name="connsiteY3" fmla="*/ 719547 h 3264060"/>
                <a:gd name="connsiteX4" fmla="*/ 2550292 w 2907176"/>
                <a:gd name="connsiteY4" fmla="*/ 1632030 h 3264060"/>
                <a:gd name="connsiteX5" fmla="*/ 2829017 w 2907176"/>
                <a:gd name="connsiteY5" fmla="*/ 2544513 h 3264060"/>
                <a:gd name="connsiteX6" fmla="*/ 2907176 w 2907176"/>
                <a:gd name="connsiteY6" fmla="*/ 2649035 h 3264060"/>
                <a:gd name="connsiteX7" fmla="*/ 2891384 w 2907176"/>
                <a:gd name="connsiteY7" fmla="*/ 2670153 h 3264060"/>
                <a:gd name="connsiteX8" fmla="*/ 1632030 w 2907176"/>
                <a:gd name="connsiteY8" fmla="*/ 3264060 h 3264060"/>
                <a:gd name="connsiteX9" fmla="*/ 0 w 2907176"/>
                <a:gd name="connsiteY9" fmla="*/ 1632030 h 3264060"/>
                <a:gd name="connsiteX10" fmla="*/ 1632030 w 2907176"/>
                <a:gd name="connsiteY10" fmla="*/ 0 h 32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176" h="3264060">
                  <a:moveTo>
                    <a:pt x="1632030" y="0"/>
                  </a:moveTo>
                  <a:cubicBezTo>
                    <a:pt x="2139037" y="0"/>
                    <a:pt x="2592045" y="231193"/>
                    <a:pt x="2891384" y="593907"/>
                  </a:cubicBezTo>
                  <a:lnTo>
                    <a:pt x="2907176" y="615026"/>
                  </a:lnTo>
                  <a:lnTo>
                    <a:pt x="2829017" y="719547"/>
                  </a:lnTo>
                  <a:cubicBezTo>
                    <a:pt x="2653045" y="980020"/>
                    <a:pt x="2550292" y="1294026"/>
                    <a:pt x="2550292" y="1632030"/>
                  </a:cubicBezTo>
                  <a:cubicBezTo>
                    <a:pt x="2550292" y="1970035"/>
                    <a:pt x="2653045" y="2284040"/>
                    <a:pt x="2829017" y="2544513"/>
                  </a:cubicBezTo>
                  <a:lnTo>
                    <a:pt x="2907176" y="2649035"/>
                  </a:lnTo>
                  <a:lnTo>
                    <a:pt x="2891384" y="2670153"/>
                  </a:lnTo>
                  <a:cubicBezTo>
                    <a:pt x="2592045" y="3032867"/>
                    <a:pt x="2139037" y="3264060"/>
                    <a:pt x="1632030" y="3264060"/>
                  </a:cubicBezTo>
                  <a:cubicBezTo>
                    <a:pt x="730685" y="3264060"/>
                    <a:pt x="0" y="2533375"/>
                    <a:pt x="0" y="1632030"/>
                  </a:cubicBezTo>
                  <a:cubicBezTo>
                    <a:pt x="0" y="730685"/>
                    <a:pt x="730685" y="0"/>
                    <a:pt x="163203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1AA29669-7C0A-43F8-AF03-577104BD34C5}"/>
                </a:ext>
              </a:extLst>
            </p:cNvPr>
            <p:cNvSpPr/>
            <p:nvPr/>
          </p:nvSpPr>
          <p:spPr>
            <a:xfrm>
              <a:off x="5710696" y="2178260"/>
              <a:ext cx="504911" cy="1379840"/>
            </a:xfrm>
            <a:custGeom>
              <a:avLst/>
              <a:gdLst>
                <a:gd name="connsiteX0" fmla="*/ 248394 w 504911"/>
                <a:gd name="connsiteY0" fmla="*/ 0 h 1379840"/>
                <a:gd name="connsiteX1" fmla="*/ 258603 w 504911"/>
                <a:gd name="connsiteY1" fmla="*/ 11233 h 1379840"/>
                <a:gd name="connsiteX2" fmla="*/ 504911 w 504911"/>
                <a:gd name="connsiteY2" fmla="*/ 697344 h 1379840"/>
                <a:gd name="connsiteX3" fmla="*/ 320697 w 504911"/>
                <a:gd name="connsiteY3" fmla="*/ 1300418 h 1379840"/>
                <a:gd name="connsiteX4" fmla="*/ 261306 w 504911"/>
                <a:gd name="connsiteY4" fmla="*/ 1379840 h 1379840"/>
                <a:gd name="connsiteX5" fmla="*/ 242990 w 504911"/>
                <a:gd name="connsiteY5" fmla="*/ 1359688 h 1379840"/>
                <a:gd name="connsiteX6" fmla="*/ 0 w 504911"/>
                <a:gd name="connsiteY6" fmla="*/ 682817 h 1379840"/>
                <a:gd name="connsiteX7" fmla="*/ 242990 w 504911"/>
                <a:gd name="connsiteY7" fmla="*/ 5946 h 1379840"/>
                <a:gd name="connsiteX8" fmla="*/ 248394 w 504911"/>
                <a:gd name="connsiteY8" fmla="*/ 0 h 1379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911" h="1379840">
                  <a:moveTo>
                    <a:pt x="248394" y="0"/>
                  </a:moveTo>
                  <a:lnTo>
                    <a:pt x="258603" y="11233"/>
                  </a:lnTo>
                  <a:cubicBezTo>
                    <a:pt x="412477" y="197684"/>
                    <a:pt x="504911" y="436720"/>
                    <a:pt x="504911" y="697344"/>
                  </a:cubicBezTo>
                  <a:cubicBezTo>
                    <a:pt x="504911" y="920737"/>
                    <a:pt x="437000" y="1128268"/>
                    <a:pt x="320697" y="1300418"/>
                  </a:cubicBezTo>
                  <a:lnTo>
                    <a:pt x="261306" y="1379840"/>
                  </a:lnTo>
                  <a:lnTo>
                    <a:pt x="242990" y="1359688"/>
                  </a:lnTo>
                  <a:cubicBezTo>
                    <a:pt x="91189" y="1175748"/>
                    <a:pt x="0" y="939932"/>
                    <a:pt x="0" y="682817"/>
                  </a:cubicBezTo>
                  <a:cubicBezTo>
                    <a:pt x="0" y="425703"/>
                    <a:pt x="91189" y="189887"/>
                    <a:pt x="242990" y="5946"/>
                  </a:cubicBezTo>
                  <a:lnTo>
                    <a:pt x="248394" y="0"/>
                  </a:lnTo>
                  <a:close/>
                </a:path>
              </a:pathLst>
            </a:custGeom>
            <a:solidFill>
              <a:srgbClr val="4E758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0C9552A5-AF37-4A59-BECC-B56D95976881}"/>
                </a:ext>
              </a:extLst>
            </p:cNvPr>
            <p:cNvSpPr/>
            <p:nvPr/>
          </p:nvSpPr>
          <p:spPr>
            <a:xfrm>
              <a:off x="4294209" y="1796970"/>
              <a:ext cx="1677793" cy="2157268"/>
            </a:xfrm>
            <a:custGeom>
              <a:avLst/>
              <a:gdLst>
                <a:gd name="connsiteX0" fmla="*/ 842764 w 1677793"/>
                <a:gd name="connsiteY0" fmla="*/ 0 h 2157268"/>
                <a:gd name="connsiteX1" fmla="*/ 1605473 w 1677793"/>
                <a:gd name="connsiteY1" fmla="*/ 315925 h 2157268"/>
                <a:gd name="connsiteX2" fmla="*/ 1664881 w 1677793"/>
                <a:gd name="connsiteY2" fmla="*/ 381290 h 2157268"/>
                <a:gd name="connsiteX3" fmla="*/ 1659477 w 1677793"/>
                <a:gd name="connsiteY3" fmla="*/ 387236 h 2157268"/>
                <a:gd name="connsiteX4" fmla="*/ 1416487 w 1677793"/>
                <a:gd name="connsiteY4" fmla="*/ 1064107 h 2157268"/>
                <a:gd name="connsiteX5" fmla="*/ 1659477 w 1677793"/>
                <a:gd name="connsiteY5" fmla="*/ 1740978 h 2157268"/>
                <a:gd name="connsiteX6" fmla="*/ 1677793 w 1677793"/>
                <a:gd name="connsiteY6" fmla="*/ 1761130 h 2157268"/>
                <a:gd name="connsiteX7" fmla="*/ 1675090 w 1677793"/>
                <a:gd name="connsiteY7" fmla="*/ 1764745 h 2157268"/>
                <a:gd name="connsiteX8" fmla="*/ 842764 w 1677793"/>
                <a:gd name="connsiteY8" fmla="*/ 2157268 h 2157268"/>
                <a:gd name="connsiteX9" fmla="*/ 10437 w 1677793"/>
                <a:gd name="connsiteY9" fmla="*/ 1764746 h 2157268"/>
                <a:gd name="connsiteX10" fmla="*/ 0 w 1677793"/>
                <a:gd name="connsiteY10" fmla="*/ 1750789 h 2157268"/>
                <a:gd name="connsiteX11" fmla="*/ 51657 w 1677793"/>
                <a:gd name="connsiteY11" fmla="*/ 1681708 h 2157268"/>
                <a:gd name="connsiteX12" fmla="*/ 235870 w 1677793"/>
                <a:gd name="connsiteY12" fmla="*/ 1078634 h 2157268"/>
                <a:gd name="connsiteX13" fmla="*/ 51657 w 1677793"/>
                <a:gd name="connsiteY13" fmla="*/ 475560 h 2157268"/>
                <a:gd name="connsiteX14" fmla="*/ 0 w 1677793"/>
                <a:gd name="connsiteY14" fmla="*/ 406480 h 2157268"/>
                <a:gd name="connsiteX15" fmla="*/ 10437 w 1677793"/>
                <a:gd name="connsiteY15" fmla="*/ 392523 h 2157268"/>
                <a:gd name="connsiteX16" fmla="*/ 842764 w 1677793"/>
                <a:gd name="connsiteY16" fmla="*/ 0 h 215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77793" h="2157268">
                  <a:moveTo>
                    <a:pt x="842764" y="0"/>
                  </a:moveTo>
                  <a:cubicBezTo>
                    <a:pt x="1140621" y="0"/>
                    <a:pt x="1410279" y="120730"/>
                    <a:pt x="1605473" y="315925"/>
                  </a:cubicBezTo>
                  <a:lnTo>
                    <a:pt x="1664881" y="381290"/>
                  </a:lnTo>
                  <a:lnTo>
                    <a:pt x="1659477" y="387236"/>
                  </a:lnTo>
                  <a:cubicBezTo>
                    <a:pt x="1507676" y="571177"/>
                    <a:pt x="1416487" y="806993"/>
                    <a:pt x="1416487" y="1064107"/>
                  </a:cubicBezTo>
                  <a:cubicBezTo>
                    <a:pt x="1416487" y="1321222"/>
                    <a:pt x="1507676" y="1557038"/>
                    <a:pt x="1659477" y="1740978"/>
                  </a:cubicBezTo>
                  <a:lnTo>
                    <a:pt x="1677793" y="1761130"/>
                  </a:lnTo>
                  <a:lnTo>
                    <a:pt x="1675090" y="1764745"/>
                  </a:lnTo>
                  <a:cubicBezTo>
                    <a:pt x="1477253" y="2004469"/>
                    <a:pt x="1177853" y="2157268"/>
                    <a:pt x="842764" y="2157268"/>
                  </a:cubicBezTo>
                  <a:cubicBezTo>
                    <a:pt x="507676" y="2157268"/>
                    <a:pt x="208275" y="2004469"/>
                    <a:pt x="10437" y="1764746"/>
                  </a:cubicBezTo>
                  <a:lnTo>
                    <a:pt x="0" y="1750789"/>
                  </a:lnTo>
                  <a:lnTo>
                    <a:pt x="51657" y="1681708"/>
                  </a:lnTo>
                  <a:cubicBezTo>
                    <a:pt x="167960" y="1509558"/>
                    <a:pt x="235870" y="1302027"/>
                    <a:pt x="235870" y="1078634"/>
                  </a:cubicBezTo>
                  <a:cubicBezTo>
                    <a:pt x="235870" y="855242"/>
                    <a:pt x="167960" y="647711"/>
                    <a:pt x="51657" y="475560"/>
                  </a:cubicBezTo>
                  <a:lnTo>
                    <a:pt x="0" y="406480"/>
                  </a:lnTo>
                  <a:lnTo>
                    <a:pt x="10437" y="392523"/>
                  </a:lnTo>
                  <a:cubicBezTo>
                    <a:pt x="208275" y="152799"/>
                    <a:pt x="507676" y="0"/>
                    <a:pt x="842764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5FCCCCAB-657F-4241-8164-2963C7C02106}"/>
                </a:ext>
              </a:extLst>
            </p:cNvPr>
            <p:cNvSpPr/>
            <p:nvPr/>
          </p:nvSpPr>
          <p:spPr>
            <a:xfrm>
              <a:off x="5959089" y="1796970"/>
              <a:ext cx="1879820" cy="2128214"/>
            </a:xfrm>
            <a:custGeom>
              <a:avLst/>
              <a:gdLst>
                <a:gd name="connsiteX0" fmla="*/ 815713 w 1879820"/>
                <a:gd name="connsiteY0" fmla="*/ 0 h 2128214"/>
                <a:gd name="connsiteX1" fmla="*/ 1879820 w 1879820"/>
                <a:gd name="connsiteY1" fmla="*/ 1064107 h 2128214"/>
                <a:gd name="connsiteX2" fmla="*/ 815713 w 1879820"/>
                <a:gd name="connsiteY2" fmla="*/ 2128214 h 2128214"/>
                <a:gd name="connsiteX3" fmla="*/ 63276 w 1879820"/>
                <a:gd name="connsiteY3" fmla="*/ 1816544 h 2128214"/>
                <a:gd name="connsiteX4" fmla="*/ 12912 w 1879820"/>
                <a:gd name="connsiteY4" fmla="*/ 1761130 h 2128214"/>
                <a:gd name="connsiteX5" fmla="*/ 72303 w 1879820"/>
                <a:gd name="connsiteY5" fmla="*/ 1681708 h 2128214"/>
                <a:gd name="connsiteX6" fmla="*/ 256517 w 1879820"/>
                <a:gd name="connsiteY6" fmla="*/ 1078634 h 2128214"/>
                <a:gd name="connsiteX7" fmla="*/ 10209 w 1879820"/>
                <a:gd name="connsiteY7" fmla="*/ 392523 h 2128214"/>
                <a:gd name="connsiteX8" fmla="*/ 0 w 1879820"/>
                <a:gd name="connsiteY8" fmla="*/ 381290 h 2128214"/>
                <a:gd name="connsiteX9" fmla="*/ 63276 w 1879820"/>
                <a:gd name="connsiteY9" fmla="*/ 311670 h 2128214"/>
                <a:gd name="connsiteX10" fmla="*/ 815713 w 1879820"/>
                <a:gd name="connsiteY10" fmla="*/ 0 h 212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9820" h="2128214">
                  <a:moveTo>
                    <a:pt x="815713" y="0"/>
                  </a:moveTo>
                  <a:cubicBezTo>
                    <a:pt x="1403403" y="0"/>
                    <a:pt x="1879820" y="476417"/>
                    <a:pt x="1879820" y="1064107"/>
                  </a:cubicBezTo>
                  <a:cubicBezTo>
                    <a:pt x="1879820" y="1651797"/>
                    <a:pt x="1403403" y="2128214"/>
                    <a:pt x="815713" y="2128214"/>
                  </a:cubicBezTo>
                  <a:cubicBezTo>
                    <a:pt x="521868" y="2128214"/>
                    <a:pt x="255841" y="2009110"/>
                    <a:pt x="63276" y="1816544"/>
                  </a:cubicBezTo>
                  <a:lnTo>
                    <a:pt x="12912" y="1761130"/>
                  </a:lnTo>
                  <a:lnTo>
                    <a:pt x="72303" y="1681708"/>
                  </a:lnTo>
                  <a:cubicBezTo>
                    <a:pt x="188606" y="1509558"/>
                    <a:pt x="256517" y="1302027"/>
                    <a:pt x="256517" y="1078634"/>
                  </a:cubicBezTo>
                  <a:cubicBezTo>
                    <a:pt x="256517" y="818010"/>
                    <a:pt x="164083" y="578974"/>
                    <a:pt x="10209" y="392523"/>
                  </a:cubicBezTo>
                  <a:lnTo>
                    <a:pt x="0" y="381290"/>
                  </a:lnTo>
                  <a:lnTo>
                    <a:pt x="63276" y="311670"/>
                  </a:lnTo>
                  <a:cubicBezTo>
                    <a:pt x="255841" y="119104"/>
                    <a:pt x="521868" y="0"/>
                    <a:pt x="815713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A1248388-114A-40E9-AA7C-848779D27117}"/>
              </a:ext>
            </a:extLst>
          </p:cNvPr>
          <p:cNvSpPr/>
          <p:nvPr/>
        </p:nvSpPr>
        <p:spPr>
          <a:xfrm rot="16200000">
            <a:off x="2180115" y="3130206"/>
            <a:ext cx="597585" cy="59758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9FCA2CA5-AF16-4F66-A642-96F3CEF482A6}"/>
              </a:ext>
            </a:extLst>
          </p:cNvPr>
          <p:cNvSpPr/>
          <p:nvPr/>
        </p:nvSpPr>
        <p:spPr>
          <a:xfrm rot="16200000">
            <a:off x="9414294" y="3137022"/>
            <a:ext cx="597585" cy="597585"/>
          </a:xfrm>
          <a:prstGeom prst="ellipse">
            <a:avLst/>
          </a:prstGeom>
          <a:solidFill>
            <a:srgbClr val="FE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884387C5-C984-4091-89D6-E92BE04A6569}"/>
              </a:ext>
            </a:extLst>
          </p:cNvPr>
          <p:cNvSpPr txBox="1"/>
          <p:nvPr/>
        </p:nvSpPr>
        <p:spPr>
          <a:xfrm>
            <a:off x="4373094" y="5623828"/>
            <a:ext cx="40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主题班会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2B685FE2-4790-49C9-AB3F-5823D9F9E8F4}"/>
              </a:ext>
            </a:extLst>
          </p:cNvPr>
          <p:cNvSpPr txBox="1"/>
          <p:nvPr/>
        </p:nvSpPr>
        <p:spPr>
          <a:xfrm>
            <a:off x="4373094" y="993754"/>
            <a:ext cx="344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PART FOUR</a:t>
            </a:r>
            <a:endParaRPr lang="zh-CN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95B9E28D-7B1C-4F71-BD71-077C7683050C}"/>
              </a:ext>
            </a:extLst>
          </p:cNvPr>
          <p:cNvSpPr txBox="1"/>
          <p:nvPr/>
        </p:nvSpPr>
        <p:spPr>
          <a:xfrm>
            <a:off x="2873431" y="2668343"/>
            <a:ext cx="17087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C612608B-C0AE-46E6-90F9-39FC7319FF67}"/>
              </a:ext>
            </a:extLst>
          </p:cNvPr>
          <p:cNvSpPr txBox="1"/>
          <p:nvPr/>
        </p:nvSpPr>
        <p:spPr>
          <a:xfrm>
            <a:off x="5277694" y="2668343"/>
            <a:ext cx="17087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4EA8538E-AB26-4896-95B2-323E75CBCECB}"/>
              </a:ext>
            </a:extLst>
          </p:cNvPr>
          <p:cNvSpPr txBox="1"/>
          <p:nvPr/>
        </p:nvSpPr>
        <p:spPr>
          <a:xfrm>
            <a:off x="7564704" y="2668343"/>
            <a:ext cx="17087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416081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378E129-25B6-48B6-BBB1-5C476B2E0776}"/>
              </a:ext>
            </a:extLst>
          </p:cNvPr>
          <p:cNvSpPr/>
          <p:nvPr/>
        </p:nvSpPr>
        <p:spPr>
          <a:xfrm>
            <a:off x="497712" y="451412"/>
            <a:ext cx="2349660" cy="6134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ED857A0B-BC9B-40CC-ACAE-DF9491157033}"/>
              </a:ext>
            </a:extLst>
          </p:cNvPr>
          <p:cNvSpPr/>
          <p:nvPr/>
        </p:nvSpPr>
        <p:spPr>
          <a:xfrm>
            <a:off x="686296" y="578734"/>
            <a:ext cx="381965" cy="38196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42545C5-B2AD-442C-A826-90BA8A6256B0}"/>
              </a:ext>
            </a:extLst>
          </p:cNvPr>
          <p:cNvSpPr txBox="1"/>
          <p:nvPr/>
        </p:nvSpPr>
        <p:spPr>
          <a:xfrm>
            <a:off x="1212944" y="538883"/>
            <a:ext cx="148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添加标题</a:t>
            </a:r>
          </a:p>
        </p:txBody>
      </p:sp>
      <p:sp>
        <p:nvSpPr>
          <p:cNvPr id="5" name="îŝḻïďê">
            <a:extLst>
              <a:ext uri="{FF2B5EF4-FFF2-40B4-BE49-F238E27FC236}">
                <a16:creationId xmlns="" xmlns:a16="http://schemas.microsoft.com/office/drawing/2014/main" id="{8D10117F-DE31-4FC2-B748-94B9B5DDE852}"/>
              </a:ext>
            </a:extLst>
          </p:cNvPr>
          <p:cNvSpPr/>
          <p:nvPr/>
        </p:nvSpPr>
        <p:spPr>
          <a:xfrm>
            <a:off x="904176" y="4417775"/>
            <a:ext cx="2384335" cy="767395"/>
          </a:xfrm>
          <a:prstGeom prst="cube">
            <a:avLst>
              <a:gd name="adj" fmla="val 1198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5500"/>
            <a:r>
              <a:rPr lang="en-US" altLang="zh-CN" sz="5600">
                <a:solidFill>
                  <a:schemeClr val="tx1"/>
                </a:solidFill>
              </a:rPr>
              <a:t> </a:t>
            </a:r>
            <a:endParaRPr lang="en-US" sz="5600" dirty="0">
              <a:solidFill>
                <a:schemeClr val="tx1"/>
              </a:solidFill>
            </a:endParaRPr>
          </a:p>
        </p:txBody>
      </p:sp>
      <p:sp>
        <p:nvSpPr>
          <p:cNvPr id="6" name="îs1iḍe">
            <a:extLst>
              <a:ext uri="{FF2B5EF4-FFF2-40B4-BE49-F238E27FC236}">
                <a16:creationId xmlns="" xmlns:a16="http://schemas.microsoft.com/office/drawing/2014/main" id="{20D2A3A7-EE5A-440D-AA32-92D836486332}"/>
              </a:ext>
            </a:extLst>
          </p:cNvPr>
          <p:cNvSpPr/>
          <p:nvPr/>
        </p:nvSpPr>
        <p:spPr>
          <a:xfrm>
            <a:off x="3157564" y="4152669"/>
            <a:ext cx="2776790" cy="1032501"/>
          </a:xfrm>
          <a:prstGeom prst="cube">
            <a:avLst>
              <a:gd name="adj" fmla="val 876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5500"/>
            <a:r>
              <a:rPr lang="en-US" sz="5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ïṧļiḍè">
            <a:extLst>
              <a:ext uri="{FF2B5EF4-FFF2-40B4-BE49-F238E27FC236}">
                <a16:creationId xmlns="" xmlns:a16="http://schemas.microsoft.com/office/drawing/2014/main" id="{0B88709F-E91D-4395-BA93-8F83BF7FED87}"/>
              </a:ext>
            </a:extLst>
          </p:cNvPr>
          <p:cNvSpPr/>
          <p:nvPr/>
        </p:nvSpPr>
        <p:spPr>
          <a:xfrm>
            <a:off x="5776829" y="3848663"/>
            <a:ext cx="2776790" cy="1336506"/>
          </a:xfrm>
          <a:prstGeom prst="cube">
            <a:avLst>
              <a:gd name="adj" fmla="val 440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5500"/>
            <a:r>
              <a:rPr lang="en-US" sz="56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8" name="ïṣļíḍé">
            <a:extLst>
              <a:ext uri="{FF2B5EF4-FFF2-40B4-BE49-F238E27FC236}">
                <a16:creationId xmlns="" xmlns:a16="http://schemas.microsoft.com/office/drawing/2014/main" id="{A82309AF-37FB-4521-8DE4-CDA2AFC9BE2E}"/>
              </a:ext>
            </a:extLst>
          </p:cNvPr>
          <p:cNvSpPr/>
          <p:nvPr/>
        </p:nvSpPr>
        <p:spPr>
          <a:xfrm>
            <a:off x="8450074" y="3532825"/>
            <a:ext cx="2776790" cy="1652345"/>
          </a:xfrm>
          <a:prstGeom prst="cube">
            <a:avLst>
              <a:gd name="adj" fmla="val 440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5500"/>
            <a:r>
              <a:rPr lang="en-US" altLang="zh-CN" sz="56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9" name="îślïḓê">
            <a:extLst>
              <a:ext uri="{FF2B5EF4-FFF2-40B4-BE49-F238E27FC236}">
                <a16:creationId xmlns="" xmlns:a16="http://schemas.microsoft.com/office/drawing/2014/main" id="{51AA5F8F-E278-48E7-8304-BEB5CCB1234A}"/>
              </a:ext>
            </a:extLst>
          </p:cNvPr>
          <p:cNvSpPr/>
          <p:nvPr/>
        </p:nvSpPr>
        <p:spPr>
          <a:xfrm>
            <a:off x="1214262" y="4682352"/>
            <a:ext cx="1484639" cy="316314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10" name="îślïḓê">
            <a:extLst>
              <a:ext uri="{FF2B5EF4-FFF2-40B4-BE49-F238E27FC236}">
                <a16:creationId xmlns="" xmlns:a16="http://schemas.microsoft.com/office/drawing/2014/main" id="{BFE88278-63C2-4300-94A0-EFA38E309CB9}"/>
              </a:ext>
            </a:extLst>
          </p:cNvPr>
          <p:cNvSpPr/>
          <p:nvPr/>
        </p:nvSpPr>
        <p:spPr>
          <a:xfrm>
            <a:off x="3724877" y="4575932"/>
            <a:ext cx="1484639" cy="316314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11" name="îślïḓê">
            <a:extLst>
              <a:ext uri="{FF2B5EF4-FFF2-40B4-BE49-F238E27FC236}">
                <a16:creationId xmlns="" xmlns:a16="http://schemas.microsoft.com/office/drawing/2014/main" id="{8A7DBD2E-4FC0-4DA1-88B3-E4A21C6D3100}"/>
              </a:ext>
            </a:extLst>
          </p:cNvPr>
          <p:cNvSpPr/>
          <p:nvPr/>
        </p:nvSpPr>
        <p:spPr>
          <a:xfrm>
            <a:off x="6438962" y="4417775"/>
            <a:ext cx="1484639" cy="316314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12" name="îślïḓê">
            <a:extLst>
              <a:ext uri="{FF2B5EF4-FFF2-40B4-BE49-F238E27FC236}">
                <a16:creationId xmlns="" xmlns:a16="http://schemas.microsoft.com/office/drawing/2014/main" id="{8BE84717-4762-46E0-98E8-2C8D9E68D888}"/>
              </a:ext>
            </a:extLst>
          </p:cNvPr>
          <p:cNvSpPr/>
          <p:nvPr/>
        </p:nvSpPr>
        <p:spPr>
          <a:xfrm>
            <a:off x="9120932" y="3867025"/>
            <a:ext cx="1484639" cy="316314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13" name="íṩḻíḓé">
            <a:extLst>
              <a:ext uri="{FF2B5EF4-FFF2-40B4-BE49-F238E27FC236}">
                <a16:creationId xmlns="" xmlns:a16="http://schemas.microsoft.com/office/drawing/2014/main" id="{AF33798E-2A51-452B-BF85-4DA16D9D0645}"/>
              </a:ext>
            </a:extLst>
          </p:cNvPr>
          <p:cNvSpPr/>
          <p:nvPr/>
        </p:nvSpPr>
        <p:spPr>
          <a:xfrm>
            <a:off x="8866763" y="4392295"/>
            <a:ext cx="2175174" cy="553247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00" kern="0" dirty="0">
                <a:latin typeface="仓耳玄三M W05" panose="02020400000000000000" pitchFamily="18" charset="-122"/>
                <a:ea typeface="仓耳玄三M W05" panose="02020400000000000000" pitchFamily="18" charset="-122"/>
                <a:cs typeface="STFangsong" charset="-122"/>
              </a:rPr>
              <a:t>点击输入本栏的具体文字，简明扼要的说明分项内容，此为概念图解。</a:t>
            </a:r>
            <a:endParaRPr lang="zh-CN" altLang="en-US" sz="1000" dirty="0">
              <a:latin typeface="仓耳玄三M W05" panose="02020400000000000000" pitchFamily="18" charset="-122"/>
              <a:ea typeface="仓耳玄三M W05" panose="02020400000000000000" pitchFamily="18" charset="-122"/>
              <a:cs typeface="STFangsong" charset="-122"/>
            </a:endParaRPr>
          </a:p>
        </p:txBody>
      </p:sp>
      <p:sp>
        <p:nvSpPr>
          <p:cNvPr id="15" name="ïṧļîḓe">
            <a:extLst>
              <a:ext uri="{FF2B5EF4-FFF2-40B4-BE49-F238E27FC236}">
                <a16:creationId xmlns="" xmlns:a16="http://schemas.microsoft.com/office/drawing/2014/main" id="{CF68B72B-0BB4-4A81-8B1D-51BDB2739BE3}"/>
              </a:ext>
            </a:extLst>
          </p:cNvPr>
          <p:cNvSpPr/>
          <p:nvPr/>
        </p:nvSpPr>
        <p:spPr>
          <a:xfrm>
            <a:off x="1525469" y="3225422"/>
            <a:ext cx="765433" cy="767395"/>
          </a:xfrm>
          <a:custGeom>
            <a:avLst/>
            <a:gdLst>
              <a:gd name="connsiteX0" fmla="*/ 283655 w 606580"/>
              <a:gd name="connsiteY0" fmla="*/ 180789 h 608133"/>
              <a:gd name="connsiteX1" fmla="*/ 463969 w 606580"/>
              <a:gd name="connsiteY1" fmla="*/ 329895 h 608133"/>
              <a:gd name="connsiteX2" fmla="*/ 467288 w 606580"/>
              <a:gd name="connsiteY2" fmla="*/ 329803 h 608133"/>
              <a:gd name="connsiteX3" fmla="*/ 606580 w 606580"/>
              <a:gd name="connsiteY3" fmla="*/ 468968 h 608133"/>
              <a:gd name="connsiteX4" fmla="*/ 467288 w 606580"/>
              <a:gd name="connsiteY4" fmla="*/ 608133 h 608133"/>
              <a:gd name="connsiteX5" fmla="*/ 92278 w 606580"/>
              <a:gd name="connsiteY5" fmla="*/ 608133 h 608133"/>
              <a:gd name="connsiteX6" fmla="*/ 0 w 606580"/>
              <a:gd name="connsiteY6" fmla="*/ 508177 h 608133"/>
              <a:gd name="connsiteX7" fmla="*/ 100113 w 606580"/>
              <a:gd name="connsiteY7" fmla="*/ 408221 h 608133"/>
              <a:gd name="connsiteX8" fmla="*/ 105829 w 606580"/>
              <a:gd name="connsiteY8" fmla="*/ 408774 h 608133"/>
              <a:gd name="connsiteX9" fmla="*/ 100113 w 606580"/>
              <a:gd name="connsiteY9" fmla="*/ 364042 h 608133"/>
              <a:gd name="connsiteX10" fmla="*/ 283655 w 606580"/>
              <a:gd name="connsiteY10" fmla="*/ 180789 h 608133"/>
              <a:gd name="connsiteX11" fmla="*/ 399230 w 606580"/>
              <a:gd name="connsiteY11" fmla="*/ 97945 h 608133"/>
              <a:gd name="connsiteX12" fmla="*/ 506377 w 606580"/>
              <a:gd name="connsiteY12" fmla="*/ 204910 h 608133"/>
              <a:gd name="connsiteX13" fmla="*/ 476133 w 606580"/>
              <a:gd name="connsiteY13" fmla="*/ 235195 h 608133"/>
              <a:gd name="connsiteX14" fmla="*/ 445888 w 606580"/>
              <a:gd name="connsiteY14" fmla="*/ 204910 h 608133"/>
              <a:gd name="connsiteX15" fmla="*/ 399230 w 606580"/>
              <a:gd name="connsiteY15" fmla="*/ 158424 h 608133"/>
              <a:gd name="connsiteX16" fmla="*/ 368986 w 606580"/>
              <a:gd name="connsiteY16" fmla="*/ 128230 h 608133"/>
              <a:gd name="connsiteX17" fmla="*/ 399230 w 606580"/>
              <a:gd name="connsiteY17" fmla="*/ 97945 h 608133"/>
              <a:gd name="connsiteX18" fmla="*/ 403459 w 606580"/>
              <a:gd name="connsiteY18" fmla="*/ 0 h 608133"/>
              <a:gd name="connsiteX19" fmla="*/ 403552 w 606580"/>
              <a:gd name="connsiteY19" fmla="*/ 0 h 608133"/>
              <a:gd name="connsiteX20" fmla="*/ 604533 w 606580"/>
              <a:gd name="connsiteY20" fmla="*/ 200633 h 608133"/>
              <a:gd name="connsiteX21" fmla="*/ 574294 w 606580"/>
              <a:gd name="connsiteY21" fmla="*/ 230820 h 608133"/>
              <a:gd name="connsiteX22" fmla="*/ 574201 w 606580"/>
              <a:gd name="connsiteY22" fmla="*/ 230820 h 608133"/>
              <a:gd name="connsiteX23" fmla="*/ 543962 w 606580"/>
              <a:gd name="connsiteY23" fmla="*/ 200633 h 608133"/>
              <a:gd name="connsiteX24" fmla="*/ 403552 w 606580"/>
              <a:gd name="connsiteY24" fmla="*/ 60466 h 608133"/>
              <a:gd name="connsiteX25" fmla="*/ 403459 w 606580"/>
              <a:gd name="connsiteY25" fmla="*/ 60466 h 608133"/>
              <a:gd name="connsiteX26" fmla="*/ 373220 w 606580"/>
              <a:gd name="connsiteY26" fmla="*/ 30187 h 608133"/>
              <a:gd name="connsiteX27" fmla="*/ 403459 w 606580"/>
              <a:gd name="connsiteY27" fmla="*/ 0 h 60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6580" h="608133">
                <a:moveTo>
                  <a:pt x="283655" y="180789"/>
                </a:moveTo>
                <a:cubicBezTo>
                  <a:pt x="373351" y="180789"/>
                  <a:pt x="447929" y="245034"/>
                  <a:pt x="463969" y="329895"/>
                </a:cubicBezTo>
                <a:cubicBezTo>
                  <a:pt x="465075" y="329895"/>
                  <a:pt x="466089" y="329803"/>
                  <a:pt x="467288" y="329803"/>
                </a:cubicBezTo>
                <a:cubicBezTo>
                  <a:pt x="544263" y="329803"/>
                  <a:pt x="606580" y="392022"/>
                  <a:pt x="606580" y="468968"/>
                </a:cubicBezTo>
                <a:cubicBezTo>
                  <a:pt x="606580" y="545730"/>
                  <a:pt x="544263" y="608133"/>
                  <a:pt x="467288" y="608133"/>
                </a:cubicBezTo>
                <a:lnTo>
                  <a:pt x="92278" y="608133"/>
                </a:lnTo>
                <a:cubicBezTo>
                  <a:pt x="40101" y="604636"/>
                  <a:pt x="0" y="561101"/>
                  <a:pt x="0" y="508177"/>
                </a:cubicBezTo>
                <a:cubicBezTo>
                  <a:pt x="0" y="452953"/>
                  <a:pt x="44802" y="408221"/>
                  <a:pt x="100113" y="408221"/>
                </a:cubicBezTo>
                <a:cubicBezTo>
                  <a:pt x="102049" y="408221"/>
                  <a:pt x="103893" y="408589"/>
                  <a:pt x="105829" y="408774"/>
                </a:cubicBezTo>
                <a:cubicBezTo>
                  <a:pt x="102234" y="394415"/>
                  <a:pt x="100113" y="379505"/>
                  <a:pt x="100113" y="364042"/>
                </a:cubicBezTo>
                <a:cubicBezTo>
                  <a:pt x="100113" y="262797"/>
                  <a:pt x="182251" y="180789"/>
                  <a:pt x="283655" y="180789"/>
                </a:cubicBezTo>
                <a:close/>
                <a:moveTo>
                  <a:pt x="399230" y="97945"/>
                </a:moveTo>
                <a:cubicBezTo>
                  <a:pt x="458336" y="97945"/>
                  <a:pt x="506377" y="145997"/>
                  <a:pt x="506377" y="204910"/>
                </a:cubicBezTo>
                <a:cubicBezTo>
                  <a:pt x="506377" y="221664"/>
                  <a:pt x="492822" y="235195"/>
                  <a:pt x="476133" y="235195"/>
                </a:cubicBezTo>
                <a:cubicBezTo>
                  <a:pt x="459443" y="235195"/>
                  <a:pt x="445888" y="221664"/>
                  <a:pt x="445888" y="204910"/>
                </a:cubicBezTo>
                <a:cubicBezTo>
                  <a:pt x="445888" y="179227"/>
                  <a:pt x="424957" y="158424"/>
                  <a:pt x="399230" y="158424"/>
                </a:cubicBezTo>
                <a:cubicBezTo>
                  <a:pt x="382541" y="158424"/>
                  <a:pt x="368986" y="144892"/>
                  <a:pt x="368986" y="128230"/>
                </a:cubicBezTo>
                <a:cubicBezTo>
                  <a:pt x="368986" y="111477"/>
                  <a:pt x="382541" y="97945"/>
                  <a:pt x="399230" y="97945"/>
                </a:cubicBezTo>
                <a:close/>
                <a:moveTo>
                  <a:pt x="403459" y="0"/>
                </a:moveTo>
                <a:lnTo>
                  <a:pt x="403552" y="0"/>
                </a:lnTo>
                <a:cubicBezTo>
                  <a:pt x="514276" y="0"/>
                  <a:pt x="604441" y="90009"/>
                  <a:pt x="604533" y="200633"/>
                </a:cubicBezTo>
                <a:cubicBezTo>
                  <a:pt x="604533" y="217291"/>
                  <a:pt x="590981" y="230820"/>
                  <a:pt x="574294" y="230820"/>
                </a:cubicBezTo>
                <a:lnTo>
                  <a:pt x="574201" y="230820"/>
                </a:lnTo>
                <a:cubicBezTo>
                  <a:pt x="557514" y="230820"/>
                  <a:pt x="543962" y="217291"/>
                  <a:pt x="543962" y="200633"/>
                </a:cubicBezTo>
                <a:cubicBezTo>
                  <a:pt x="543962" y="123325"/>
                  <a:pt x="480902" y="60466"/>
                  <a:pt x="403552" y="60466"/>
                </a:cubicBezTo>
                <a:lnTo>
                  <a:pt x="403459" y="60466"/>
                </a:lnTo>
                <a:cubicBezTo>
                  <a:pt x="386772" y="60466"/>
                  <a:pt x="373220" y="46937"/>
                  <a:pt x="373220" y="30187"/>
                </a:cubicBezTo>
                <a:cubicBezTo>
                  <a:pt x="373220" y="13529"/>
                  <a:pt x="386772" y="0"/>
                  <a:pt x="403459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825500"/>
            <a:endParaRPr lang="zh-CN" altLang="en-US" sz="5400"/>
          </a:p>
        </p:txBody>
      </p:sp>
      <p:sp>
        <p:nvSpPr>
          <p:cNvPr id="16" name="ïṧļîḓe">
            <a:extLst>
              <a:ext uri="{FF2B5EF4-FFF2-40B4-BE49-F238E27FC236}">
                <a16:creationId xmlns="" xmlns:a16="http://schemas.microsoft.com/office/drawing/2014/main" id="{C73E0C88-A242-417E-9BA6-1EC13CFDC992}"/>
              </a:ext>
            </a:extLst>
          </p:cNvPr>
          <p:cNvSpPr/>
          <p:nvPr/>
        </p:nvSpPr>
        <p:spPr>
          <a:xfrm>
            <a:off x="4041189" y="2765430"/>
            <a:ext cx="765433" cy="767395"/>
          </a:xfrm>
          <a:custGeom>
            <a:avLst/>
            <a:gdLst>
              <a:gd name="connsiteX0" fmla="*/ 283655 w 606580"/>
              <a:gd name="connsiteY0" fmla="*/ 180789 h 608133"/>
              <a:gd name="connsiteX1" fmla="*/ 463969 w 606580"/>
              <a:gd name="connsiteY1" fmla="*/ 329895 h 608133"/>
              <a:gd name="connsiteX2" fmla="*/ 467288 w 606580"/>
              <a:gd name="connsiteY2" fmla="*/ 329803 h 608133"/>
              <a:gd name="connsiteX3" fmla="*/ 606580 w 606580"/>
              <a:gd name="connsiteY3" fmla="*/ 468968 h 608133"/>
              <a:gd name="connsiteX4" fmla="*/ 467288 w 606580"/>
              <a:gd name="connsiteY4" fmla="*/ 608133 h 608133"/>
              <a:gd name="connsiteX5" fmla="*/ 92278 w 606580"/>
              <a:gd name="connsiteY5" fmla="*/ 608133 h 608133"/>
              <a:gd name="connsiteX6" fmla="*/ 0 w 606580"/>
              <a:gd name="connsiteY6" fmla="*/ 508177 h 608133"/>
              <a:gd name="connsiteX7" fmla="*/ 100113 w 606580"/>
              <a:gd name="connsiteY7" fmla="*/ 408221 h 608133"/>
              <a:gd name="connsiteX8" fmla="*/ 105829 w 606580"/>
              <a:gd name="connsiteY8" fmla="*/ 408774 h 608133"/>
              <a:gd name="connsiteX9" fmla="*/ 100113 w 606580"/>
              <a:gd name="connsiteY9" fmla="*/ 364042 h 608133"/>
              <a:gd name="connsiteX10" fmla="*/ 283655 w 606580"/>
              <a:gd name="connsiteY10" fmla="*/ 180789 h 608133"/>
              <a:gd name="connsiteX11" fmla="*/ 399230 w 606580"/>
              <a:gd name="connsiteY11" fmla="*/ 97945 h 608133"/>
              <a:gd name="connsiteX12" fmla="*/ 506377 w 606580"/>
              <a:gd name="connsiteY12" fmla="*/ 204910 h 608133"/>
              <a:gd name="connsiteX13" fmla="*/ 476133 w 606580"/>
              <a:gd name="connsiteY13" fmla="*/ 235195 h 608133"/>
              <a:gd name="connsiteX14" fmla="*/ 445888 w 606580"/>
              <a:gd name="connsiteY14" fmla="*/ 204910 h 608133"/>
              <a:gd name="connsiteX15" fmla="*/ 399230 w 606580"/>
              <a:gd name="connsiteY15" fmla="*/ 158424 h 608133"/>
              <a:gd name="connsiteX16" fmla="*/ 368986 w 606580"/>
              <a:gd name="connsiteY16" fmla="*/ 128230 h 608133"/>
              <a:gd name="connsiteX17" fmla="*/ 399230 w 606580"/>
              <a:gd name="connsiteY17" fmla="*/ 97945 h 608133"/>
              <a:gd name="connsiteX18" fmla="*/ 403459 w 606580"/>
              <a:gd name="connsiteY18" fmla="*/ 0 h 608133"/>
              <a:gd name="connsiteX19" fmla="*/ 403552 w 606580"/>
              <a:gd name="connsiteY19" fmla="*/ 0 h 608133"/>
              <a:gd name="connsiteX20" fmla="*/ 604533 w 606580"/>
              <a:gd name="connsiteY20" fmla="*/ 200633 h 608133"/>
              <a:gd name="connsiteX21" fmla="*/ 574294 w 606580"/>
              <a:gd name="connsiteY21" fmla="*/ 230820 h 608133"/>
              <a:gd name="connsiteX22" fmla="*/ 574201 w 606580"/>
              <a:gd name="connsiteY22" fmla="*/ 230820 h 608133"/>
              <a:gd name="connsiteX23" fmla="*/ 543962 w 606580"/>
              <a:gd name="connsiteY23" fmla="*/ 200633 h 608133"/>
              <a:gd name="connsiteX24" fmla="*/ 403552 w 606580"/>
              <a:gd name="connsiteY24" fmla="*/ 60466 h 608133"/>
              <a:gd name="connsiteX25" fmla="*/ 403459 w 606580"/>
              <a:gd name="connsiteY25" fmla="*/ 60466 h 608133"/>
              <a:gd name="connsiteX26" fmla="*/ 373220 w 606580"/>
              <a:gd name="connsiteY26" fmla="*/ 30187 h 608133"/>
              <a:gd name="connsiteX27" fmla="*/ 403459 w 606580"/>
              <a:gd name="connsiteY27" fmla="*/ 0 h 60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6580" h="608133">
                <a:moveTo>
                  <a:pt x="283655" y="180789"/>
                </a:moveTo>
                <a:cubicBezTo>
                  <a:pt x="373351" y="180789"/>
                  <a:pt x="447929" y="245034"/>
                  <a:pt x="463969" y="329895"/>
                </a:cubicBezTo>
                <a:cubicBezTo>
                  <a:pt x="465075" y="329895"/>
                  <a:pt x="466089" y="329803"/>
                  <a:pt x="467288" y="329803"/>
                </a:cubicBezTo>
                <a:cubicBezTo>
                  <a:pt x="544263" y="329803"/>
                  <a:pt x="606580" y="392022"/>
                  <a:pt x="606580" y="468968"/>
                </a:cubicBezTo>
                <a:cubicBezTo>
                  <a:pt x="606580" y="545730"/>
                  <a:pt x="544263" y="608133"/>
                  <a:pt x="467288" y="608133"/>
                </a:cubicBezTo>
                <a:lnTo>
                  <a:pt x="92278" y="608133"/>
                </a:lnTo>
                <a:cubicBezTo>
                  <a:pt x="40101" y="604636"/>
                  <a:pt x="0" y="561101"/>
                  <a:pt x="0" y="508177"/>
                </a:cubicBezTo>
                <a:cubicBezTo>
                  <a:pt x="0" y="452953"/>
                  <a:pt x="44802" y="408221"/>
                  <a:pt x="100113" y="408221"/>
                </a:cubicBezTo>
                <a:cubicBezTo>
                  <a:pt x="102049" y="408221"/>
                  <a:pt x="103893" y="408589"/>
                  <a:pt x="105829" y="408774"/>
                </a:cubicBezTo>
                <a:cubicBezTo>
                  <a:pt x="102234" y="394415"/>
                  <a:pt x="100113" y="379505"/>
                  <a:pt x="100113" y="364042"/>
                </a:cubicBezTo>
                <a:cubicBezTo>
                  <a:pt x="100113" y="262797"/>
                  <a:pt x="182251" y="180789"/>
                  <a:pt x="283655" y="180789"/>
                </a:cubicBezTo>
                <a:close/>
                <a:moveTo>
                  <a:pt x="399230" y="97945"/>
                </a:moveTo>
                <a:cubicBezTo>
                  <a:pt x="458336" y="97945"/>
                  <a:pt x="506377" y="145997"/>
                  <a:pt x="506377" y="204910"/>
                </a:cubicBezTo>
                <a:cubicBezTo>
                  <a:pt x="506377" y="221664"/>
                  <a:pt x="492822" y="235195"/>
                  <a:pt x="476133" y="235195"/>
                </a:cubicBezTo>
                <a:cubicBezTo>
                  <a:pt x="459443" y="235195"/>
                  <a:pt x="445888" y="221664"/>
                  <a:pt x="445888" y="204910"/>
                </a:cubicBezTo>
                <a:cubicBezTo>
                  <a:pt x="445888" y="179227"/>
                  <a:pt x="424957" y="158424"/>
                  <a:pt x="399230" y="158424"/>
                </a:cubicBezTo>
                <a:cubicBezTo>
                  <a:pt x="382541" y="158424"/>
                  <a:pt x="368986" y="144892"/>
                  <a:pt x="368986" y="128230"/>
                </a:cubicBezTo>
                <a:cubicBezTo>
                  <a:pt x="368986" y="111477"/>
                  <a:pt x="382541" y="97945"/>
                  <a:pt x="399230" y="97945"/>
                </a:cubicBezTo>
                <a:close/>
                <a:moveTo>
                  <a:pt x="403459" y="0"/>
                </a:moveTo>
                <a:lnTo>
                  <a:pt x="403552" y="0"/>
                </a:lnTo>
                <a:cubicBezTo>
                  <a:pt x="514276" y="0"/>
                  <a:pt x="604441" y="90009"/>
                  <a:pt x="604533" y="200633"/>
                </a:cubicBezTo>
                <a:cubicBezTo>
                  <a:pt x="604533" y="217291"/>
                  <a:pt x="590981" y="230820"/>
                  <a:pt x="574294" y="230820"/>
                </a:cubicBezTo>
                <a:lnTo>
                  <a:pt x="574201" y="230820"/>
                </a:lnTo>
                <a:cubicBezTo>
                  <a:pt x="557514" y="230820"/>
                  <a:pt x="543962" y="217291"/>
                  <a:pt x="543962" y="200633"/>
                </a:cubicBezTo>
                <a:cubicBezTo>
                  <a:pt x="543962" y="123325"/>
                  <a:pt x="480902" y="60466"/>
                  <a:pt x="403552" y="60466"/>
                </a:cubicBezTo>
                <a:lnTo>
                  <a:pt x="403459" y="60466"/>
                </a:lnTo>
                <a:cubicBezTo>
                  <a:pt x="386772" y="60466"/>
                  <a:pt x="373220" y="46937"/>
                  <a:pt x="373220" y="30187"/>
                </a:cubicBezTo>
                <a:cubicBezTo>
                  <a:pt x="373220" y="13529"/>
                  <a:pt x="386772" y="0"/>
                  <a:pt x="403459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825500"/>
            <a:endParaRPr lang="zh-CN" altLang="en-US" sz="5400"/>
          </a:p>
        </p:txBody>
      </p:sp>
      <p:sp>
        <p:nvSpPr>
          <p:cNvPr id="17" name="ïṧļîḓe">
            <a:extLst>
              <a:ext uri="{FF2B5EF4-FFF2-40B4-BE49-F238E27FC236}">
                <a16:creationId xmlns="" xmlns:a16="http://schemas.microsoft.com/office/drawing/2014/main" id="{20AD25E5-DA33-4277-9EF8-693C69F41E78}"/>
              </a:ext>
            </a:extLst>
          </p:cNvPr>
          <p:cNvSpPr/>
          <p:nvPr/>
        </p:nvSpPr>
        <p:spPr>
          <a:xfrm>
            <a:off x="6782507" y="2539652"/>
            <a:ext cx="765433" cy="767395"/>
          </a:xfrm>
          <a:custGeom>
            <a:avLst/>
            <a:gdLst>
              <a:gd name="connsiteX0" fmla="*/ 283655 w 606580"/>
              <a:gd name="connsiteY0" fmla="*/ 180789 h 608133"/>
              <a:gd name="connsiteX1" fmla="*/ 463969 w 606580"/>
              <a:gd name="connsiteY1" fmla="*/ 329895 h 608133"/>
              <a:gd name="connsiteX2" fmla="*/ 467288 w 606580"/>
              <a:gd name="connsiteY2" fmla="*/ 329803 h 608133"/>
              <a:gd name="connsiteX3" fmla="*/ 606580 w 606580"/>
              <a:gd name="connsiteY3" fmla="*/ 468968 h 608133"/>
              <a:gd name="connsiteX4" fmla="*/ 467288 w 606580"/>
              <a:gd name="connsiteY4" fmla="*/ 608133 h 608133"/>
              <a:gd name="connsiteX5" fmla="*/ 92278 w 606580"/>
              <a:gd name="connsiteY5" fmla="*/ 608133 h 608133"/>
              <a:gd name="connsiteX6" fmla="*/ 0 w 606580"/>
              <a:gd name="connsiteY6" fmla="*/ 508177 h 608133"/>
              <a:gd name="connsiteX7" fmla="*/ 100113 w 606580"/>
              <a:gd name="connsiteY7" fmla="*/ 408221 h 608133"/>
              <a:gd name="connsiteX8" fmla="*/ 105829 w 606580"/>
              <a:gd name="connsiteY8" fmla="*/ 408774 h 608133"/>
              <a:gd name="connsiteX9" fmla="*/ 100113 w 606580"/>
              <a:gd name="connsiteY9" fmla="*/ 364042 h 608133"/>
              <a:gd name="connsiteX10" fmla="*/ 283655 w 606580"/>
              <a:gd name="connsiteY10" fmla="*/ 180789 h 608133"/>
              <a:gd name="connsiteX11" fmla="*/ 399230 w 606580"/>
              <a:gd name="connsiteY11" fmla="*/ 97945 h 608133"/>
              <a:gd name="connsiteX12" fmla="*/ 506377 w 606580"/>
              <a:gd name="connsiteY12" fmla="*/ 204910 h 608133"/>
              <a:gd name="connsiteX13" fmla="*/ 476133 w 606580"/>
              <a:gd name="connsiteY13" fmla="*/ 235195 h 608133"/>
              <a:gd name="connsiteX14" fmla="*/ 445888 w 606580"/>
              <a:gd name="connsiteY14" fmla="*/ 204910 h 608133"/>
              <a:gd name="connsiteX15" fmla="*/ 399230 w 606580"/>
              <a:gd name="connsiteY15" fmla="*/ 158424 h 608133"/>
              <a:gd name="connsiteX16" fmla="*/ 368986 w 606580"/>
              <a:gd name="connsiteY16" fmla="*/ 128230 h 608133"/>
              <a:gd name="connsiteX17" fmla="*/ 399230 w 606580"/>
              <a:gd name="connsiteY17" fmla="*/ 97945 h 608133"/>
              <a:gd name="connsiteX18" fmla="*/ 403459 w 606580"/>
              <a:gd name="connsiteY18" fmla="*/ 0 h 608133"/>
              <a:gd name="connsiteX19" fmla="*/ 403552 w 606580"/>
              <a:gd name="connsiteY19" fmla="*/ 0 h 608133"/>
              <a:gd name="connsiteX20" fmla="*/ 604533 w 606580"/>
              <a:gd name="connsiteY20" fmla="*/ 200633 h 608133"/>
              <a:gd name="connsiteX21" fmla="*/ 574294 w 606580"/>
              <a:gd name="connsiteY21" fmla="*/ 230820 h 608133"/>
              <a:gd name="connsiteX22" fmla="*/ 574201 w 606580"/>
              <a:gd name="connsiteY22" fmla="*/ 230820 h 608133"/>
              <a:gd name="connsiteX23" fmla="*/ 543962 w 606580"/>
              <a:gd name="connsiteY23" fmla="*/ 200633 h 608133"/>
              <a:gd name="connsiteX24" fmla="*/ 403552 w 606580"/>
              <a:gd name="connsiteY24" fmla="*/ 60466 h 608133"/>
              <a:gd name="connsiteX25" fmla="*/ 403459 w 606580"/>
              <a:gd name="connsiteY25" fmla="*/ 60466 h 608133"/>
              <a:gd name="connsiteX26" fmla="*/ 373220 w 606580"/>
              <a:gd name="connsiteY26" fmla="*/ 30187 h 608133"/>
              <a:gd name="connsiteX27" fmla="*/ 403459 w 606580"/>
              <a:gd name="connsiteY27" fmla="*/ 0 h 60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6580" h="608133">
                <a:moveTo>
                  <a:pt x="283655" y="180789"/>
                </a:moveTo>
                <a:cubicBezTo>
                  <a:pt x="373351" y="180789"/>
                  <a:pt x="447929" y="245034"/>
                  <a:pt x="463969" y="329895"/>
                </a:cubicBezTo>
                <a:cubicBezTo>
                  <a:pt x="465075" y="329895"/>
                  <a:pt x="466089" y="329803"/>
                  <a:pt x="467288" y="329803"/>
                </a:cubicBezTo>
                <a:cubicBezTo>
                  <a:pt x="544263" y="329803"/>
                  <a:pt x="606580" y="392022"/>
                  <a:pt x="606580" y="468968"/>
                </a:cubicBezTo>
                <a:cubicBezTo>
                  <a:pt x="606580" y="545730"/>
                  <a:pt x="544263" y="608133"/>
                  <a:pt x="467288" y="608133"/>
                </a:cubicBezTo>
                <a:lnTo>
                  <a:pt x="92278" y="608133"/>
                </a:lnTo>
                <a:cubicBezTo>
                  <a:pt x="40101" y="604636"/>
                  <a:pt x="0" y="561101"/>
                  <a:pt x="0" y="508177"/>
                </a:cubicBezTo>
                <a:cubicBezTo>
                  <a:pt x="0" y="452953"/>
                  <a:pt x="44802" y="408221"/>
                  <a:pt x="100113" y="408221"/>
                </a:cubicBezTo>
                <a:cubicBezTo>
                  <a:pt x="102049" y="408221"/>
                  <a:pt x="103893" y="408589"/>
                  <a:pt x="105829" y="408774"/>
                </a:cubicBezTo>
                <a:cubicBezTo>
                  <a:pt x="102234" y="394415"/>
                  <a:pt x="100113" y="379505"/>
                  <a:pt x="100113" y="364042"/>
                </a:cubicBezTo>
                <a:cubicBezTo>
                  <a:pt x="100113" y="262797"/>
                  <a:pt x="182251" y="180789"/>
                  <a:pt x="283655" y="180789"/>
                </a:cubicBezTo>
                <a:close/>
                <a:moveTo>
                  <a:pt x="399230" y="97945"/>
                </a:moveTo>
                <a:cubicBezTo>
                  <a:pt x="458336" y="97945"/>
                  <a:pt x="506377" y="145997"/>
                  <a:pt x="506377" y="204910"/>
                </a:cubicBezTo>
                <a:cubicBezTo>
                  <a:pt x="506377" y="221664"/>
                  <a:pt x="492822" y="235195"/>
                  <a:pt x="476133" y="235195"/>
                </a:cubicBezTo>
                <a:cubicBezTo>
                  <a:pt x="459443" y="235195"/>
                  <a:pt x="445888" y="221664"/>
                  <a:pt x="445888" y="204910"/>
                </a:cubicBezTo>
                <a:cubicBezTo>
                  <a:pt x="445888" y="179227"/>
                  <a:pt x="424957" y="158424"/>
                  <a:pt x="399230" y="158424"/>
                </a:cubicBezTo>
                <a:cubicBezTo>
                  <a:pt x="382541" y="158424"/>
                  <a:pt x="368986" y="144892"/>
                  <a:pt x="368986" y="128230"/>
                </a:cubicBezTo>
                <a:cubicBezTo>
                  <a:pt x="368986" y="111477"/>
                  <a:pt x="382541" y="97945"/>
                  <a:pt x="399230" y="97945"/>
                </a:cubicBezTo>
                <a:close/>
                <a:moveTo>
                  <a:pt x="403459" y="0"/>
                </a:moveTo>
                <a:lnTo>
                  <a:pt x="403552" y="0"/>
                </a:lnTo>
                <a:cubicBezTo>
                  <a:pt x="514276" y="0"/>
                  <a:pt x="604441" y="90009"/>
                  <a:pt x="604533" y="200633"/>
                </a:cubicBezTo>
                <a:cubicBezTo>
                  <a:pt x="604533" y="217291"/>
                  <a:pt x="590981" y="230820"/>
                  <a:pt x="574294" y="230820"/>
                </a:cubicBezTo>
                <a:lnTo>
                  <a:pt x="574201" y="230820"/>
                </a:lnTo>
                <a:cubicBezTo>
                  <a:pt x="557514" y="230820"/>
                  <a:pt x="543962" y="217291"/>
                  <a:pt x="543962" y="200633"/>
                </a:cubicBezTo>
                <a:cubicBezTo>
                  <a:pt x="543962" y="123325"/>
                  <a:pt x="480902" y="60466"/>
                  <a:pt x="403552" y="60466"/>
                </a:cubicBezTo>
                <a:lnTo>
                  <a:pt x="403459" y="60466"/>
                </a:lnTo>
                <a:cubicBezTo>
                  <a:pt x="386772" y="60466"/>
                  <a:pt x="373220" y="46937"/>
                  <a:pt x="373220" y="30187"/>
                </a:cubicBezTo>
                <a:cubicBezTo>
                  <a:pt x="373220" y="13529"/>
                  <a:pt x="386772" y="0"/>
                  <a:pt x="403459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825500"/>
            <a:endParaRPr lang="zh-CN" altLang="en-US" sz="5400"/>
          </a:p>
        </p:txBody>
      </p:sp>
      <p:sp>
        <p:nvSpPr>
          <p:cNvPr id="18" name="ïṧļîḓe">
            <a:extLst>
              <a:ext uri="{FF2B5EF4-FFF2-40B4-BE49-F238E27FC236}">
                <a16:creationId xmlns="" xmlns:a16="http://schemas.microsoft.com/office/drawing/2014/main" id="{2DFBD6C7-3E3A-40FA-A193-80E729D5AAC0}"/>
              </a:ext>
            </a:extLst>
          </p:cNvPr>
          <p:cNvSpPr/>
          <p:nvPr/>
        </p:nvSpPr>
        <p:spPr>
          <a:xfrm>
            <a:off x="9455752" y="2198504"/>
            <a:ext cx="765433" cy="767395"/>
          </a:xfrm>
          <a:custGeom>
            <a:avLst/>
            <a:gdLst>
              <a:gd name="connsiteX0" fmla="*/ 283655 w 606580"/>
              <a:gd name="connsiteY0" fmla="*/ 180789 h 608133"/>
              <a:gd name="connsiteX1" fmla="*/ 463969 w 606580"/>
              <a:gd name="connsiteY1" fmla="*/ 329895 h 608133"/>
              <a:gd name="connsiteX2" fmla="*/ 467288 w 606580"/>
              <a:gd name="connsiteY2" fmla="*/ 329803 h 608133"/>
              <a:gd name="connsiteX3" fmla="*/ 606580 w 606580"/>
              <a:gd name="connsiteY3" fmla="*/ 468968 h 608133"/>
              <a:gd name="connsiteX4" fmla="*/ 467288 w 606580"/>
              <a:gd name="connsiteY4" fmla="*/ 608133 h 608133"/>
              <a:gd name="connsiteX5" fmla="*/ 92278 w 606580"/>
              <a:gd name="connsiteY5" fmla="*/ 608133 h 608133"/>
              <a:gd name="connsiteX6" fmla="*/ 0 w 606580"/>
              <a:gd name="connsiteY6" fmla="*/ 508177 h 608133"/>
              <a:gd name="connsiteX7" fmla="*/ 100113 w 606580"/>
              <a:gd name="connsiteY7" fmla="*/ 408221 h 608133"/>
              <a:gd name="connsiteX8" fmla="*/ 105829 w 606580"/>
              <a:gd name="connsiteY8" fmla="*/ 408774 h 608133"/>
              <a:gd name="connsiteX9" fmla="*/ 100113 w 606580"/>
              <a:gd name="connsiteY9" fmla="*/ 364042 h 608133"/>
              <a:gd name="connsiteX10" fmla="*/ 283655 w 606580"/>
              <a:gd name="connsiteY10" fmla="*/ 180789 h 608133"/>
              <a:gd name="connsiteX11" fmla="*/ 399230 w 606580"/>
              <a:gd name="connsiteY11" fmla="*/ 97945 h 608133"/>
              <a:gd name="connsiteX12" fmla="*/ 506377 w 606580"/>
              <a:gd name="connsiteY12" fmla="*/ 204910 h 608133"/>
              <a:gd name="connsiteX13" fmla="*/ 476133 w 606580"/>
              <a:gd name="connsiteY13" fmla="*/ 235195 h 608133"/>
              <a:gd name="connsiteX14" fmla="*/ 445888 w 606580"/>
              <a:gd name="connsiteY14" fmla="*/ 204910 h 608133"/>
              <a:gd name="connsiteX15" fmla="*/ 399230 w 606580"/>
              <a:gd name="connsiteY15" fmla="*/ 158424 h 608133"/>
              <a:gd name="connsiteX16" fmla="*/ 368986 w 606580"/>
              <a:gd name="connsiteY16" fmla="*/ 128230 h 608133"/>
              <a:gd name="connsiteX17" fmla="*/ 399230 w 606580"/>
              <a:gd name="connsiteY17" fmla="*/ 97945 h 608133"/>
              <a:gd name="connsiteX18" fmla="*/ 403459 w 606580"/>
              <a:gd name="connsiteY18" fmla="*/ 0 h 608133"/>
              <a:gd name="connsiteX19" fmla="*/ 403552 w 606580"/>
              <a:gd name="connsiteY19" fmla="*/ 0 h 608133"/>
              <a:gd name="connsiteX20" fmla="*/ 604533 w 606580"/>
              <a:gd name="connsiteY20" fmla="*/ 200633 h 608133"/>
              <a:gd name="connsiteX21" fmla="*/ 574294 w 606580"/>
              <a:gd name="connsiteY21" fmla="*/ 230820 h 608133"/>
              <a:gd name="connsiteX22" fmla="*/ 574201 w 606580"/>
              <a:gd name="connsiteY22" fmla="*/ 230820 h 608133"/>
              <a:gd name="connsiteX23" fmla="*/ 543962 w 606580"/>
              <a:gd name="connsiteY23" fmla="*/ 200633 h 608133"/>
              <a:gd name="connsiteX24" fmla="*/ 403552 w 606580"/>
              <a:gd name="connsiteY24" fmla="*/ 60466 h 608133"/>
              <a:gd name="connsiteX25" fmla="*/ 403459 w 606580"/>
              <a:gd name="connsiteY25" fmla="*/ 60466 h 608133"/>
              <a:gd name="connsiteX26" fmla="*/ 373220 w 606580"/>
              <a:gd name="connsiteY26" fmla="*/ 30187 h 608133"/>
              <a:gd name="connsiteX27" fmla="*/ 403459 w 606580"/>
              <a:gd name="connsiteY27" fmla="*/ 0 h 60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6580" h="608133">
                <a:moveTo>
                  <a:pt x="283655" y="180789"/>
                </a:moveTo>
                <a:cubicBezTo>
                  <a:pt x="373351" y="180789"/>
                  <a:pt x="447929" y="245034"/>
                  <a:pt x="463969" y="329895"/>
                </a:cubicBezTo>
                <a:cubicBezTo>
                  <a:pt x="465075" y="329895"/>
                  <a:pt x="466089" y="329803"/>
                  <a:pt x="467288" y="329803"/>
                </a:cubicBezTo>
                <a:cubicBezTo>
                  <a:pt x="544263" y="329803"/>
                  <a:pt x="606580" y="392022"/>
                  <a:pt x="606580" y="468968"/>
                </a:cubicBezTo>
                <a:cubicBezTo>
                  <a:pt x="606580" y="545730"/>
                  <a:pt x="544263" y="608133"/>
                  <a:pt x="467288" y="608133"/>
                </a:cubicBezTo>
                <a:lnTo>
                  <a:pt x="92278" y="608133"/>
                </a:lnTo>
                <a:cubicBezTo>
                  <a:pt x="40101" y="604636"/>
                  <a:pt x="0" y="561101"/>
                  <a:pt x="0" y="508177"/>
                </a:cubicBezTo>
                <a:cubicBezTo>
                  <a:pt x="0" y="452953"/>
                  <a:pt x="44802" y="408221"/>
                  <a:pt x="100113" y="408221"/>
                </a:cubicBezTo>
                <a:cubicBezTo>
                  <a:pt x="102049" y="408221"/>
                  <a:pt x="103893" y="408589"/>
                  <a:pt x="105829" y="408774"/>
                </a:cubicBezTo>
                <a:cubicBezTo>
                  <a:pt x="102234" y="394415"/>
                  <a:pt x="100113" y="379505"/>
                  <a:pt x="100113" y="364042"/>
                </a:cubicBezTo>
                <a:cubicBezTo>
                  <a:pt x="100113" y="262797"/>
                  <a:pt x="182251" y="180789"/>
                  <a:pt x="283655" y="180789"/>
                </a:cubicBezTo>
                <a:close/>
                <a:moveTo>
                  <a:pt x="399230" y="97945"/>
                </a:moveTo>
                <a:cubicBezTo>
                  <a:pt x="458336" y="97945"/>
                  <a:pt x="506377" y="145997"/>
                  <a:pt x="506377" y="204910"/>
                </a:cubicBezTo>
                <a:cubicBezTo>
                  <a:pt x="506377" y="221664"/>
                  <a:pt x="492822" y="235195"/>
                  <a:pt x="476133" y="235195"/>
                </a:cubicBezTo>
                <a:cubicBezTo>
                  <a:pt x="459443" y="235195"/>
                  <a:pt x="445888" y="221664"/>
                  <a:pt x="445888" y="204910"/>
                </a:cubicBezTo>
                <a:cubicBezTo>
                  <a:pt x="445888" y="179227"/>
                  <a:pt x="424957" y="158424"/>
                  <a:pt x="399230" y="158424"/>
                </a:cubicBezTo>
                <a:cubicBezTo>
                  <a:pt x="382541" y="158424"/>
                  <a:pt x="368986" y="144892"/>
                  <a:pt x="368986" y="128230"/>
                </a:cubicBezTo>
                <a:cubicBezTo>
                  <a:pt x="368986" y="111477"/>
                  <a:pt x="382541" y="97945"/>
                  <a:pt x="399230" y="97945"/>
                </a:cubicBezTo>
                <a:close/>
                <a:moveTo>
                  <a:pt x="403459" y="0"/>
                </a:moveTo>
                <a:lnTo>
                  <a:pt x="403552" y="0"/>
                </a:lnTo>
                <a:cubicBezTo>
                  <a:pt x="514276" y="0"/>
                  <a:pt x="604441" y="90009"/>
                  <a:pt x="604533" y="200633"/>
                </a:cubicBezTo>
                <a:cubicBezTo>
                  <a:pt x="604533" y="217291"/>
                  <a:pt x="590981" y="230820"/>
                  <a:pt x="574294" y="230820"/>
                </a:cubicBezTo>
                <a:lnTo>
                  <a:pt x="574201" y="230820"/>
                </a:lnTo>
                <a:cubicBezTo>
                  <a:pt x="557514" y="230820"/>
                  <a:pt x="543962" y="217291"/>
                  <a:pt x="543962" y="200633"/>
                </a:cubicBezTo>
                <a:cubicBezTo>
                  <a:pt x="543962" y="123325"/>
                  <a:pt x="480902" y="60466"/>
                  <a:pt x="403552" y="60466"/>
                </a:cubicBezTo>
                <a:lnTo>
                  <a:pt x="403459" y="60466"/>
                </a:lnTo>
                <a:cubicBezTo>
                  <a:pt x="386772" y="60466"/>
                  <a:pt x="373220" y="46937"/>
                  <a:pt x="373220" y="30187"/>
                </a:cubicBezTo>
                <a:cubicBezTo>
                  <a:pt x="373220" y="13529"/>
                  <a:pt x="386772" y="0"/>
                  <a:pt x="403459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825500"/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240199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484119B7-7B44-426A-A1C9-802F821E6A7C}"/>
              </a:ext>
            </a:extLst>
          </p:cNvPr>
          <p:cNvSpPr txBox="1"/>
          <p:nvPr/>
        </p:nvSpPr>
        <p:spPr>
          <a:xfrm>
            <a:off x="989184" y="472131"/>
            <a:ext cx="353943" cy="59137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1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CLASS MEETING</a:t>
            </a:r>
            <a:endParaRPr lang="zh-CN" altLang="en-US" sz="11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EFC8BC5A-0CF4-4E01-A845-E4CB0946A9CC}"/>
              </a:ext>
            </a:extLst>
          </p:cNvPr>
          <p:cNvSpPr/>
          <p:nvPr/>
        </p:nvSpPr>
        <p:spPr>
          <a:xfrm>
            <a:off x="1051309" y="2892884"/>
            <a:ext cx="229695" cy="2296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="" xmlns:a16="http://schemas.microsoft.com/office/drawing/2014/main" id="{A124DA89-4AA5-496F-BF44-C2C38C391729}"/>
              </a:ext>
            </a:extLst>
          </p:cNvPr>
          <p:cNvSpPr/>
          <p:nvPr/>
        </p:nvSpPr>
        <p:spPr>
          <a:xfrm>
            <a:off x="10973123" y="2786564"/>
            <a:ext cx="229695" cy="229695"/>
          </a:xfrm>
          <a:prstGeom prst="ellipse">
            <a:avLst/>
          </a:prstGeom>
          <a:solidFill>
            <a:srgbClr val="FE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C6CCE976-E3B0-4561-BD46-82EE19EE675D}"/>
              </a:ext>
            </a:extLst>
          </p:cNvPr>
          <p:cNvSpPr/>
          <p:nvPr/>
        </p:nvSpPr>
        <p:spPr>
          <a:xfrm>
            <a:off x="10973122" y="3410892"/>
            <a:ext cx="229695" cy="22969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3C4B35E9-BF40-4482-B97F-067651A2213E}"/>
              </a:ext>
            </a:extLst>
          </p:cNvPr>
          <p:cNvSpPr/>
          <p:nvPr/>
        </p:nvSpPr>
        <p:spPr>
          <a:xfrm>
            <a:off x="10973121" y="4035220"/>
            <a:ext cx="229695" cy="229695"/>
          </a:xfrm>
          <a:prstGeom prst="ellipse">
            <a:avLst/>
          </a:prstGeom>
          <a:solidFill>
            <a:srgbClr val="FE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ACD2FEE-03C5-45D2-8843-4E23995AE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78824">
            <a:off x="2329962" y="3484613"/>
            <a:ext cx="2027869" cy="2715356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="" xmlns:a16="http://schemas.microsoft.com/office/drawing/2014/main" id="{DA65BA8F-AE30-4490-A1F3-7C52F85CB3A7}"/>
              </a:ext>
            </a:extLst>
          </p:cNvPr>
          <p:cNvSpPr/>
          <p:nvPr/>
        </p:nvSpPr>
        <p:spPr>
          <a:xfrm rot="5400000">
            <a:off x="6287347" y="1791724"/>
            <a:ext cx="352923" cy="1157382"/>
          </a:xfrm>
          <a:custGeom>
            <a:avLst/>
            <a:gdLst>
              <a:gd name="connsiteX0" fmla="*/ 0 w 393539"/>
              <a:gd name="connsiteY0" fmla="*/ 0 h 1290578"/>
              <a:gd name="connsiteX1" fmla="*/ 393539 w 393539"/>
              <a:gd name="connsiteY1" fmla="*/ 0 h 1290578"/>
              <a:gd name="connsiteX2" fmla="*/ 393539 w 393539"/>
              <a:gd name="connsiteY2" fmla="*/ 1290578 h 1290578"/>
              <a:gd name="connsiteX3" fmla="*/ 0 w 393539"/>
              <a:gd name="connsiteY3" fmla="*/ 1290578 h 1290578"/>
              <a:gd name="connsiteX4" fmla="*/ 0 w 393539"/>
              <a:gd name="connsiteY4" fmla="*/ 0 h 129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539" h="1290578">
                <a:moveTo>
                  <a:pt x="0" y="0"/>
                </a:moveTo>
                <a:lnTo>
                  <a:pt x="393539" y="0"/>
                </a:lnTo>
                <a:lnTo>
                  <a:pt x="393539" y="1290578"/>
                </a:lnTo>
                <a:lnTo>
                  <a:pt x="0" y="1290578"/>
                </a:lnTo>
                <a:lnTo>
                  <a:pt x="0" y="0"/>
                </a:lnTo>
                <a:close/>
              </a:path>
            </a:pathLst>
          </a:custGeom>
          <a:solidFill>
            <a:srgbClr val="FE9903"/>
          </a:solidFill>
          <a:ln w="285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="" xmlns:a16="http://schemas.microsoft.com/office/drawing/2014/main" id="{003EC463-2442-452A-846B-327DF3CB3EBE}"/>
              </a:ext>
            </a:extLst>
          </p:cNvPr>
          <p:cNvSpPr/>
          <p:nvPr/>
        </p:nvSpPr>
        <p:spPr>
          <a:xfrm rot="5400000">
            <a:off x="6357963" y="320895"/>
            <a:ext cx="1753137" cy="2698827"/>
          </a:xfrm>
          <a:custGeom>
            <a:avLst/>
            <a:gdLst>
              <a:gd name="connsiteX0" fmla="*/ 0 w 1990845"/>
              <a:gd name="connsiteY0" fmla="*/ 0 h 3009418"/>
              <a:gd name="connsiteX1" fmla="*/ 1990845 w 1990845"/>
              <a:gd name="connsiteY1" fmla="*/ 0 h 3009418"/>
              <a:gd name="connsiteX2" fmla="*/ 1990845 w 1990845"/>
              <a:gd name="connsiteY2" fmla="*/ 1718840 h 3009418"/>
              <a:gd name="connsiteX3" fmla="*/ 1597306 w 1990845"/>
              <a:gd name="connsiteY3" fmla="*/ 1718840 h 3009418"/>
              <a:gd name="connsiteX4" fmla="*/ 1597306 w 1990845"/>
              <a:gd name="connsiteY4" fmla="*/ 3009418 h 3009418"/>
              <a:gd name="connsiteX5" fmla="*/ 0 w 1990845"/>
              <a:gd name="connsiteY5" fmla="*/ 3009418 h 3009418"/>
              <a:gd name="connsiteX6" fmla="*/ 0 w 1990845"/>
              <a:gd name="connsiteY6" fmla="*/ 0 h 300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0845" h="3009418">
                <a:moveTo>
                  <a:pt x="0" y="0"/>
                </a:moveTo>
                <a:lnTo>
                  <a:pt x="1990845" y="0"/>
                </a:lnTo>
                <a:lnTo>
                  <a:pt x="1990845" y="1718840"/>
                </a:lnTo>
                <a:lnTo>
                  <a:pt x="1597306" y="1718840"/>
                </a:lnTo>
                <a:lnTo>
                  <a:pt x="1597306" y="3009418"/>
                </a:lnTo>
                <a:lnTo>
                  <a:pt x="0" y="3009418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="" xmlns:a16="http://schemas.microsoft.com/office/drawing/2014/main" id="{BF84E2ED-6C09-4678-96F1-B1BF547B1C29}"/>
              </a:ext>
            </a:extLst>
          </p:cNvPr>
          <p:cNvSpPr/>
          <p:nvPr/>
        </p:nvSpPr>
        <p:spPr>
          <a:xfrm rot="5400000">
            <a:off x="4800398" y="1737228"/>
            <a:ext cx="1785377" cy="2698826"/>
          </a:xfrm>
          <a:custGeom>
            <a:avLst/>
            <a:gdLst>
              <a:gd name="connsiteX0" fmla="*/ 393539 w 1990845"/>
              <a:gd name="connsiteY0" fmla="*/ 0 h 3009418"/>
              <a:gd name="connsiteX1" fmla="*/ 1990845 w 1990845"/>
              <a:gd name="connsiteY1" fmla="*/ 0 h 3009418"/>
              <a:gd name="connsiteX2" fmla="*/ 1990845 w 1990845"/>
              <a:gd name="connsiteY2" fmla="*/ 3009418 h 3009418"/>
              <a:gd name="connsiteX3" fmla="*/ 0 w 1990845"/>
              <a:gd name="connsiteY3" fmla="*/ 3009418 h 3009418"/>
              <a:gd name="connsiteX4" fmla="*/ 0 w 1990845"/>
              <a:gd name="connsiteY4" fmla="*/ 1290578 h 3009418"/>
              <a:gd name="connsiteX5" fmla="*/ 393539 w 1990845"/>
              <a:gd name="connsiteY5" fmla="*/ 1290578 h 3009418"/>
              <a:gd name="connsiteX6" fmla="*/ 393539 w 1990845"/>
              <a:gd name="connsiteY6" fmla="*/ 0 h 300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0845" h="3009418">
                <a:moveTo>
                  <a:pt x="393539" y="0"/>
                </a:moveTo>
                <a:lnTo>
                  <a:pt x="1990845" y="0"/>
                </a:lnTo>
                <a:lnTo>
                  <a:pt x="1990845" y="3009418"/>
                </a:lnTo>
                <a:lnTo>
                  <a:pt x="0" y="3009418"/>
                </a:lnTo>
                <a:lnTo>
                  <a:pt x="0" y="1290578"/>
                </a:lnTo>
                <a:lnTo>
                  <a:pt x="393539" y="1290578"/>
                </a:lnTo>
                <a:lnTo>
                  <a:pt x="393539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746C35FB-E250-4FF6-8E6A-AB0BD5428305}"/>
              </a:ext>
            </a:extLst>
          </p:cNvPr>
          <p:cNvSpPr/>
          <p:nvPr/>
        </p:nvSpPr>
        <p:spPr>
          <a:xfrm rot="5400000">
            <a:off x="7917752" y="1333084"/>
            <a:ext cx="404823" cy="404823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B5154280-7CD6-4A1C-AB72-C2903F258A63}"/>
              </a:ext>
            </a:extLst>
          </p:cNvPr>
          <p:cNvSpPr/>
          <p:nvPr/>
        </p:nvSpPr>
        <p:spPr>
          <a:xfrm rot="5400000">
            <a:off x="4619210" y="2884229"/>
            <a:ext cx="404823" cy="404823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0EC2CB7D-8283-4D30-BA6F-714153ACC728}"/>
              </a:ext>
            </a:extLst>
          </p:cNvPr>
          <p:cNvSpPr txBox="1"/>
          <p:nvPr/>
        </p:nvSpPr>
        <p:spPr>
          <a:xfrm>
            <a:off x="6047071" y="1181552"/>
            <a:ext cx="1708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学习篇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4EEAC0D2-3F3C-4698-AD35-2A2800EC9472}"/>
              </a:ext>
            </a:extLst>
          </p:cNvPr>
          <p:cNvSpPr txBox="1"/>
          <p:nvPr/>
        </p:nvSpPr>
        <p:spPr>
          <a:xfrm>
            <a:off x="5095683" y="2844501"/>
            <a:ext cx="1708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生活篇</a:t>
            </a:r>
          </a:p>
        </p:txBody>
      </p:sp>
      <p:sp>
        <p:nvSpPr>
          <p:cNvPr id="2" name="任意多边形: 形状 1">
            <a:extLst>
              <a:ext uri="{FF2B5EF4-FFF2-40B4-BE49-F238E27FC236}">
                <a16:creationId xmlns="" xmlns:a16="http://schemas.microsoft.com/office/drawing/2014/main" id="{3FFF2F21-158F-4B17-AE94-4A2FCD6AE9F2}"/>
              </a:ext>
            </a:extLst>
          </p:cNvPr>
          <p:cNvSpPr/>
          <p:nvPr/>
        </p:nvSpPr>
        <p:spPr>
          <a:xfrm rot="16200000">
            <a:off x="7751311" y="3838148"/>
            <a:ext cx="358660" cy="1176194"/>
          </a:xfrm>
          <a:custGeom>
            <a:avLst/>
            <a:gdLst>
              <a:gd name="connsiteX0" fmla="*/ 0 w 393539"/>
              <a:gd name="connsiteY0" fmla="*/ 0 h 1290578"/>
              <a:gd name="connsiteX1" fmla="*/ 393539 w 393539"/>
              <a:gd name="connsiteY1" fmla="*/ 0 h 1290578"/>
              <a:gd name="connsiteX2" fmla="*/ 393539 w 393539"/>
              <a:gd name="connsiteY2" fmla="*/ 1290578 h 1290578"/>
              <a:gd name="connsiteX3" fmla="*/ 0 w 393539"/>
              <a:gd name="connsiteY3" fmla="*/ 1290578 h 1290578"/>
              <a:gd name="connsiteX4" fmla="*/ 0 w 393539"/>
              <a:gd name="connsiteY4" fmla="*/ 0 h 129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539" h="1290578">
                <a:moveTo>
                  <a:pt x="0" y="0"/>
                </a:moveTo>
                <a:lnTo>
                  <a:pt x="393539" y="0"/>
                </a:lnTo>
                <a:lnTo>
                  <a:pt x="393539" y="1290578"/>
                </a:lnTo>
                <a:lnTo>
                  <a:pt x="0" y="1290578"/>
                </a:lnTo>
                <a:lnTo>
                  <a:pt x="0" y="0"/>
                </a:lnTo>
                <a:close/>
              </a:path>
            </a:pathLst>
          </a:custGeom>
          <a:solidFill>
            <a:srgbClr val="FE9903"/>
          </a:solidFill>
          <a:ln w="285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="" xmlns:a16="http://schemas.microsoft.com/office/drawing/2014/main" id="{3F34F7B9-D311-480E-8C5A-58B4FCB8D5D4}"/>
              </a:ext>
            </a:extLst>
          </p:cNvPr>
          <p:cNvSpPr/>
          <p:nvPr/>
        </p:nvSpPr>
        <p:spPr>
          <a:xfrm rot="16200000">
            <a:off x="6256573" y="3766384"/>
            <a:ext cx="1781634" cy="2742696"/>
          </a:xfrm>
          <a:custGeom>
            <a:avLst/>
            <a:gdLst>
              <a:gd name="connsiteX0" fmla="*/ 0 w 1990845"/>
              <a:gd name="connsiteY0" fmla="*/ 0 h 3009418"/>
              <a:gd name="connsiteX1" fmla="*/ 1990845 w 1990845"/>
              <a:gd name="connsiteY1" fmla="*/ 0 h 3009418"/>
              <a:gd name="connsiteX2" fmla="*/ 1990845 w 1990845"/>
              <a:gd name="connsiteY2" fmla="*/ 1718840 h 3009418"/>
              <a:gd name="connsiteX3" fmla="*/ 1597306 w 1990845"/>
              <a:gd name="connsiteY3" fmla="*/ 1718840 h 3009418"/>
              <a:gd name="connsiteX4" fmla="*/ 1597306 w 1990845"/>
              <a:gd name="connsiteY4" fmla="*/ 3009418 h 3009418"/>
              <a:gd name="connsiteX5" fmla="*/ 0 w 1990845"/>
              <a:gd name="connsiteY5" fmla="*/ 3009418 h 3009418"/>
              <a:gd name="connsiteX6" fmla="*/ 0 w 1990845"/>
              <a:gd name="connsiteY6" fmla="*/ 0 h 300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0845" h="3009418">
                <a:moveTo>
                  <a:pt x="0" y="0"/>
                </a:moveTo>
                <a:lnTo>
                  <a:pt x="1990845" y="0"/>
                </a:lnTo>
                <a:lnTo>
                  <a:pt x="1990845" y="1718840"/>
                </a:lnTo>
                <a:lnTo>
                  <a:pt x="1597306" y="1718840"/>
                </a:lnTo>
                <a:lnTo>
                  <a:pt x="1597306" y="3009418"/>
                </a:lnTo>
                <a:lnTo>
                  <a:pt x="0" y="3009418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="" xmlns:a16="http://schemas.microsoft.com/office/drawing/2014/main" id="{A978F227-425D-4BED-839A-F942D8E914FD}"/>
              </a:ext>
            </a:extLst>
          </p:cNvPr>
          <p:cNvSpPr/>
          <p:nvPr/>
        </p:nvSpPr>
        <p:spPr>
          <a:xfrm rot="16200000">
            <a:off x="7806692" y="2327029"/>
            <a:ext cx="1814398" cy="2742696"/>
          </a:xfrm>
          <a:custGeom>
            <a:avLst/>
            <a:gdLst>
              <a:gd name="connsiteX0" fmla="*/ 393539 w 1990845"/>
              <a:gd name="connsiteY0" fmla="*/ 0 h 3009418"/>
              <a:gd name="connsiteX1" fmla="*/ 1990845 w 1990845"/>
              <a:gd name="connsiteY1" fmla="*/ 0 h 3009418"/>
              <a:gd name="connsiteX2" fmla="*/ 1990845 w 1990845"/>
              <a:gd name="connsiteY2" fmla="*/ 3009418 h 3009418"/>
              <a:gd name="connsiteX3" fmla="*/ 0 w 1990845"/>
              <a:gd name="connsiteY3" fmla="*/ 3009418 h 3009418"/>
              <a:gd name="connsiteX4" fmla="*/ 0 w 1990845"/>
              <a:gd name="connsiteY4" fmla="*/ 1290578 h 3009418"/>
              <a:gd name="connsiteX5" fmla="*/ 393539 w 1990845"/>
              <a:gd name="connsiteY5" fmla="*/ 1290578 h 3009418"/>
              <a:gd name="connsiteX6" fmla="*/ 393539 w 1990845"/>
              <a:gd name="connsiteY6" fmla="*/ 0 h 300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0845" h="3009418">
                <a:moveTo>
                  <a:pt x="393539" y="0"/>
                </a:moveTo>
                <a:lnTo>
                  <a:pt x="1990845" y="0"/>
                </a:lnTo>
                <a:lnTo>
                  <a:pt x="1990845" y="3009418"/>
                </a:lnTo>
                <a:lnTo>
                  <a:pt x="0" y="3009418"/>
                </a:lnTo>
                <a:lnTo>
                  <a:pt x="0" y="1290578"/>
                </a:lnTo>
                <a:lnTo>
                  <a:pt x="393539" y="1290578"/>
                </a:lnTo>
                <a:lnTo>
                  <a:pt x="393539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56C85343-25BB-432E-89CE-3EF06930FC92}"/>
              </a:ext>
            </a:extLst>
          </p:cNvPr>
          <p:cNvSpPr/>
          <p:nvPr/>
        </p:nvSpPr>
        <p:spPr>
          <a:xfrm rot="16200000">
            <a:off x="6041660" y="5069035"/>
            <a:ext cx="411403" cy="411403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86511F6C-FBCE-4CE3-BD02-8E81DFD30FD8}"/>
              </a:ext>
            </a:extLst>
          </p:cNvPr>
          <p:cNvSpPr/>
          <p:nvPr/>
        </p:nvSpPr>
        <p:spPr>
          <a:xfrm rot="5400000">
            <a:off x="9297189" y="3474535"/>
            <a:ext cx="393253" cy="393253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0C359473-D72F-4D0C-B402-28BAB8502601}"/>
              </a:ext>
            </a:extLst>
          </p:cNvPr>
          <p:cNvSpPr txBox="1"/>
          <p:nvPr/>
        </p:nvSpPr>
        <p:spPr>
          <a:xfrm>
            <a:off x="7541869" y="3327334"/>
            <a:ext cx="1755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旅行篇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14F89AA3-4A93-406B-89BB-0AE9863894F1}"/>
              </a:ext>
            </a:extLst>
          </p:cNvPr>
          <p:cNvSpPr txBox="1"/>
          <p:nvPr/>
        </p:nvSpPr>
        <p:spPr>
          <a:xfrm>
            <a:off x="6523982" y="4919583"/>
            <a:ext cx="1734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总结篇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00E9802C-CD9E-44CA-A91F-8C322713A4FC}"/>
              </a:ext>
            </a:extLst>
          </p:cNvPr>
          <p:cNvSpPr txBox="1"/>
          <p:nvPr/>
        </p:nvSpPr>
        <p:spPr>
          <a:xfrm>
            <a:off x="7917754" y="1243107"/>
            <a:ext cx="68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仓耳暖男手札体 W01" panose="02020400000000000000" pitchFamily="18" charset="-122"/>
              <a:ea typeface="仓耳暖男手札体 W01" panose="02020400000000000000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C5C34697-35B4-4897-AF14-F5AA659B3959}"/>
              </a:ext>
            </a:extLst>
          </p:cNvPr>
          <p:cNvSpPr txBox="1"/>
          <p:nvPr/>
        </p:nvSpPr>
        <p:spPr>
          <a:xfrm>
            <a:off x="4641885" y="2816783"/>
            <a:ext cx="682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仓耳暖男手札体 W01" panose="02020400000000000000" pitchFamily="18" charset="-122"/>
              <a:ea typeface="仓耳暖男手札体 W01" panose="02020400000000000000" pitchFamily="18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2FE2488A-8708-49FF-B727-B85A9C206E10}"/>
              </a:ext>
            </a:extLst>
          </p:cNvPr>
          <p:cNvSpPr txBox="1"/>
          <p:nvPr/>
        </p:nvSpPr>
        <p:spPr>
          <a:xfrm>
            <a:off x="9311115" y="3409551"/>
            <a:ext cx="682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仓耳暖男手札体 W01" panose="02020400000000000000" pitchFamily="18" charset="-122"/>
              <a:ea typeface="仓耳暖男手札体 W01" panose="02020400000000000000" pitchFamily="18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E104CC4B-A9C1-4F8C-9227-559E83901C8E}"/>
              </a:ext>
            </a:extLst>
          </p:cNvPr>
          <p:cNvSpPr txBox="1"/>
          <p:nvPr/>
        </p:nvSpPr>
        <p:spPr>
          <a:xfrm>
            <a:off x="6041660" y="5011916"/>
            <a:ext cx="682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仓耳暖男手札体 W01" panose="02020400000000000000" pitchFamily="18" charset="-122"/>
              <a:ea typeface="仓耳暖男手札体 W01" panose="02020400000000000000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4E195321-4AA5-4455-85BA-2B91A5990394}"/>
              </a:ext>
            </a:extLst>
          </p:cNvPr>
          <p:cNvSpPr txBox="1"/>
          <p:nvPr/>
        </p:nvSpPr>
        <p:spPr>
          <a:xfrm>
            <a:off x="2282159" y="1308898"/>
            <a:ext cx="10382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5333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378E129-25B6-48B6-BBB1-5C476B2E0776}"/>
              </a:ext>
            </a:extLst>
          </p:cNvPr>
          <p:cNvSpPr/>
          <p:nvPr/>
        </p:nvSpPr>
        <p:spPr>
          <a:xfrm>
            <a:off x="497712" y="451412"/>
            <a:ext cx="2349660" cy="6134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ED857A0B-BC9B-40CC-ACAE-DF9491157033}"/>
              </a:ext>
            </a:extLst>
          </p:cNvPr>
          <p:cNvSpPr/>
          <p:nvPr/>
        </p:nvSpPr>
        <p:spPr>
          <a:xfrm>
            <a:off x="686296" y="578734"/>
            <a:ext cx="381965" cy="38196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42545C5-B2AD-442C-A826-90BA8A6256B0}"/>
              </a:ext>
            </a:extLst>
          </p:cNvPr>
          <p:cNvSpPr txBox="1"/>
          <p:nvPr/>
        </p:nvSpPr>
        <p:spPr>
          <a:xfrm>
            <a:off x="1212944" y="538883"/>
            <a:ext cx="148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添加标题</a:t>
            </a:r>
          </a:p>
        </p:txBody>
      </p:sp>
      <p:sp>
        <p:nvSpPr>
          <p:cNvPr id="5" name="ï$ľîḓè">
            <a:extLst>
              <a:ext uri="{FF2B5EF4-FFF2-40B4-BE49-F238E27FC236}">
                <a16:creationId xmlns="" xmlns:a16="http://schemas.microsoft.com/office/drawing/2014/main" id="{D85B10F6-832A-46CD-8BDC-FE504EBB8AC9}"/>
              </a:ext>
            </a:extLst>
          </p:cNvPr>
          <p:cNvSpPr/>
          <p:nvPr/>
        </p:nvSpPr>
        <p:spPr>
          <a:xfrm>
            <a:off x="861492" y="2157335"/>
            <a:ext cx="3810781" cy="3324508"/>
          </a:xfrm>
          <a:custGeom>
            <a:avLst/>
            <a:gdLst>
              <a:gd name="connsiteX0" fmla="*/ 2718857 w 6311298"/>
              <a:gd name="connsiteY0" fmla="*/ 0 h 5505949"/>
              <a:gd name="connsiteX1" fmla="*/ 2923176 w 6311298"/>
              <a:gd name="connsiteY1" fmla="*/ 18600 h 5505949"/>
              <a:gd name="connsiteX2" fmla="*/ 4520587 w 6311298"/>
              <a:gd name="connsiteY2" fmla="*/ 2632068 h 5505949"/>
              <a:gd name="connsiteX3" fmla="*/ 5746505 w 6311298"/>
              <a:gd name="connsiteY3" fmla="*/ 4929314 h 5505949"/>
              <a:gd name="connsiteX4" fmla="*/ 3536138 w 6311298"/>
              <a:gd name="connsiteY4" fmla="*/ 5505949 h 5505949"/>
              <a:gd name="connsiteX5" fmla="*/ 202008 w 6311298"/>
              <a:gd name="connsiteY5" fmla="*/ 4129462 h 5505949"/>
              <a:gd name="connsiteX6" fmla="*/ 2718857 w 6311298"/>
              <a:gd name="connsiteY6" fmla="*/ 0 h 550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1298" h="5505949">
                <a:moveTo>
                  <a:pt x="2718857" y="0"/>
                </a:moveTo>
                <a:cubicBezTo>
                  <a:pt x="2783869" y="0"/>
                  <a:pt x="2848879" y="9300"/>
                  <a:pt x="2923176" y="18600"/>
                </a:cubicBezTo>
                <a:cubicBezTo>
                  <a:pt x="4892079" y="232515"/>
                  <a:pt x="3935490" y="1934523"/>
                  <a:pt x="4520587" y="2632068"/>
                </a:cubicBezTo>
                <a:cubicBezTo>
                  <a:pt x="5105686" y="3320312"/>
                  <a:pt x="7343915" y="3748138"/>
                  <a:pt x="5746505" y="4929314"/>
                </a:cubicBezTo>
                <a:cubicBezTo>
                  <a:pt x="5244993" y="5301336"/>
                  <a:pt x="4418427" y="5505949"/>
                  <a:pt x="3536138" y="5505949"/>
                </a:cubicBezTo>
                <a:cubicBezTo>
                  <a:pt x="2300930" y="5505949"/>
                  <a:pt x="944989" y="5096723"/>
                  <a:pt x="202008" y="4129462"/>
                </a:cubicBezTo>
                <a:cubicBezTo>
                  <a:pt x="-503824" y="3218004"/>
                  <a:pt x="712807" y="0"/>
                  <a:pt x="2718857" y="0"/>
                </a:cubicBezTo>
                <a:close/>
              </a:path>
            </a:pathLst>
          </a:custGeom>
          <a:blipFill>
            <a:blip r:embed="rId2"/>
            <a:stretch>
              <a:fillRect l="-13928" r="-13836"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BF50BE96-E203-47DC-8EFE-8D2EFBBF9B3E}"/>
              </a:ext>
            </a:extLst>
          </p:cNvPr>
          <p:cNvCxnSpPr>
            <a:cxnSpLocks/>
          </p:cNvCxnSpPr>
          <p:nvPr/>
        </p:nvCxnSpPr>
        <p:spPr>
          <a:xfrm>
            <a:off x="4930140" y="2570485"/>
            <a:ext cx="66817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ï$ļiḑe">
            <a:extLst>
              <a:ext uri="{FF2B5EF4-FFF2-40B4-BE49-F238E27FC236}">
                <a16:creationId xmlns="" xmlns:a16="http://schemas.microsoft.com/office/drawing/2014/main" id="{EDB7DD89-B830-4E70-8311-BB9CB02C79F7}"/>
              </a:ext>
            </a:extLst>
          </p:cNvPr>
          <p:cNvSpPr txBox="1"/>
          <p:nvPr/>
        </p:nvSpPr>
        <p:spPr bwMode="auto">
          <a:xfrm>
            <a:off x="4865340" y="2791251"/>
            <a:ext cx="6729488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600" b="0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8" name="iṧ1îḍè">
            <a:extLst>
              <a:ext uri="{FF2B5EF4-FFF2-40B4-BE49-F238E27FC236}">
                <a16:creationId xmlns="" xmlns:a16="http://schemas.microsoft.com/office/drawing/2014/main" id="{024D2EAD-40BA-420A-8D3F-111978090632}"/>
              </a:ext>
            </a:extLst>
          </p:cNvPr>
          <p:cNvSpPr/>
          <p:nvPr/>
        </p:nvSpPr>
        <p:spPr bwMode="auto">
          <a:xfrm>
            <a:off x="4930140" y="3200485"/>
            <a:ext cx="6681788" cy="17039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i$lîḍe">
            <a:extLst>
              <a:ext uri="{FF2B5EF4-FFF2-40B4-BE49-F238E27FC236}">
                <a16:creationId xmlns="" xmlns:a16="http://schemas.microsoft.com/office/drawing/2014/main" id="{A4CF6786-0A4A-45A8-96C9-9FA6E1BE28B0}"/>
              </a:ext>
            </a:extLst>
          </p:cNvPr>
          <p:cNvSpPr/>
          <p:nvPr/>
        </p:nvSpPr>
        <p:spPr bwMode="auto">
          <a:xfrm>
            <a:off x="4930140" y="3200485"/>
            <a:ext cx="5622300" cy="170397"/>
          </a:xfrm>
          <a:prstGeom prst="roundRect">
            <a:avLst>
              <a:gd name="adj" fmla="val 50000"/>
            </a:avLst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0" name="îSļíḑê">
            <a:extLst>
              <a:ext uri="{FF2B5EF4-FFF2-40B4-BE49-F238E27FC236}">
                <a16:creationId xmlns="" xmlns:a16="http://schemas.microsoft.com/office/drawing/2014/main" id="{02BBE267-9006-4FEC-BB10-0F3B51B5AB04}"/>
              </a:ext>
            </a:extLst>
          </p:cNvPr>
          <p:cNvSpPr txBox="1"/>
          <p:nvPr/>
        </p:nvSpPr>
        <p:spPr bwMode="auto">
          <a:xfrm>
            <a:off x="4865340" y="3540669"/>
            <a:ext cx="6729488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600" b="0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1" name="íšḷiḑe">
            <a:extLst>
              <a:ext uri="{FF2B5EF4-FFF2-40B4-BE49-F238E27FC236}">
                <a16:creationId xmlns="" xmlns:a16="http://schemas.microsoft.com/office/drawing/2014/main" id="{3D4FDA21-9A56-44CD-994A-EB586D0A4F4E}"/>
              </a:ext>
            </a:extLst>
          </p:cNvPr>
          <p:cNvSpPr/>
          <p:nvPr/>
        </p:nvSpPr>
        <p:spPr bwMode="auto">
          <a:xfrm>
            <a:off x="4930140" y="3949903"/>
            <a:ext cx="6681788" cy="17039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2" name="ïṧḷíde">
            <a:extLst>
              <a:ext uri="{FF2B5EF4-FFF2-40B4-BE49-F238E27FC236}">
                <a16:creationId xmlns="" xmlns:a16="http://schemas.microsoft.com/office/drawing/2014/main" id="{90FA7882-65AF-42CD-9082-B2DC901A7334}"/>
              </a:ext>
            </a:extLst>
          </p:cNvPr>
          <p:cNvSpPr/>
          <p:nvPr/>
        </p:nvSpPr>
        <p:spPr bwMode="auto">
          <a:xfrm>
            <a:off x="4930140" y="3949903"/>
            <a:ext cx="6252300" cy="170397"/>
          </a:xfrm>
          <a:prstGeom prst="roundRect">
            <a:avLst>
              <a:gd name="adj" fmla="val 50000"/>
            </a:avLst>
          </a:prstGeom>
          <a:solidFill>
            <a:srgbClr val="FE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3" name="íṡlïďé">
            <a:extLst>
              <a:ext uri="{FF2B5EF4-FFF2-40B4-BE49-F238E27FC236}">
                <a16:creationId xmlns="" xmlns:a16="http://schemas.microsoft.com/office/drawing/2014/main" id="{CFC908DC-75E5-4E41-928A-4A2A772B7DE3}"/>
              </a:ext>
            </a:extLst>
          </p:cNvPr>
          <p:cNvSpPr txBox="1"/>
          <p:nvPr/>
        </p:nvSpPr>
        <p:spPr bwMode="auto">
          <a:xfrm>
            <a:off x="4865340" y="4290087"/>
            <a:ext cx="6729488" cy="419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600" b="0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4" name="işľiďè">
            <a:extLst>
              <a:ext uri="{FF2B5EF4-FFF2-40B4-BE49-F238E27FC236}">
                <a16:creationId xmlns="" xmlns:a16="http://schemas.microsoft.com/office/drawing/2014/main" id="{74E63887-66D8-4AD5-8F06-D33D5AC7F402}"/>
              </a:ext>
            </a:extLst>
          </p:cNvPr>
          <p:cNvSpPr/>
          <p:nvPr/>
        </p:nvSpPr>
        <p:spPr bwMode="auto">
          <a:xfrm>
            <a:off x="4930140" y="4699321"/>
            <a:ext cx="6681788" cy="17039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5" name="îŝḷíďe">
            <a:extLst>
              <a:ext uri="{FF2B5EF4-FFF2-40B4-BE49-F238E27FC236}">
                <a16:creationId xmlns="" xmlns:a16="http://schemas.microsoft.com/office/drawing/2014/main" id="{73A04ED1-DF07-489D-837F-09E1A5A00D82}"/>
              </a:ext>
            </a:extLst>
          </p:cNvPr>
          <p:cNvSpPr/>
          <p:nvPr/>
        </p:nvSpPr>
        <p:spPr bwMode="auto">
          <a:xfrm>
            <a:off x="4930140" y="4699321"/>
            <a:ext cx="4947300" cy="17039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6" name="ïṩḷïḑé">
            <a:extLst>
              <a:ext uri="{FF2B5EF4-FFF2-40B4-BE49-F238E27FC236}">
                <a16:creationId xmlns="" xmlns:a16="http://schemas.microsoft.com/office/drawing/2014/main" id="{047F2540-0FC0-41B3-BD4A-41D856C402DA}"/>
              </a:ext>
            </a:extLst>
          </p:cNvPr>
          <p:cNvSpPr/>
          <p:nvPr/>
        </p:nvSpPr>
        <p:spPr>
          <a:xfrm>
            <a:off x="4937702" y="5261363"/>
            <a:ext cx="440962" cy="44096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7" name="íş1iḓé">
            <a:extLst>
              <a:ext uri="{FF2B5EF4-FFF2-40B4-BE49-F238E27FC236}">
                <a16:creationId xmlns="" xmlns:a16="http://schemas.microsoft.com/office/drawing/2014/main" id="{A74D3475-A820-449A-B56D-1C9D10524715}"/>
              </a:ext>
            </a:extLst>
          </p:cNvPr>
          <p:cNvSpPr/>
          <p:nvPr/>
        </p:nvSpPr>
        <p:spPr bwMode="auto">
          <a:xfrm>
            <a:off x="5036749" y="5355789"/>
            <a:ext cx="242868" cy="252108"/>
          </a:xfrm>
          <a:custGeom>
            <a:avLst/>
            <a:gdLst>
              <a:gd name="connsiteX0" fmla="*/ 75651 w 584211"/>
              <a:gd name="connsiteY0" fmla="*/ 264077 h 606439"/>
              <a:gd name="connsiteX1" fmla="*/ 94628 w 584211"/>
              <a:gd name="connsiteY1" fmla="*/ 280685 h 606439"/>
              <a:gd name="connsiteX2" fmla="*/ 73707 w 584211"/>
              <a:gd name="connsiteY2" fmla="*/ 299621 h 606439"/>
              <a:gd name="connsiteX3" fmla="*/ 65696 w 584211"/>
              <a:gd name="connsiteY3" fmla="*/ 298923 h 606439"/>
              <a:gd name="connsiteX4" fmla="*/ 65696 w 584211"/>
              <a:gd name="connsiteY4" fmla="*/ 265241 h 606439"/>
              <a:gd name="connsiteX5" fmla="*/ 75651 w 584211"/>
              <a:gd name="connsiteY5" fmla="*/ 264077 h 606439"/>
              <a:gd name="connsiteX6" fmla="*/ 171759 w 584211"/>
              <a:gd name="connsiteY6" fmla="*/ 262383 h 606439"/>
              <a:gd name="connsiteX7" fmla="*/ 192503 w 584211"/>
              <a:gd name="connsiteY7" fmla="*/ 279767 h 606439"/>
              <a:gd name="connsiteX8" fmla="*/ 169739 w 584211"/>
              <a:gd name="connsiteY8" fmla="*/ 299479 h 606439"/>
              <a:gd name="connsiteX9" fmla="*/ 160960 w 584211"/>
              <a:gd name="connsiteY9" fmla="*/ 298781 h 606439"/>
              <a:gd name="connsiteX10" fmla="*/ 160960 w 584211"/>
              <a:gd name="connsiteY10" fmla="*/ 263625 h 606439"/>
              <a:gd name="connsiteX11" fmla="*/ 171759 w 584211"/>
              <a:gd name="connsiteY11" fmla="*/ 262383 h 606439"/>
              <a:gd name="connsiteX12" fmla="*/ 74329 w 584211"/>
              <a:gd name="connsiteY12" fmla="*/ 244532 h 606439"/>
              <a:gd name="connsiteX13" fmla="*/ 42218 w 584211"/>
              <a:gd name="connsiteY13" fmla="*/ 247715 h 606439"/>
              <a:gd name="connsiteX14" fmla="*/ 42218 w 584211"/>
              <a:gd name="connsiteY14" fmla="*/ 359190 h 606439"/>
              <a:gd name="connsiteX15" fmla="*/ 65698 w 584211"/>
              <a:gd name="connsiteY15" fmla="*/ 359811 h 606439"/>
              <a:gd name="connsiteX16" fmla="*/ 65698 w 584211"/>
              <a:gd name="connsiteY16" fmla="*/ 318978 h 606439"/>
              <a:gd name="connsiteX17" fmla="*/ 73862 w 584211"/>
              <a:gd name="connsiteY17" fmla="*/ 319522 h 606439"/>
              <a:gd name="connsiteX18" fmla="*/ 109083 w 584211"/>
              <a:gd name="connsiteY18" fmla="*/ 307489 h 606439"/>
              <a:gd name="connsiteX19" fmla="*/ 119268 w 584211"/>
              <a:gd name="connsiteY19" fmla="*/ 279776 h 606439"/>
              <a:gd name="connsiteX20" fmla="*/ 107450 w 584211"/>
              <a:gd name="connsiteY20" fmla="*/ 252993 h 606439"/>
              <a:gd name="connsiteX21" fmla="*/ 74329 w 584211"/>
              <a:gd name="connsiteY21" fmla="*/ 244532 h 606439"/>
              <a:gd name="connsiteX22" fmla="*/ 170427 w 584211"/>
              <a:gd name="connsiteY22" fmla="*/ 241970 h 606439"/>
              <a:gd name="connsiteX23" fmla="*/ 135440 w 584211"/>
              <a:gd name="connsiteY23" fmla="*/ 245386 h 606439"/>
              <a:gd name="connsiteX24" fmla="*/ 135440 w 584211"/>
              <a:gd name="connsiteY24" fmla="*/ 361519 h 606439"/>
              <a:gd name="connsiteX25" fmla="*/ 160942 w 584211"/>
              <a:gd name="connsiteY25" fmla="*/ 362218 h 606439"/>
              <a:gd name="connsiteX26" fmla="*/ 160942 w 584211"/>
              <a:gd name="connsiteY26" fmla="*/ 319599 h 606439"/>
              <a:gd name="connsiteX27" fmla="*/ 169883 w 584211"/>
              <a:gd name="connsiteY27" fmla="*/ 320220 h 606439"/>
              <a:gd name="connsiteX28" fmla="*/ 208214 w 584211"/>
              <a:gd name="connsiteY28" fmla="*/ 307722 h 606439"/>
              <a:gd name="connsiteX29" fmla="*/ 219332 w 584211"/>
              <a:gd name="connsiteY29" fmla="*/ 278766 h 606439"/>
              <a:gd name="connsiteX30" fmla="*/ 206425 w 584211"/>
              <a:gd name="connsiteY30" fmla="*/ 250742 h 606439"/>
              <a:gd name="connsiteX31" fmla="*/ 170427 w 584211"/>
              <a:gd name="connsiteY31" fmla="*/ 241970 h 606439"/>
              <a:gd name="connsiteX32" fmla="*/ 325227 w 584211"/>
              <a:gd name="connsiteY32" fmla="*/ 238865 h 606439"/>
              <a:gd name="connsiteX33" fmla="*/ 227651 w 584211"/>
              <a:gd name="connsiteY33" fmla="*/ 241427 h 606439"/>
              <a:gd name="connsiteX34" fmla="*/ 227651 w 584211"/>
              <a:gd name="connsiteY34" fmla="*/ 264638 h 606439"/>
              <a:gd name="connsiteX35" fmla="*/ 260850 w 584211"/>
              <a:gd name="connsiteY35" fmla="*/ 264094 h 606439"/>
              <a:gd name="connsiteX36" fmla="*/ 260850 w 584211"/>
              <a:gd name="connsiteY36" fmla="*/ 364779 h 606439"/>
              <a:gd name="connsiteX37" fmla="*/ 289695 w 584211"/>
              <a:gd name="connsiteY37" fmla="*/ 365478 h 606439"/>
              <a:gd name="connsiteX38" fmla="*/ 289695 w 584211"/>
              <a:gd name="connsiteY38" fmla="*/ 263629 h 606439"/>
              <a:gd name="connsiteX39" fmla="*/ 325227 w 584211"/>
              <a:gd name="connsiteY39" fmla="*/ 263085 h 606439"/>
              <a:gd name="connsiteX40" fmla="*/ 522926 w 584211"/>
              <a:gd name="connsiteY40" fmla="*/ 227644 h 606439"/>
              <a:gd name="connsiteX41" fmla="*/ 550693 w 584211"/>
              <a:gd name="connsiteY41" fmla="*/ 292917 h 606439"/>
              <a:gd name="connsiteX42" fmla="*/ 459381 w 584211"/>
              <a:gd name="connsiteY42" fmla="*/ 292917 h 606439"/>
              <a:gd name="connsiteX43" fmla="*/ 459381 w 584211"/>
              <a:gd name="connsiteY43" fmla="*/ 292839 h 606439"/>
              <a:gd name="connsiteX44" fmla="*/ 458393 w 584211"/>
              <a:gd name="connsiteY44" fmla="*/ 185757 h 606439"/>
              <a:gd name="connsiteX45" fmla="*/ 522890 w 584211"/>
              <a:gd name="connsiteY45" fmla="*/ 212387 h 606439"/>
              <a:gd name="connsiteX46" fmla="*/ 458471 w 584211"/>
              <a:gd name="connsiteY46" fmla="*/ 276828 h 606439"/>
              <a:gd name="connsiteX47" fmla="*/ 458393 w 584211"/>
              <a:gd name="connsiteY47" fmla="*/ 276828 h 606439"/>
              <a:gd name="connsiteX48" fmla="*/ 361303 w 584211"/>
              <a:gd name="connsiteY48" fmla="*/ 72971 h 606439"/>
              <a:gd name="connsiteX49" fmla="*/ 358892 w 584211"/>
              <a:gd name="connsiteY49" fmla="*/ 73204 h 606439"/>
              <a:gd name="connsiteX50" fmla="*/ 358892 w 584211"/>
              <a:gd name="connsiteY50" fmla="*/ 284045 h 606439"/>
              <a:gd name="connsiteX51" fmla="*/ 447061 w 584211"/>
              <a:gd name="connsiteY51" fmla="*/ 216120 h 606439"/>
              <a:gd name="connsiteX52" fmla="*/ 447061 w 584211"/>
              <a:gd name="connsiteY52" fmla="*/ 307179 h 606439"/>
              <a:gd name="connsiteX53" fmla="*/ 538261 w 584211"/>
              <a:gd name="connsiteY53" fmla="*/ 307179 h 606439"/>
              <a:gd name="connsiteX54" fmla="*/ 447061 w 584211"/>
              <a:gd name="connsiteY54" fmla="*/ 398315 h 606439"/>
              <a:gd name="connsiteX55" fmla="*/ 358892 w 584211"/>
              <a:gd name="connsiteY55" fmla="*/ 330390 h 606439"/>
              <a:gd name="connsiteX56" fmla="*/ 358892 w 584211"/>
              <a:gd name="connsiteY56" fmla="*/ 531682 h 606439"/>
              <a:gd name="connsiteX57" fmla="*/ 361303 w 584211"/>
              <a:gd name="connsiteY57" fmla="*/ 531993 h 606439"/>
              <a:gd name="connsiteX58" fmla="*/ 545258 w 584211"/>
              <a:gd name="connsiteY58" fmla="*/ 531993 h 606439"/>
              <a:gd name="connsiteX59" fmla="*/ 561975 w 584211"/>
              <a:gd name="connsiteY59" fmla="*/ 515302 h 606439"/>
              <a:gd name="connsiteX60" fmla="*/ 561975 w 584211"/>
              <a:gd name="connsiteY60" fmla="*/ 89662 h 606439"/>
              <a:gd name="connsiteX61" fmla="*/ 545258 w 584211"/>
              <a:gd name="connsiteY61" fmla="*/ 72971 h 606439"/>
              <a:gd name="connsiteX62" fmla="*/ 358892 w 584211"/>
              <a:gd name="connsiteY62" fmla="*/ 0 h 606439"/>
              <a:gd name="connsiteX63" fmla="*/ 358892 w 584211"/>
              <a:gd name="connsiteY63" fmla="*/ 50769 h 606439"/>
              <a:gd name="connsiteX64" fmla="*/ 361303 w 584211"/>
              <a:gd name="connsiteY64" fmla="*/ 50692 h 606439"/>
              <a:gd name="connsiteX65" fmla="*/ 545258 w 584211"/>
              <a:gd name="connsiteY65" fmla="*/ 50692 h 606439"/>
              <a:gd name="connsiteX66" fmla="*/ 584211 w 584211"/>
              <a:gd name="connsiteY66" fmla="*/ 89662 h 606439"/>
              <a:gd name="connsiteX67" fmla="*/ 584211 w 584211"/>
              <a:gd name="connsiteY67" fmla="*/ 515225 h 606439"/>
              <a:gd name="connsiteX68" fmla="*/ 545258 w 584211"/>
              <a:gd name="connsiteY68" fmla="*/ 554195 h 606439"/>
              <a:gd name="connsiteX69" fmla="*/ 361303 w 584211"/>
              <a:gd name="connsiteY69" fmla="*/ 554195 h 606439"/>
              <a:gd name="connsiteX70" fmla="*/ 358892 w 584211"/>
              <a:gd name="connsiteY70" fmla="*/ 554117 h 606439"/>
              <a:gd name="connsiteX71" fmla="*/ 358892 w 584211"/>
              <a:gd name="connsiteY71" fmla="*/ 606439 h 606439"/>
              <a:gd name="connsiteX72" fmla="*/ 0 w 584211"/>
              <a:gd name="connsiteY72" fmla="*/ 557377 h 606439"/>
              <a:gd name="connsiteX73" fmla="*/ 0 w 584211"/>
              <a:gd name="connsiteY73" fmla="*/ 47820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84211" h="606439">
                <a:moveTo>
                  <a:pt x="75651" y="264077"/>
                </a:moveTo>
                <a:cubicBezTo>
                  <a:pt x="87784" y="263844"/>
                  <a:pt x="94628" y="270053"/>
                  <a:pt x="94628" y="280685"/>
                </a:cubicBezTo>
                <a:cubicBezTo>
                  <a:pt x="94628" y="292559"/>
                  <a:pt x="86617" y="299621"/>
                  <a:pt x="73707" y="299621"/>
                </a:cubicBezTo>
                <a:cubicBezTo>
                  <a:pt x="70207" y="299621"/>
                  <a:pt x="67718" y="299466"/>
                  <a:pt x="65696" y="298923"/>
                </a:cubicBezTo>
                <a:lnTo>
                  <a:pt x="65696" y="265241"/>
                </a:lnTo>
                <a:cubicBezTo>
                  <a:pt x="67407" y="264698"/>
                  <a:pt x="70674" y="264154"/>
                  <a:pt x="75651" y="264077"/>
                </a:cubicBezTo>
                <a:close/>
                <a:moveTo>
                  <a:pt x="171759" y="262383"/>
                </a:moveTo>
                <a:cubicBezTo>
                  <a:pt x="184967" y="262150"/>
                  <a:pt x="192503" y="268669"/>
                  <a:pt x="192503" y="279767"/>
                </a:cubicBezTo>
                <a:cubicBezTo>
                  <a:pt x="192503" y="292106"/>
                  <a:pt x="183724" y="299401"/>
                  <a:pt x="169739" y="299479"/>
                </a:cubicBezTo>
                <a:cubicBezTo>
                  <a:pt x="165932" y="299479"/>
                  <a:pt x="163213" y="299324"/>
                  <a:pt x="160960" y="298781"/>
                </a:cubicBezTo>
                <a:lnTo>
                  <a:pt x="160960" y="263625"/>
                </a:lnTo>
                <a:cubicBezTo>
                  <a:pt x="162825" y="263081"/>
                  <a:pt x="166476" y="262460"/>
                  <a:pt x="171759" y="262383"/>
                </a:cubicBezTo>
                <a:close/>
                <a:moveTo>
                  <a:pt x="74329" y="244532"/>
                </a:moveTo>
                <a:cubicBezTo>
                  <a:pt x="59712" y="244920"/>
                  <a:pt x="49449" y="246162"/>
                  <a:pt x="42218" y="247715"/>
                </a:cubicBezTo>
                <a:lnTo>
                  <a:pt x="42218" y="359190"/>
                </a:lnTo>
                <a:lnTo>
                  <a:pt x="65698" y="359811"/>
                </a:lnTo>
                <a:lnTo>
                  <a:pt x="65698" y="318978"/>
                </a:lnTo>
                <a:cubicBezTo>
                  <a:pt x="67875" y="319289"/>
                  <a:pt x="70752" y="319522"/>
                  <a:pt x="73862" y="319522"/>
                </a:cubicBezTo>
                <a:cubicBezTo>
                  <a:pt x="88246" y="319599"/>
                  <a:pt x="100608" y="315951"/>
                  <a:pt x="109083" y="307489"/>
                </a:cubicBezTo>
                <a:cubicBezTo>
                  <a:pt x="115692" y="300968"/>
                  <a:pt x="119268" y="291265"/>
                  <a:pt x="119268" y="279776"/>
                </a:cubicBezTo>
                <a:cubicBezTo>
                  <a:pt x="119268" y="268364"/>
                  <a:pt x="114525" y="258738"/>
                  <a:pt x="107450" y="252993"/>
                </a:cubicBezTo>
                <a:cubicBezTo>
                  <a:pt x="100142" y="246938"/>
                  <a:pt x="89334" y="244144"/>
                  <a:pt x="74329" y="244532"/>
                </a:cubicBezTo>
                <a:close/>
                <a:moveTo>
                  <a:pt x="170427" y="241970"/>
                </a:moveTo>
                <a:cubicBezTo>
                  <a:pt x="154489" y="242436"/>
                  <a:pt x="143293" y="243756"/>
                  <a:pt x="135440" y="245386"/>
                </a:cubicBezTo>
                <a:lnTo>
                  <a:pt x="135440" y="361519"/>
                </a:lnTo>
                <a:lnTo>
                  <a:pt x="160942" y="362218"/>
                </a:lnTo>
                <a:lnTo>
                  <a:pt x="160942" y="319599"/>
                </a:lnTo>
                <a:cubicBezTo>
                  <a:pt x="163352" y="319987"/>
                  <a:pt x="166462" y="320220"/>
                  <a:pt x="169883" y="320220"/>
                </a:cubicBezTo>
                <a:cubicBezTo>
                  <a:pt x="185511" y="320298"/>
                  <a:pt x="199039" y="316494"/>
                  <a:pt x="208214" y="307722"/>
                </a:cubicBezTo>
                <a:cubicBezTo>
                  <a:pt x="215367" y="300813"/>
                  <a:pt x="219332" y="290721"/>
                  <a:pt x="219332" y="278766"/>
                </a:cubicBezTo>
                <a:cubicBezTo>
                  <a:pt x="219332" y="266811"/>
                  <a:pt x="214123" y="256720"/>
                  <a:pt x="206425" y="250742"/>
                </a:cubicBezTo>
                <a:cubicBezTo>
                  <a:pt x="198495" y="244454"/>
                  <a:pt x="186755" y="241582"/>
                  <a:pt x="170427" y="241970"/>
                </a:cubicBezTo>
                <a:close/>
                <a:moveTo>
                  <a:pt x="325227" y="238865"/>
                </a:moveTo>
                <a:lnTo>
                  <a:pt x="227651" y="241427"/>
                </a:lnTo>
                <a:lnTo>
                  <a:pt x="227651" y="264638"/>
                </a:lnTo>
                <a:lnTo>
                  <a:pt x="260850" y="264094"/>
                </a:lnTo>
                <a:lnTo>
                  <a:pt x="260850" y="364779"/>
                </a:lnTo>
                <a:lnTo>
                  <a:pt x="289695" y="365478"/>
                </a:lnTo>
                <a:lnTo>
                  <a:pt x="289695" y="263629"/>
                </a:lnTo>
                <a:lnTo>
                  <a:pt x="325227" y="263085"/>
                </a:lnTo>
                <a:close/>
                <a:moveTo>
                  <a:pt x="522926" y="227644"/>
                </a:moveTo>
                <a:cubicBezTo>
                  <a:pt x="540037" y="244176"/>
                  <a:pt x="550693" y="267305"/>
                  <a:pt x="550693" y="292917"/>
                </a:cubicBezTo>
                <a:lnTo>
                  <a:pt x="459381" y="292917"/>
                </a:lnTo>
                <a:lnTo>
                  <a:pt x="459381" y="292839"/>
                </a:lnTo>
                <a:close/>
                <a:moveTo>
                  <a:pt x="458393" y="185757"/>
                </a:moveTo>
                <a:cubicBezTo>
                  <a:pt x="482171" y="185446"/>
                  <a:pt x="504784" y="194297"/>
                  <a:pt x="522890" y="212387"/>
                </a:cubicBezTo>
                <a:lnTo>
                  <a:pt x="458471" y="276828"/>
                </a:lnTo>
                <a:lnTo>
                  <a:pt x="458393" y="276828"/>
                </a:lnTo>
                <a:close/>
                <a:moveTo>
                  <a:pt x="361303" y="72971"/>
                </a:moveTo>
                <a:cubicBezTo>
                  <a:pt x="360525" y="72971"/>
                  <a:pt x="359670" y="73049"/>
                  <a:pt x="358892" y="73204"/>
                </a:cubicBezTo>
                <a:lnTo>
                  <a:pt x="358892" y="284045"/>
                </a:lnTo>
                <a:cubicBezTo>
                  <a:pt x="369155" y="244998"/>
                  <a:pt x="404687" y="216120"/>
                  <a:pt x="447061" y="216120"/>
                </a:cubicBezTo>
                <a:lnTo>
                  <a:pt x="447061" y="307179"/>
                </a:lnTo>
                <a:lnTo>
                  <a:pt x="538261" y="307179"/>
                </a:lnTo>
                <a:cubicBezTo>
                  <a:pt x="538261" y="357560"/>
                  <a:pt x="497442" y="398315"/>
                  <a:pt x="447061" y="398315"/>
                </a:cubicBezTo>
                <a:cubicBezTo>
                  <a:pt x="404687" y="398315"/>
                  <a:pt x="369233" y="369437"/>
                  <a:pt x="358892" y="330390"/>
                </a:cubicBezTo>
                <a:lnTo>
                  <a:pt x="358892" y="531682"/>
                </a:lnTo>
                <a:cubicBezTo>
                  <a:pt x="359748" y="531837"/>
                  <a:pt x="360525" y="531993"/>
                  <a:pt x="361303" y="531993"/>
                </a:cubicBezTo>
                <a:lnTo>
                  <a:pt x="545258" y="531993"/>
                </a:lnTo>
                <a:cubicBezTo>
                  <a:pt x="554433" y="531993"/>
                  <a:pt x="561975" y="524463"/>
                  <a:pt x="561975" y="515302"/>
                </a:cubicBezTo>
                <a:lnTo>
                  <a:pt x="561975" y="89662"/>
                </a:lnTo>
                <a:cubicBezTo>
                  <a:pt x="561975" y="80424"/>
                  <a:pt x="554433" y="72971"/>
                  <a:pt x="545258" y="72971"/>
                </a:cubicBezTo>
                <a:close/>
                <a:moveTo>
                  <a:pt x="358892" y="0"/>
                </a:moveTo>
                <a:lnTo>
                  <a:pt x="358892" y="50769"/>
                </a:lnTo>
                <a:cubicBezTo>
                  <a:pt x="359748" y="50769"/>
                  <a:pt x="360525" y="50692"/>
                  <a:pt x="361303" y="50692"/>
                </a:cubicBezTo>
                <a:lnTo>
                  <a:pt x="545258" y="50692"/>
                </a:lnTo>
                <a:cubicBezTo>
                  <a:pt x="566717" y="50692"/>
                  <a:pt x="584211" y="68158"/>
                  <a:pt x="584211" y="89662"/>
                </a:cubicBezTo>
                <a:lnTo>
                  <a:pt x="584211" y="515225"/>
                </a:lnTo>
                <a:cubicBezTo>
                  <a:pt x="584211" y="536728"/>
                  <a:pt x="566717" y="554195"/>
                  <a:pt x="545258" y="554195"/>
                </a:cubicBezTo>
                <a:lnTo>
                  <a:pt x="361303" y="554195"/>
                </a:lnTo>
                <a:cubicBezTo>
                  <a:pt x="360525" y="554195"/>
                  <a:pt x="359748" y="554117"/>
                  <a:pt x="358892" y="554117"/>
                </a:cubicBezTo>
                <a:lnTo>
                  <a:pt x="358892" y="606439"/>
                </a:lnTo>
                <a:lnTo>
                  <a:pt x="0" y="557377"/>
                </a:lnTo>
                <a:lnTo>
                  <a:pt x="0" y="478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îš1iḋe">
            <a:extLst>
              <a:ext uri="{FF2B5EF4-FFF2-40B4-BE49-F238E27FC236}">
                <a16:creationId xmlns="" xmlns:a16="http://schemas.microsoft.com/office/drawing/2014/main" id="{BF9DE319-6BB0-4D67-A87A-E5B05837BADE}"/>
              </a:ext>
            </a:extLst>
          </p:cNvPr>
          <p:cNvSpPr/>
          <p:nvPr/>
        </p:nvSpPr>
        <p:spPr>
          <a:xfrm>
            <a:off x="5512440" y="5261363"/>
            <a:ext cx="440962" cy="44096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9" name="ïš1ïḋé">
            <a:extLst>
              <a:ext uri="{FF2B5EF4-FFF2-40B4-BE49-F238E27FC236}">
                <a16:creationId xmlns="" xmlns:a16="http://schemas.microsoft.com/office/drawing/2014/main" id="{D32F98B7-FF66-4599-804A-10C9547528FF}"/>
              </a:ext>
            </a:extLst>
          </p:cNvPr>
          <p:cNvSpPr/>
          <p:nvPr/>
        </p:nvSpPr>
        <p:spPr bwMode="auto">
          <a:xfrm>
            <a:off x="5611487" y="5355789"/>
            <a:ext cx="242868" cy="252108"/>
          </a:xfrm>
          <a:custGeom>
            <a:avLst/>
            <a:gdLst>
              <a:gd name="connsiteX0" fmla="*/ 75651 w 584211"/>
              <a:gd name="connsiteY0" fmla="*/ 264077 h 606439"/>
              <a:gd name="connsiteX1" fmla="*/ 94628 w 584211"/>
              <a:gd name="connsiteY1" fmla="*/ 280685 h 606439"/>
              <a:gd name="connsiteX2" fmla="*/ 73707 w 584211"/>
              <a:gd name="connsiteY2" fmla="*/ 299621 h 606439"/>
              <a:gd name="connsiteX3" fmla="*/ 65696 w 584211"/>
              <a:gd name="connsiteY3" fmla="*/ 298923 h 606439"/>
              <a:gd name="connsiteX4" fmla="*/ 65696 w 584211"/>
              <a:gd name="connsiteY4" fmla="*/ 265241 h 606439"/>
              <a:gd name="connsiteX5" fmla="*/ 75651 w 584211"/>
              <a:gd name="connsiteY5" fmla="*/ 264077 h 606439"/>
              <a:gd name="connsiteX6" fmla="*/ 171759 w 584211"/>
              <a:gd name="connsiteY6" fmla="*/ 262383 h 606439"/>
              <a:gd name="connsiteX7" fmla="*/ 192503 w 584211"/>
              <a:gd name="connsiteY7" fmla="*/ 279767 h 606439"/>
              <a:gd name="connsiteX8" fmla="*/ 169739 w 584211"/>
              <a:gd name="connsiteY8" fmla="*/ 299479 h 606439"/>
              <a:gd name="connsiteX9" fmla="*/ 160960 w 584211"/>
              <a:gd name="connsiteY9" fmla="*/ 298781 h 606439"/>
              <a:gd name="connsiteX10" fmla="*/ 160960 w 584211"/>
              <a:gd name="connsiteY10" fmla="*/ 263625 h 606439"/>
              <a:gd name="connsiteX11" fmla="*/ 171759 w 584211"/>
              <a:gd name="connsiteY11" fmla="*/ 262383 h 606439"/>
              <a:gd name="connsiteX12" fmla="*/ 74329 w 584211"/>
              <a:gd name="connsiteY12" fmla="*/ 244532 h 606439"/>
              <a:gd name="connsiteX13" fmla="*/ 42218 w 584211"/>
              <a:gd name="connsiteY13" fmla="*/ 247715 h 606439"/>
              <a:gd name="connsiteX14" fmla="*/ 42218 w 584211"/>
              <a:gd name="connsiteY14" fmla="*/ 359190 h 606439"/>
              <a:gd name="connsiteX15" fmla="*/ 65698 w 584211"/>
              <a:gd name="connsiteY15" fmla="*/ 359811 h 606439"/>
              <a:gd name="connsiteX16" fmla="*/ 65698 w 584211"/>
              <a:gd name="connsiteY16" fmla="*/ 318978 h 606439"/>
              <a:gd name="connsiteX17" fmla="*/ 73862 w 584211"/>
              <a:gd name="connsiteY17" fmla="*/ 319522 h 606439"/>
              <a:gd name="connsiteX18" fmla="*/ 109083 w 584211"/>
              <a:gd name="connsiteY18" fmla="*/ 307489 h 606439"/>
              <a:gd name="connsiteX19" fmla="*/ 119268 w 584211"/>
              <a:gd name="connsiteY19" fmla="*/ 279776 h 606439"/>
              <a:gd name="connsiteX20" fmla="*/ 107450 w 584211"/>
              <a:gd name="connsiteY20" fmla="*/ 252993 h 606439"/>
              <a:gd name="connsiteX21" fmla="*/ 74329 w 584211"/>
              <a:gd name="connsiteY21" fmla="*/ 244532 h 606439"/>
              <a:gd name="connsiteX22" fmla="*/ 170427 w 584211"/>
              <a:gd name="connsiteY22" fmla="*/ 241970 h 606439"/>
              <a:gd name="connsiteX23" fmla="*/ 135440 w 584211"/>
              <a:gd name="connsiteY23" fmla="*/ 245386 h 606439"/>
              <a:gd name="connsiteX24" fmla="*/ 135440 w 584211"/>
              <a:gd name="connsiteY24" fmla="*/ 361519 h 606439"/>
              <a:gd name="connsiteX25" fmla="*/ 160942 w 584211"/>
              <a:gd name="connsiteY25" fmla="*/ 362218 h 606439"/>
              <a:gd name="connsiteX26" fmla="*/ 160942 w 584211"/>
              <a:gd name="connsiteY26" fmla="*/ 319599 h 606439"/>
              <a:gd name="connsiteX27" fmla="*/ 169883 w 584211"/>
              <a:gd name="connsiteY27" fmla="*/ 320220 h 606439"/>
              <a:gd name="connsiteX28" fmla="*/ 208214 w 584211"/>
              <a:gd name="connsiteY28" fmla="*/ 307722 h 606439"/>
              <a:gd name="connsiteX29" fmla="*/ 219332 w 584211"/>
              <a:gd name="connsiteY29" fmla="*/ 278766 h 606439"/>
              <a:gd name="connsiteX30" fmla="*/ 206425 w 584211"/>
              <a:gd name="connsiteY30" fmla="*/ 250742 h 606439"/>
              <a:gd name="connsiteX31" fmla="*/ 170427 w 584211"/>
              <a:gd name="connsiteY31" fmla="*/ 241970 h 606439"/>
              <a:gd name="connsiteX32" fmla="*/ 325227 w 584211"/>
              <a:gd name="connsiteY32" fmla="*/ 238865 h 606439"/>
              <a:gd name="connsiteX33" fmla="*/ 227651 w 584211"/>
              <a:gd name="connsiteY33" fmla="*/ 241427 h 606439"/>
              <a:gd name="connsiteX34" fmla="*/ 227651 w 584211"/>
              <a:gd name="connsiteY34" fmla="*/ 264638 h 606439"/>
              <a:gd name="connsiteX35" fmla="*/ 260850 w 584211"/>
              <a:gd name="connsiteY35" fmla="*/ 264094 h 606439"/>
              <a:gd name="connsiteX36" fmla="*/ 260850 w 584211"/>
              <a:gd name="connsiteY36" fmla="*/ 364779 h 606439"/>
              <a:gd name="connsiteX37" fmla="*/ 289695 w 584211"/>
              <a:gd name="connsiteY37" fmla="*/ 365478 h 606439"/>
              <a:gd name="connsiteX38" fmla="*/ 289695 w 584211"/>
              <a:gd name="connsiteY38" fmla="*/ 263629 h 606439"/>
              <a:gd name="connsiteX39" fmla="*/ 325227 w 584211"/>
              <a:gd name="connsiteY39" fmla="*/ 263085 h 606439"/>
              <a:gd name="connsiteX40" fmla="*/ 522926 w 584211"/>
              <a:gd name="connsiteY40" fmla="*/ 227644 h 606439"/>
              <a:gd name="connsiteX41" fmla="*/ 550693 w 584211"/>
              <a:gd name="connsiteY41" fmla="*/ 292917 h 606439"/>
              <a:gd name="connsiteX42" fmla="*/ 459381 w 584211"/>
              <a:gd name="connsiteY42" fmla="*/ 292917 h 606439"/>
              <a:gd name="connsiteX43" fmla="*/ 459381 w 584211"/>
              <a:gd name="connsiteY43" fmla="*/ 292839 h 606439"/>
              <a:gd name="connsiteX44" fmla="*/ 458393 w 584211"/>
              <a:gd name="connsiteY44" fmla="*/ 185757 h 606439"/>
              <a:gd name="connsiteX45" fmla="*/ 522890 w 584211"/>
              <a:gd name="connsiteY45" fmla="*/ 212387 h 606439"/>
              <a:gd name="connsiteX46" fmla="*/ 458471 w 584211"/>
              <a:gd name="connsiteY46" fmla="*/ 276828 h 606439"/>
              <a:gd name="connsiteX47" fmla="*/ 458393 w 584211"/>
              <a:gd name="connsiteY47" fmla="*/ 276828 h 606439"/>
              <a:gd name="connsiteX48" fmla="*/ 361303 w 584211"/>
              <a:gd name="connsiteY48" fmla="*/ 72971 h 606439"/>
              <a:gd name="connsiteX49" fmla="*/ 358892 w 584211"/>
              <a:gd name="connsiteY49" fmla="*/ 73204 h 606439"/>
              <a:gd name="connsiteX50" fmla="*/ 358892 w 584211"/>
              <a:gd name="connsiteY50" fmla="*/ 284045 h 606439"/>
              <a:gd name="connsiteX51" fmla="*/ 447061 w 584211"/>
              <a:gd name="connsiteY51" fmla="*/ 216120 h 606439"/>
              <a:gd name="connsiteX52" fmla="*/ 447061 w 584211"/>
              <a:gd name="connsiteY52" fmla="*/ 307179 h 606439"/>
              <a:gd name="connsiteX53" fmla="*/ 538261 w 584211"/>
              <a:gd name="connsiteY53" fmla="*/ 307179 h 606439"/>
              <a:gd name="connsiteX54" fmla="*/ 447061 w 584211"/>
              <a:gd name="connsiteY54" fmla="*/ 398315 h 606439"/>
              <a:gd name="connsiteX55" fmla="*/ 358892 w 584211"/>
              <a:gd name="connsiteY55" fmla="*/ 330390 h 606439"/>
              <a:gd name="connsiteX56" fmla="*/ 358892 w 584211"/>
              <a:gd name="connsiteY56" fmla="*/ 531682 h 606439"/>
              <a:gd name="connsiteX57" fmla="*/ 361303 w 584211"/>
              <a:gd name="connsiteY57" fmla="*/ 531993 h 606439"/>
              <a:gd name="connsiteX58" fmla="*/ 545258 w 584211"/>
              <a:gd name="connsiteY58" fmla="*/ 531993 h 606439"/>
              <a:gd name="connsiteX59" fmla="*/ 561975 w 584211"/>
              <a:gd name="connsiteY59" fmla="*/ 515302 h 606439"/>
              <a:gd name="connsiteX60" fmla="*/ 561975 w 584211"/>
              <a:gd name="connsiteY60" fmla="*/ 89662 h 606439"/>
              <a:gd name="connsiteX61" fmla="*/ 545258 w 584211"/>
              <a:gd name="connsiteY61" fmla="*/ 72971 h 606439"/>
              <a:gd name="connsiteX62" fmla="*/ 358892 w 584211"/>
              <a:gd name="connsiteY62" fmla="*/ 0 h 606439"/>
              <a:gd name="connsiteX63" fmla="*/ 358892 w 584211"/>
              <a:gd name="connsiteY63" fmla="*/ 50769 h 606439"/>
              <a:gd name="connsiteX64" fmla="*/ 361303 w 584211"/>
              <a:gd name="connsiteY64" fmla="*/ 50692 h 606439"/>
              <a:gd name="connsiteX65" fmla="*/ 545258 w 584211"/>
              <a:gd name="connsiteY65" fmla="*/ 50692 h 606439"/>
              <a:gd name="connsiteX66" fmla="*/ 584211 w 584211"/>
              <a:gd name="connsiteY66" fmla="*/ 89662 h 606439"/>
              <a:gd name="connsiteX67" fmla="*/ 584211 w 584211"/>
              <a:gd name="connsiteY67" fmla="*/ 515225 h 606439"/>
              <a:gd name="connsiteX68" fmla="*/ 545258 w 584211"/>
              <a:gd name="connsiteY68" fmla="*/ 554195 h 606439"/>
              <a:gd name="connsiteX69" fmla="*/ 361303 w 584211"/>
              <a:gd name="connsiteY69" fmla="*/ 554195 h 606439"/>
              <a:gd name="connsiteX70" fmla="*/ 358892 w 584211"/>
              <a:gd name="connsiteY70" fmla="*/ 554117 h 606439"/>
              <a:gd name="connsiteX71" fmla="*/ 358892 w 584211"/>
              <a:gd name="connsiteY71" fmla="*/ 606439 h 606439"/>
              <a:gd name="connsiteX72" fmla="*/ 0 w 584211"/>
              <a:gd name="connsiteY72" fmla="*/ 557377 h 606439"/>
              <a:gd name="connsiteX73" fmla="*/ 0 w 584211"/>
              <a:gd name="connsiteY73" fmla="*/ 47820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84211" h="606439">
                <a:moveTo>
                  <a:pt x="75651" y="264077"/>
                </a:moveTo>
                <a:cubicBezTo>
                  <a:pt x="87784" y="263844"/>
                  <a:pt x="94628" y="270053"/>
                  <a:pt x="94628" y="280685"/>
                </a:cubicBezTo>
                <a:cubicBezTo>
                  <a:pt x="94628" y="292559"/>
                  <a:pt x="86617" y="299621"/>
                  <a:pt x="73707" y="299621"/>
                </a:cubicBezTo>
                <a:cubicBezTo>
                  <a:pt x="70207" y="299621"/>
                  <a:pt x="67718" y="299466"/>
                  <a:pt x="65696" y="298923"/>
                </a:cubicBezTo>
                <a:lnTo>
                  <a:pt x="65696" y="265241"/>
                </a:lnTo>
                <a:cubicBezTo>
                  <a:pt x="67407" y="264698"/>
                  <a:pt x="70674" y="264154"/>
                  <a:pt x="75651" y="264077"/>
                </a:cubicBezTo>
                <a:close/>
                <a:moveTo>
                  <a:pt x="171759" y="262383"/>
                </a:moveTo>
                <a:cubicBezTo>
                  <a:pt x="184967" y="262150"/>
                  <a:pt x="192503" y="268669"/>
                  <a:pt x="192503" y="279767"/>
                </a:cubicBezTo>
                <a:cubicBezTo>
                  <a:pt x="192503" y="292106"/>
                  <a:pt x="183724" y="299401"/>
                  <a:pt x="169739" y="299479"/>
                </a:cubicBezTo>
                <a:cubicBezTo>
                  <a:pt x="165932" y="299479"/>
                  <a:pt x="163213" y="299324"/>
                  <a:pt x="160960" y="298781"/>
                </a:cubicBezTo>
                <a:lnTo>
                  <a:pt x="160960" y="263625"/>
                </a:lnTo>
                <a:cubicBezTo>
                  <a:pt x="162825" y="263081"/>
                  <a:pt x="166476" y="262460"/>
                  <a:pt x="171759" y="262383"/>
                </a:cubicBezTo>
                <a:close/>
                <a:moveTo>
                  <a:pt x="74329" y="244532"/>
                </a:moveTo>
                <a:cubicBezTo>
                  <a:pt x="59712" y="244920"/>
                  <a:pt x="49449" y="246162"/>
                  <a:pt x="42218" y="247715"/>
                </a:cubicBezTo>
                <a:lnTo>
                  <a:pt x="42218" y="359190"/>
                </a:lnTo>
                <a:lnTo>
                  <a:pt x="65698" y="359811"/>
                </a:lnTo>
                <a:lnTo>
                  <a:pt x="65698" y="318978"/>
                </a:lnTo>
                <a:cubicBezTo>
                  <a:pt x="67875" y="319289"/>
                  <a:pt x="70752" y="319522"/>
                  <a:pt x="73862" y="319522"/>
                </a:cubicBezTo>
                <a:cubicBezTo>
                  <a:pt x="88246" y="319599"/>
                  <a:pt x="100608" y="315951"/>
                  <a:pt x="109083" y="307489"/>
                </a:cubicBezTo>
                <a:cubicBezTo>
                  <a:pt x="115692" y="300968"/>
                  <a:pt x="119268" y="291265"/>
                  <a:pt x="119268" y="279776"/>
                </a:cubicBezTo>
                <a:cubicBezTo>
                  <a:pt x="119268" y="268364"/>
                  <a:pt x="114525" y="258738"/>
                  <a:pt x="107450" y="252993"/>
                </a:cubicBezTo>
                <a:cubicBezTo>
                  <a:pt x="100142" y="246938"/>
                  <a:pt x="89334" y="244144"/>
                  <a:pt x="74329" y="244532"/>
                </a:cubicBezTo>
                <a:close/>
                <a:moveTo>
                  <a:pt x="170427" y="241970"/>
                </a:moveTo>
                <a:cubicBezTo>
                  <a:pt x="154489" y="242436"/>
                  <a:pt x="143293" y="243756"/>
                  <a:pt x="135440" y="245386"/>
                </a:cubicBezTo>
                <a:lnTo>
                  <a:pt x="135440" y="361519"/>
                </a:lnTo>
                <a:lnTo>
                  <a:pt x="160942" y="362218"/>
                </a:lnTo>
                <a:lnTo>
                  <a:pt x="160942" y="319599"/>
                </a:lnTo>
                <a:cubicBezTo>
                  <a:pt x="163352" y="319987"/>
                  <a:pt x="166462" y="320220"/>
                  <a:pt x="169883" y="320220"/>
                </a:cubicBezTo>
                <a:cubicBezTo>
                  <a:pt x="185511" y="320298"/>
                  <a:pt x="199039" y="316494"/>
                  <a:pt x="208214" y="307722"/>
                </a:cubicBezTo>
                <a:cubicBezTo>
                  <a:pt x="215367" y="300813"/>
                  <a:pt x="219332" y="290721"/>
                  <a:pt x="219332" y="278766"/>
                </a:cubicBezTo>
                <a:cubicBezTo>
                  <a:pt x="219332" y="266811"/>
                  <a:pt x="214123" y="256720"/>
                  <a:pt x="206425" y="250742"/>
                </a:cubicBezTo>
                <a:cubicBezTo>
                  <a:pt x="198495" y="244454"/>
                  <a:pt x="186755" y="241582"/>
                  <a:pt x="170427" y="241970"/>
                </a:cubicBezTo>
                <a:close/>
                <a:moveTo>
                  <a:pt x="325227" y="238865"/>
                </a:moveTo>
                <a:lnTo>
                  <a:pt x="227651" y="241427"/>
                </a:lnTo>
                <a:lnTo>
                  <a:pt x="227651" y="264638"/>
                </a:lnTo>
                <a:lnTo>
                  <a:pt x="260850" y="264094"/>
                </a:lnTo>
                <a:lnTo>
                  <a:pt x="260850" y="364779"/>
                </a:lnTo>
                <a:lnTo>
                  <a:pt x="289695" y="365478"/>
                </a:lnTo>
                <a:lnTo>
                  <a:pt x="289695" y="263629"/>
                </a:lnTo>
                <a:lnTo>
                  <a:pt x="325227" y="263085"/>
                </a:lnTo>
                <a:close/>
                <a:moveTo>
                  <a:pt x="522926" y="227644"/>
                </a:moveTo>
                <a:cubicBezTo>
                  <a:pt x="540037" y="244176"/>
                  <a:pt x="550693" y="267305"/>
                  <a:pt x="550693" y="292917"/>
                </a:cubicBezTo>
                <a:lnTo>
                  <a:pt x="459381" y="292917"/>
                </a:lnTo>
                <a:lnTo>
                  <a:pt x="459381" y="292839"/>
                </a:lnTo>
                <a:close/>
                <a:moveTo>
                  <a:pt x="458393" y="185757"/>
                </a:moveTo>
                <a:cubicBezTo>
                  <a:pt x="482171" y="185446"/>
                  <a:pt x="504784" y="194297"/>
                  <a:pt x="522890" y="212387"/>
                </a:cubicBezTo>
                <a:lnTo>
                  <a:pt x="458471" y="276828"/>
                </a:lnTo>
                <a:lnTo>
                  <a:pt x="458393" y="276828"/>
                </a:lnTo>
                <a:close/>
                <a:moveTo>
                  <a:pt x="361303" y="72971"/>
                </a:moveTo>
                <a:cubicBezTo>
                  <a:pt x="360525" y="72971"/>
                  <a:pt x="359670" y="73049"/>
                  <a:pt x="358892" y="73204"/>
                </a:cubicBezTo>
                <a:lnTo>
                  <a:pt x="358892" y="284045"/>
                </a:lnTo>
                <a:cubicBezTo>
                  <a:pt x="369155" y="244998"/>
                  <a:pt x="404687" y="216120"/>
                  <a:pt x="447061" y="216120"/>
                </a:cubicBezTo>
                <a:lnTo>
                  <a:pt x="447061" y="307179"/>
                </a:lnTo>
                <a:lnTo>
                  <a:pt x="538261" y="307179"/>
                </a:lnTo>
                <a:cubicBezTo>
                  <a:pt x="538261" y="357560"/>
                  <a:pt x="497442" y="398315"/>
                  <a:pt x="447061" y="398315"/>
                </a:cubicBezTo>
                <a:cubicBezTo>
                  <a:pt x="404687" y="398315"/>
                  <a:pt x="369233" y="369437"/>
                  <a:pt x="358892" y="330390"/>
                </a:cubicBezTo>
                <a:lnTo>
                  <a:pt x="358892" y="531682"/>
                </a:lnTo>
                <a:cubicBezTo>
                  <a:pt x="359748" y="531837"/>
                  <a:pt x="360525" y="531993"/>
                  <a:pt x="361303" y="531993"/>
                </a:cubicBezTo>
                <a:lnTo>
                  <a:pt x="545258" y="531993"/>
                </a:lnTo>
                <a:cubicBezTo>
                  <a:pt x="554433" y="531993"/>
                  <a:pt x="561975" y="524463"/>
                  <a:pt x="561975" y="515302"/>
                </a:cubicBezTo>
                <a:lnTo>
                  <a:pt x="561975" y="89662"/>
                </a:lnTo>
                <a:cubicBezTo>
                  <a:pt x="561975" y="80424"/>
                  <a:pt x="554433" y="72971"/>
                  <a:pt x="545258" y="72971"/>
                </a:cubicBezTo>
                <a:close/>
                <a:moveTo>
                  <a:pt x="358892" y="0"/>
                </a:moveTo>
                <a:lnTo>
                  <a:pt x="358892" y="50769"/>
                </a:lnTo>
                <a:cubicBezTo>
                  <a:pt x="359748" y="50769"/>
                  <a:pt x="360525" y="50692"/>
                  <a:pt x="361303" y="50692"/>
                </a:cubicBezTo>
                <a:lnTo>
                  <a:pt x="545258" y="50692"/>
                </a:lnTo>
                <a:cubicBezTo>
                  <a:pt x="566717" y="50692"/>
                  <a:pt x="584211" y="68158"/>
                  <a:pt x="584211" y="89662"/>
                </a:cubicBezTo>
                <a:lnTo>
                  <a:pt x="584211" y="515225"/>
                </a:lnTo>
                <a:cubicBezTo>
                  <a:pt x="584211" y="536728"/>
                  <a:pt x="566717" y="554195"/>
                  <a:pt x="545258" y="554195"/>
                </a:cubicBezTo>
                <a:lnTo>
                  <a:pt x="361303" y="554195"/>
                </a:lnTo>
                <a:cubicBezTo>
                  <a:pt x="360525" y="554195"/>
                  <a:pt x="359748" y="554117"/>
                  <a:pt x="358892" y="554117"/>
                </a:cubicBezTo>
                <a:lnTo>
                  <a:pt x="358892" y="606439"/>
                </a:lnTo>
                <a:lnTo>
                  <a:pt x="0" y="557377"/>
                </a:lnTo>
                <a:lnTo>
                  <a:pt x="0" y="478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ísḻíḑê">
            <a:extLst>
              <a:ext uri="{FF2B5EF4-FFF2-40B4-BE49-F238E27FC236}">
                <a16:creationId xmlns="" xmlns:a16="http://schemas.microsoft.com/office/drawing/2014/main" id="{8C642583-4C9A-463A-A5A7-DD857FBCA872}"/>
              </a:ext>
            </a:extLst>
          </p:cNvPr>
          <p:cNvSpPr/>
          <p:nvPr/>
        </p:nvSpPr>
        <p:spPr>
          <a:xfrm>
            <a:off x="6087178" y="5261363"/>
            <a:ext cx="440962" cy="44096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1" name="íṥḻîḍé">
            <a:extLst>
              <a:ext uri="{FF2B5EF4-FFF2-40B4-BE49-F238E27FC236}">
                <a16:creationId xmlns="" xmlns:a16="http://schemas.microsoft.com/office/drawing/2014/main" id="{F9200175-E8EF-4B91-B0EA-E076AEA15016}"/>
              </a:ext>
            </a:extLst>
          </p:cNvPr>
          <p:cNvSpPr/>
          <p:nvPr/>
        </p:nvSpPr>
        <p:spPr bwMode="auto">
          <a:xfrm>
            <a:off x="6186225" y="5355789"/>
            <a:ext cx="242868" cy="252108"/>
          </a:xfrm>
          <a:custGeom>
            <a:avLst/>
            <a:gdLst>
              <a:gd name="connsiteX0" fmla="*/ 75651 w 584211"/>
              <a:gd name="connsiteY0" fmla="*/ 264077 h 606439"/>
              <a:gd name="connsiteX1" fmla="*/ 94628 w 584211"/>
              <a:gd name="connsiteY1" fmla="*/ 280685 h 606439"/>
              <a:gd name="connsiteX2" fmla="*/ 73707 w 584211"/>
              <a:gd name="connsiteY2" fmla="*/ 299621 h 606439"/>
              <a:gd name="connsiteX3" fmla="*/ 65696 w 584211"/>
              <a:gd name="connsiteY3" fmla="*/ 298923 h 606439"/>
              <a:gd name="connsiteX4" fmla="*/ 65696 w 584211"/>
              <a:gd name="connsiteY4" fmla="*/ 265241 h 606439"/>
              <a:gd name="connsiteX5" fmla="*/ 75651 w 584211"/>
              <a:gd name="connsiteY5" fmla="*/ 264077 h 606439"/>
              <a:gd name="connsiteX6" fmla="*/ 171759 w 584211"/>
              <a:gd name="connsiteY6" fmla="*/ 262383 h 606439"/>
              <a:gd name="connsiteX7" fmla="*/ 192503 w 584211"/>
              <a:gd name="connsiteY7" fmla="*/ 279767 h 606439"/>
              <a:gd name="connsiteX8" fmla="*/ 169739 w 584211"/>
              <a:gd name="connsiteY8" fmla="*/ 299479 h 606439"/>
              <a:gd name="connsiteX9" fmla="*/ 160960 w 584211"/>
              <a:gd name="connsiteY9" fmla="*/ 298781 h 606439"/>
              <a:gd name="connsiteX10" fmla="*/ 160960 w 584211"/>
              <a:gd name="connsiteY10" fmla="*/ 263625 h 606439"/>
              <a:gd name="connsiteX11" fmla="*/ 171759 w 584211"/>
              <a:gd name="connsiteY11" fmla="*/ 262383 h 606439"/>
              <a:gd name="connsiteX12" fmla="*/ 74329 w 584211"/>
              <a:gd name="connsiteY12" fmla="*/ 244532 h 606439"/>
              <a:gd name="connsiteX13" fmla="*/ 42218 w 584211"/>
              <a:gd name="connsiteY13" fmla="*/ 247715 h 606439"/>
              <a:gd name="connsiteX14" fmla="*/ 42218 w 584211"/>
              <a:gd name="connsiteY14" fmla="*/ 359190 h 606439"/>
              <a:gd name="connsiteX15" fmla="*/ 65698 w 584211"/>
              <a:gd name="connsiteY15" fmla="*/ 359811 h 606439"/>
              <a:gd name="connsiteX16" fmla="*/ 65698 w 584211"/>
              <a:gd name="connsiteY16" fmla="*/ 318978 h 606439"/>
              <a:gd name="connsiteX17" fmla="*/ 73862 w 584211"/>
              <a:gd name="connsiteY17" fmla="*/ 319522 h 606439"/>
              <a:gd name="connsiteX18" fmla="*/ 109083 w 584211"/>
              <a:gd name="connsiteY18" fmla="*/ 307489 h 606439"/>
              <a:gd name="connsiteX19" fmla="*/ 119268 w 584211"/>
              <a:gd name="connsiteY19" fmla="*/ 279776 h 606439"/>
              <a:gd name="connsiteX20" fmla="*/ 107450 w 584211"/>
              <a:gd name="connsiteY20" fmla="*/ 252993 h 606439"/>
              <a:gd name="connsiteX21" fmla="*/ 74329 w 584211"/>
              <a:gd name="connsiteY21" fmla="*/ 244532 h 606439"/>
              <a:gd name="connsiteX22" fmla="*/ 170427 w 584211"/>
              <a:gd name="connsiteY22" fmla="*/ 241970 h 606439"/>
              <a:gd name="connsiteX23" fmla="*/ 135440 w 584211"/>
              <a:gd name="connsiteY23" fmla="*/ 245386 h 606439"/>
              <a:gd name="connsiteX24" fmla="*/ 135440 w 584211"/>
              <a:gd name="connsiteY24" fmla="*/ 361519 h 606439"/>
              <a:gd name="connsiteX25" fmla="*/ 160942 w 584211"/>
              <a:gd name="connsiteY25" fmla="*/ 362218 h 606439"/>
              <a:gd name="connsiteX26" fmla="*/ 160942 w 584211"/>
              <a:gd name="connsiteY26" fmla="*/ 319599 h 606439"/>
              <a:gd name="connsiteX27" fmla="*/ 169883 w 584211"/>
              <a:gd name="connsiteY27" fmla="*/ 320220 h 606439"/>
              <a:gd name="connsiteX28" fmla="*/ 208214 w 584211"/>
              <a:gd name="connsiteY28" fmla="*/ 307722 h 606439"/>
              <a:gd name="connsiteX29" fmla="*/ 219332 w 584211"/>
              <a:gd name="connsiteY29" fmla="*/ 278766 h 606439"/>
              <a:gd name="connsiteX30" fmla="*/ 206425 w 584211"/>
              <a:gd name="connsiteY30" fmla="*/ 250742 h 606439"/>
              <a:gd name="connsiteX31" fmla="*/ 170427 w 584211"/>
              <a:gd name="connsiteY31" fmla="*/ 241970 h 606439"/>
              <a:gd name="connsiteX32" fmla="*/ 325227 w 584211"/>
              <a:gd name="connsiteY32" fmla="*/ 238865 h 606439"/>
              <a:gd name="connsiteX33" fmla="*/ 227651 w 584211"/>
              <a:gd name="connsiteY33" fmla="*/ 241427 h 606439"/>
              <a:gd name="connsiteX34" fmla="*/ 227651 w 584211"/>
              <a:gd name="connsiteY34" fmla="*/ 264638 h 606439"/>
              <a:gd name="connsiteX35" fmla="*/ 260850 w 584211"/>
              <a:gd name="connsiteY35" fmla="*/ 264094 h 606439"/>
              <a:gd name="connsiteX36" fmla="*/ 260850 w 584211"/>
              <a:gd name="connsiteY36" fmla="*/ 364779 h 606439"/>
              <a:gd name="connsiteX37" fmla="*/ 289695 w 584211"/>
              <a:gd name="connsiteY37" fmla="*/ 365478 h 606439"/>
              <a:gd name="connsiteX38" fmla="*/ 289695 w 584211"/>
              <a:gd name="connsiteY38" fmla="*/ 263629 h 606439"/>
              <a:gd name="connsiteX39" fmla="*/ 325227 w 584211"/>
              <a:gd name="connsiteY39" fmla="*/ 263085 h 606439"/>
              <a:gd name="connsiteX40" fmla="*/ 522926 w 584211"/>
              <a:gd name="connsiteY40" fmla="*/ 227644 h 606439"/>
              <a:gd name="connsiteX41" fmla="*/ 550693 w 584211"/>
              <a:gd name="connsiteY41" fmla="*/ 292917 h 606439"/>
              <a:gd name="connsiteX42" fmla="*/ 459381 w 584211"/>
              <a:gd name="connsiteY42" fmla="*/ 292917 h 606439"/>
              <a:gd name="connsiteX43" fmla="*/ 459381 w 584211"/>
              <a:gd name="connsiteY43" fmla="*/ 292839 h 606439"/>
              <a:gd name="connsiteX44" fmla="*/ 458393 w 584211"/>
              <a:gd name="connsiteY44" fmla="*/ 185757 h 606439"/>
              <a:gd name="connsiteX45" fmla="*/ 522890 w 584211"/>
              <a:gd name="connsiteY45" fmla="*/ 212387 h 606439"/>
              <a:gd name="connsiteX46" fmla="*/ 458471 w 584211"/>
              <a:gd name="connsiteY46" fmla="*/ 276828 h 606439"/>
              <a:gd name="connsiteX47" fmla="*/ 458393 w 584211"/>
              <a:gd name="connsiteY47" fmla="*/ 276828 h 606439"/>
              <a:gd name="connsiteX48" fmla="*/ 361303 w 584211"/>
              <a:gd name="connsiteY48" fmla="*/ 72971 h 606439"/>
              <a:gd name="connsiteX49" fmla="*/ 358892 w 584211"/>
              <a:gd name="connsiteY49" fmla="*/ 73204 h 606439"/>
              <a:gd name="connsiteX50" fmla="*/ 358892 w 584211"/>
              <a:gd name="connsiteY50" fmla="*/ 284045 h 606439"/>
              <a:gd name="connsiteX51" fmla="*/ 447061 w 584211"/>
              <a:gd name="connsiteY51" fmla="*/ 216120 h 606439"/>
              <a:gd name="connsiteX52" fmla="*/ 447061 w 584211"/>
              <a:gd name="connsiteY52" fmla="*/ 307179 h 606439"/>
              <a:gd name="connsiteX53" fmla="*/ 538261 w 584211"/>
              <a:gd name="connsiteY53" fmla="*/ 307179 h 606439"/>
              <a:gd name="connsiteX54" fmla="*/ 447061 w 584211"/>
              <a:gd name="connsiteY54" fmla="*/ 398315 h 606439"/>
              <a:gd name="connsiteX55" fmla="*/ 358892 w 584211"/>
              <a:gd name="connsiteY55" fmla="*/ 330390 h 606439"/>
              <a:gd name="connsiteX56" fmla="*/ 358892 w 584211"/>
              <a:gd name="connsiteY56" fmla="*/ 531682 h 606439"/>
              <a:gd name="connsiteX57" fmla="*/ 361303 w 584211"/>
              <a:gd name="connsiteY57" fmla="*/ 531993 h 606439"/>
              <a:gd name="connsiteX58" fmla="*/ 545258 w 584211"/>
              <a:gd name="connsiteY58" fmla="*/ 531993 h 606439"/>
              <a:gd name="connsiteX59" fmla="*/ 561975 w 584211"/>
              <a:gd name="connsiteY59" fmla="*/ 515302 h 606439"/>
              <a:gd name="connsiteX60" fmla="*/ 561975 w 584211"/>
              <a:gd name="connsiteY60" fmla="*/ 89662 h 606439"/>
              <a:gd name="connsiteX61" fmla="*/ 545258 w 584211"/>
              <a:gd name="connsiteY61" fmla="*/ 72971 h 606439"/>
              <a:gd name="connsiteX62" fmla="*/ 358892 w 584211"/>
              <a:gd name="connsiteY62" fmla="*/ 0 h 606439"/>
              <a:gd name="connsiteX63" fmla="*/ 358892 w 584211"/>
              <a:gd name="connsiteY63" fmla="*/ 50769 h 606439"/>
              <a:gd name="connsiteX64" fmla="*/ 361303 w 584211"/>
              <a:gd name="connsiteY64" fmla="*/ 50692 h 606439"/>
              <a:gd name="connsiteX65" fmla="*/ 545258 w 584211"/>
              <a:gd name="connsiteY65" fmla="*/ 50692 h 606439"/>
              <a:gd name="connsiteX66" fmla="*/ 584211 w 584211"/>
              <a:gd name="connsiteY66" fmla="*/ 89662 h 606439"/>
              <a:gd name="connsiteX67" fmla="*/ 584211 w 584211"/>
              <a:gd name="connsiteY67" fmla="*/ 515225 h 606439"/>
              <a:gd name="connsiteX68" fmla="*/ 545258 w 584211"/>
              <a:gd name="connsiteY68" fmla="*/ 554195 h 606439"/>
              <a:gd name="connsiteX69" fmla="*/ 361303 w 584211"/>
              <a:gd name="connsiteY69" fmla="*/ 554195 h 606439"/>
              <a:gd name="connsiteX70" fmla="*/ 358892 w 584211"/>
              <a:gd name="connsiteY70" fmla="*/ 554117 h 606439"/>
              <a:gd name="connsiteX71" fmla="*/ 358892 w 584211"/>
              <a:gd name="connsiteY71" fmla="*/ 606439 h 606439"/>
              <a:gd name="connsiteX72" fmla="*/ 0 w 584211"/>
              <a:gd name="connsiteY72" fmla="*/ 557377 h 606439"/>
              <a:gd name="connsiteX73" fmla="*/ 0 w 584211"/>
              <a:gd name="connsiteY73" fmla="*/ 47820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84211" h="606439">
                <a:moveTo>
                  <a:pt x="75651" y="264077"/>
                </a:moveTo>
                <a:cubicBezTo>
                  <a:pt x="87784" y="263844"/>
                  <a:pt x="94628" y="270053"/>
                  <a:pt x="94628" y="280685"/>
                </a:cubicBezTo>
                <a:cubicBezTo>
                  <a:pt x="94628" y="292559"/>
                  <a:pt x="86617" y="299621"/>
                  <a:pt x="73707" y="299621"/>
                </a:cubicBezTo>
                <a:cubicBezTo>
                  <a:pt x="70207" y="299621"/>
                  <a:pt x="67718" y="299466"/>
                  <a:pt x="65696" y="298923"/>
                </a:cubicBezTo>
                <a:lnTo>
                  <a:pt x="65696" y="265241"/>
                </a:lnTo>
                <a:cubicBezTo>
                  <a:pt x="67407" y="264698"/>
                  <a:pt x="70674" y="264154"/>
                  <a:pt x="75651" y="264077"/>
                </a:cubicBezTo>
                <a:close/>
                <a:moveTo>
                  <a:pt x="171759" y="262383"/>
                </a:moveTo>
                <a:cubicBezTo>
                  <a:pt x="184967" y="262150"/>
                  <a:pt x="192503" y="268669"/>
                  <a:pt x="192503" y="279767"/>
                </a:cubicBezTo>
                <a:cubicBezTo>
                  <a:pt x="192503" y="292106"/>
                  <a:pt x="183724" y="299401"/>
                  <a:pt x="169739" y="299479"/>
                </a:cubicBezTo>
                <a:cubicBezTo>
                  <a:pt x="165932" y="299479"/>
                  <a:pt x="163213" y="299324"/>
                  <a:pt x="160960" y="298781"/>
                </a:cubicBezTo>
                <a:lnTo>
                  <a:pt x="160960" y="263625"/>
                </a:lnTo>
                <a:cubicBezTo>
                  <a:pt x="162825" y="263081"/>
                  <a:pt x="166476" y="262460"/>
                  <a:pt x="171759" y="262383"/>
                </a:cubicBezTo>
                <a:close/>
                <a:moveTo>
                  <a:pt x="74329" y="244532"/>
                </a:moveTo>
                <a:cubicBezTo>
                  <a:pt x="59712" y="244920"/>
                  <a:pt x="49449" y="246162"/>
                  <a:pt x="42218" y="247715"/>
                </a:cubicBezTo>
                <a:lnTo>
                  <a:pt x="42218" y="359190"/>
                </a:lnTo>
                <a:lnTo>
                  <a:pt x="65698" y="359811"/>
                </a:lnTo>
                <a:lnTo>
                  <a:pt x="65698" y="318978"/>
                </a:lnTo>
                <a:cubicBezTo>
                  <a:pt x="67875" y="319289"/>
                  <a:pt x="70752" y="319522"/>
                  <a:pt x="73862" y="319522"/>
                </a:cubicBezTo>
                <a:cubicBezTo>
                  <a:pt x="88246" y="319599"/>
                  <a:pt x="100608" y="315951"/>
                  <a:pt x="109083" y="307489"/>
                </a:cubicBezTo>
                <a:cubicBezTo>
                  <a:pt x="115692" y="300968"/>
                  <a:pt x="119268" y="291265"/>
                  <a:pt x="119268" y="279776"/>
                </a:cubicBezTo>
                <a:cubicBezTo>
                  <a:pt x="119268" y="268364"/>
                  <a:pt x="114525" y="258738"/>
                  <a:pt x="107450" y="252993"/>
                </a:cubicBezTo>
                <a:cubicBezTo>
                  <a:pt x="100142" y="246938"/>
                  <a:pt x="89334" y="244144"/>
                  <a:pt x="74329" y="244532"/>
                </a:cubicBezTo>
                <a:close/>
                <a:moveTo>
                  <a:pt x="170427" y="241970"/>
                </a:moveTo>
                <a:cubicBezTo>
                  <a:pt x="154489" y="242436"/>
                  <a:pt x="143293" y="243756"/>
                  <a:pt x="135440" y="245386"/>
                </a:cubicBezTo>
                <a:lnTo>
                  <a:pt x="135440" y="361519"/>
                </a:lnTo>
                <a:lnTo>
                  <a:pt x="160942" y="362218"/>
                </a:lnTo>
                <a:lnTo>
                  <a:pt x="160942" y="319599"/>
                </a:lnTo>
                <a:cubicBezTo>
                  <a:pt x="163352" y="319987"/>
                  <a:pt x="166462" y="320220"/>
                  <a:pt x="169883" y="320220"/>
                </a:cubicBezTo>
                <a:cubicBezTo>
                  <a:pt x="185511" y="320298"/>
                  <a:pt x="199039" y="316494"/>
                  <a:pt x="208214" y="307722"/>
                </a:cubicBezTo>
                <a:cubicBezTo>
                  <a:pt x="215367" y="300813"/>
                  <a:pt x="219332" y="290721"/>
                  <a:pt x="219332" y="278766"/>
                </a:cubicBezTo>
                <a:cubicBezTo>
                  <a:pt x="219332" y="266811"/>
                  <a:pt x="214123" y="256720"/>
                  <a:pt x="206425" y="250742"/>
                </a:cubicBezTo>
                <a:cubicBezTo>
                  <a:pt x="198495" y="244454"/>
                  <a:pt x="186755" y="241582"/>
                  <a:pt x="170427" y="241970"/>
                </a:cubicBezTo>
                <a:close/>
                <a:moveTo>
                  <a:pt x="325227" y="238865"/>
                </a:moveTo>
                <a:lnTo>
                  <a:pt x="227651" y="241427"/>
                </a:lnTo>
                <a:lnTo>
                  <a:pt x="227651" y="264638"/>
                </a:lnTo>
                <a:lnTo>
                  <a:pt x="260850" y="264094"/>
                </a:lnTo>
                <a:lnTo>
                  <a:pt x="260850" y="364779"/>
                </a:lnTo>
                <a:lnTo>
                  <a:pt x="289695" y="365478"/>
                </a:lnTo>
                <a:lnTo>
                  <a:pt x="289695" y="263629"/>
                </a:lnTo>
                <a:lnTo>
                  <a:pt x="325227" y="263085"/>
                </a:lnTo>
                <a:close/>
                <a:moveTo>
                  <a:pt x="522926" y="227644"/>
                </a:moveTo>
                <a:cubicBezTo>
                  <a:pt x="540037" y="244176"/>
                  <a:pt x="550693" y="267305"/>
                  <a:pt x="550693" y="292917"/>
                </a:cubicBezTo>
                <a:lnTo>
                  <a:pt x="459381" y="292917"/>
                </a:lnTo>
                <a:lnTo>
                  <a:pt x="459381" y="292839"/>
                </a:lnTo>
                <a:close/>
                <a:moveTo>
                  <a:pt x="458393" y="185757"/>
                </a:moveTo>
                <a:cubicBezTo>
                  <a:pt x="482171" y="185446"/>
                  <a:pt x="504784" y="194297"/>
                  <a:pt x="522890" y="212387"/>
                </a:cubicBezTo>
                <a:lnTo>
                  <a:pt x="458471" y="276828"/>
                </a:lnTo>
                <a:lnTo>
                  <a:pt x="458393" y="276828"/>
                </a:lnTo>
                <a:close/>
                <a:moveTo>
                  <a:pt x="361303" y="72971"/>
                </a:moveTo>
                <a:cubicBezTo>
                  <a:pt x="360525" y="72971"/>
                  <a:pt x="359670" y="73049"/>
                  <a:pt x="358892" y="73204"/>
                </a:cubicBezTo>
                <a:lnTo>
                  <a:pt x="358892" y="284045"/>
                </a:lnTo>
                <a:cubicBezTo>
                  <a:pt x="369155" y="244998"/>
                  <a:pt x="404687" y="216120"/>
                  <a:pt x="447061" y="216120"/>
                </a:cubicBezTo>
                <a:lnTo>
                  <a:pt x="447061" y="307179"/>
                </a:lnTo>
                <a:lnTo>
                  <a:pt x="538261" y="307179"/>
                </a:lnTo>
                <a:cubicBezTo>
                  <a:pt x="538261" y="357560"/>
                  <a:pt x="497442" y="398315"/>
                  <a:pt x="447061" y="398315"/>
                </a:cubicBezTo>
                <a:cubicBezTo>
                  <a:pt x="404687" y="398315"/>
                  <a:pt x="369233" y="369437"/>
                  <a:pt x="358892" y="330390"/>
                </a:cubicBezTo>
                <a:lnTo>
                  <a:pt x="358892" y="531682"/>
                </a:lnTo>
                <a:cubicBezTo>
                  <a:pt x="359748" y="531837"/>
                  <a:pt x="360525" y="531993"/>
                  <a:pt x="361303" y="531993"/>
                </a:cubicBezTo>
                <a:lnTo>
                  <a:pt x="545258" y="531993"/>
                </a:lnTo>
                <a:cubicBezTo>
                  <a:pt x="554433" y="531993"/>
                  <a:pt x="561975" y="524463"/>
                  <a:pt x="561975" y="515302"/>
                </a:cubicBezTo>
                <a:lnTo>
                  <a:pt x="561975" y="89662"/>
                </a:lnTo>
                <a:cubicBezTo>
                  <a:pt x="561975" y="80424"/>
                  <a:pt x="554433" y="72971"/>
                  <a:pt x="545258" y="72971"/>
                </a:cubicBezTo>
                <a:close/>
                <a:moveTo>
                  <a:pt x="358892" y="0"/>
                </a:moveTo>
                <a:lnTo>
                  <a:pt x="358892" y="50769"/>
                </a:lnTo>
                <a:cubicBezTo>
                  <a:pt x="359748" y="50769"/>
                  <a:pt x="360525" y="50692"/>
                  <a:pt x="361303" y="50692"/>
                </a:cubicBezTo>
                <a:lnTo>
                  <a:pt x="545258" y="50692"/>
                </a:lnTo>
                <a:cubicBezTo>
                  <a:pt x="566717" y="50692"/>
                  <a:pt x="584211" y="68158"/>
                  <a:pt x="584211" y="89662"/>
                </a:cubicBezTo>
                <a:lnTo>
                  <a:pt x="584211" y="515225"/>
                </a:lnTo>
                <a:cubicBezTo>
                  <a:pt x="584211" y="536728"/>
                  <a:pt x="566717" y="554195"/>
                  <a:pt x="545258" y="554195"/>
                </a:cubicBezTo>
                <a:lnTo>
                  <a:pt x="361303" y="554195"/>
                </a:lnTo>
                <a:cubicBezTo>
                  <a:pt x="360525" y="554195"/>
                  <a:pt x="359748" y="554117"/>
                  <a:pt x="358892" y="554117"/>
                </a:cubicBezTo>
                <a:lnTo>
                  <a:pt x="358892" y="606439"/>
                </a:lnTo>
                <a:lnTo>
                  <a:pt x="0" y="557377"/>
                </a:lnTo>
                <a:lnTo>
                  <a:pt x="0" y="478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íṩḷíḍe">
            <a:extLst>
              <a:ext uri="{FF2B5EF4-FFF2-40B4-BE49-F238E27FC236}">
                <a16:creationId xmlns="" xmlns:a16="http://schemas.microsoft.com/office/drawing/2014/main" id="{4DF30D1A-E1C8-4B94-95A4-19E0B055296C}"/>
              </a:ext>
            </a:extLst>
          </p:cNvPr>
          <p:cNvSpPr/>
          <p:nvPr/>
        </p:nvSpPr>
        <p:spPr>
          <a:xfrm>
            <a:off x="6661916" y="5261363"/>
            <a:ext cx="440962" cy="44096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3" name="íSlïḑê">
            <a:extLst>
              <a:ext uri="{FF2B5EF4-FFF2-40B4-BE49-F238E27FC236}">
                <a16:creationId xmlns="" xmlns:a16="http://schemas.microsoft.com/office/drawing/2014/main" id="{3C31DF3F-4C64-4EC1-B65E-C4E61370F956}"/>
              </a:ext>
            </a:extLst>
          </p:cNvPr>
          <p:cNvSpPr/>
          <p:nvPr/>
        </p:nvSpPr>
        <p:spPr bwMode="auto">
          <a:xfrm>
            <a:off x="6760963" y="5355789"/>
            <a:ext cx="242868" cy="252108"/>
          </a:xfrm>
          <a:custGeom>
            <a:avLst/>
            <a:gdLst>
              <a:gd name="connsiteX0" fmla="*/ 75651 w 584211"/>
              <a:gd name="connsiteY0" fmla="*/ 264077 h 606439"/>
              <a:gd name="connsiteX1" fmla="*/ 94628 w 584211"/>
              <a:gd name="connsiteY1" fmla="*/ 280685 h 606439"/>
              <a:gd name="connsiteX2" fmla="*/ 73707 w 584211"/>
              <a:gd name="connsiteY2" fmla="*/ 299621 h 606439"/>
              <a:gd name="connsiteX3" fmla="*/ 65696 w 584211"/>
              <a:gd name="connsiteY3" fmla="*/ 298923 h 606439"/>
              <a:gd name="connsiteX4" fmla="*/ 65696 w 584211"/>
              <a:gd name="connsiteY4" fmla="*/ 265241 h 606439"/>
              <a:gd name="connsiteX5" fmla="*/ 75651 w 584211"/>
              <a:gd name="connsiteY5" fmla="*/ 264077 h 606439"/>
              <a:gd name="connsiteX6" fmla="*/ 171759 w 584211"/>
              <a:gd name="connsiteY6" fmla="*/ 262383 h 606439"/>
              <a:gd name="connsiteX7" fmla="*/ 192503 w 584211"/>
              <a:gd name="connsiteY7" fmla="*/ 279767 h 606439"/>
              <a:gd name="connsiteX8" fmla="*/ 169739 w 584211"/>
              <a:gd name="connsiteY8" fmla="*/ 299479 h 606439"/>
              <a:gd name="connsiteX9" fmla="*/ 160960 w 584211"/>
              <a:gd name="connsiteY9" fmla="*/ 298781 h 606439"/>
              <a:gd name="connsiteX10" fmla="*/ 160960 w 584211"/>
              <a:gd name="connsiteY10" fmla="*/ 263625 h 606439"/>
              <a:gd name="connsiteX11" fmla="*/ 171759 w 584211"/>
              <a:gd name="connsiteY11" fmla="*/ 262383 h 606439"/>
              <a:gd name="connsiteX12" fmla="*/ 74329 w 584211"/>
              <a:gd name="connsiteY12" fmla="*/ 244532 h 606439"/>
              <a:gd name="connsiteX13" fmla="*/ 42218 w 584211"/>
              <a:gd name="connsiteY13" fmla="*/ 247715 h 606439"/>
              <a:gd name="connsiteX14" fmla="*/ 42218 w 584211"/>
              <a:gd name="connsiteY14" fmla="*/ 359190 h 606439"/>
              <a:gd name="connsiteX15" fmla="*/ 65698 w 584211"/>
              <a:gd name="connsiteY15" fmla="*/ 359811 h 606439"/>
              <a:gd name="connsiteX16" fmla="*/ 65698 w 584211"/>
              <a:gd name="connsiteY16" fmla="*/ 318978 h 606439"/>
              <a:gd name="connsiteX17" fmla="*/ 73862 w 584211"/>
              <a:gd name="connsiteY17" fmla="*/ 319522 h 606439"/>
              <a:gd name="connsiteX18" fmla="*/ 109083 w 584211"/>
              <a:gd name="connsiteY18" fmla="*/ 307489 h 606439"/>
              <a:gd name="connsiteX19" fmla="*/ 119268 w 584211"/>
              <a:gd name="connsiteY19" fmla="*/ 279776 h 606439"/>
              <a:gd name="connsiteX20" fmla="*/ 107450 w 584211"/>
              <a:gd name="connsiteY20" fmla="*/ 252993 h 606439"/>
              <a:gd name="connsiteX21" fmla="*/ 74329 w 584211"/>
              <a:gd name="connsiteY21" fmla="*/ 244532 h 606439"/>
              <a:gd name="connsiteX22" fmla="*/ 170427 w 584211"/>
              <a:gd name="connsiteY22" fmla="*/ 241970 h 606439"/>
              <a:gd name="connsiteX23" fmla="*/ 135440 w 584211"/>
              <a:gd name="connsiteY23" fmla="*/ 245386 h 606439"/>
              <a:gd name="connsiteX24" fmla="*/ 135440 w 584211"/>
              <a:gd name="connsiteY24" fmla="*/ 361519 h 606439"/>
              <a:gd name="connsiteX25" fmla="*/ 160942 w 584211"/>
              <a:gd name="connsiteY25" fmla="*/ 362218 h 606439"/>
              <a:gd name="connsiteX26" fmla="*/ 160942 w 584211"/>
              <a:gd name="connsiteY26" fmla="*/ 319599 h 606439"/>
              <a:gd name="connsiteX27" fmla="*/ 169883 w 584211"/>
              <a:gd name="connsiteY27" fmla="*/ 320220 h 606439"/>
              <a:gd name="connsiteX28" fmla="*/ 208214 w 584211"/>
              <a:gd name="connsiteY28" fmla="*/ 307722 h 606439"/>
              <a:gd name="connsiteX29" fmla="*/ 219332 w 584211"/>
              <a:gd name="connsiteY29" fmla="*/ 278766 h 606439"/>
              <a:gd name="connsiteX30" fmla="*/ 206425 w 584211"/>
              <a:gd name="connsiteY30" fmla="*/ 250742 h 606439"/>
              <a:gd name="connsiteX31" fmla="*/ 170427 w 584211"/>
              <a:gd name="connsiteY31" fmla="*/ 241970 h 606439"/>
              <a:gd name="connsiteX32" fmla="*/ 325227 w 584211"/>
              <a:gd name="connsiteY32" fmla="*/ 238865 h 606439"/>
              <a:gd name="connsiteX33" fmla="*/ 227651 w 584211"/>
              <a:gd name="connsiteY33" fmla="*/ 241427 h 606439"/>
              <a:gd name="connsiteX34" fmla="*/ 227651 w 584211"/>
              <a:gd name="connsiteY34" fmla="*/ 264638 h 606439"/>
              <a:gd name="connsiteX35" fmla="*/ 260850 w 584211"/>
              <a:gd name="connsiteY35" fmla="*/ 264094 h 606439"/>
              <a:gd name="connsiteX36" fmla="*/ 260850 w 584211"/>
              <a:gd name="connsiteY36" fmla="*/ 364779 h 606439"/>
              <a:gd name="connsiteX37" fmla="*/ 289695 w 584211"/>
              <a:gd name="connsiteY37" fmla="*/ 365478 h 606439"/>
              <a:gd name="connsiteX38" fmla="*/ 289695 w 584211"/>
              <a:gd name="connsiteY38" fmla="*/ 263629 h 606439"/>
              <a:gd name="connsiteX39" fmla="*/ 325227 w 584211"/>
              <a:gd name="connsiteY39" fmla="*/ 263085 h 606439"/>
              <a:gd name="connsiteX40" fmla="*/ 522926 w 584211"/>
              <a:gd name="connsiteY40" fmla="*/ 227644 h 606439"/>
              <a:gd name="connsiteX41" fmla="*/ 550693 w 584211"/>
              <a:gd name="connsiteY41" fmla="*/ 292917 h 606439"/>
              <a:gd name="connsiteX42" fmla="*/ 459381 w 584211"/>
              <a:gd name="connsiteY42" fmla="*/ 292917 h 606439"/>
              <a:gd name="connsiteX43" fmla="*/ 459381 w 584211"/>
              <a:gd name="connsiteY43" fmla="*/ 292839 h 606439"/>
              <a:gd name="connsiteX44" fmla="*/ 458393 w 584211"/>
              <a:gd name="connsiteY44" fmla="*/ 185757 h 606439"/>
              <a:gd name="connsiteX45" fmla="*/ 522890 w 584211"/>
              <a:gd name="connsiteY45" fmla="*/ 212387 h 606439"/>
              <a:gd name="connsiteX46" fmla="*/ 458471 w 584211"/>
              <a:gd name="connsiteY46" fmla="*/ 276828 h 606439"/>
              <a:gd name="connsiteX47" fmla="*/ 458393 w 584211"/>
              <a:gd name="connsiteY47" fmla="*/ 276828 h 606439"/>
              <a:gd name="connsiteX48" fmla="*/ 361303 w 584211"/>
              <a:gd name="connsiteY48" fmla="*/ 72971 h 606439"/>
              <a:gd name="connsiteX49" fmla="*/ 358892 w 584211"/>
              <a:gd name="connsiteY49" fmla="*/ 73204 h 606439"/>
              <a:gd name="connsiteX50" fmla="*/ 358892 w 584211"/>
              <a:gd name="connsiteY50" fmla="*/ 284045 h 606439"/>
              <a:gd name="connsiteX51" fmla="*/ 447061 w 584211"/>
              <a:gd name="connsiteY51" fmla="*/ 216120 h 606439"/>
              <a:gd name="connsiteX52" fmla="*/ 447061 w 584211"/>
              <a:gd name="connsiteY52" fmla="*/ 307179 h 606439"/>
              <a:gd name="connsiteX53" fmla="*/ 538261 w 584211"/>
              <a:gd name="connsiteY53" fmla="*/ 307179 h 606439"/>
              <a:gd name="connsiteX54" fmla="*/ 447061 w 584211"/>
              <a:gd name="connsiteY54" fmla="*/ 398315 h 606439"/>
              <a:gd name="connsiteX55" fmla="*/ 358892 w 584211"/>
              <a:gd name="connsiteY55" fmla="*/ 330390 h 606439"/>
              <a:gd name="connsiteX56" fmla="*/ 358892 w 584211"/>
              <a:gd name="connsiteY56" fmla="*/ 531682 h 606439"/>
              <a:gd name="connsiteX57" fmla="*/ 361303 w 584211"/>
              <a:gd name="connsiteY57" fmla="*/ 531993 h 606439"/>
              <a:gd name="connsiteX58" fmla="*/ 545258 w 584211"/>
              <a:gd name="connsiteY58" fmla="*/ 531993 h 606439"/>
              <a:gd name="connsiteX59" fmla="*/ 561975 w 584211"/>
              <a:gd name="connsiteY59" fmla="*/ 515302 h 606439"/>
              <a:gd name="connsiteX60" fmla="*/ 561975 w 584211"/>
              <a:gd name="connsiteY60" fmla="*/ 89662 h 606439"/>
              <a:gd name="connsiteX61" fmla="*/ 545258 w 584211"/>
              <a:gd name="connsiteY61" fmla="*/ 72971 h 606439"/>
              <a:gd name="connsiteX62" fmla="*/ 358892 w 584211"/>
              <a:gd name="connsiteY62" fmla="*/ 0 h 606439"/>
              <a:gd name="connsiteX63" fmla="*/ 358892 w 584211"/>
              <a:gd name="connsiteY63" fmla="*/ 50769 h 606439"/>
              <a:gd name="connsiteX64" fmla="*/ 361303 w 584211"/>
              <a:gd name="connsiteY64" fmla="*/ 50692 h 606439"/>
              <a:gd name="connsiteX65" fmla="*/ 545258 w 584211"/>
              <a:gd name="connsiteY65" fmla="*/ 50692 h 606439"/>
              <a:gd name="connsiteX66" fmla="*/ 584211 w 584211"/>
              <a:gd name="connsiteY66" fmla="*/ 89662 h 606439"/>
              <a:gd name="connsiteX67" fmla="*/ 584211 w 584211"/>
              <a:gd name="connsiteY67" fmla="*/ 515225 h 606439"/>
              <a:gd name="connsiteX68" fmla="*/ 545258 w 584211"/>
              <a:gd name="connsiteY68" fmla="*/ 554195 h 606439"/>
              <a:gd name="connsiteX69" fmla="*/ 361303 w 584211"/>
              <a:gd name="connsiteY69" fmla="*/ 554195 h 606439"/>
              <a:gd name="connsiteX70" fmla="*/ 358892 w 584211"/>
              <a:gd name="connsiteY70" fmla="*/ 554117 h 606439"/>
              <a:gd name="connsiteX71" fmla="*/ 358892 w 584211"/>
              <a:gd name="connsiteY71" fmla="*/ 606439 h 606439"/>
              <a:gd name="connsiteX72" fmla="*/ 0 w 584211"/>
              <a:gd name="connsiteY72" fmla="*/ 557377 h 606439"/>
              <a:gd name="connsiteX73" fmla="*/ 0 w 584211"/>
              <a:gd name="connsiteY73" fmla="*/ 47820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84211" h="606439">
                <a:moveTo>
                  <a:pt x="75651" y="264077"/>
                </a:moveTo>
                <a:cubicBezTo>
                  <a:pt x="87784" y="263844"/>
                  <a:pt x="94628" y="270053"/>
                  <a:pt x="94628" y="280685"/>
                </a:cubicBezTo>
                <a:cubicBezTo>
                  <a:pt x="94628" y="292559"/>
                  <a:pt x="86617" y="299621"/>
                  <a:pt x="73707" y="299621"/>
                </a:cubicBezTo>
                <a:cubicBezTo>
                  <a:pt x="70207" y="299621"/>
                  <a:pt x="67718" y="299466"/>
                  <a:pt x="65696" y="298923"/>
                </a:cubicBezTo>
                <a:lnTo>
                  <a:pt x="65696" y="265241"/>
                </a:lnTo>
                <a:cubicBezTo>
                  <a:pt x="67407" y="264698"/>
                  <a:pt x="70674" y="264154"/>
                  <a:pt x="75651" y="264077"/>
                </a:cubicBezTo>
                <a:close/>
                <a:moveTo>
                  <a:pt x="171759" y="262383"/>
                </a:moveTo>
                <a:cubicBezTo>
                  <a:pt x="184967" y="262150"/>
                  <a:pt x="192503" y="268669"/>
                  <a:pt x="192503" y="279767"/>
                </a:cubicBezTo>
                <a:cubicBezTo>
                  <a:pt x="192503" y="292106"/>
                  <a:pt x="183724" y="299401"/>
                  <a:pt x="169739" y="299479"/>
                </a:cubicBezTo>
                <a:cubicBezTo>
                  <a:pt x="165932" y="299479"/>
                  <a:pt x="163213" y="299324"/>
                  <a:pt x="160960" y="298781"/>
                </a:cubicBezTo>
                <a:lnTo>
                  <a:pt x="160960" y="263625"/>
                </a:lnTo>
                <a:cubicBezTo>
                  <a:pt x="162825" y="263081"/>
                  <a:pt x="166476" y="262460"/>
                  <a:pt x="171759" y="262383"/>
                </a:cubicBezTo>
                <a:close/>
                <a:moveTo>
                  <a:pt x="74329" y="244532"/>
                </a:moveTo>
                <a:cubicBezTo>
                  <a:pt x="59712" y="244920"/>
                  <a:pt x="49449" y="246162"/>
                  <a:pt x="42218" y="247715"/>
                </a:cubicBezTo>
                <a:lnTo>
                  <a:pt x="42218" y="359190"/>
                </a:lnTo>
                <a:lnTo>
                  <a:pt x="65698" y="359811"/>
                </a:lnTo>
                <a:lnTo>
                  <a:pt x="65698" y="318978"/>
                </a:lnTo>
                <a:cubicBezTo>
                  <a:pt x="67875" y="319289"/>
                  <a:pt x="70752" y="319522"/>
                  <a:pt x="73862" y="319522"/>
                </a:cubicBezTo>
                <a:cubicBezTo>
                  <a:pt x="88246" y="319599"/>
                  <a:pt x="100608" y="315951"/>
                  <a:pt x="109083" y="307489"/>
                </a:cubicBezTo>
                <a:cubicBezTo>
                  <a:pt x="115692" y="300968"/>
                  <a:pt x="119268" y="291265"/>
                  <a:pt x="119268" y="279776"/>
                </a:cubicBezTo>
                <a:cubicBezTo>
                  <a:pt x="119268" y="268364"/>
                  <a:pt x="114525" y="258738"/>
                  <a:pt x="107450" y="252993"/>
                </a:cubicBezTo>
                <a:cubicBezTo>
                  <a:pt x="100142" y="246938"/>
                  <a:pt x="89334" y="244144"/>
                  <a:pt x="74329" y="244532"/>
                </a:cubicBezTo>
                <a:close/>
                <a:moveTo>
                  <a:pt x="170427" y="241970"/>
                </a:moveTo>
                <a:cubicBezTo>
                  <a:pt x="154489" y="242436"/>
                  <a:pt x="143293" y="243756"/>
                  <a:pt x="135440" y="245386"/>
                </a:cubicBezTo>
                <a:lnTo>
                  <a:pt x="135440" y="361519"/>
                </a:lnTo>
                <a:lnTo>
                  <a:pt x="160942" y="362218"/>
                </a:lnTo>
                <a:lnTo>
                  <a:pt x="160942" y="319599"/>
                </a:lnTo>
                <a:cubicBezTo>
                  <a:pt x="163352" y="319987"/>
                  <a:pt x="166462" y="320220"/>
                  <a:pt x="169883" y="320220"/>
                </a:cubicBezTo>
                <a:cubicBezTo>
                  <a:pt x="185511" y="320298"/>
                  <a:pt x="199039" y="316494"/>
                  <a:pt x="208214" y="307722"/>
                </a:cubicBezTo>
                <a:cubicBezTo>
                  <a:pt x="215367" y="300813"/>
                  <a:pt x="219332" y="290721"/>
                  <a:pt x="219332" y="278766"/>
                </a:cubicBezTo>
                <a:cubicBezTo>
                  <a:pt x="219332" y="266811"/>
                  <a:pt x="214123" y="256720"/>
                  <a:pt x="206425" y="250742"/>
                </a:cubicBezTo>
                <a:cubicBezTo>
                  <a:pt x="198495" y="244454"/>
                  <a:pt x="186755" y="241582"/>
                  <a:pt x="170427" y="241970"/>
                </a:cubicBezTo>
                <a:close/>
                <a:moveTo>
                  <a:pt x="325227" y="238865"/>
                </a:moveTo>
                <a:lnTo>
                  <a:pt x="227651" y="241427"/>
                </a:lnTo>
                <a:lnTo>
                  <a:pt x="227651" y="264638"/>
                </a:lnTo>
                <a:lnTo>
                  <a:pt x="260850" y="264094"/>
                </a:lnTo>
                <a:lnTo>
                  <a:pt x="260850" y="364779"/>
                </a:lnTo>
                <a:lnTo>
                  <a:pt x="289695" y="365478"/>
                </a:lnTo>
                <a:lnTo>
                  <a:pt x="289695" y="263629"/>
                </a:lnTo>
                <a:lnTo>
                  <a:pt x="325227" y="263085"/>
                </a:lnTo>
                <a:close/>
                <a:moveTo>
                  <a:pt x="522926" y="227644"/>
                </a:moveTo>
                <a:cubicBezTo>
                  <a:pt x="540037" y="244176"/>
                  <a:pt x="550693" y="267305"/>
                  <a:pt x="550693" y="292917"/>
                </a:cubicBezTo>
                <a:lnTo>
                  <a:pt x="459381" y="292917"/>
                </a:lnTo>
                <a:lnTo>
                  <a:pt x="459381" y="292839"/>
                </a:lnTo>
                <a:close/>
                <a:moveTo>
                  <a:pt x="458393" y="185757"/>
                </a:moveTo>
                <a:cubicBezTo>
                  <a:pt x="482171" y="185446"/>
                  <a:pt x="504784" y="194297"/>
                  <a:pt x="522890" y="212387"/>
                </a:cubicBezTo>
                <a:lnTo>
                  <a:pt x="458471" y="276828"/>
                </a:lnTo>
                <a:lnTo>
                  <a:pt x="458393" y="276828"/>
                </a:lnTo>
                <a:close/>
                <a:moveTo>
                  <a:pt x="361303" y="72971"/>
                </a:moveTo>
                <a:cubicBezTo>
                  <a:pt x="360525" y="72971"/>
                  <a:pt x="359670" y="73049"/>
                  <a:pt x="358892" y="73204"/>
                </a:cubicBezTo>
                <a:lnTo>
                  <a:pt x="358892" y="284045"/>
                </a:lnTo>
                <a:cubicBezTo>
                  <a:pt x="369155" y="244998"/>
                  <a:pt x="404687" y="216120"/>
                  <a:pt x="447061" y="216120"/>
                </a:cubicBezTo>
                <a:lnTo>
                  <a:pt x="447061" y="307179"/>
                </a:lnTo>
                <a:lnTo>
                  <a:pt x="538261" y="307179"/>
                </a:lnTo>
                <a:cubicBezTo>
                  <a:pt x="538261" y="357560"/>
                  <a:pt x="497442" y="398315"/>
                  <a:pt x="447061" y="398315"/>
                </a:cubicBezTo>
                <a:cubicBezTo>
                  <a:pt x="404687" y="398315"/>
                  <a:pt x="369233" y="369437"/>
                  <a:pt x="358892" y="330390"/>
                </a:cubicBezTo>
                <a:lnTo>
                  <a:pt x="358892" y="531682"/>
                </a:lnTo>
                <a:cubicBezTo>
                  <a:pt x="359748" y="531837"/>
                  <a:pt x="360525" y="531993"/>
                  <a:pt x="361303" y="531993"/>
                </a:cubicBezTo>
                <a:lnTo>
                  <a:pt x="545258" y="531993"/>
                </a:lnTo>
                <a:cubicBezTo>
                  <a:pt x="554433" y="531993"/>
                  <a:pt x="561975" y="524463"/>
                  <a:pt x="561975" y="515302"/>
                </a:cubicBezTo>
                <a:lnTo>
                  <a:pt x="561975" y="89662"/>
                </a:lnTo>
                <a:cubicBezTo>
                  <a:pt x="561975" y="80424"/>
                  <a:pt x="554433" y="72971"/>
                  <a:pt x="545258" y="72971"/>
                </a:cubicBezTo>
                <a:close/>
                <a:moveTo>
                  <a:pt x="358892" y="0"/>
                </a:moveTo>
                <a:lnTo>
                  <a:pt x="358892" y="50769"/>
                </a:lnTo>
                <a:cubicBezTo>
                  <a:pt x="359748" y="50769"/>
                  <a:pt x="360525" y="50692"/>
                  <a:pt x="361303" y="50692"/>
                </a:cubicBezTo>
                <a:lnTo>
                  <a:pt x="545258" y="50692"/>
                </a:lnTo>
                <a:cubicBezTo>
                  <a:pt x="566717" y="50692"/>
                  <a:pt x="584211" y="68158"/>
                  <a:pt x="584211" y="89662"/>
                </a:cubicBezTo>
                <a:lnTo>
                  <a:pt x="584211" y="515225"/>
                </a:lnTo>
                <a:cubicBezTo>
                  <a:pt x="584211" y="536728"/>
                  <a:pt x="566717" y="554195"/>
                  <a:pt x="545258" y="554195"/>
                </a:cubicBezTo>
                <a:lnTo>
                  <a:pt x="361303" y="554195"/>
                </a:lnTo>
                <a:cubicBezTo>
                  <a:pt x="360525" y="554195"/>
                  <a:pt x="359748" y="554117"/>
                  <a:pt x="358892" y="554117"/>
                </a:cubicBezTo>
                <a:lnTo>
                  <a:pt x="358892" y="606439"/>
                </a:lnTo>
                <a:lnTo>
                  <a:pt x="0" y="557377"/>
                </a:lnTo>
                <a:lnTo>
                  <a:pt x="0" y="478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iṥľîḍê">
            <a:extLst>
              <a:ext uri="{FF2B5EF4-FFF2-40B4-BE49-F238E27FC236}">
                <a16:creationId xmlns="" xmlns:a16="http://schemas.microsoft.com/office/drawing/2014/main" id="{AB9B50E4-505F-4258-BA33-2BA0663A7FAC}"/>
              </a:ext>
            </a:extLst>
          </p:cNvPr>
          <p:cNvSpPr/>
          <p:nvPr/>
        </p:nvSpPr>
        <p:spPr>
          <a:xfrm>
            <a:off x="7236654" y="5261363"/>
            <a:ext cx="440962" cy="44096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5" name="išliḑè">
            <a:extLst>
              <a:ext uri="{FF2B5EF4-FFF2-40B4-BE49-F238E27FC236}">
                <a16:creationId xmlns="" xmlns:a16="http://schemas.microsoft.com/office/drawing/2014/main" id="{80B9F426-3921-4EDC-A071-934DA2D3D9B7}"/>
              </a:ext>
            </a:extLst>
          </p:cNvPr>
          <p:cNvSpPr/>
          <p:nvPr/>
        </p:nvSpPr>
        <p:spPr bwMode="auto">
          <a:xfrm>
            <a:off x="7335701" y="5355789"/>
            <a:ext cx="242868" cy="252108"/>
          </a:xfrm>
          <a:custGeom>
            <a:avLst/>
            <a:gdLst>
              <a:gd name="connsiteX0" fmla="*/ 75651 w 584211"/>
              <a:gd name="connsiteY0" fmla="*/ 264077 h 606439"/>
              <a:gd name="connsiteX1" fmla="*/ 94628 w 584211"/>
              <a:gd name="connsiteY1" fmla="*/ 280685 h 606439"/>
              <a:gd name="connsiteX2" fmla="*/ 73707 w 584211"/>
              <a:gd name="connsiteY2" fmla="*/ 299621 h 606439"/>
              <a:gd name="connsiteX3" fmla="*/ 65696 w 584211"/>
              <a:gd name="connsiteY3" fmla="*/ 298923 h 606439"/>
              <a:gd name="connsiteX4" fmla="*/ 65696 w 584211"/>
              <a:gd name="connsiteY4" fmla="*/ 265241 h 606439"/>
              <a:gd name="connsiteX5" fmla="*/ 75651 w 584211"/>
              <a:gd name="connsiteY5" fmla="*/ 264077 h 606439"/>
              <a:gd name="connsiteX6" fmla="*/ 171759 w 584211"/>
              <a:gd name="connsiteY6" fmla="*/ 262383 h 606439"/>
              <a:gd name="connsiteX7" fmla="*/ 192503 w 584211"/>
              <a:gd name="connsiteY7" fmla="*/ 279767 h 606439"/>
              <a:gd name="connsiteX8" fmla="*/ 169739 w 584211"/>
              <a:gd name="connsiteY8" fmla="*/ 299479 h 606439"/>
              <a:gd name="connsiteX9" fmla="*/ 160960 w 584211"/>
              <a:gd name="connsiteY9" fmla="*/ 298781 h 606439"/>
              <a:gd name="connsiteX10" fmla="*/ 160960 w 584211"/>
              <a:gd name="connsiteY10" fmla="*/ 263625 h 606439"/>
              <a:gd name="connsiteX11" fmla="*/ 171759 w 584211"/>
              <a:gd name="connsiteY11" fmla="*/ 262383 h 606439"/>
              <a:gd name="connsiteX12" fmla="*/ 74329 w 584211"/>
              <a:gd name="connsiteY12" fmla="*/ 244532 h 606439"/>
              <a:gd name="connsiteX13" fmla="*/ 42218 w 584211"/>
              <a:gd name="connsiteY13" fmla="*/ 247715 h 606439"/>
              <a:gd name="connsiteX14" fmla="*/ 42218 w 584211"/>
              <a:gd name="connsiteY14" fmla="*/ 359190 h 606439"/>
              <a:gd name="connsiteX15" fmla="*/ 65698 w 584211"/>
              <a:gd name="connsiteY15" fmla="*/ 359811 h 606439"/>
              <a:gd name="connsiteX16" fmla="*/ 65698 w 584211"/>
              <a:gd name="connsiteY16" fmla="*/ 318978 h 606439"/>
              <a:gd name="connsiteX17" fmla="*/ 73862 w 584211"/>
              <a:gd name="connsiteY17" fmla="*/ 319522 h 606439"/>
              <a:gd name="connsiteX18" fmla="*/ 109083 w 584211"/>
              <a:gd name="connsiteY18" fmla="*/ 307489 h 606439"/>
              <a:gd name="connsiteX19" fmla="*/ 119268 w 584211"/>
              <a:gd name="connsiteY19" fmla="*/ 279776 h 606439"/>
              <a:gd name="connsiteX20" fmla="*/ 107450 w 584211"/>
              <a:gd name="connsiteY20" fmla="*/ 252993 h 606439"/>
              <a:gd name="connsiteX21" fmla="*/ 74329 w 584211"/>
              <a:gd name="connsiteY21" fmla="*/ 244532 h 606439"/>
              <a:gd name="connsiteX22" fmla="*/ 170427 w 584211"/>
              <a:gd name="connsiteY22" fmla="*/ 241970 h 606439"/>
              <a:gd name="connsiteX23" fmla="*/ 135440 w 584211"/>
              <a:gd name="connsiteY23" fmla="*/ 245386 h 606439"/>
              <a:gd name="connsiteX24" fmla="*/ 135440 w 584211"/>
              <a:gd name="connsiteY24" fmla="*/ 361519 h 606439"/>
              <a:gd name="connsiteX25" fmla="*/ 160942 w 584211"/>
              <a:gd name="connsiteY25" fmla="*/ 362218 h 606439"/>
              <a:gd name="connsiteX26" fmla="*/ 160942 w 584211"/>
              <a:gd name="connsiteY26" fmla="*/ 319599 h 606439"/>
              <a:gd name="connsiteX27" fmla="*/ 169883 w 584211"/>
              <a:gd name="connsiteY27" fmla="*/ 320220 h 606439"/>
              <a:gd name="connsiteX28" fmla="*/ 208214 w 584211"/>
              <a:gd name="connsiteY28" fmla="*/ 307722 h 606439"/>
              <a:gd name="connsiteX29" fmla="*/ 219332 w 584211"/>
              <a:gd name="connsiteY29" fmla="*/ 278766 h 606439"/>
              <a:gd name="connsiteX30" fmla="*/ 206425 w 584211"/>
              <a:gd name="connsiteY30" fmla="*/ 250742 h 606439"/>
              <a:gd name="connsiteX31" fmla="*/ 170427 w 584211"/>
              <a:gd name="connsiteY31" fmla="*/ 241970 h 606439"/>
              <a:gd name="connsiteX32" fmla="*/ 325227 w 584211"/>
              <a:gd name="connsiteY32" fmla="*/ 238865 h 606439"/>
              <a:gd name="connsiteX33" fmla="*/ 227651 w 584211"/>
              <a:gd name="connsiteY33" fmla="*/ 241427 h 606439"/>
              <a:gd name="connsiteX34" fmla="*/ 227651 w 584211"/>
              <a:gd name="connsiteY34" fmla="*/ 264638 h 606439"/>
              <a:gd name="connsiteX35" fmla="*/ 260850 w 584211"/>
              <a:gd name="connsiteY35" fmla="*/ 264094 h 606439"/>
              <a:gd name="connsiteX36" fmla="*/ 260850 w 584211"/>
              <a:gd name="connsiteY36" fmla="*/ 364779 h 606439"/>
              <a:gd name="connsiteX37" fmla="*/ 289695 w 584211"/>
              <a:gd name="connsiteY37" fmla="*/ 365478 h 606439"/>
              <a:gd name="connsiteX38" fmla="*/ 289695 w 584211"/>
              <a:gd name="connsiteY38" fmla="*/ 263629 h 606439"/>
              <a:gd name="connsiteX39" fmla="*/ 325227 w 584211"/>
              <a:gd name="connsiteY39" fmla="*/ 263085 h 606439"/>
              <a:gd name="connsiteX40" fmla="*/ 522926 w 584211"/>
              <a:gd name="connsiteY40" fmla="*/ 227644 h 606439"/>
              <a:gd name="connsiteX41" fmla="*/ 550693 w 584211"/>
              <a:gd name="connsiteY41" fmla="*/ 292917 h 606439"/>
              <a:gd name="connsiteX42" fmla="*/ 459381 w 584211"/>
              <a:gd name="connsiteY42" fmla="*/ 292917 h 606439"/>
              <a:gd name="connsiteX43" fmla="*/ 459381 w 584211"/>
              <a:gd name="connsiteY43" fmla="*/ 292839 h 606439"/>
              <a:gd name="connsiteX44" fmla="*/ 458393 w 584211"/>
              <a:gd name="connsiteY44" fmla="*/ 185757 h 606439"/>
              <a:gd name="connsiteX45" fmla="*/ 522890 w 584211"/>
              <a:gd name="connsiteY45" fmla="*/ 212387 h 606439"/>
              <a:gd name="connsiteX46" fmla="*/ 458471 w 584211"/>
              <a:gd name="connsiteY46" fmla="*/ 276828 h 606439"/>
              <a:gd name="connsiteX47" fmla="*/ 458393 w 584211"/>
              <a:gd name="connsiteY47" fmla="*/ 276828 h 606439"/>
              <a:gd name="connsiteX48" fmla="*/ 361303 w 584211"/>
              <a:gd name="connsiteY48" fmla="*/ 72971 h 606439"/>
              <a:gd name="connsiteX49" fmla="*/ 358892 w 584211"/>
              <a:gd name="connsiteY49" fmla="*/ 73204 h 606439"/>
              <a:gd name="connsiteX50" fmla="*/ 358892 w 584211"/>
              <a:gd name="connsiteY50" fmla="*/ 284045 h 606439"/>
              <a:gd name="connsiteX51" fmla="*/ 447061 w 584211"/>
              <a:gd name="connsiteY51" fmla="*/ 216120 h 606439"/>
              <a:gd name="connsiteX52" fmla="*/ 447061 w 584211"/>
              <a:gd name="connsiteY52" fmla="*/ 307179 h 606439"/>
              <a:gd name="connsiteX53" fmla="*/ 538261 w 584211"/>
              <a:gd name="connsiteY53" fmla="*/ 307179 h 606439"/>
              <a:gd name="connsiteX54" fmla="*/ 447061 w 584211"/>
              <a:gd name="connsiteY54" fmla="*/ 398315 h 606439"/>
              <a:gd name="connsiteX55" fmla="*/ 358892 w 584211"/>
              <a:gd name="connsiteY55" fmla="*/ 330390 h 606439"/>
              <a:gd name="connsiteX56" fmla="*/ 358892 w 584211"/>
              <a:gd name="connsiteY56" fmla="*/ 531682 h 606439"/>
              <a:gd name="connsiteX57" fmla="*/ 361303 w 584211"/>
              <a:gd name="connsiteY57" fmla="*/ 531993 h 606439"/>
              <a:gd name="connsiteX58" fmla="*/ 545258 w 584211"/>
              <a:gd name="connsiteY58" fmla="*/ 531993 h 606439"/>
              <a:gd name="connsiteX59" fmla="*/ 561975 w 584211"/>
              <a:gd name="connsiteY59" fmla="*/ 515302 h 606439"/>
              <a:gd name="connsiteX60" fmla="*/ 561975 w 584211"/>
              <a:gd name="connsiteY60" fmla="*/ 89662 h 606439"/>
              <a:gd name="connsiteX61" fmla="*/ 545258 w 584211"/>
              <a:gd name="connsiteY61" fmla="*/ 72971 h 606439"/>
              <a:gd name="connsiteX62" fmla="*/ 358892 w 584211"/>
              <a:gd name="connsiteY62" fmla="*/ 0 h 606439"/>
              <a:gd name="connsiteX63" fmla="*/ 358892 w 584211"/>
              <a:gd name="connsiteY63" fmla="*/ 50769 h 606439"/>
              <a:gd name="connsiteX64" fmla="*/ 361303 w 584211"/>
              <a:gd name="connsiteY64" fmla="*/ 50692 h 606439"/>
              <a:gd name="connsiteX65" fmla="*/ 545258 w 584211"/>
              <a:gd name="connsiteY65" fmla="*/ 50692 h 606439"/>
              <a:gd name="connsiteX66" fmla="*/ 584211 w 584211"/>
              <a:gd name="connsiteY66" fmla="*/ 89662 h 606439"/>
              <a:gd name="connsiteX67" fmla="*/ 584211 w 584211"/>
              <a:gd name="connsiteY67" fmla="*/ 515225 h 606439"/>
              <a:gd name="connsiteX68" fmla="*/ 545258 w 584211"/>
              <a:gd name="connsiteY68" fmla="*/ 554195 h 606439"/>
              <a:gd name="connsiteX69" fmla="*/ 361303 w 584211"/>
              <a:gd name="connsiteY69" fmla="*/ 554195 h 606439"/>
              <a:gd name="connsiteX70" fmla="*/ 358892 w 584211"/>
              <a:gd name="connsiteY70" fmla="*/ 554117 h 606439"/>
              <a:gd name="connsiteX71" fmla="*/ 358892 w 584211"/>
              <a:gd name="connsiteY71" fmla="*/ 606439 h 606439"/>
              <a:gd name="connsiteX72" fmla="*/ 0 w 584211"/>
              <a:gd name="connsiteY72" fmla="*/ 557377 h 606439"/>
              <a:gd name="connsiteX73" fmla="*/ 0 w 584211"/>
              <a:gd name="connsiteY73" fmla="*/ 47820 h 60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84211" h="606439">
                <a:moveTo>
                  <a:pt x="75651" y="264077"/>
                </a:moveTo>
                <a:cubicBezTo>
                  <a:pt x="87784" y="263844"/>
                  <a:pt x="94628" y="270053"/>
                  <a:pt x="94628" y="280685"/>
                </a:cubicBezTo>
                <a:cubicBezTo>
                  <a:pt x="94628" y="292559"/>
                  <a:pt x="86617" y="299621"/>
                  <a:pt x="73707" y="299621"/>
                </a:cubicBezTo>
                <a:cubicBezTo>
                  <a:pt x="70207" y="299621"/>
                  <a:pt x="67718" y="299466"/>
                  <a:pt x="65696" y="298923"/>
                </a:cubicBezTo>
                <a:lnTo>
                  <a:pt x="65696" y="265241"/>
                </a:lnTo>
                <a:cubicBezTo>
                  <a:pt x="67407" y="264698"/>
                  <a:pt x="70674" y="264154"/>
                  <a:pt x="75651" y="264077"/>
                </a:cubicBezTo>
                <a:close/>
                <a:moveTo>
                  <a:pt x="171759" y="262383"/>
                </a:moveTo>
                <a:cubicBezTo>
                  <a:pt x="184967" y="262150"/>
                  <a:pt x="192503" y="268669"/>
                  <a:pt x="192503" y="279767"/>
                </a:cubicBezTo>
                <a:cubicBezTo>
                  <a:pt x="192503" y="292106"/>
                  <a:pt x="183724" y="299401"/>
                  <a:pt x="169739" y="299479"/>
                </a:cubicBezTo>
                <a:cubicBezTo>
                  <a:pt x="165932" y="299479"/>
                  <a:pt x="163213" y="299324"/>
                  <a:pt x="160960" y="298781"/>
                </a:cubicBezTo>
                <a:lnTo>
                  <a:pt x="160960" y="263625"/>
                </a:lnTo>
                <a:cubicBezTo>
                  <a:pt x="162825" y="263081"/>
                  <a:pt x="166476" y="262460"/>
                  <a:pt x="171759" y="262383"/>
                </a:cubicBezTo>
                <a:close/>
                <a:moveTo>
                  <a:pt x="74329" y="244532"/>
                </a:moveTo>
                <a:cubicBezTo>
                  <a:pt x="59712" y="244920"/>
                  <a:pt x="49449" y="246162"/>
                  <a:pt x="42218" y="247715"/>
                </a:cubicBezTo>
                <a:lnTo>
                  <a:pt x="42218" y="359190"/>
                </a:lnTo>
                <a:lnTo>
                  <a:pt x="65698" y="359811"/>
                </a:lnTo>
                <a:lnTo>
                  <a:pt x="65698" y="318978"/>
                </a:lnTo>
                <a:cubicBezTo>
                  <a:pt x="67875" y="319289"/>
                  <a:pt x="70752" y="319522"/>
                  <a:pt x="73862" y="319522"/>
                </a:cubicBezTo>
                <a:cubicBezTo>
                  <a:pt x="88246" y="319599"/>
                  <a:pt x="100608" y="315951"/>
                  <a:pt x="109083" y="307489"/>
                </a:cubicBezTo>
                <a:cubicBezTo>
                  <a:pt x="115692" y="300968"/>
                  <a:pt x="119268" y="291265"/>
                  <a:pt x="119268" y="279776"/>
                </a:cubicBezTo>
                <a:cubicBezTo>
                  <a:pt x="119268" y="268364"/>
                  <a:pt x="114525" y="258738"/>
                  <a:pt x="107450" y="252993"/>
                </a:cubicBezTo>
                <a:cubicBezTo>
                  <a:pt x="100142" y="246938"/>
                  <a:pt x="89334" y="244144"/>
                  <a:pt x="74329" y="244532"/>
                </a:cubicBezTo>
                <a:close/>
                <a:moveTo>
                  <a:pt x="170427" y="241970"/>
                </a:moveTo>
                <a:cubicBezTo>
                  <a:pt x="154489" y="242436"/>
                  <a:pt x="143293" y="243756"/>
                  <a:pt x="135440" y="245386"/>
                </a:cubicBezTo>
                <a:lnTo>
                  <a:pt x="135440" y="361519"/>
                </a:lnTo>
                <a:lnTo>
                  <a:pt x="160942" y="362218"/>
                </a:lnTo>
                <a:lnTo>
                  <a:pt x="160942" y="319599"/>
                </a:lnTo>
                <a:cubicBezTo>
                  <a:pt x="163352" y="319987"/>
                  <a:pt x="166462" y="320220"/>
                  <a:pt x="169883" y="320220"/>
                </a:cubicBezTo>
                <a:cubicBezTo>
                  <a:pt x="185511" y="320298"/>
                  <a:pt x="199039" y="316494"/>
                  <a:pt x="208214" y="307722"/>
                </a:cubicBezTo>
                <a:cubicBezTo>
                  <a:pt x="215367" y="300813"/>
                  <a:pt x="219332" y="290721"/>
                  <a:pt x="219332" y="278766"/>
                </a:cubicBezTo>
                <a:cubicBezTo>
                  <a:pt x="219332" y="266811"/>
                  <a:pt x="214123" y="256720"/>
                  <a:pt x="206425" y="250742"/>
                </a:cubicBezTo>
                <a:cubicBezTo>
                  <a:pt x="198495" y="244454"/>
                  <a:pt x="186755" y="241582"/>
                  <a:pt x="170427" y="241970"/>
                </a:cubicBezTo>
                <a:close/>
                <a:moveTo>
                  <a:pt x="325227" y="238865"/>
                </a:moveTo>
                <a:lnTo>
                  <a:pt x="227651" y="241427"/>
                </a:lnTo>
                <a:lnTo>
                  <a:pt x="227651" y="264638"/>
                </a:lnTo>
                <a:lnTo>
                  <a:pt x="260850" y="264094"/>
                </a:lnTo>
                <a:lnTo>
                  <a:pt x="260850" y="364779"/>
                </a:lnTo>
                <a:lnTo>
                  <a:pt x="289695" y="365478"/>
                </a:lnTo>
                <a:lnTo>
                  <a:pt x="289695" y="263629"/>
                </a:lnTo>
                <a:lnTo>
                  <a:pt x="325227" y="263085"/>
                </a:lnTo>
                <a:close/>
                <a:moveTo>
                  <a:pt x="522926" y="227644"/>
                </a:moveTo>
                <a:cubicBezTo>
                  <a:pt x="540037" y="244176"/>
                  <a:pt x="550693" y="267305"/>
                  <a:pt x="550693" y="292917"/>
                </a:cubicBezTo>
                <a:lnTo>
                  <a:pt x="459381" y="292917"/>
                </a:lnTo>
                <a:lnTo>
                  <a:pt x="459381" y="292839"/>
                </a:lnTo>
                <a:close/>
                <a:moveTo>
                  <a:pt x="458393" y="185757"/>
                </a:moveTo>
                <a:cubicBezTo>
                  <a:pt x="482171" y="185446"/>
                  <a:pt x="504784" y="194297"/>
                  <a:pt x="522890" y="212387"/>
                </a:cubicBezTo>
                <a:lnTo>
                  <a:pt x="458471" y="276828"/>
                </a:lnTo>
                <a:lnTo>
                  <a:pt x="458393" y="276828"/>
                </a:lnTo>
                <a:close/>
                <a:moveTo>
                  <a:pt x="361303" y="72971"/>
                </a:moveTo>
                <a:cubicBezTo>
                  <a:pt x="360525" y="72971"/>
                  <a:pt x="359670" y="73049"/>
                  <a:pt x="358892" y="73204"/>
                </a:cubicBezTo>
                <a:lnTo>
                  <a:pt x="358892" y="284045"/>
                </a:lnTo>
                <a:cubicBezTo>
                  <a:pt x="369155" y="244998"/>
                  <a:pt x="404687" y="216120"/>
                  <a:pt x="447061" y="216120"/>
                </a:cubicBezTo>
                <a:lnTo>
                  <a:pt x="447061" y="307179"/>
                </a:lnTo>
                <a:lnTo>
                  <a:pt x="538261" y="307179"/>
                </a:lnTo>
                <a:cubicBezTo>
                  <a:pt x="538261" y="357560"/>
                  <a:pt x="497442" y="398315"/>
                  <a:pt x="447061" y="398315"/>
                </a:cubicBezTo>
                <a:cubicBezTo>
                  <a:pt x="404687" y="398315"/>
                  <a:pt x="369233" y="369437"/>
                  <a:pt x="358892" y="330390"/>
                </a:cubicBezTo>
                <a:lnTo>
                  <a:pt x="358892" y="531682"/>
                </a:lnTo>
                <a:cubicBezTo>
                  <a:pt x="359748" y="531837"/>
                  <a:pt x="360525" y="531993"/>
                  <a:pt x="361303" y="531993"/>
                </a:cubicBezTo>
                <a:lnTo>
                  <a:pt x="545258" y="531993"/>
                </a:lnTo>
                <a:cubicBezTo>
                  <a:pt x="554433" y="531993"/>
                  <a:pt x="561975" y="524463"/>
                  <a:pt x="561975" y="515302"/>
                </a:cubicBezTo>
                <a:lnTo>
                  <a:pt x="561975" y="89662"/>
                </a:lnTo>
                <a:cubicBezTo>
                  <a:pt x="561975" y="80424"/>
                  <a:pt x="554433" y="72971"/>
                  <a:pt x="545258" y="72971"/>
                </a:cubicBezTo>
                <a:close/>
                <a:moveTo>
                  <a:pt x="358892" y="0"/>
                </a:moveTo>
                <a:lnTo>
                  <a:pt x="358892" y="50769"/>
                </a:lnTo>
                <a:cubicBezTo>
                  <a:pt x="359748" y="50769"/>
                  <a:pt x="360525" y="50692"/>
                  <a:pt x="361303" y="50692"/>
                </a:cubicBezTo>
                <a:lnTo>
                  <a:pt x="545258" y="50692"/>
                </a:lnTo>
                <a:cubicBezTo>
                  <a:pt x="566717" y="50692"/>
                  <a:pt x="584211" y="68158"/>
                  <a:pt x="584211" y="89662"/>
                </a:cubicBezTo>
                <a:lnTo>
                  <a:pt x="584211" y="515225"/>
                </a:lnTo>
                <a:cubicBezTo>
                  <a:pt x="584211" y="536728"/>
                  <a:pt x="566717" y="554195"/>
                  <a:pt x="545258" y="554195"/>
                </a:cubicBezTo>
                <a:lnTo>
                  <a:pt x="361303" y="554195"/>
                </a:lnTo>
                <a:cubicBezTo>
                  <a:pt x="360525" y="554195"/>
                  <a:pt x="359748" y="554117"/>
                  <a:pt x="358892" y="554117"/>
                </a:cubicBezTo>
                <a:lnTo>
                  <a:pt x="358892" y="606439"/>
                </a:lnTo>
                <a:lnTo>
                  <a:pt x="0" y="557377"/>
                </a:lnTo>
                <a:lnTo>
                  <a:pt x="0" y="478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="" xmlns:a16="http://schemas.microsoft.com/office/drawing/2014/main" id="{87B75752-A7D0-495C-BB75-6607E8EB6BFC}"/>
              </a:ext>
            </a:extLst>
          </p:cNvPr>
          <p:cNvCxnSpPr>
            <a:cxnSpLocks/>
          </p:cNvCxnSpPr>
          <p:nvPr/>
        </p:nvCxnSpPr>
        <p:spPr>
          <a:xfrm>
            <a:off x="4930140" y="5078295"/>
            <a:ext cx="66817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îślïḓê">
            <a:extLst>
              <a:ext uri="{FF2B5EF4-FFF2-40B4-BE49-F238E27FC236}">
                <a16:creationId xmlns="" xmlns:a16="http://schemas.microsoft.com/office/drawing/2014/main" id="{D8FD9C7A-F3EF-481A-AD07-1C64EDCBF59E}"/>
              </a:ext>
            </a:extLst>
          </p:cNvPr>
          <p:cNvSpPr/>
          <p:nvPr/>
        </p:nvSpPr>
        <p:spPr>
          <a:xfrm>
            <a:off x="4937702" y="2031281"/>
            <a:ext cx="1458005" cy="504279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3364219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378E129-25B6-48B6-BBB1-5C476B2E0776}"/>
              </a:ext>
            </a:extLst>
          </p:cNvPr>
          <p:cNvSpPr/>
          <p:nvPr/>
        </p:nvSpPr>
        <p:spPr>
          <a:xfrm>
            <a:off x="497712" y="451412"/>
            <a:ext cx="2349660" cy="6134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ED857A0B-BC9B-40CC-ACAE-DF9491157033}"/>
              </a:ext>
            </a:extLst>
          </p:cNvPr>
          <p:cNvSpPr/>
          <p:nvPr/>
        </p:nvSpPr>
        <p:spPr>
          <a:xfrm>
            <a:off x="686296" y="578734"/>
            <a:ext cx="381965" cy="38196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42545C5-B2AD-442C-A826-90BA8A6256B0}"/>
              </a:ext>
            </a:extLst>
          </p:cNvPr>
          <p:cNvSpPr txBox="1"/>
          <p:nvPr/>
        </p:nvSpPr>
        <p:spPr>
          <a:xfrm>
            <a:off x="1212944" y="538883"/>
            <a:ext cx="148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添加标题</a:t>
            </a:r>
          </a:p>
        </p:txBody>
      </p:sp>
      <p:sp>
        <p:nvSpPr>
          <p:cNvPr id="5" name="îṥḻîḑê">
            <a:extLst>
              <a:ext uri="{FF2B5EF4-FFF2-40B4-BE49-F238E27FC236}">
                <a16:creationId xmlns="" xmlns:a16="http://schemas.microsoft.com/office/drawing/2014/main" id="{6A72E94C-AB00-4EC6-BE4B-6EFB9C2B1654}"/>
              </a:ext>
            </a:extLst>
          </p:cNvPr>
          <p:cNvSpPr/>
          <p:nvPr/>
        </p:nvSpPr>
        <p:spPr bwMode="auto">
          <a:xfrm>
            <a:off x="1068261" y="2413123"/>
            <a:ext cx="4175222" cy="2677037"/>
          </a:xfrm>
          <a:prstGeom prst="roundRect">
            <a:avLst>
              <a:gd name="adj" fmla="val 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377"/>
            <a:endParaRPr lang="id-ID" altLang="id-ID" sz="1400" dirty="0">
              <a:solidFill>
                <a:schemeClr val="tx1"/>
              </a:solidFill>
            </a:endParaRPr>
          </a:p>
        </p:txBody>
      </p:sp>
      <p:sp>
        <p:nvSpPr>
          <p:cNvPr id="6" name="íṧḻïḍè">
            <a:extLst>
              <a:ext uri="{FF2B5EF4-FFF2-40B4-BE49-F238E27FC236}">
                <a16:creationId xmlns="" xmlns:a16="http://schemas.microsoft.com/office/drawing/2014/main" id="{D274561F-0D07-4725-A8B9-4F8C4329C544}"/>
              </a:ext>
            </a:extLst>
          </p:cNvPr>
          <p:cNvSpPr/>
          <p:nvPr/>
        </p:nvSpPr>
        <p:spPr bwMode="auto">
          <a:xfrm>
            <a:off x="1068261" y="2413123"/>
            <a:ext cx="295327" cy="2677037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5500"/>
            <a:endParaRPr lang="id-ID" altLang="id-ID" sz="5600" dirty="0">
              <a:solidFill>
                <a:schemeClr val="lt1"/>
              </a:solidFill>
            </a:endParaRPr>
          </a:p>
        </p:txBody>
      </p:sp>
      <p:grpSp>
        <p:nvGrpSpPr>
          <p:cNvPr id="7" name="ïṧḷïḑe">
            <a:extLst>
              <a:ext uri="{FF2B5EF4-FFF2-40B4-BE49-F238E27FC236}">
                <a16:creationId xmlns="" xmlns:a16="http://schemas.microsoft.com/office/drawing/2014/main" id="{F8B72BAA-B778-4A39-8547-CEEA0EC85ECF}"/>
              </a:ext>
            </a:extLst>
          </p:cNvPr>
          <p:cNvGrpSpPr/>
          <p:nvPr/>
        </p:nvGrpSpPr>
        <p:grpSpPr>
          <a:xfrm>
            <a:off x="6035297" y="2413123"/>
            <a:ext cx="614025" cy="614025"/>
            <a:chOff x="4328446" y="576417"/>
            <a:chExt cx="904566" cy="904566"/>
          </a:xfrm>
        </p:grpSpPr>
        <p:sp>
          <p:nvSpPr>
            <p:cNvPr id="8" name="îṡlíďé">
              <a:extLst>
                <a:ext uri="{FF2B5EF4-FFF2-40B4-BE49-F238E27FC236}">
                  <a16:creationId xmlns="" xmlns:a16="http://schemas.microsoft.com/office/drawing/2014/main" id="{5F5DCB23-8979-4698-86EF-5FC17FD18E23}"/>
                </a:ext>
              </a:extLst>
            </p:cNvPr>
            <p:cNvSpPr/>
            <p:nvPr/>
          </p:nvSpPr>
          <p:spPr>
            <a:xfrm>
              <a:off x="4328446" y="576417"/>
              <a:ext cx="904566" cy="9045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25500"/>
              <a:endParaRPr lang="id-ID" sz="5600">
                <a:solidFill>
                  <a:schemeClr val="lt1"/>
                </a:solidFill>
              </a:endParaRPr>
            </a:p>
          </p:txBody>
        </p:sp>
        <p:sp>
          <p:nvSpPr>
            <p:cNvPr id="9" name="íṣľïdé">
              <a:extLst>
                <a:ext uri="{FF2B5EF4-FFF2-40B4-BE49-F238E27FC236}">
                  <a16:creationId xmlns="" xmlns:a16="http://schemas.microsoft.com/office/drawing/2014/main" id="{8E624880-7625-40E2-A790-02832B5CC068}"/>
                </a:ext>
              </a:extLst>
            </p:cNvPr>
            <p:cNvSpPr/>
            <p:nvPr/>
          </p:nvSpPr>
          <p:spPr bwMode="auto">
            <a:xfrm>
              <a:off x="4559748" y="808027"/>
              <a:ext cx="441962" cy="441346"/>
            </a:xfrm>
            <a:custGeom>
              <a:avLst/>
              <a:gdLst>
                <a:gd name="connsiteX0" fmla="*/ 283444 w 606933"/>
                <a:gd name="connsiteY0" fmla="*/ 426569 h 606087"/>
                <a:gd name="connsiteX1" fmla="*/ 283444 w 606933"/>
                <a:gd name="connsiteY1" fmla="*/ 512781 h 606087"/>
                <a:gd name="connsiteX2" fmla="*/ 323459 w 606933"/>
                <a:gd name="connsiteY2" fmla="*/ 512781 h 606087"/>
                <a:gd name="connsiteX3" fmla="*/ 323459 w 606933"/>
                <a:gd name="connsiteY3" fmla="*/ 426569 h 606087"/>
                <a:gd name="connsiteX4" fmla="*/ 499111 w 606933"/>
                <a:gd name="connsiteY4" fmla="*/ 426559 h 606087"/>
                <a:gd name="connsiteX5" fmla="*/ 499111 w 606933"/>
                <a:gd name="connsiteY5" fmla="*/ 512777 h 606087"/>
                <a:gd name="connsiteX6" fmla="*/ 539119 w 606933"/>
                <a:gd name="connsiteY6" fmla="*/ 512777 h 606087"/>
                <a:gd name="connsiteX7" fmla="*/ 539119 w 606933"/>
                <a:gd name="connsiteY7" fmla="*/ 426559 h 606087"/>
                <a:gd name="connsiteX8" fmla="*/ 67841 w 606933"/>
                <a:gd name="connsiteY8" fmla="*/ 426559 h 606087"/>
                <a:gd name="connsiteX9" fmla="*/ 67841 w 606933"/>
                <a:gd name="connsiteY9" fmla="*/ 512777 h 606087"/>
                <a:gd name="connsiteX10" fmla="*/ 107866 w 606933"/>
                <a:gd name="connsiteY10" fmla="*/ 512777 h 606087"/>
                <a:gd name="connsiteX11" fmla="*/ 107866 w 606933"/>
                <a:gd name="connsiteY11" fmla="*/ 426559 h 606087"/>
                <a:gd name="connsiteX12" fmla="*/ 283444 w 606933"/>
                <a:gd name="connsiteY12" fmla="*/ 286410 h 606087"/>
                <a:gd name="connsiteX13" fmla="*/ 283444 w 606933"/>
                <a:gd name="connsiteY13" fmla="*/ 372623 h 606087"/>
                <a:gd name="connsiteX14" fmla="*/ 323459 w 606933"/>
                <a:gd name="connsiteY14" fmla="*/ 372623 h 606087"/>
                <a:gd name="connsiteX15" fmla="*/ 323459 w 606933"/>
                <a:gd name="connsiteY15" fmla="*/ 286410 h 606087"/>
                <a:gd name="connsiteX16" fmla="*/ 499111 w 606933"/>
                <a:gd name="connsiteY16" fmla="*/ 286394 h 606087"/>
                <a:gd name="connsiteX17" fmla="*/ 499111 w 606933"/>
                <a:gd name="connsiteY17" fmla="*/ 372611 h 606087"/>
                <a:gd name="connsiteX18" fmla="*/ 539119 w 606933"/>
                <a:gd name="connsiteY18" fmla="*/ 372611 h 606087"/>
                <a:gd name="connsiteX19" fmla="*/ 539119 w 606933"/>
                <a:gd name="connsiteY19" fmla="*/ 286394 h 606087"/>
                <a:gd name="connsiteX20" fmla="*/ 67841 w 606933"/>
                <a:gd name="connsiteY20" fmla="*/ 286394 h 606087"/>
                <a:gd name="connsiteX21" fmla="*/ 67841 w 606933"/>
                <a:gd name="connsiteY21" fmla="*/ 372611 h 606087"/>
                <a:gd name="connsiteX22" fmla="*/ 107866 w 606933"/>
                <a:gd name="connsiteY22" fmla="*/ 372611 h 606087"/>
                <a:gd name="connsiteX23" fmla="*/ 107866 w 606933"/>
                <a:gd name="connsiteY23" fmla="*/ 286394 h 606087"/>
                <a:gd name="connsiteX24" fmla="*/ 283444 w 606933"/>
                <a:gd name="connsiteY24" fmla="*/ 146252 h 606087"/>
                <a:gd name="connsiteX25" fmla="*/ 283444 w 606933"/>
                <a:gd name="connsiteY25" fmla="*/ 232465 h 606087"/>
                <a:gd name="connsiteX26" fmla="*/ 323459 w 606933"/>
                <a:gd name="connsiteY26" fmla="*/ 232465 h 606087"/>
                <a:gd name="connsiteX27" fmla="*/ 323459 w 606933"/>
                <a:gd name="connsiteY27" fmla="*/ 146252 h 606087"/>
                <a:gd name="connsiteX28" fmla="*/ 519115 w 606933"/>
                <a:gd name="connsiteY28" fmla="*/ 145929 h 606087"/>
                <a:gd name="connsiteX29" fmla="*/ 606933 w 606933"/>
                <a:gd name="connsiteY29" fmla="*/ 232446 h 606087"/>
                <a:gd name="connsiteX30" fmla="*/ 606933 w 606933"/>
                <a:gd name="connsiteY30" fmla="*/ 606087 h 606087"/>
                <a:gd name="connsiteX31" fmla="*/ 431296 w 606933"/>
                <a:gd name="connsiteY31" fmla="*/ 606087 h 606087"/>
                <a:gd name="connsiteX32" fmla="*/ 431296 w 606933"/>
                <a:gd name="connsiteY32" fmla="*/ 232446 h 606087"/>
                <a:gd name="connsiteX33" fmla="*/ 87854 w 606933"/>
                <a:gd name="connsiteY33" fmla="*/ 145929 h 606087"/>
                <a:gd name="connsiteX34" fmla="*/ 175708 w 606933"/>
                <a:gd name="connsiteY34" fmla="*/ 232446 h 606087"/>
                <a:gd name="connsiteX35" fmla="*/ 175708 w 606933"/>
                <a:gd name="connsiteY35" fmla="*/ 606087 h 606087"/>
                <a:gd name="connsiteX36" fmla="*/ 0 w 606933"/>
                <a:gd name="connsiteY36" fmla="*/ 606087 h 606087"/>
                <a:gd name="connsiteX37" fmla="*/ 0 w 606933"/>
                <a:gd name="connsiteY37" fmla="*/ 232446 h 606087"/>
                <a:gd name="connsiteX38" fmla="*/ 306953 w 606933"/>
                <a:gd name="connsiteY38" fmla="*/ 0 h 606087"/>
                <a:gd name="connsiteX39" fmla="*/ 359973 w 606933"/>
                <a:gd name="connsiteY39" fmla="*/ 53046 h 606087"/>
                <a:gd name="connsiteX40" fmla="*/ 391285 w 606933"/>
                <a:gd name="connsiteY40" fmla="*/ 53046 h 606087"/>
                <a:gd name="connsiteX41" fmla="*/ 391285 w 606933"/>
                <a:gd name="connsiteY41" fmla="*/ 606087 h 606087"/>
                <a:gd name="connsiteX42" fmla="*/ 215718 w 606933"/>
                <a:gd name="connsiteY42" fmla="*/ 606087 h 606087"/>
                <a:gd name="connsiteX43" fmla="*/ 215718 w 606933"/>
                <a:gd name="connsiteY43" fmla="*/ 53046 h 606087"/>
                <a:gd name="connsiteX44" fmla="*/ 253832 w 606933"/>
                <a:gd name="connsiteY44" fmla="*/ 53046 h 606087"/>
                <a:gd name="connsiteX45" fmla="*/ 306953 w 606933"/>
                <a:gd name="connsiteY45" fmla="*/ 0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6933" h="606087">
                  <a:moveTo>
                    <a:pt x="283444" y="426569"/>
                  </a:moveTo>
                  <a:lnTo>
                    <a:pt x="283444" y="512781"/>
                  </a:lnTo>
                  <a:lnTo>
                    <a:pt x="323459" y="512781"/>
                  </a:lnTo>
                  <a:lnTo>
                    <a:pt x="323459" y="426569"/>
                  </a:lnTo>
                  <a:close/>
                  <a:moveTo>
                    <a:pt x="499111" y="426559"/>
                  </a:moveTo>
                  <a:lnTo>
                    <a:pt x="499111" y="512777"/>
                  </a:lnTo>
                  <a:lnTo>
                    <a:pt x="539119" y="512777"/>
                  </a:lnTo>
                  <a:lnTo>
                    <a:pt x="539119" y="426559"/>
                  </a:lnTo>
                  <a:close/>
                  <a:moveTo>
                    <a:pt x="67841" y="426559"/>
                  </a:moveTo>
                  <a:lnTo>
                    <a:pt x="67841" y="512777"/>
                  </a:lnTo>
                  <a:lnTo>
                    <a:pt x="107866" y="512777"/>
                  </a:lnTo>
                  <a:lnTo>
                    <a:pt x="107866" y="426559"/>
                  </a:lnTo>
                  <a:close/>
                  <a:moveTo>
                    <a:pt x="283444" y="286410"/>
                  </a:moveTo>
                  <a:lnTo>
                    <a:pt x="283444" y="372623"/>
                  </a:lnTo>
                  <a:lnTo>
                    <a:pt x="323459" y="372623"/>
                  </a:lnTo>
                  <a:lnTo>
                    <a:pt x="323459" y="286410"/>
                  </a:lnTo>
                  <a:close/>
                  <a:moveTo>
                    <a:pt x="499111" y="286394"/>
                  </a:moveTo>
                  <a:lnTo>
                    <a:pt x="499111" y="372611"/>
                  </a:lnTo>
                  <a:lnTo>
                    <a:pt x="539119" y="372611"/>
                  </a:lnTo>
                  <a:lnTo>
                    <a:pt x="539119" y="286394"/>
                  </a:lnTo>
                  <a:close/>
                  <a:moveTo>
                    <a:pt x="67841" y="286394"/>
                  </a:moveTo>
                  <a:lnTo>
                    <a:pt x="67841" y="372611"/>
                  </a:lnTo>
                  <a:lnTo>
                    <a:pt x="107866" y="372611"/>
                  </a:lnTo>
                  <a:lnTo>
                    <a:pt x="107866" y="286394"/>
                  </a:lnTo>
                  <a:close/>
                  <a:moveTo>
                    <a:pt x="283444" y="146252"/>
                  </a:moveTo>
                  <a:lnTo>
                    <a:pt x="283444" y="232465"/>
                  </a:lnTo>
                  <a:lnTo>
                    <a:pt x="323459" y="232465"/>
                  </a:lnTo>
                  <a:lnTo>
                    <a:pt x="323459" y="146252"/>
                  </a:lnTo>
                  <a:close/>
                  <a:moveTo>
                    <a:pt x="519115" y="145929"/>
                  </a:moveTo>
                  <a:lnTo>
                    <a:pt x="606933" y="232446"/>
                  </a:lnTo>
                  <a:lnTo>
                    <a:pt x="606933" y="606087"/>
                  </a:lnTo>
                  <a:lnTo>
                    <a:pt x="431296" y="606087"/>
                  </a:lnTo>
                  <a:lnTo>
                    <a:pt x="431296" y="232446"/>
                  </a:lnTo>
                  <a:close/>
                  <a:moveTo>
                    <a:pt x="87854" y="145929"/>
                  </a:moveTo>
                  <a:lnTo>
                    <a:pt x="175708" y="232446"/>
                  </a:lnTo>
                  <a:lnTo>
                    <a:pt x="175708" y="606087"/>
                  </a:lnTo>
                  <a:lnTo>
                    <a:pt x="0" y="606087"/>
                  </a:lnTo>
                  <a:lnTo>
                    <a:pt x="0" y="232446"/>
                  </a:lnTo>
                  <a:close/>
                  <a:moveTo>
                    <a:pt x="306953" y="0"/>
                  </a:moveTo>
                  <a:cubicBezTo>
                    <a:pt x="336264" y="0"/>
                    <a:pt x="359973" y="23776"/>
                    <a:pt x="359973" y="53046"/>
                  </a:cubicBezTo>
                  <a:lnTo>
                    <a:pt x="391285" y="53046"/>
                  </a:lnTo>
                  <a:lnTo>
                    <a:pt x="391285" y="606087"/>
                  </a:lnTo>
                  <a:lnTo>
                    <a:pt x="215718" y="606087"/>
                  </a:lnTo>
                  <a:lnTo>
                    <a:pt x="215718" y="53046"/>
                  </a:lnTo>
                  <a:lnTo>
                    <a:pt x="253832" y="53046"/>
                  </a:lnTo>
                  <a:cubicBezTo>
                    <a:pt x="253832" y="23776"/>
                    <a:pt x="277641" y="0"/>
                    <a:pt x="306953" y="0"/>
                  </a:cubicBezTo>
                  <a:close/>
                </a:path>
              </a:pathLst>
            </a:custGeom>
            <a:solidFill>
              <a:srgbClr val="FE990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825500"/>
              <a:endParaRPr lang="id-ID" sz="56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0" name="íṥľiďé">
            <a:extLst>
              <a:ext uri="{FF2B5EF4-FFF2-40B4-BE49-F238E27FC236}">
                <a16:creationId xmlns="" xmlns:a16="http://schemas.microsoft.com/office/drawing/2014/main" id="{35E22D11-C475-4379-BA75-6624B7A44CAA}"/>
              </a:ext>
            </a:extLst>
          </p:cNvPr>
          <p:cNvGrpSpPr/>
          <p:nvPr/>
        </p:nvGrpSpPr>
        <p:grpSpPr>
          <a:xfrm>
            <a:off x="6035296" y="3419255"/>
            <a:ext cx="614025" cy="614025"/>
            <a:chOff x="4328446" y="576417"/>
            <a:chExt cx="904566" cy="904566"/>
          </a:xfrm>
        </p:grpSpPr>
        <p:sp>
          <p:nvSpPr>
            <p:cNvPr id="11" name="íš1ïḑé">
              <a:extLst>
                <a:ext uri="{FF2B5EF4-FFF2-40B4-BE49-F238E27FC236}">
                  <a16:creationId xmlns="" xmlns:a16="http://schemas.microsoft.com/office/drawing/2014/main" id="{043FADA9-C5EF-456E-8AAF-4CED66A894C9}"/>
                </a:ext>
              </a:extLst>
            </p:cNvPr>
            <p:cNvSpPr/>
            <p:nvPr/>
          </p:nvSpPr>
          <p:spPr>
            <a:xfrm>
              <a:off x="4328446" y="576417"/>
              <a:ext cx="904566" cy="9045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25500"/>
              <a:endParaRPr lang="id-ID" sz="5600" dirty="0">
                <a:solidFill>
                  <a:schemeClr val="lt1"/>
                </a:solidFill>
              </a:endParaRPr>
            </a:p>
          </p:txBody>
        </p:sp>
        <p:sp>
          <p:nvSpPr>
            <p:cNvPr id="12" name="îṥḷïḑe">
              <a:extLst>
                <a:ext uri="{FF2B5EF4-FFF2-40B4-BE49-F238E27FC236}">
                  <a16:creationId xmlns="" xmlns:a16="http://schemas.microsoft.com/office/drawing/2014/main" id="{A0BCC58B-AFFC-4EBB-ACC2-ACECB34A88CE}"/>
                </a:ext>
              </a:extLst>
            </p:cNvPr>
            <p:cNvSpPr/>
            <p:nvPr/>
          </p:nvSpPr>
          <p:spPr bwMode="auto">
            <a:xfrm>
              <a:off x="4559748" y="808027"/>
              <a:ext cx="441962" cy="441346"/>
            </a:xfrm>
            <a:custGeom>
              <a:avLst/>
              <a:gdLst>
                <a:gd name="connsiteX0" fmla="*/ 283444 w 606933"/>
                <a:gd name="connsiteY0" fmla="*/ 426569 h 606087"/>
                <a:gd name="connsiteX1" fmla="*/ 283444 w 606933"/>
                <a:gd name="connsiteY1" fmla="*/ 512781 h 606087"/>
                <a:gd name="connsiteX2" fmla="*/ 323459 w 606933"/>
                <a:gd name="connsiteY2" fmla="*/ 512781 h 606087"/>
                <a:gd name="connsiteX3" fmla="*/ 323459 w 606933"/>
                <a:gd name="connsiteY3" fmla="*/ 426569 h 606087"/>
                <a:gd name="connsiteX4" fmla="*/ 499111 w 606933"/>
                <a:gd name="connsiteY4" fmla="*/ 426559 h 606087"/>
                <a:gd name="connsiteX5" fmla="*/ 499111 w 606933"/>
                <a:gd name="connsiteY5" fmla="*/ 512777 h 606087"/>
                <a:gd name="connsiteX6" fmla="*/ 539119 w 606933"/>
                <a:gd name="connsiteY6" fmla="*/ 512777 h 606087"/>
                <a:gd name="connsiteX7" fmla="*/ 539119 w 606933"/>
                <a:gd name="connsiteY7" fmla="*/ 426559 h 606087"/>
                <a:gd name="connsiteX8" fmla="*/ 67841 w 606933"/>
                <a:gd name="connsiteY8" fmla="*/ 426559 h 606087"/>
                <a:gd name="connsiteX9" fmla="*/ 67841 w 606933"/>
                <a:gd name="connsiteY9" fmla="*/ 512777 h 606087"/>
                <a:gd name="connsiteX10" fmla="*/ 107866 w 606933"/>
                <a:gd name="connsiteY10" fmla="*/ 512777 h 606087"/>
                <a:gd name="connsiteX11" fmla="*/ 107866 w 606933"/>
                <a:gd name="connsiteY11" fmla="*/ 426559 h 606087"/>
                <a:gd name="connsiteX12" fmla="*/ 283444 w 606933"/>
                <a:gd name="connsiteY12" fmla="*/ 286410 h 606087"/>
                <a:gd name="connsiteX13" fmla="*/ 283444 w 606933"/>
                <a:gd name="connsiteY13" fmla="*/ 372623 h 606087"/>
                <a:gd name="connsiteX14" fmla="*/ 323459 w 606933"/>
                <a:gd name="connsiteY14" fmla="*/ 372623 h 606087"/>
                <a:gd name="connsiteX15" fmla="*/ 323459 w 606933"/>
                <a:gd name="connsiteY15" fmla="*/ 286410 h 606087"/>
                <a:gd name="connsiteX16" fmla="*/ 499111 w 606933"/>
                <a:gd name="connsiteY16" fmla="*/ 286394 h 606087"/>
                <a:gd name="connsiteX17" fmla="*/ 499111 w 606933"/>
                <a:gd name="connsiteY17" fmla="*/ 372611 h 606087"/>
                <a:gd name="connsiteX18" fmla="*/ 539119 w 606933"/>
                <a:gd name="connsiteY18" fmla="*/ 372611 h 606087"/>
                <a:gd name="connsiteX19" fmla="*/ 539119 w 606933"/>
                <a:gd name="connsiteY19" fmla="*/ 286394 h 606087"/>
                <a:gd name="connsiteX20" fmla="*/ 67841 w 606933"/>
                <a:gd name="connsiteY20" fmla="*/ 286394 h 606087"/>
                <a:gd name="connsiteX21" fmla="*/ 67841 w 606933"/>
                <a:gd name="connsiteY21" fmla="*/ 372611 h 606087"/>
                <a:gd name="connsiteX22" fmla="*/ 107866 w 606933"/>
                <a:gd name="connsiteY22" fmla="*/ 372611 h 606087"/>
                <a:gd name="connsiteX23" fmla="*/ 107866 w 606933"/>
                <a:gd name="connsiteY23" fmla="*/ 286394 h 606087"/>
                <a:gd name="connsiteX24" fmla="*/ 283444 w 606933"/>
                <a:gd name="connsiteY24" fmla="*/ 146252 h 606087"/>
                <a:gd name="connsiteX25" fmla="*/ 283444 w 606933"/>
                <a:gd name="connsiteY25" fmla="*/ 232465 h 606087"/>
                <a:gd name="connsiteX26" fmla="*/ 323459 w 606933"/>
                <a:gd name="connsiteY26" fmla="*/ 232465 h 606087"/>
                <a:gd name="connsiteX27" fmla="*/ 323459 w 606933"/>
                <a:gd name="connsiteY27" fmla="*/ 146252 h 606087"/>
                <a:gd name="connsiteX28" fmla="*/ 519115 w 606933"/>
                <a:gd name="connsiteY28" fmla="*/ 145929 h 606087"/>
                <a:gd name="connsiteX29" fmla="*/ 606933 w 606933"/>
                <a:gd name="connsiteY29" fmla="*/ 232446 h 606087"/>
                <a:gd name="connsiteX30" fmla="*/ 606933 w 606933"/>
                <a:gd name="connsiteY30" fmla="*/ 606087 h 606087"/>
                <a:gd name="connsiteX31" fmla="*/ 431296 w 606933"/>
                <a:gd name="connsiteY31" fmla="*/ 606087 h 606087"/>
                <a:gd name="connsiteX32" fmla="*/ 431296 w 606933"/>
                <a:gd name="connsiteY32" fmla="*/ 232446 h 606087"/>
                <a:gd name="connsiteX33" fmla="*/ 87854 w 606933"/>
                <a:gd name="connsiteY33" fmla="*/ 145929 h 606087"/>
                <a:gd name="connsiteX34" fmla="*/ 175708 w 606933"/>
                <a:gd name="connsiteY34" fmla="*/ 232446 h 606087"/>
                <a:gd name="connsiteX35" fmla="*/ 175708 w 606933"/>
                <a:gd name="connsiteY35" fmla="*/ 606087 h 606087"/>
                <a:gd name="connsiteX36" fmla="*/ 0 w 606933"/>
                <a:gd name="connsiteY36" fmla="*/ 606087 h 606087"/>
                <a:gd name="connsiteX37" fmla="*/ 0 w 606933"/>
                <a:gd name="connsiteY37" fmla="*/ 232446 h 606087"/>
                <a:gd name="connsiteX38" fmla="*/ 306953 w 606933"/>
                <a:gd name="connsiteY38" fmla="*/ 0 h 606087"/>
                <a:gd name="connsiteX39" fmla="*/ 359973 w 606933"/>
                <a:gd name="connsiteY39" fmla="*/ 53046 h 606087"/>
                <a:gd name="connsiteX40" fmla="*/ 391285 w 606933"/>
                <a:gd name="connsiteY40" fmla="*/ 53046 h 606087"/>
                <a:gd name="connsiteX41" fmla="*/ 391285 w 606933"/>
                <a:gd name="connsiteY41" fmla="*/ 606087 h 606087"/>
                <a:gd name="connsiteX42" fmla="*/ 215718 w 606933"/>
                <a:gd name="connsiteY42" fmla="*/ 606087 h 606087"/>
                <a:gd name="connsiteX43" fmla="*/ 215718 w 606933"/>
                <a:gd name="connsiteY43" fmla="*/ 53046 h 606087"/>
                <a:gd name="connsiteX44" fmla="*/ 253832 w 606933"/>
                <a:gd name="connsiteY44" fmla="*/ 53046 h 606087"/>
                <a:gd name="connsiteX45" fmla="*/ 306953 w 606933"/>
                <a:gd name="connsiteY45" fmla="*/ 0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6933" h="606087">
                  <a:moveTo>
                    <a:pt x="283444" y="426569"/>
                  </a:moveTo>
                  <a:lnTo>
                    <a:pt x="283444" y="512781"/>
                  </a:lnTo>
                  <a:lnTo>
                    <a:pt x="323459" y="512781"/>
                  </a:lnTo>
                  <a:lnTo>
                    <a:pt x="323459" y="426569"/>
                  </a:lnTo>
                  <a:close/>
                  <a:moveTo>
                    <a:pt x="499111" y="426559"/>
                  </a:moveTo>
                  <a:lnTo>
                    <a:pt x="499111" y="512777"/>
                  </a:lnTo>
                  <a:lnTo>
                    <a:pt x="539119" y="512777"/>
                  </a:lnTo>
                  <a:lnTo>
                    <a:pt x="539119" y="426559"/>
                  </a:lnTo>
                  <a:close/>
                  <a:moveTo>
                    <a:pt x="67841" y="426559"/>
                  </a:moveTo>
                  <a:lnTo>
                    <a:pt x="67841" y="512777"/>
                  </a:lnTo>
                  <a:lnTo>
                    <a:pt x="107866" y="512777"/>
                  </a:lnTo>
                  <a:lnTo>
                    <a:pt x="107866" y="426559"/>
                  </a:lnTo>
                  <a:close/>
                  <a:moveTo>
                    <a:pt x="283444" y="286410"/>
                  </a:moveTo>
                  <a:lnTo>
                    <a:pt x="283444" y="372623"/>
                  </a:lnTo>
                  <a:lnTo>
                    <a:pt x="323459" y="372623"/>
                  </a:lnTo>
                  <a:lnTo>
                    <a:pt x="323459" y="286410"/>
                  </a:lnTo>
                  <a:close/>
                  <a:moveTo>
                    <a:pt x="499111" y="286394"/>
                  </a:moveTo>
                  <a:lnTo>
                    <a:pt x="499111" y="372611"/>
                  </a:lnTo>
                  <a:lnTo>
                    <a:pt x="539119" y="372611"/>
                  </a:lnTo>
                  <a:lnTo>
                    <a:pt x="539119" y="286394"/>
                  </a:lnTo>
                  <a:close/>
                  <a:moveTo>
                    <a:pt x="67841" y="286394"/>
                  </a:moveTo>
                  <a:lnTo>
                    <a:pt x="67841" y="372611"/>
                  </a:lnTo>
                  <a:lnTo>
                    <a:pt x="107866" y="372611"/>
                  </a:lnTo>
                  <a:lnTo>
                    <a:pt x="107866" y="286394"/>
                  </a:lnTo>
                  <a:close/>
                  <a:moveTo>
                    <a:pt x="283444" y="146252"/>
                  </a:moveTo>
                  <a:lnTo>
                    <a:pt x="283444" y="232465"/>
                  </a:lnTo>
                  <a:lnTo>
                    <a:pt x="323459" y="232465"/>
                  </a:lnTo>
                  <a:lnTo>
                    <a:pt x="323459" y="146252"/>
                  </a:lnTo>
                  <a:close/>
                  <a:moveTo>
                    <a:pt x="519115" y="145929"/>
                  </a:moveTo>
                  <a:lnTo>
                    <a:pt x="606933" y="232446"/>
                  </a:lnTo>
                  <a:lnTo>
                    <a:pt x="606933" y="606087"/>
                  </a:lnTo>
                  <a:lnTo>
                    <a:pt x="431296" y="606087"/>
                  </a:lnTo>
                  <a:lnTo>
                    <a:pt x="431296" y="232446"/>
                  </a:lnTo>
                  <a:close/>
                  <a:moveTo>
                    <a:pt x="87854" y="145929"/>
                  </a:moveTo>
                  <a:lnTo>
                    <a:pt x="175708" y="232446"/>
                  </a:lnTo>
                  <a:lnTo>
                    <a:pt x="175708" y="606087"/>
                  </a:lnTo>
                  <a:lnTo>
                    <a:pt x="0" y="606087"/>
                  </a:lnTo>
                  <a:lnTo>
                    <a:pt x="0" y="232446"/>
                  </a:lnTo>
                  <a:close/>
                  <a:moveTo>
                    <a:pt x="306953" y="0"/>
                  </a:moveTo>
                  <a:cubicBezTo>
                    <a:pt x="336264" y="0"/>
                    <a:pt x="359973" y="23776"/>
                    <a:pt x="359973" y="53046"/>
                  </a:cubicBezTo>
                  <a:lnTo>
                    <a:pt x="391285" y="53046"/>
                  </a:lnTo>
                  <a:lnTo>
                    <a:pt x="391285" y="606087"/>
                  </a:lnTo>
                  <a:lnTo>
                    <a:pt x="215718" y="606087"/>
                  </a:lnTo>
                  <a:lnTo>
                    <a:pt x="215718" y="53046"/>
                  </a:lnTo>
                  <a:lnTo>
                    <a:pt x="253832" y="53046"/>
                  </a:lnTo>
                  <a:cubicBezTo>
                    <a:pt x="253832" y="23776"/>
                    <a:pt x="277641" y="0"/>
                    <a:pt x="306953" y="0"/>
                  </a:cubicBezTo>
                  <a:close/>
                </a:path>
              </a:pathLst>
            </a:custGeom>
            <a:solidFill>
              <a:srgbClr val="4E758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825500"/>
              <a:endParaRPr lang="id-ID" sz="56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3" name="îṧḻîďé">
            <a:extLst>
              <a:ext uri="{FF2B5EF4-FFF2-40B4-BE49-F238E27FC236}">
                <a16:creationId xmlns="" xmlns:a16="http://schemas.microsoft.com/office/drawing/2014/main" id="{281E3F61-ECC0-4AFC-AB0E-46AC7DC45106}"/>
              </a:ext>
            </a:extLst>
          </p:cNvPr>
          <p:cNvGrpSpPr/>
          <p:nvPr/>
        </p:nvGrpSpPr>
        <p:grpSpPr>
          <a:xfrm>
            <a:off x="6035297" y="4425387"/>
            <a:ext cx="614025" cy="614025"/>
            <a:chOff x="4328446" y="576417"/>
            <a:chExt cx="904566" cy="904566"/>
          </a:xfrm>
        </p:grpSpPr>
        <p:sp>
          <p:nvSpPr>
            <p:cNvPr id="14" name="iṩľíďê">
              <a:extLst>
                <a:ext uri="{FF2B5EF4-FFF2-40B4-BE49-F238E27FC236}">
                  <a16:creationId xmlns="" xmlns:a16="http://schemas.microsoft.com/office/drawing/2014/main" id="{6361DE20-5F9B-4B3C-8772-5223EC90EB12}"/>
                </a:ext>
              </a:extLst>
            </p:cNvPr>
            <p:cNvSpPr/>
            <p:nvPr/>
          </p:nvSpPr>
          <p:spPr>
            <a:xfrm>
              <a:off x="4328446" y="576417"/>
              <a:ext cx="904566" cy="9045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25500"/>
              <a:endParaRPr lang="id-ID" sz="5600">
                <a:solidFill>
                  <a:schemeClr val="lt1"/>
                </a:solidFill>
              </a:endParaRPr>
            </a:p>
          </p:txBody>
        </p:sp>
        <p:sp>
          <p:nvSpPr>
            <p:cNvPr id="15" name="íṧḻíḍê">
              <a:extLst>
                <a:ext uri="{FF2B5EF4-FFF2-40B4-BE49-F238E27FC236}">
                  <a16:creationId xmlns="" xmlns:a16="http://schemas.microsoft.com/office/drawing/2014/main" id="{A0B58564-DF02-440F-A45E-028655847282}"/>
                </a:ext>
              </a:extLst>
            </p:cNvPr>
            <p:cNvSpPr/>
            <p:nvPr/>
          </p:nvSpPr>
          <p:spPr bwMode="auto">
            <a:xfrm>
              <a:off x="4559748" y="808027"/>
              <a:ext cx="441962" cy="441346"/>
            </a:xfrm>
            <a:custGeom>
              <a:avLst/>
              <a:gdLst>
                <a:gd name="connsiteX0" fmla="*/ 283444 w 606933"/>
                <a:gd name="connsiteY0" fmla="*/ 426569 h 606087"/>
                <a:gd name="connsiteX1" fmla="*/ 283444 w 606933"/>
                <a:gd name="connsiteY1" fmla="*/ 512781 h 606087"/>
                <a:gd name="connsiteX2" fmla="*/ 323459 w 606933"/>
                <a:gd name="connsiteY2" fmla="*/ 512781 h 606087"/>
                <a:gd name="connsiteX3" fmla="*/ 323459 w 606933"/>
                <a:gd name="connsiteY3" fmla="*/ 426569 h 606087"/>
                <a:gd name="connsiteX4" fmla="*/ 499111 w 606933"/>
                <a:gd name="connsiteY4" fmla="*/ 426559 h 606087"/>
                <a:gd name="connsiteX5" fmla="*/ 499111 w 606933"/>
                <a:gd name="connsiteY5" fmla="*/ 512777 h 606087"/>
                <a:gd name="connsiteX6" fmla="*/ 539119 w 606933"/>
                <a:gd name="connsiteY6" fmla="*/ 512777 h 606087"/>
                <a:gd name="connsiteX7" fmla="*/ 539119 w 606933"/>
                <a:gd name="connsiteY7" fmla="*/ 426559 h 606087"/>
                <a:gd name="connsiteX8" fmla="*/ 67841 w 606933"/>
                <a:gd name="connsiteY8" fmla="*/ 426559 h 606087"/>
                <a:gd name="connsiteX9" fmla="*/ 67841 w 606933"/>
                <a:gd name="connsiteY9" fmla="*/ 512777 h 606087"/>
                <a:gd name="connsiteX10" fmla="*/ 107866 w 606933"/>
                <a:gd name="connsiteY10" fmla="*/ 512777 h 606087"/>
                <a:gd name="connsiteX11" fmla="*/ 107866 w 606933"/>
                <a:gd name="connsiteY11" fmla="*/ 426559 h 606087"/>
                <a:gd name="connsiteX12" fmla="*/ 283444 w 606933"/>
                <a:gd name="connsiteY12" fmla="*/ 286410 h 606087"/>
                <a:gd name="connsiteX13" fmla="*/ 283444 w 606933"/>
                <a:gd name="connsiteY13" fmla="*/ 372623 h 606087"/>
                <a:gd name="connsiteX14" fmla="*/ 323459 w 606933"/>
                <a:gd name="connsiteY14" fmla="*/ 372623 h 606087"/>
                <a:gd name="connsiteX15" fmla="*/ 323459 w 606933"/>
                <a:gd name="connsiteY15" fmla="*/ 286410 h 606087"/>
                <a:gd name="connsiteX16" fmla="*/ 499111 w 606933"/>
                <a:gd name="connsiteY16" fmla="*/ 286394 h 606087"/>
                <a:gd name="connsiteX17" fmla="*/ 499111 w 606933"/>
                <a:gd name="connsiteY17" fmla="*/ 372611 h 606087"/>
                <a:gd name="connsiteX18" fmla="*/ 539119 w 606933"/>
                <a:gd name="connsiteY18" fmla="*/ 372611 h 606087"/>
                <a:gd name="connsiteX19" fmla="*/ 539119 w 606933"/>
                <a:gd name="connsiteY19" fmla="*/ 286394 h 606087"/>
                <a:gd name="connsiteX20" fmla="*/ 67841 w 606933"/>
                <a:gd name="connsiteY20" fmla="*/ 286394 h 606087"/>
                <a:gd name="connsiteX21" fmla="*/ 67841 w 606933"/>
                <a:gd name="connsiteY21" fmla="*/ 372611 h 606087"/>
                <a:gd name="connsiteX22" fmla="*/ 107866 w 606933"/>
                <a:gd name="connsiteY22" fmla="*/ 372611 h 606087"/>
                <a:gd name="connsiteX23" fmla="*/ 107866 w 606933"/>
                <a:gd name="connsiteY23" fmla="*/ 286394 h 606087"/>
                <a:gd name="connsiteX24" fmla="*/ 283444 w 606933"/>
                <a:gd name="connsiteY24" fmla="*/ 146252 h 606087"/>
                <a:gd name="connsiteX25" fmla="*/ 283444 w 606933"/>
                <a:gd name="connsiteY25" fmla="*/ 232465 h 606087"/>
                <a:gd name="connsiteX26" fmla="*/ 323459 w 606933"/>
                <a:gd name="connsiteY26" fmla="*/ 232465 h 606087"/>
                <a:gd name="connsiteX27" fmla="*/ 323459 w 606933"/>
                <a:gd name="connsiteY27" fmla="*/ 146252 h 606087"/>
                <a:gd name="connsiteX28" fmla="*/ 519115 w 606933"/>
                <a:gd name="connsiteY28" fmla="*/ 145929 h 606087"/>
                <a:gd name="connsiteX29" fmla="*/ 606933 w 606933"/>
                <a:gd name="connsiteY29" fmla="*/ 232446 h 606087"/>
                <a:gd name="connsiteX30" fmla="*/ 606933 w 606933"/>
                <a:gd name="connsiteY30" fmla="*/ 606087 h 606087"/>
                <a:gd name="connsiteX31" fmla="*/ 431296 w 606933"/>
                <a:gd name="connsiteY31" fmla="*/ 606087 h 606087"/>
                <a:gd name="connsiteX32" fmla="*/ 431296 w 606933"/>
                <a:gd name="connsiteY32" fmla="*/ 232446 h 606087"/>
                <a:gd name="connsiteX33" fmla="*/ 87854 w 606933"/>
                <a:gd name="connsiteY33" fmla="*/ 145929 h 606087"/>
                <a:gd name="connsiteX34" fmla="*/ 175708 w 606933"/>
                <a:gd name="connsiteY34" fmla="*/ 232446 h 606087"/>
                <a:gd name="connsiteX35" fmla="*/ 175708 w 606933"/>
                <a:gd name="connsiteY35" fmla="*/ 606087 h 606087"/>
                <a:gd name="connsiteX36" fmla="*/ 0 w 606933"/>
                <a:gd name="connsiteY36" fmla="*/ 606087 h 606087"/>
                <a:gd name="connsiteX37" fmla="*/ 0 w 606933"/>
                <a:gd name="connsiteY37" fmla="*/ 232446 h 606087"/>
                <a:gd name="connsiteX38" fmla="*/ 306953 w 606933"/>
                <a:gd name="connsiteY38" fmla="*/ 0 h 606087"/>
                <a:gd name="connsiteX39" fmla="*/ 359973 w 606933"/>
                <a:gd name="connsiteY39" fmla="*/ 53046 h 606087"/>
                <a:gd name="connsiteX40" fmla="*/ 391285 w 606933"/>
                <a:gd name="connsiteY40" fmla="*/ 53046 h 606087"/>
                <a:gd name="connsiteX41" fmla="*/ 391285 w 606933"/>
                <a:gd name="connsiteY41" fmla="*/ 606087 h 606087"/>
                <a:gd name="connsiteX42" fmla="*/ 215718 w 606933"/>
                <a:gd name="connsiteY42" fmla="*/ 606087 h 606087"/>
                <a:gd name="connsiteX43" fmla="*/ 215718 w 606933"/>
                <a:gd name="connsiteY43" fmla="*/ 53046 h 606087"/>
                <a:gd name="connsiteX44" fmla="*/ 253832 w 606933"/>
                <a:gd name="connsiteY44" fmla="*/ 53046 h 606087"/>
                <a:gd name="connsiteX45" fmla="*/ 306953 w 606933"/>
                <a:gd name="connsiteY45" fmla="*/ 0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6933" h="606087">
                  <a:moveTo>
                    <a:pt x="283444" y="426569"/>
                  </a:moveTo>
                  <a:lnTo>
                    <a:pt x="283444" y="512781"/>
                  </a:lnTo>
                  <a:lnTo>
                    <a:pt x="323459" y="512781"/>
                  </a:lnTo>
                  <a:lnTo>
                    <a:pt x="323459" y="426569"/>
                  </a:lnTo>
                  <a:close/>
                  <a:moveTo>
                    <a:pt x="499111" y="426559"/>
                  </a:moveTo>
                  <a:lnTo>
                    <a:pt x="499111" y="512777"/>
                  </a:lnTo>
                  <a:lnTo>
                    <a:pt x="539119" y="512777"/>
                  </a:lnTo>
                  <a:lnTo>
                    <a:pt x="539119" y="426559"/>
                  </a:lnTo>
                  <a:close/>
                  <a:moveTo>
                    <a:pt x="67841" y="426559"/>
                  </a:moveTo>
                  <a:lnTo>
                    <a:pt x="67841" y="512777"/>
                  </a:lnTo>
                  <a:lnTo>
                    <a:pt x="107866" y="512777"/>
                  </a:lnTo>
                  <a:lnTo>
                    <a:pt x="107866" y="426559"/>
                  </a:lnTo>
                  <a:close/>
                  <a:moveTo>
                    <a:pt x="283444" y="286410"/>
                  </a:moveTo>
                  <a:lnTo>
                    <a:pt x="283444" y="372623"/>
                  </a:lnTo>
                  <a:lnTo>
                    <a:pt x="323459" y="372623"/>
                  </a:lnTo>
                  <a:lnTo>
                    <a:pt x="323459" y="286410"/>
                  </a:lnTo>
                  <a:close/>
                  <a:moveTo>
                    <a:pt x="499111" y="286394"/>
                  </a:moveTo>
                  <a:lnTo>
                    <a:pt x="499111" y="372611"/>
                  </a:lnTo>
                  <a:lnTo>
                    <a:pt x="539119" y="372611"/>
                  </a:lnTo>
                  <a:lnTo>
                    <a:pt x="539119" y="286394"/>
                  </a:lnTo>
                  <a:close/>
                  <a:moveTo>
                    <a:pt x="67841" y="286394"/>
                  </a:moveTo>
                  <a:lnTo>
                    <a:pt x="67841" y="372611"/>
                  </a:lnTo>
                  <a:lnTo>
                    <a:pt x="107866" y="372611"/>
                  </a:lnTo>
                  <a:lnTo>
                    <a:pt x="107866" y="286394"/>
                  </a:lnTo>
                  <a:close/>
                  <a:moveTo>
                    <a:pt x="283444" y="146252"/>
                  </a:moveTo>
                  <a:lnTo>
                    <a:pt x="283444" y="232465"/>
                  </a:lnTo>
                  <a:lnTo>
                    <a:pt x="323459" y="232465"/>
                  </a:lnTo>
                  <a:lnTo>
                    <a:pt x="323459" y="146252"/>
                  </a:lnTo>
                  <a:close/>
                  <a:moveTo>
                    <a:pt x="519115" y="145929"/>
                  </a:moveTo>
                  <a:lnTo>
                    <a:pt x="606933" y="232446"/>
                  </a:lnTo>
                  <a:lnTo>
                    <a:pt x="606933" y="606087"/>
                  </a:lnTo>
                  <a:lnTo>
                    <a:pt x="431296" y="606087"/>
                  </a:lnTo>
                  <a:lnTo>
                    <a:pt x="431296" y="232446"/>
                  </a:lnTo>
                  <a:close/>
                  <a:moveTo>
                    <a:pt x="87854" y="145929"/>
                  </a:moveTo>
                  <a:lnTo>
                    <a:pt x="175708" y="232446"/>
                  </a:lnTo>
                  <a:lnTo>
                    <a:pt x="175708" y="606087"/>
                  </a:lnTo>
                  <a:lnTo>
                    <a:pt x="0" y="606087"/>
                  </a:lnTo>
                  <a:lnTo>
                    <a:pt x="0" y="232446"/>
                  </a:lnTo>
                  <a:close/>
                  <a:moveTo>
                    <a:pt x="306953" y="0"/>
                  </a:moveTo>
                  <a:cubicBezTo>
                    <a:pt x="336264" y="0"/>
                    <a:pt x="359973" y="23776"/>
                    <a:pt x="359973" y="53046"/>
                  </a:cubicBezTo>
                  <a:lnTo>
                    <a:pt x="391285" y="53046"/>
                  </a:lnTo>
                  <a:lnTo>
                    <a:pt x="391285" y="606087"/>
                  </a:lnTo>
                  <a:lnTo>
                    <a:pt x="215718" y="606087"/>
                  </a:lnTo>
                  <a:lnTo>
                    <a:pt x="215718" y="53046"/>
                  </a:lnTo>
                  <a:lnTo>
                    <a:pt x="253832" y="53046"/>
                  </a:lnTo>
                  <a:cubicBezTo>
                    <a:pt x="253832" y="23776"/>
                    <a:pt x="277641" y="0"/>
                    <a:pt x="306953" y="0"/>
                  </a:cubicBezTo>
                  <a:close/>
                </a:path>
              </a:pathLst>
            </a:custGeom>
            <a:solidFill>
              <a:srgbClr val="FE990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825500"/>
              <a:endParaRPr lang="id-ID" sz="56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B414A600-A9D8-4C75-BDA8-3F16B7A860C5}"/>
              </a:ext>
            </a:extLst>
          </p:cNvPr>
          <p:cNvCxnSpPr/>
          <p:nvPr/>
        </p:nvCxnSpPr>
        <p:spPr>
          <a:xfrm>
            <a:off x="6958672" y="3068266"/>
            <a:ext cx="498343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="" xmlns:a16="http://schemas.microsoft.com/office/drawing/2014/main" id="{51178DBB-7C7A-4527-9C45-2DAA944ABB5A}"/>
              </a:ext>
            </a:extLst>
          </p:cNvPr>
          <p:cNvCxnSpPr/>
          <p:nvPr/>
        </p:nvCxnSpPr>
        <p:spPr>
          <a:xfrm>
            <a:off x="6958672" y="4121191"/>
            <a:ext cx="498343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="" xmlns:a16="http://schemas.microsoft.com/office/drawing/2014/main" id="{82C4823B-4A09-4B63-B1E4-07E758E6E87B}"/>
              </a:ext>
            </a:extLst>
          </p:cNvPr>
          <p:cNvCxnSpPr/>
          <p:nvPr/>
        </p:nvCxnSpPr>
        <p:spPr>
          <a:xfrm>
            <a:off x="6958672" y="5041363"/>
            <a:ext cx="498343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íṩḻíḓé">
            <a:extLst>
              <a:ext uri="{FF2B5EF4-FFF2-40B4-BE49-F238E27FC236}">
                <a16:creationId xmlns="" xmlns:a16="http://schemas.microsoft.com/office/drawing/2014/main" id="{9B9BC034-6FC3-44D8-819B-DA76B1FEA15D}"/>
              </a:ext>
            </a:extLst>
          </p:cNvPr>
          <p:cNvSpPr/>
          <p:nvPr/>
        </p:nvSpPr>
        <p:spPr>
          <a:xfrm>
            <a:off x="7097281" y="2286387"/>
            <a:ext cx="4706217" cy="5679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400" kern="0" dirty="0">
                <a:latin typeface="仓耳玄三M W05" panose="02020400000000000000" pitchFamily="18" charset="-122"/>
                <a:ea typeface="仓耳玄三M W05" panose="02020400000000000000" pitchFamily="18" charset="-122"/>
                <a:cs typeface="STFangsong" charset="-122"/>
              </a:rPr>
              <a:t>点击输入本栏的具体文字，简明扼要的说明分项内容，此为概念图解。</a:t>
            </a:r>
            <a:endParaRPr lang="zh-CN" altLang="en-US" sz="1400" dirty="0">
              <a:latin typeface="仓耳玄三M W05" panose="02020400000000000000" pitchFamily="18" charset="-122"/>
              <a:ea typeface="仓耳玄三M W05" panose="02020400000000000000" pitchFamily="18" charset="-122"/>
              <a:cs typeface="STFangsong" charset="-122"/>
            </a:endParaRPr>
          </a:p>
        </p:txBody>
      </p:sp>
      <p:sp>
        <p:nvSpPr>
          <p:cNvPr id="20" name="íṩḻíḓé">
            <a:extLst>
              <a:ext uri="{FF2B5EF4-FFF2-40B4-BE49-F238E27FC236}">
                <a16:creationId xmlns="" xmlns:a16="http://schemas.microsoft.com/office/drawing/2014/main" id="{DE625104-7934-4DA6-807C-A809C356AAA6}"/>
              </a:ext>
            </a:extLst>
          </p:cNvPr>
          <p:cNvSpPr/>
          <p:nvPr/>
        </p:nvSpPr>
        <p:spPr>
          <a:xfrm>
            <a:off x="7097281" y="3310775"/>
            <a:ext cx="4706217" cy="5679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400" kern="0" dirty="0">
                <a:latin typeface="仓耳玄三M W05" panose="02020400000000000000" pitchFamily="18" charset="-122"/>
                <a:ea typeface="仓耳玄三M W05" panose="02020400000000000000" pitchFamily="18" charset="-122"/>
                <a:cs typeface="STFangsong" charset="-122"/>
              </a:rPr>
              <a:t>点击输入本栏的具体文字，简明扼要的说明分项内容，此为概念图解。</a:t>
            </a:r>
            <a:endParaRPr lang="zh-CN" altLang="en-US" sz="1400" dirty="0">
              <a:latin typeface="仓耳玄三M W05" panose="02020400000000000000" pitchFamily="18" charset="-122"/>
              <a:ea typeface="仓耳玄三M W05" panose="02020400000000000000" pitchFamily="18" charset="-122"/>
              <a:cs typeface="STFangsong" charset="-122"/>
            </a:endParaRPr>
          </a:p>
        </p:txBody>
      </p:sp>
      <p:sp>
        <p:nvSpPr>
          <p:cNvPr id="21" name="íṩḻíḓé">
            <a:extLst>
              <a:ext uri="{FF2B5EF4-FFF2-40B4-BE49-F238E27FC236}">
                <a16:creationId xmlns="" xmlns:a16="http://schemas.microsoft.com/office/drawing/2014/main" id="{9EFDA3AE-BC93-43AA-BD10-7E1C3FFF2BD4}"/>
              </a:ext>
            </a:extLst>
          </p:cNvPr>
          <p:cNvSpPr/>
          <p:nvPr/>
        </p:nvSpPr>
        <p:spPr>
          <a:xfrm>
            <a:off x="7097281" y="4314286"/>
            <a:ext cx="4706217" cy="56790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400" kern="0" dirty="0">
                <a:latin typeface="仓耳玄三M W05" panose="02020400000000000000" pitchFamily="18" charset="-122"/>
                <a:ea typeface="仓耳玄三M W05" panose="02020400000000000000" pitchFamily="18" charset="-122"/>
                <a:cs typeface="STFangsong" charset="-122"/>
              </a:rPr>
              <a:t>点击输入本栏的具体文字，简明扼要的说明分项内容，此为概念图解。</a:t>
            </a:r>
            <a:endParaRPr lang="zh-CN" altLang="en-US" sz="1400" dirty="0">
              <a:latin typeface="仓耳玄三M W05" panose="02020400000000000000" pitchFamily="18" charset="-122"/>
              <a:ea typeface="仓耳玄三M W05" panose="02020400000000000000" pitchFamily="18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421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378E129-25B6-48B6-BBB1-5C476B2E0776}"/>
              </a:ext>
            </a:extLst>
          </p:cNvPr>
          <p:cNvSpPr/>
          <p:nvPr/>
        </p:nvSpPr>
        <p:spPr>
          <a:xfrm>
            <a:off x="497712" y="451412"/>
            <a:ext cx="2349660" cy="6134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ED857A0B-BC9B-40CC-ACAE-DF9491157033}"/>
              </a:ext>
            </a:extLst>
          </p:cNvPr>
          <p:cNvSpPr/>
          <p:nvPr/>
        </p:nvSpPr>
        <p:spPr>
          <a:xfrm>
            <a:off x="686296" y="578734"/>
            <a:ext cx="381965" cy="38196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42545C5-B2AD-442C-A826-90BA8A6256B0}"/>
              </a:ext>
            </a:extLst>
          </p:cNvPr>
          <p:cNvSpPr txBox="1"/>
          <p:nvPr/>
        </p:nvSpPr>
        <p:spPr>
          <a:xfrm>
            <a:off x="1212944" y="538883"/>
            <a:ext cx="148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添加标题</a:t>
            </a:r>
          </a:p>
        </p:txBody>
      </p:sp>
      <p:sp>
        <p:nvSpPr>
          <p:cNvPr id="5" name="íṡlîḓe">
            <a:extLst>
              <a:ext uri="{FF2B5EF4-FFF2-40B4-BE49-F238E27FC236}">
                <a16:creationId xmlns="" xmlns:a16="http://schemas.microsoft.com/office/drawing/2014/main" id="{07E3691F-2355-4743-85E8-E4FA66373629}"/>
              </a:ext>
            </a:extLst>
          </p:cNvPr>
          <p:cNvSpPr/>
          <p:nvPr/>
        </p:nvSpPr>
        <p:spPr>
          <a:xfrm>
            <a:off x="1212944" y="2833044"/>
            <a:ext cx="4362644" cy="23079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5500"/>
            <a:endParaRPr lang="zh-CN" altLang="en-US" sz="5600"/>
          </a:p>
        </p:txBody>
      </p:sp>
      <p:sp>
        <p:nvSpPr>
          <p:cNvPr id="7" name="íṥ1ïḑè">
            <a:extLst>
              <a:ext uri="{FF2B5EF4-FFF2-40B4-BE49-F238E27FC236}">
                <a16:creationId xmlns="" xmlns:a16="http://schemas.microsoft.com/office/drawing/2014/main" id="{C88795BF-653C-47FE-9347-0CDBEDAAEE15}"/>
              </a:ext>
            </a:extLst>
          </p:cNvPr>
          <p:cNvSpPr/>
          <p:nvPr/>
        </p:nvSpPr>
        <p:spPr>
          <a:xfrm>
            <a:off x="2927176" y="2109926"/>
            <a:ext cx="959913" cy="959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5500"/>
            <a:endParaRPr lang="zh-CN" altLang="en-US" sz="5600">
              <a:solidFill>
                <a:schemeClr val="lt1"/>
              </a:solidFill>
            </a:endParaRPr>
          </a:p>
        </p:txBody>
      </p:sp>
      <p:sp>
        <p:nvSpPr>
          <p:cNvPr id="8" name="ïs1îḍe">
            <a:extLst>
              <a:ext uri="{FF2B5EF4-FFF2-40B4-BE49-F238E27FC236}">
                <a16:creationId xmlns="" xmlns:a16="http://schemas.microsoft.com/office/drawing/2014/main" id="{3D5FBE1D-EDE9-4418-9766-5D4F90E4A65E}"/>
              </a:ext>
            </a:extLst>
          </p:cNvPr>
          <p:cNvSpPr/>
          <p:nvPr/>
        </p:nvSpPr>
        <p:spPr>
          <a:xfrm>
            <a:off x="3154344" y="2329276"/>
            <a:ext cx="505578" cy="521213"/>
          </a:xfrm>
          <a:custGeom>
            <a:avLst/>
            <a:gdLst>
              <a:gd name="T0" fmla="*/ 5363 w 5499"/>
              <a:gd name="T1" fmla="*/ 3729 h 5677"/>
              <a:gd name="T2" fmla="*/ 4520 w 5499"/>
              <a:gd name="T3" fmla="*/ 2649 h 5677"/>
              <a:gd name="T4" fmla="*/ 3673 w 5499"/>
              <a:gd name="T5" fmla="*/ 3040 h 5677"/>
              <a:gd name="T6" fmla="*/ 3023 w 5499"/>
              <a:gd name="T7" fmla="*/ 2741 h 5677"/>
              <a:gd name="T8" fmla="*/ 3454 w 5499"/>
              <a:gd name="T9" fmla="*/ 1972 h 5677"/>
              <a:gd name="T10" fmla="*/ 3507 w 5499"/>
              <a:gd name="T11" fmla="*/ 1328 h 5677"/>
              <a:gd name="T12" fmla="*/ 2170 w 5499"/>
              <a:gd name="T13" fmla="*/ 0 h 5677"/>
              <a:gd name="T14" fmla="*/ 1102 w 5499"/>
              <a:gd name="T15" fmla="*/ 1508 h 5677"/>
              <a:gd name="T16" fmla="*/ 1279 w 5499"/>
              <a:gd name="T17" fmla="*/ 2144 h 5677"/>
              <a:gd name="T18" fmla="*/ 1534 w 5499"/>
              <a:gd name="T19" fmla="*/ 2877 h 5677"/>
              <a:gd name="T20" fmla="*/ 3 w 5499"/>
              <a:gd name="T21" fmla="*/ 5432 h 5677"/>
              <a:gd name="T22" fmla="*/ 4372 w 5499"/>
              <a:gd name="T23" fmla="*/ 5653 h 5677"/>
              <a:gd name="T24" fmla="*/ 4996 w 5499"/>
              <a:gd name="T25" fmla="*/ 5161 h 5677"/>
              <a:gd name="T26" fmla="*/ 5363 w 5499"/>
              <a:gd name="T27" fmla="*/ 3960 h 5677"/>
              <a:gd name="T28" fmla="*/ 2075 w 5499"/>
              <a:gd name="T29" fmla="*/ 3721 h 5677"/>
              <a:gd name="T30" fmla="*/ 1829 w 5499"/>
              <a:gd name="T31" fmla="*/ 3415 h 5677"/>
              <a:gd name="T32" fmla="*/ 1924 w 5499"/>
              <a:gd name="T33" fmla="*/ 2970 h 5677"/>
              <a:gd name="T34" fmla="*/ 2135 w 5499"/>
              <a:gd name="T35" fmla="*/ 3252 h 5677"/>
              <a:gd name="T36" fmla="*/ 2140 w 5499"/>
              <a:gd name="T37" fmla="*/ 3663 h 5677"/>
              <a:gd name="T38" fmla="*/ 2592 w 5499"/>
              <a:gd name="T39" fmla="*/ 3721 h 5677"/>
              <a:gd name="T40" fmla="*/ 2492 w 5499"/>
              <a:gd name="T41" fmla="*/ 3318 h 5677"/>
              <a:gd name="T42" fmla="*/ 2533 w 5499"/>
              <a:gd name="T43" fmla="*/ 3090 h 5677"/>
              <a:gd name="T44" fmla="*/ 2807 w 5499"/>
              <a:gd name="T45" fmla="*/ 2972 h 5677"/>
              <a:gd name="T46" fmla="*/ 2825 w 5499"/>
              <a:gd name="T47" fmla="*/ 3454 h 5677"/>
              <a:gd name="T48" fmla="*/ 1776 w 5499"/>
              <a:gd name="T49" fmla="*/ 2351 h 5677"/>
              <a:gd name="T50" fmla="*/ 1477 w 5499"/>
              <a:gd name="T51" fmla="*/ 1747 h 5677"/>
              <a:gd name="T52" fmla="*/ 1513 w 5499"/>
              <a:gd name="T53" fmla="*/ 1522 h 5677"/>
              <a:gd name="T54" fmla="*/ 1575 w 5499"/>
              <a:gd name="T55" fmla="*/ 1348 h 5677"/>
              <a:gd name="T56" fmla="*/ 2781 w 5499"/>
              <a:gd name="T57" fmla="*/ 1554 h 5677"/>
              <a:gd name="T58" fmla="*/ 3119 w 5499"/>
              <a:gd name="T59" fmla="*/ 1522 h 5677"/>
              <a:gd name="T60" fmla="*/ 3219 w 5499"/>
              <a:gd name="T61" fmla="*/ 1693 h 5677"/>
              <a:gd name="T62" fmla="*/ 3123 w 5499"/>
              <a:gd name="T63" fmla="*/ 1815 h 5677"/>
              <a:gd name="T64" fmla="*/ 5035 w 5499"/>
              <a:gd name="T65" fmla="*/ 4769 h 5677"/>
              <a:gd name="T66" fmla="*/ 4520 w 5499"/>
              <a:gd name="T67" fmla="*/ 5367 h 5677"/>
              <a:gd name="T68" fmla="*/ 3887 w 5499"/>
              <a:gd name="T69" fmla="*/ 4672 h 5677"/>
              <a:gd name="T70" fmla="*/ 4121 w 5499"/>
              <a:gd name="T71" fmla="*/ 4395 h 5677"/>
              <a:gd name="T72" fmla="*/ 4693 w 5499"/>
              <a:gd name="T73" fmla="*/ 4475 h 5677"/>
              <a:gd name="T74" fmla="*/ 3985 w 5499"/>
              <a:gd name="T75" fmla="*/ 4136 h 5677"/>
              <a:gd name="T76" fmla="*/ 4355 w 5499"/>
              <a:gd name="T77" fmla="*/ 3316 h 5677"/>
              <a:gd name="T78" fmla="*/ 4686 w 5499"/>
              <a:gd name="T79" fmla="*/ 3124 h 5677"/>
              <a:gd name="T80" fmla="*/ 5064 w 5499"/>
              <a:gd name="T81" fmla="*/ 3650 h 5677"/>
              <a:gd name="T82" fmla="*/ 4693 w 5499"/>
              <a:gd name="T83" fmla="*/ 3744 h 5677"/>
              <a:gd name="T84" fmla="*/ 4379 w 5499"/>
              <a:gd name="T85" fmla="*/ 3819 h 5677"/>
              <a:gd name="T86" fmla="*/ 5110 w 5499"/>
              <a:gd name="T87" fmla="*/ 4137 h 5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499" h="5677">
                <a:moveTo>
                  <a:pt x="5363" y="3960"/>
                </a:moveTo>
                <a:cubicBezTo>
                  <a:pt x="5342" y="3930"/>
                  <a:pt x="5320" y="3902"/>
                  <a:pt x="5296" y="3876"/>
                </a:cubicBezTo>
                <a:cubicBezTo>
                  <a:pt x="5326" y="3832"/>
                  <a:pt x="5349" y="3782"/>
                  <a:pt x="5363" y="3729"/>
                </a:cubicBezTo>
                <a:cubicBezTo>
                  <a:pt x="5405" y="3570"/>
                  <a:pt x="5363" y="3403"/>
                  <a:pt x="5251" y="3283"/>
                </a:cubicBezTo>
                <a:cubicBezTo>
                  <a:pt x="5178" y="3205"/>
                  <a:pt x="5093" y="3143"/>
                  <a:pt x="4995" y="3096"/>
                </a:cubicBezTo>
                <a:cubicBezTo>
                  <a:pt x="4980" y="2847"/>
                  <a:pt x="4773" y="2649"/>
                  <a:pt x="4520" y="2649"/>
                </a:cubicBezTo>
                <a:cubicBezTo>
                  <a:pt x="4272" y="2649"/>
                  <a:pt x="4067" y="2841"/>
                  <a:pt x="4047" y="3085"/>
                </a:cubicBezTo>
                <a:cubicBezTo>
                  <a:pt x="4017" y="3098"/>
                  <a:pt x="3989" y="3112"/>
                  <a:pt x="3962" y="3128"/>
                </a:cubicBezTo>
                <a:lnTo>
                  <a:pt x="3673" y="3040"/>
                </a:lnTo>
                <a:cubicBezTo>
                  <a:pt x="3673" y="3040"/>
                  <a:pt x="3673" y="3041"/>
                  <a:pt x="3673" y="3041"/>
                </a:cubicBezTo>
                <a:lnTo>
                  <a:pt x="3133" y="2877"/>
                </a:lnTo>
                <a:cubicBezTo>
                  <a:pt x="3116" y="2825"/>
                  <a:pt x="3077" y="2779"/>
                  <a:pt x="3023" y="2741"/>
                </a:cubicBezTo>
                <a:cubicBezTo>
                  <a:pt x="3083" y="2675"/>
                  <a:pt x="3133" y="2608"/>
                  <a:pt x="3171" y="2553"/>
                </a:cubicBezTo>
                <a:cubicBezTo>
                  <a:pt x="3261" y="2421"/>
                  <a:pt x="3337" y="2280"/>
                  <a:pt x="3389" y="2144"/>
                </a:cubicBezTo>
                <a:cubicBezTo>
                  <a:pt x="3414" y="2087"/>
                  <a:pt x="3436" y="2029"/>
                  <a:pt x="3454" y="1972"/>
                </a:cubicBezTo>
                <a:cubicBezTo>
                  <a:pt x="3524" y="1914"/>
                  <a:pt x="3565" y="1826"/>
                  <a:pt x="3565" y="1734"/>
                </a:cubicBezTo>
                <a:lnTo>
                  <a:pt x="3565" y="1508"/>
                </a:lnTo>
                <a:cubicBezTo>
                  <a:pt x="3565" y="1443"/>
                  <a:pt x="3545" y="1380"/>
                  <a:pt x="3507" y="1328"/>
                </a:cubicBezTo>
                <a:lnTo>
                  <a:pt x="3507" y="1010"/>
                </a:lnTo>
                <a:cubicBezTo>
                  <a:pt x="3507" y="453"/>
                  <a:pt x="3054" y="0"/>
                  <a:pt x="2497" y="0"/>
                </a:cubicBezTo>
                <a:lnTo>
                  <a:pt x="2170" y="0"/>
                </a:lnTo>
                <a:cubicBezTo>
                  <a:pt x="1613" y="0"/>
                  <a:pt x="1160" y="453"/>
                  <a:pt x="1160" y="1010"/>
                </a:cubicBezTo>
                <a:lnTo>
                  <a:pt x="1160" y="1328"/>
                </a:lnTo>
                <a:cubicBezTo>
                  <a:pt x="1122" y="1380"/>
                  <a:pt x="1102" y="1444"/>
                  <a:pt x="1102" y="1508"/>
                </a:cubicBezTo>
                <a:lnTo>
                  <a:pt x="1102" y="1734"/>
                </a:lnTo>
                <a:cubicBezTo>
                  <a:pt x="1102" y="1826"/>
                  <a:pt x="1143" y="1914"/>
                  <a:pt x="1213" y="1972"/>
                </a:cubicBezTo>
                <a:cubicBezTo>
                  <a:pt x="1231" y="2029"/>
                  <a:pt x="1253" y="2087"/>
                  <a:pt x="1279" y="2144"/>
                </a:cubicBezTo>
                <a:cubicBezTo>
                  <a:pt x="1331" y="2280"/>
                  <a:pt x="1406" y="2421"/>
                  <a:pt x="1496" y="2552"/>
                </a:cubicBezTo>
                <a:cubicBezTo>
                  <a:pt x="1534" y="2608"/>
                  <a:pt x="1584" y="2674"/>
                  <a:pt x="1644" y="2740"/>
                </a:cubicBezTo>
                <a:cubicBezTo>
                  <a:pt x="1590" y="2779"/>
                  <a:pt x="1551" y="2825"/>
                  <a:pt x="1534" y="2877"/>
                </a:cubicBezTo>
                <a:lnTo>
                  <a:pt x="814" y="3095"/>
                </a:lnTo>
                <a:cubicBezTo>
                  <a:pt x="307" y="3241"/>
                  <a:pt x="3" y="5432"/>
                  <a:pt x="3" y="5432"/>
                </a:cubicBezTo>
                <a:lnTo>
                  <a:pt x="3" y="5432"/>
                </a:lnTo>
                <a:cubicBezTo>
                  <a:pt x="1" y="5442"/>
                  <a:pt x="0" y="5452"/>
                  <a:pt x="0" y="5462"/>
                </a:cubicBezTo>
                <a:cubicBezTo>
                  <a:pt x="0" y="5567"/>
                  <a:pt x="86" y="5653"/>
                  <a:pt x="191" y="5653"/>
                </a:cubicBezTo>
                <a:lnTo>
                  <a:pt x="4372" y="5653"/>
                </a:lnTo>
                <a:cubicBezTo>
                  <a:pt x="4418" y="5668"/>
                  <a:pt x="4468" y="5677"/>
                  <a:pt x="4520" y="5677"/>
                </a:cubicBezTo>
                <a:cubicBezTo>
                  <a:pt x="4783" y="5677"/>
                  <a:pt x="4996" y="5464"/>
                  <a:pt x="4996" y="5202"/>
                </a:cubicBezTo>
                <a:lnTo>
                  <a:pt x="4996" y="5161"/>
                </a:lnTo>
                <a:cubicBezTo>
                  <a:pt x="5091" y="5119"/>
                  <a:pt x="5175" y="5063"/>
                  <a:pt x="5248" y="4994"/>
                </a:cubicBezTo>
                <a:cubicBezTo>
                  <a:pt x="5412" y="4838"/>
                  <a:pt x="5499" y="4635"/>
                  <a:pt x="5499" y="4406"/>
                </a:cubicBezTo>
                <a:cubicBezTo>
                  <a:pt x="5499" y="4239"/>
                  <a:pt x="5453" y="4089"/>
                  <a:pt x="5363" y="3960"/>
                </a:cubicBezTo>
                <a:close/>
                <a:moveTo>
                  <a:pt x="2140" y="3663"/>
                </a:moveTo>
                <a:cubicBezTo>
                  <a:pt x="2137" y="3689"/>
                  <a:pt x="2118" y="3711"/>
                  <a:pt x="2093" y="3718"/>
                </a:cubicBezTo>
                <a:cubicBezTo>
                  <a:pt x="2087" y="3720"/>
                  <a:pt x="2081" y="3721"/>
                  <a:pt x="2075" y="3721"/>
                </a:cubicBezTo>
                <a:cubicBezTo>
                  <a:pt x="2055" y="3721"/>
                  <a:pt x="2036" y="3711"/>
                  <a:pt x="2024" y="3695"/>
                </a:cubicBezTo>
                <a:lnTo>
                  <a:pt x="1842" y="3454"/>
                </a:lnTo>
                <a:cubicBezTo>
                  <a:pt x="1833" y="3442"/>
                  <a:pt x="1829" y="3429"/>
                  <a:pt x="1829" y="3415"/>
                </a:cubicBezTo>
                <a:lnTo>
                  <a:pt x="1829" y="3028"/>
                </a:lnTo>
                <a:cubicBezTo>
                  <a:pt x="1829" y="3005"/>
                  <a:pt x="1841" y="2984"/>
                  <a:pt x="1860" y="2972"/>
                </a:cubicBezTo>
                <a:cubicBezTo>
                  <a:pt x="1880" y="2961"/>
                  <a:pt x="1904" y="2960"/>
                  <a:pt x="1924" y="2970"/>
                </a:cubicBezTo>
                <a:cubicBezTo>
                  <a:pt x="1977" y="2998"/>
                  <a:pt x="2030" y="3017"/>
                  <a:pt x="2081" y="3026"/>
                </a:cubicBezTo>
                <a:cubicBezTo>
                  <a:pt x="2112" y="3032"/>
                  <a:pt x="2135" y="3059"/>
                  <a:pt x="2135" y="3090"/>
                </a:cubicBezTo>
                <a:lnTo>
                  <a:pt x="2135" y="3252"/>
                </a:lnTo>
                <a:cubicBezTo>
                  <a:pt x="2144" y="3255"/>
                  <a:pt x="2152" y="3261"/>
                  <a:pt x="2159" y="3268"/>
                </a:cubicBezTo>
                <a:cubicBezTo>
                  <a:pt x="2171" y="3282"/>
                  <a:pt x="2177" y="3300"/>
                  <a:pt x="2175" y="3318"/>
                </a:cubicBezTo>
                <a:lnTo>
                  <a:pt x="2140" y="3663"/>
                </a:lnTo>
                <a:close/>
                <a:moveTo>
                  <a:pt x="2825" y="3454"/>
                </a:moveTo>
                <a:lnTo>
                  <a:pt x="2644" y="3695"/>
                </a:lnTo>
                <a:cubicBezTo>
                  <a:pt x="2631" y="3711"/>
                  <a:pt x="2612" y="3721"/>
                  <a:pt x="2592" y="3721"/>
                </a:cubicBezTo>
                <a:cubicBezTo>
                  <a:pt x="2586" y="3721"/>
                  <a:pt x="2580" y="3720"/>
                  <a:pt x="2574" y="3718"/>
                </a:cubicBezTo>
                <a:cubicBezTo>
                  <a:pt x="2549" y="3711"/>
                  <a:pt x="2530" y="3689"/>
                  <a:pt x="2527" y="3662"/>
                </a:cubicBezTo>
                <a:lnTo>
                  <a:pt x="2492" y="3318"/>
                </a:lnTo>
                <a:cubicBezTo>
                  <a:pt x="2490" y="3300"/>
                  <a:pt x="2496" y="3282"/>
                  <a:pt x="2508" y="3268"/>
                </a:cubicBezTo>
                <a:cubicBezTo>
                  <a:pt x="2515" y="3261"/>
                  <a:pt x="2523" y="3255"/>
                  <a:pt x="2533" y="3252"/>
                </a:cubicBezTo>
                <a:lnTo>
                  <a:pt x="2533" y="3090"/>
                </a:lnTo>
                <a:cubicBezTo>
                  <a:pt x="2533" y="3059"/>
                  <a:pt x="2555" y="3032"/>
                  <a:pt x="2586" y="3026"/>
                </a:cubicBezTo>
                <a:cubicBezTo>
                  <a:pt x="2637" y="3017"/>
                  <a:pt x="2690" y="2998"/>
                  <a:pt x="2743" y="2971"/>
                </a:cubicBezTo>
                <a:cubicBezTo>
                  <a:pt x="2763" y="2960"/>
                  <a:pt x="2787" y="2961"/>
                  <a:pt x="2807" y="2972"/>
                </a:cubicBezTo>
                <a:cubicBezTo>
                  <a:pt x="2826" y="2984"/>
                  <a:pt x="2838" y="3005"/>
                  <a:pt x="2838" y="3028"/>
                </a:cubicBezTo>
                <a:lnTo>
                  <a:pt x="2838" y="3415"/>
                </a:lnTo>
                <a:cubicBezTo>
                  <a:pt x="2838" y="3429"/>
                  <a:pt x="2834" y="3442"/>
                  <a:pt x="2825" y="3454"/>
                </a:cubicBezTo>
                <a:close/>
                <a:moveTo>
                  <a:pt x="2508" y="2684"/>
                </a:moveTo>
                <a:lnTo>
                  <a:pt x="2160" y="2684"/>
                </a:lnTo>
                <a:cubicBezTo>
                  <a:pt x="2083" y="2684"/>
                  <a:pt x="1934" y="2581"/>
                  <a:pt x="1776" y="2351"/>
                </a:cubicBezTo>
                <a:cubicBezTo>
                  <a:pt x="1651" y="2170"/>
                  <a:pt x="1564" y="1970"/>
                  <a:pt x="1544" y="1815"/>
                </a:cubicBezTo>
                <a:lnTo>
                  <a:pt x="1540" y="1788"/>
                </a:lnTo>
                <a:lnTo>
                  <a:pt x="1477" y="1747"/>
                </a:lnTo>
                <a:cubicBezTo>
                  <a:pt x="1459" y="1735"/>
                  <a:pt x="1448" y="1715"/>
                  <a:pt x="1448" y="1693"/>
                </a:cubicBezTo>
                <a:lnTo>
                  <a:pt x="1448" y="1586"/>
                </a:lnTo>
                <a:cubicBezTo>
                  <a:pt x="1448" y="1551"/>
                  <a:pt x="1477" y="1522"/>
                  <a:pt x="1513" y="1522"/>
                </a:cubicBezTo>
                <a:lnTo>
                  <a:pt x="1539" y="1522"/>
                </a:lnTo>
                <a:lnTo>
                  <a:pt x="1539" y="1406"/>
                </a:lnTo>
                <a:cubicBezTo>
                  <a:pt x="1539" y="1382"/>
                  <a:pt x="1553" y="1359"/>
                  <a:pt x="1575" y="1348"/>
                </a:cubicBezTo>
                <a:cubicBezTo>
                  <a:pt x="1664" y="1304"/>
                  <a:pt x="1841" y="1229"/>
                  <a:pt x="2024" y="1229"/>
                </a:cubicBezTo>
                <a:cubicBezTo>
                  <a:pt x="2170" y="1229"/>
                  <a:pt x="2292" y="1278"/>
                  <a:pt x="2384" y="1374"/>
                </a:cubicBezTo>
                <a:cubicBezTo>
                  <a:pt x="2500" y="1493"/>
                  <a:pt x="2633" y="1554"/>
                  <a:pt x="2781" y="1554"/>
                </a:cubicBezTo>
                <a:cubicBezTo>
                  <a:pt x="2864" y="1554"/>
                  <a:pt x="2950" y="1534"/>
                  <a:pt x="3037" y="1495"/>
                </a:cubicBezTo>
                <a:cubicBezTo>
                  <a:pt x="3057" y="1486"/>
                  <a:pt x="3080" y="1488"/>
                  <a:pt x="3098" y="1500"/>
                </a:cubicBezTo>
                <a:cubicBezTo>
                  <a:pt x="3107" y="1506"/>
                  <a:pt x="3114" y="1513"/>
                  <a:pt x="3119" y="1522"/>
                </a:cubicBezTo>
                <a:lnTo>
                  <a:pt x="3154" y="1522"/>
                </a:lnTo>
                <a:cubicBezTo>
                  <a:pt x="3190" y="1522"/>
                  <a:pt x="3219" y="1551"/>
                  <a:pt x="3219" y="1586"/>
                </a:cubicBezTo>
                <a:lnTo>
                  <a:pt x="3219" y="1693"/>
                </a:lnTo>
                <a:cubicBezTo>
                  <a:pt x="3219" y="1715"/>
                  <a:pt x="3208" y="1735"/>
                  <a:pt x="3190" y="1747"/>
                </a:cubicBezTo>
                <a:lnTo>
                  <a:pt x="3127" y="1788"/>
                </a:lnTo>
                <a:lnTo>
                  <a:pt x="3123" y="1815"/>
                </a:lnTo>
                <a:cubicBezTo>
                  <a:pt x="3103" y="1970"/>
                  <a:pt x="3016" y="2170"/>
                  <a:pt x="2891" y="2351"/>
                </a:cubicBezTo>
                <a:cubicBezTo>
                  <a:pt x="2733" y="2581"/>
                  <a:pt x="2584" y="2684"/>
                  <a:pt x="2508" y="2684"/>
                </a:cubicBezTo>
                <a:close/>
                <a:moveTo>
                  <a:pt x="5035" y="4769"/>
                </a:moveTo>
                <a:cubicBezTo>
                  <a:pt x="4947" y="4852"/>
                  <a:pt x="4830" y="4908"/>
                  <a:pt x="4686" y="4935"/>
                </a:cubicBezTo>
                <a:lnTo>
                  <a:pt x="4686" y="5202"/>
                </a:lnTo>
                <a:cubicBezTo>
                  <a:pt x="4686" y="5293"/>
                  <a:pt x="4612" y="5367"/>
                  <a:pt x="4520" y="5367"/>
                </a:cubicBezTo>
                <a:cubicBezTo>
                  <a:pt x="4429" y="5367"/>
                  <a:pt x="4355" y="5293"/>
                  <a:pt x="4355" y="5202"/>
                </a:cubicBezTo>
                <a:lnTo>
                  <a:pt x="4355" y="4944"/>
                </a:lnTo>
                <a:cubicBezTo>
                  <a:pt x="4144" y="4915"/>
                  <a:pt x="3987" y="4824"/>
                  <a:pt x="3887" y="4672"/>
                </a:cubicBezTo>
                <a:cubicBezTo>
                  <a:pt x="3857" y="4626"/>
                  <a:pt x="3851" y="4567"/>
                  <a:pt x="3873" y="4516"/>
                </a:cubicBezTo>
                <a:cubicBezTo>
                  <a:pt x="3895" y="4465"/>
                  <a:pt x="3941" y="4428"/>
                  <a:pt x="3995" y="4418"/>
                </a:cubicBezTo>
                <a:lnTo>
                  <a:pt x="4121" y="4395"/>
                </a:lnTo>
                <a:cubicBezTo>
                  <a:pt x="4185" y="4383"/>
                  <a:pt x="4250" y="4410"/>
                  <a:pt x="4287" y="4463"/>
                </a:cubicBezTo>
                <a:cubicBezTo>
                  <a:pt x="4334" y="4531"/>
                  <a:pt x="4414" y="4565"/>
                  <a:pt x="4524" y="4565"/>
                </a:cubicBezTo>
                <a:cubicBezTo>
                  <a:pt x="4693" y="4565"/>
                  <a:pt x="4693" y="4498"/>
                  <a:pt x="4693" y="4475"/>
                </a:cubicBezTo>
                <a:cubicBezTo>
                  <a:pt x="4693" y="4443"/>
                  <a:pt x="4681" y="4420"/>
                  <a:pt x="4656" y="4402"/>
                </a:cubicBezTo>
                <a:cubicBezTo>
                  <a:pt x="4629" y="4384"/>
                  <a:pt x="4581" y="4367"/>
                  <a:pt x="4512" y="4353"/>
                </a:cubicBezTo>
                <a:cubicBezTo>
                  <a:pt x="4237" y="4297"/>
                  <a:pt x="4059" y="4224"/>
                  <a:pt x="3985" y="4136"/>
                </a:cubicBezTo>
                <a:cubicBezTo>
                  <a:pt x="3909" y="4048"/>
                  <a:pt x="3872" y="3948"/>
                  <a:pt x="3872" y="3833"/>
                </a:cubicBezTo>
                <a:cubicBezTo>
                  <a:pt x="3872" y="3707"/>
                  <a:pt x="3914" y="3595"/>
                  <a:pt x="3995" y="3497"/>
                </a:cubicBezTo>
                <a:cubicBezTo>
                  <a:pt x="4074" y="3403"/>
                  <a:pt x="4195" y="3342"/>
                  <a:pt x="4355" y="3316"/>
                </a:cubicBezTo>
                <a:lnTo>
                  <a:pt x="4355" y="3124"/>
                </a:lnTo>
                <a:cubicBezTo>
                  <a:pt x="4355" y="3033"/>
                  <a:pt x="4429" y="2959"/>
                  <a:pt x="4520" y="2959"/>
                </a:cubicBezTo>
                <a:cubicBezTo>
                  <a:pt x="4612" y="2959"/>
                  <a:pt x="4686" y="3033"/>
                  <a:pt x="4686" y="3124"/>
                </a:cubicBezTo>
                <a:lnTo>
                  <a:pt x="4686" y="3319"/>
                </a:lnTo>
                <a:cubicBezTo>
                  <a:pt x="4829" y="3346"/>
                  <a:pt x="4940" y="3404"/>
                  <a:pt x="5024" y="3494"/>
                </a:cubicBezTo>
                <a:cubicBezTo>
                  <a:pt x="5063" y="3536"/>
                  <a:pt x="5078" y="3595"/>
                  <a:pt x="5064" y="3650"/>
                </a:cubicBezTo>
                <a:cubicBezTo>
                  <a:pt x="5049" y="3705"/>
                  <a:pt x="5007" y="3749"/>
                  <a:pt x="4953" y="3766"/>
                </a:cubicBezTo>
                <a:lnTo>
                  <a:pt x="4867" y="3793"/>
                </a:lnTo>
                <a:cubicBezTo>
                  <a:pt x="4805" y="3812"/>
                  <a:pt x="4737" y="3793"/>
                  <a:pt x="4693" y="3744"/>
                </a:cubicBezTo>
                <a:cubicBezTo>
                  <a:pt x="4650" y="3696"/>
                  <a:pt x="4586" y="3671"/>
                  <a:pt x="4503" y="3671"/>
                </a:cubicBezTo>
                <a:cubicBezTo>
                  <a:pt x="4436" y="3671"/>
                  <a:pt x="4356" y="3687"/>
                  <a:pt x="4356" y="3763"/>
                </a:cubicBezTo>
                <a:cubicBezTo>
                  <a:pt x="4356" y="3785"/>
                  <a:pt x="4364" y="3804"/>
                  <a:pt x="4379" y="3819"/>
                </a:cubicBezTo>
                <a:cubicBezTo>
                  <a:pt x="4396" y="3835"/>
                  <a:pt x="4444" y="3852"/>
                  <a:pt x="4521" y="3870"/>
                </a:cubicBezTo>
                <a:cubicBezTo>
                  <a:pt x="4701" y="3909"/>
                  <a:pt x="4832" y="3945"/>
                  <a:pt x="4910" y="3976"/>
                </a:cubicBezTo>
                <a:cubicBezTo>
                  <a:pt x="4990" y="4008"/>
                  <a:pt x="5057" y="4062"/>
                  <a:pt x="5110" y="4137"/>
                </a:cubicBezTo>
                <a:cubicBezTo>
                  <a:pt x="5162" y="4213"/>
                  <a:pt x="5189" y="4303"/>
                  <a:pt x="5189" y="4406"/>
                </a:cubicBezTo>
                <a:cubicBezTo>
                  <a:pt x="5189" y="4550"/>
                  <a:pt x="5137" y="4672"/>
                  <a:pt x="5035" y="4769"/>
                </a:cubicBezTo>
                <a:close/>
              </a:path>
            </a:pathLst>
          </a:custGeom>
          <a:solidFill>
            <a:srgbClr val="4E758E"/>
          </a:solidFill>
          <a:ln w="57150">
            <a:noFill/>
          </a:ln>
          <a:effec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iśḷiḋè">
            <a:extLst>
              <a:ext uri="{FF2B5EF4-FFF2-40B4-BE49-F238E27FC236}">
                <a16:creationId xmlns="" xmlns:a16="http://schemas.microsoft.com/office/drawing/2014/main" id="{58B00F6C-674F-4537-93E3-3CA30C2DBB8A}"/>
              </a:ext>
            </a:extLst>
          </p:cNvPr>
          <p:cNvSpPr/>
          <p:nvPr/>
        </p:nvSpPr>
        <p:spPr>
          <a:xfrm>
            <a:off x="6559495" y="2833044"/>
            <a:ext cx="4362644" cy="22047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5500"/>
            <a:endParaRPr lang="zh-CN" altLang="en-US" sz="5600"/>
          </a:p>
        </p:txBody>
      </p:sp>
      <p:sp>
        <p:nvSpPr>
          <p:cNvPr id="11" name="ïṩļîḍè">
            <a:extLst>
              <a:ext uri="{FF2B5EF4-FFF2-40B4-BE49-F238E27FC236}">
                <a16:creationId xmlns="" xmlns:a16="http://schemas.microsoft.com/office/drawing/2014/main" id="{A54FBC07-EC3F-4F7F-8AE2-E079AD62C32E}"/>
              </a:ext>
            </a:extLst>
          </p:cNvPr>
          <p:cNvSpPr/>
          <p:nvPr/>
        </p:nvSpPr>
        <p:spPr>
          <a:xfrm>
            <a:off x="8273727" y="2109926"/>
            <a:ext cx="959913" cy="9599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5500"/>
            <a:endParaRPr lang="zh-CN" altLang="en-US" sz="5600" dirty="0">
              <a:solidFill>
                <a:schemeClr val="lt1"/>
              </a:solidFill>
            </a:endParaRPr>
          </a:p>
        </p:txBody>
      </p:sp>
      <p:sp>
        <p:nvSpPr>
          <p:cNvPr id="12" name="iṣḷiḓé">
            <a:extLst>
              <a:ext uri="{FF2B5EF4-FFF2-40B4-BE49-F238E27FC236}">
                <a16:creationId xmlns="" xmlns:a16="http://schemas.microsoft.com/office/drawing/2014/main" id="{65426718-AA13-4D35-A014-FEC76C12BD8D}"/>
              </a:ext>
            </a:extLst>
          </p:cNvPr>
          <p:cNvSpPr/>
          <p:nvPr/>
        </p:nvSpPr>
        <p:spPr>
          <a:xfrm>
            <a:off x="8500896" y="2329276"/>
            <a:ext cx="505578" cy="521213"/>
          </a:xfrm>
          <a:custGeom>
            <a:avLst/>
            <a:gdLst>
              <a:gd name="T0" fmla="*/ 5363 w 5499"/>
              <a:gd name="T1" fmla="*/ 3729 h 5677"/>
              <a:gd name="T2" fmla="*/ 4520 w 5499"/>
              <a:gd name="T3" fmla="*/ 2649 h 5677"/>
              <a:gd name="T4" fmla="*/ 3673 w 5499"/>
              <a:gd name="T5" fmla="*/ 3040 h 5677"/>
              <a:gd name="T6" fmla="*/ 3023 w 5499"/>
              <a:gd name="T7" fmla="*/ 2741 h 5677"/>
              <a:gd name="T8" fmla="*/ 3454 w 5499"/>
              <a:gd name="T9" fmla="*/ 1972 h 5677"/>
              <a:gd name="T10" fmla="*/ 3507 w 5499"/>
              <a:gd name="T11" fmla="*/ 1328 h 5677"/>
              <a:gd name="T12" fmla="*/ 2170 w 5499"/>
              <a:gd name="T13" fmla="*/ 0 h 5677"/>
              <a:gd name="T14" fmla="*/ 1102 w 5499"/>
              <a:gd name="T15" fmla="*/ 1508 h 5677"/>
              <a:gd name="T16" fmla="*/ 1279 w 5499"/>
              <a:gd name="T17" fmla="*/ 2144 h 5677"/>
              <a:gd name="T18" fmla="*/ 1534 w 5499"/>
              <a:gd name="T19" fmla="*/ 2877 h 5677"/>
              <a:gd name="T20" fmla="*/ 3 w 5499"/>
              <a:gd name="T21" fmla="*/ 5432 h 5677"/>
              <a:gd name="T22" fmla="*/ 4372 w 5499"/>
              <a:gd name="T23" fmla="*/ 5653 h 5677"/>
              <a:gd name="T24" fmla="*/ 4996 w 5499"/>
              <a:gd name="T25" fmla="*/ 5161 h 5677"/>
              <a:gd name="T26" fmla="*/ 5363 w 5499"/>
              <a:gd name="T27" fmla="*/ 3960 h 5677"/>
              <a:gd name="T28" fmla="*/ 2075 w 5499"/>
              <a:gd name="T29" fmla="*/ 3721 h 5677"/>
              <a:gd name="T30" fmla="*/ 1829 w 5499"/>
              <a:gd name="T31" fmla="*/ 3415 h 5677"/>
              <a:gd name="T32" fmla="*/ 1924 w 5499"/>
              <a:gd name="T33" fmla="*/ 2970 h 5677"/>
              <a:gd name="T34" fmla="*/ 2135 w 5499"/>
              <a:gd name="T35" fmla="*/ 3252 h 5677"/>
              <a:gd name="T36" fmla="*/ 2140 w 5499"/>
              <a:gd name="T37" fmla="*/ 3663 h 5677"/>
              <a:gd name="T38" fmla="*/ 2592 w 5499"/>
              <a:gd name="T39" fmla="*/ 3721 h 5677"/>
              <a:gd name="T40" fmla="*/ 2492 w 5499"/>
              <a:gd name="T41" fmla="*/ 3318 h 5677"/>
              <a:gd name="T42" fmla="*/ 2533 w 5499"/>
              <a:gd name="T43" fmla="*/ 3090 h 5677"/>
              <a:gd name="T44" fmla="*/ 2807 w 5499"/>
              <a:gd name="T45" fmla="*/ 2972 h 5677"/>
              <a:gd name="T46" fmla="*/ 2825 w 5499"/>
              <a:gd name="T47" fmla="*/ 3454 h 5677"/>
              <a:gd name="T48" fmla="*/ 1776 w 5499"/>
              <a:gd name="T49" fmla="*/ 2351 h 5677"/>
              <a:gd name="T50" fmla="*/ 1477 w 5499"/>
              <a:gd name="T51" fmla="*/ 1747 h 5677"/>
              <a:gd name="T52" fmla="*/ 1513 w 5499"/>
              <a:gd name="T53" fmla="*/ 1522 h 5677"/>
              <a:gd name="T54" fmla="*/ 1575 w 5499"/>
              <a:gd name="T55" fmla="*/ 1348 h 5677"/>
              <a:gd name="T56" fmla="*/ 2781 w 5499"/>
              <a:gd name="T57" fmla="*/ 1554 h 5677"/>
              <a:gd name="T58" fmla="*/ 3119 w 5499"/>
              <a:gd name="T59" fmla="*/ 1522 h 5677"/>
              <a:gd name="T60" fmla="*/ 3219 w 5499"/>
              <a:gd name="T61" fmla="*/ 1693 h 5677"/>
              <a:gd name="T62" fmla="*/ 3123 w 5499"/>
              <a:gd name="T63" fmla="*/ 1815 h 5677"/>
              <a:gd name="T64" fmla="*/ 5035 w 5499"/>
              <a:gd name="T65" fmla="*/ 4769 h 5677"/>
              <a:gd name="T66" fmla="*/ 4520 w 5499"/>
              <a:gd name="T67" fmla="*/ 5367 h 5677"/>
              <a:gd name="T68" fmla="*/ 3887 w 5499"/>
              <a:gd name="T69" fmla="*/ 4672 h 5677"/>
              <a:gd name="T70" fmla="*/ 4121 w 5499"/>
              <a:gd name="T71" fmla="*/ 4395 h 5677"/>
              <a:gd name="T72" fmla="*/ 4693 w 5499"/>
              <a:gd name="T73" fmla="*/ 4475 h 5677"/>
              <a:gd name="T74" fmla="*/ 3985 w 5499"/>
              <a:gd name="T75" fmla="*/ 4136 h 5677"/>
              <a:gd name="T76" fmla="*/ 4355 w 5499"/>
              <a:gd name="T77" fmla="*/ 3316 h 5677"/>
              <a:gd name="T78" fmla="*/ 4686 w 5499"/>
              <a:gd name="T79" fmla="*/ 3124 h 5677"/>
              <a:gd name="T80" fmla="*/ 5064 w 5499"/>
              <a:gd name="T81" fmla="*/ 3650 h 5677"/>
              <a:gd name="T82" fmla="*/ 4693 w 5499"/>
              <a:gd name="T83" fmla="*/ 3744 h 5677"/>
              <a:gd name="T84" fmla="*/ 4379 w 5499"/>
              <a:gd name="T85" fmla="*/ 3819 h 5677"/>
              <a:gd name="T86" fmla="*/ 5110 w 5499"/>
              <a:gd name="T87" fmla="*/ 4137 h 5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499" h="5677">
                <a:moveTo>
                  <a:pt x="5363" y="3960"/>
                </a:moveTo>
                <a:cubicBezTo>
                  <a:pt x="5342" y="3930"/>
                  <a:pt x="5320" y="3902"/>
                  <a:pt x="5296" y="3876"/>
                </a:cubicBezTo>
                <a:cubicBezTo>
                  <a:pt x="5326" y="3832"/>
                  <a:pt x="5349" y="3782"/>
                  <a:pt x="5363" y="3729"/>
                </a:cubicBezTo>
                <a:cubicBezTo>
                  <a:pt x="5405" y="3570"/>
                  <a:pt x="5363" y="3403"/>
                  <a:pt x="5251" y="3283"/>
                </a:cubicBezTo>
                <a:cubicBezTo>
                  <a:pt x="5178" y="3205"/>
                  <a:pt x="5093" y="3143"/>
                  <a:pt x="4995" y="3096"/>
                </a:cubicBezTo>
                <a:cubicBezTo>
                  <a:pt x="4980" y="2847"/>
                  <a:pt x="4773" y="2649"/>
                  <a:pt x="4520" y="2649"/>
                </a:cubicBezTo>
                <a:cubicBezTo>
                  <a:pt x="4272" y="2649"/>
                  <a:pt x="4067" y="2841"/>
                  <a:pt x="4047" y="3085"/>
                </a:cubicBezTo>
                <a:cubicBezTo>
                  <a:pt x="4017" y="3098"/>
                  <a:pt x="3989" y="3112"/>
                  <a:pt x="3962" y="3128"/>
                </a:cubicBezTo>
                <a:lnTo>
                  <a:pt x="3673" y="3040"/>
                </a:lnTo>
                <a:cubicBezTo>
                  <a:pt x="3673" y="3040"/>
                  <a:pt x="3673" y="3041"/>
                  <a:pt x="3673" y="3041"/>
                </a:cubicBezTo>
                <a:lnTo>
                  <a:pt x="3133" y="2877"/>
                </a:lnTo>
                <a:cubicBezTo>
                  <a:pt x="3116" y="2825"/>
                  <a:pt x="3077" y="2779"/>
                  <a:pt x="3023" y="2741"/>
                </a:cubicBezTo>
                <a:cubicBezTo>
                  <a:pt x="3083" y="2675"/>
                  <a:pt x="3133" y="2608"/>
                  <a:pt x="3171" y="2553"/>
                </a:cubicBezTo>
                <a:cubicBezTo>
                  <a:pt x="3261" y="2421"/>
                  <a:pt x="3337" y="2280"/>
                  <a:pt x="3389" y="2144"/>
                </a:cubicBezTo>
                <a:cubicBezTo>
                  <a:pt x="3414" y="2087"/>
                  <a:pt x="3436" y="2029"/>
                  <a:pt x="3454" y="1972"/>
                </a:cubicBezTo>
                <a:cubicBezTo>
                  <a:pt x="3524" y="1914"/>
                  <a:pt x="3565" y="1826"/>
                  <a:pt x="3565" y="1734"/>
                </a:cubicBezTo>
                <a:lnTo>
                  <a:pt x="3565" y="1508"/>
                </a:lnTo>
                <a:cubicBezTo>
                  <a:pt x="3565" y="1443"/>
                  <a:pt x="3545" y="1380"/>
                  <a:pt x="3507" y="1328"/>
                </a:cubicBezTo>
                <a:lnTo>
                  <a:pt x="3507" y="1010"/>
                </a:lnTo>
                <a:cubicBezTo>
                  <a:pt x="3507" y="453"/>
                  <a:pt x="3054" y="0"/>
                  <a:pt x="2497" y="0"/>
                </a:cubicBezTo>
                <a:lnTo>
                  <a:pt x="2170" y="0"/>
                </a:lnTo>
                <a:cubicBezTo>
                  <a:pt x="1613" y="0"/>
                  <a:pt x="1160" y="453"/>
                  <a:pt x="1160" y="1010"/>
                </a:cubicBezTo>
                <a:lnTo>
                  <a:pt x="1160" y="1328"/>
                </a:lnTo>
                <a:cubicBezTo>
                  <a:pt x="1122" y="1380"/>
                  <a:pt x="1102" y="1444"/>
                  <a:pt x="1102" y="1508"/>
                </a:cubicBezTo>
                <a:lnTo>
                  <a:pt x="1102" y="1734"/>
                </a:lnTo>
                <a:cubicBezTo>
                  <a:pt x="1102" y="1826"/>
                  <a:pt x="1143" y="1914"/>
                  <a:pt x="1213" y="1972"/>
                </a:cubicBezTo>
                <a:cubicBezTo>
                  <a:pt x="1231" y="2029"/>
                  <a:pt x="1253" y="2087"/>
                  <a:pt x="1279" y="2144"/>
                </a:cubicBezTo>
                <a:cubicBezTo>
                  <a:pt x="1331" y="2280"/>
                  <a:pt x="1406" y="2421"/>
                  <a:pt x="1496" y="2552"/>
                </a:cubicBezTo>
                <a:cubicBezTo>
                  <a:pt x="1534" y="2608"/>
                  <a:pt x="1584" y="2674"/>
                  <a:pt x="1644" y="2740"/>
                </a:cubicBezTo>
                <a:cubicBezTo>
                  <a:pt x="1590" y="2779"/>
                  <a:pt x="1551" y="2825"/>
                  <a:pt x="1534" y="2877"/>
                </a:cubicBezTo>
                <a:lnTo>
                  <a:pt x="814" y="3095"/>
                </a:lnTo>
                <a:cubicBezTo>
                  <a:pt x="307" y="3241"/>
                  <a:pt x="3" y="5432"/>
                  <a:pt x="3" y="5432"/>
                </a:cubicBezTo>
                <a:lnTo>
                  <a:pt x="3" y="5432"/>
                </a:lnTo>
                <a:cubicBezTo>
                  <a:pt x="1" y="5442"/>
                  <a:pt x="0" y="5452"/>
                  <a:pt x="0" y="5462"/>
                </a:cubicBezTo>
                <a:cubicBezTo>
                  <a:pt x="0" y="5567"/>
                  <a:pt x="86" y="5653"/>
                  <a:pt x="191" y="5653"/>
                </a:cubicBezTo>
                <a:lnTo>
                  <a:pt x="4372" y="5653"/>
                </a:lnTo>
                <a:cubicBezTo>
                  <a:pt x="4418" y="5668"/>
                  <a:pt x="4468" y="5677"/>
                  <a:pt x="4520" y="5677"/>
                </a:cubicBezTo>
                <a:cubicBezTo>
                  <a:pt x="4783" y="5677"/>
                  <a:pt x="4996" y="5464"/>
                  <a:pt x="4996" y="5202"/>
                </a:cubicBezTo>
                <a:lnTo>
                  <a:pt x="4996" y="5161"/>
                </a:lnTo>
                <a:cubicBezTo>
                  <a:pt x="5091" y="5119"/>
                  <a:pt x="5175" y="5063"/>
                  <a:pt x="5248" y="4994"/>
                </a:cubicBezTo>
                <a:cubicBezTo>
                  <a:pt x="5412" y="4838"/>
                  <a:pt x="5499" y="4635"/>
                  <a:pt x="5499" y="4406"/>
                </a:cubicBezTo>
                <a:cubicBezTo>
                  <a:pt x="5499" y="4239"/>
                  <a:pt x="5453" y="4089"/>
                  <a:pt x="5363" y="3960"/>
                </a:cubicBezTo>
                <a:close/>
                <a:moveTo>
                  <a:pt x="2140" y="3663"/>
                </a:moveTo>
                <a:cubicBezTo>
                  <a:pt x="2137" y="3689"/>
                  <a:pt x="2118" y="3711"/>
                  <a:pt x="2093" y="3718"/>
                </a:cubicBezTo>
                <a:cubicBezTo>
                  <a:pt x="2087" y="3720"/>
                  <a:pt x="2081" y="3721"/>
                  <a:pt x="2075" y="3721"/>
                </a:cubicBezTo>
                <a:cubicBezTo>
                  <a:pt x="2055" y="3721"/>
                  <a:pt x="2036" y="3711"/>
                  <a:pt x="2024" y="3695"/>
                </a:cubicBezTo>
                <a:lnTo>
                  <a:pt x="1842" y="3454"/>
                </a:lnTo>
                <a:cubicBezTo>
                  <a:pt x="1833" y="3442"/>
                  <a:pt x="1829" y="3429"/>
                  <a:pt x="1829" y="3415"/>
                </a:cubicBezTo>
                <a:lnTo>
                  <a:pt x="1829" y="3028"/>
                </a:lnTo>
                <a:cubicBezTo>
                  <a:pt x="1829" y="3005"/>
                  <a:pt x="1841" y="2984"/>
                  <a:pt x="1860" y="2972"/>
                </a:cubicBezTo>
                <a:cubicBezTo>
                  <a:pt x="1880" y="2961"/>
                  <a:pt x="1904" y="2960"/>
                  <a:pt x="1924" y="2970"/>
                </a:cubicBezTo>
                <a:cubicBezTo>
                  <a:pt x="1977" y="2998"/>
                  <a:pt x="2030" y="3017"/>
                  <a:pt x="2081" y="3026"/>
                </a:cubicBezTo>
                <a:cubicBezTo>
                  <a:pt x="2112" y="3032"/>
                  <a:pt x="2135" y="3059"/>
                  <a:pt x="2135" y="3090"/>
                </a:cubicBezTo>
                <a:lnTo>
                  <a:pt x="2135" y="3252"/>
                </a:lnTo>
                <a:cubicBezTo>
                  <a:pt x="2144" y="3255"/>
                  <a:pt x="2152" y="3261"/>
                  <a:pt x="2159" y="3268"/>
                </a:cubicBezTo>
                <a:cubicBezTo>
                  <a:pt x="2171" y="3282"/>
                  <a:pt x="2177" y="3300"/>
                  <a:pt x="2175" y="3318"/>
                </a:cubicBezTo>
                <a:lnTo>
                  <a:pt x="2140" y="3663"/>
                </a:lnTo>
                <a:close/>
                <a:moveTo>
                  <a:pt x="2825" y="3454"/>
                </a:moveTo>
                <a:lnTo>
                  <a:pt x="2644" y="3695"/>
                </a:lnTo>
                <a:cubicBezTo>
                  <a:pt x="2631" y="3711"/>
                  <a:pt x="2612" y="3721"/>
                  <a:pt x="2592" y="3721"/>
                </a:cubicBezTo>
                <a:cubicBezTo>
                  <a:pt x="2586" y="3721"/>
                  <a:pt x="2580" y="3720"/>
                  <a:pt x="2574" y="3718"/>
                </a:cubicBezTo>
                <a:cubicBezTo>
                  <a:pt x="2549" y="3711"/>
                  <a:pt x="2530" y="3689"/>
                  <a:pt x="2527" y="3662"/>
                </a:cubicBezTo>
                <a:lnTo>
                  <a:pt x="2492" y="3318"/>
                </a:lnTo>
                <a:cubicBezTo>
                  <a:pt x="2490" y="3300"/>
                  <a:pt x="2496" y="3282"/>
                  <a:pt x="2508" y="3268"/>
                </a:cubicBezTo>
                <a:cubicBezTo>
                  <a:pt x="2515" y="3261"/>
                  <a:pt x="2523" y="3255"/>
                  <a:pt x="2533" y="3252"/>
                </a:cubicBezTo>
                <a:lnTo>
                  <a:pt x="2533" y="3090"/>
                </a:lnTo>
                <a:cubicBezTo>
                  <a:pt x="2533" y="3059"/>
                  <a:pt x="2555" y="3032"/>
                  <a:pt x="2586" y="3026"/>
                </a:cubicBezTo>
                <a:cubicBezTo>
                  <a:pt x="2637" y="3017"/>
                  <a:pt x="2690" y="2998"/>
                  <a:pt x="2743" y="2971"/>
                </a:cubicBezTo>
                <a:cubicBezTo>
                  <a:pt x="2763" y="2960"/>
                  <a:pt x="2787" y="2961"/>
                  <a:pt x="2807" y="2972"/>
                </a:cubicBezTo>
                <a:cubicBezTo>
                  <a:pt x="2826" y="2984"/>
                  <a:pt x="2838" y="3005"/>
                  <a:pt x="2838" y="3028"/>
                </a:cubicBezTo>
                <a:lnTo>
                  <a:pt x="2838" y="3415"/>
                </a:lnTo>
                <a:cubicBezTo>
                  <a:pt x="2838" y="3429"/>
                  <a:pt x="2834" y="3442"/>
                  <a:pt x="2825" y="3454"/>
                </a:cubicBezTo>
                <a:close/>
                <a:moveTo>
                  <a:pt x="2508" y="2684"/>
                </a:moveTo>
                <a:lnTo>
                  <a:pt x="2160" y="2684"/>
                </a:lnTo>
                <a:cubicBezTo>
                  <a:pt x="2083" y="2684"/>
                  <a:pt x="1934" y="2581"/>
                  <a:pt x="1776" y="2351"/>
                </a:cubicBezTo>
                <a:cubicBezTo>
                  <a:pt x="1651" y="2170"/>
                  <a:pt x="1564" y="1970"/>
                  <a:pt x="1544" y="1815"/>
                </a:cubicBezTo>
                <a:lnTo>
                  <a:pt x="1540" y="1788"/>
                </a:lnTo>
                <a:lnTo>
                  <a:pt x="1477" y="1747"/>
                </a:lnTo>
                <a:cubicBezTo>
                  <a:pt x="1459" y="1735"/>
                  <a:pt x="1448" y="1715"/>
                  <a:pt x="1448" y="1693"/>
                </a:cubicBezTo>
                <a:lnTo>
                  <a:pt x="1448" y="1586"/>
                </a:lnTo>
                <a:cubicBezTo>
                  <a:pt x="1448" y="1551"/>
                  <a:pt x="1477" y="1522"/>
                  <a:pt x="1513" y="1522"/>
                </a:cubicBezTo>
                <a:lnTo>
                  <a:pt x="1539" y="1522"/>
                </a:lnTo>
                <a:lnTo>
                  <a:pt x="1539" y="1406"/>
                </a:lnTo>
                <a:cubicBezTo>
                  <a:pt x="1539" y="1382"/>
                  <a:pt x="1553" y="1359"/>
                  <a:pt x="1575" y="1348"/>
                </a:cubicBezTo>
                <a:cubicBezTo>
                  <a:pt x="1664" y="1304"/>
                  <a:pt x="1841" y="1229"/>
                  <a:pt x="2024" y="1229"/>
                </a:cubicBezTo>
                <a:cubicBezTo>
                  <a:pt x="2170" y="1229"/>
                  <a:pt x="2292" y="1278"/>
                  <a:pt x="2384" y="1374"/>
                </a:cubicBezTo>
                <a:cubicBezTo>
                  <a:pt x="2500" y="1493"/>
                  <a:pt x="2633" y="1554"/>
                  <a:pt x="2781" y="1554"/>
                </a:cubicBezTo>
                <a:cubicBezTo>
                  <a:pt x="2864" y="1554"/>
                  <a:pt x="2950" y="1534"/>
                  <a:pt x="3037" y="1495"/>
                </a:cubicBezTo>
                <a:cubicBezTo>
                  <a:pt x="3057" y="1486"/>
                  <a:pt x="3080" y="1488"/>
                  <a:pt x="3098" y="1500"/>
                </a:cubicBezTo>
                <a:cubicBezTo>
                  <a:pt x="3107" y="1506"/>
                  <a:pt x="3114" y="1513"/>
                  <a:pt x="3119" y="1522"/>
                </a:cubicBezTo>
                <a:lnTo>
                  <a:pt x="3154" y="1522"/>
                </a:lnTo>
                <a:cubicBezTo>
                  <a:pt x="3190" y="1522"/>
                  <a:pt x="3219" y="1551"/>
                  <a:pt x="3219" y="1586"/>
                </a:cubicBezTo>
                <a:lnTo>
                  <a:pt x="3219" y="1693"/>
                </a:lnTo>
                <a:cubicBezTo>
                  <a:pt x="3219" y="1715"/>
                  <a:pt x="3208" y="1735"/>
                  <a:pt x="3190" y="1747"/>
                </a:cubicBezTo>
                <a:lnTo>
                  <a:pt x="3127" y="1788"/>
                </a:lnTo>
                <a:lnTo>
                  <a:pt x="3123" y="1815"/>
                </a:lnTo>
                <a:cubicBezTo>
                  <a:pt x="3103" y="1970"/>
                  <a:pt x="3016" y="2170"/>
                  <a:pt x="2891" y="2351"/>
                </a:cubicBezTo>
                <a:cubicBezTo>
                  <a:pt x="2733" y="2581"/>
                  <a:pt x="2584" y="2684"/>
                  <a:pt x="2508" y="2684"/>
                </a:cubicBezTo>
                <a:close/>
                <a:moveTo>
                  <a:pt x="5035" y="4769"/>
                </a:moveTo>
                <a:cubicBezTo>
                  <a:pt x="4947" y="4852"/>
                  <a:pt x="4830" y="4908"/>
                  <a:pt x="4686" y="4935"/>
                </a:cubicBezTo>
                <a:lnTo>
                  <a:pt x="4686" y="5202"/>
                </a:lnTo>
                <a:cubicBezTo>
                  <a:pt x="4686" y="5293"/>
                  <a:pt x="4612" y="5367"/>
                  <a:pt x="4520" y="5367"/>
                </a:cubicBezTo>
                <a:cubicBezTo>
                  <a:pt x="4429" y="5367"/>
                  <a:pt x="4355" y="5293"/>
                  <a:pt x="4355" y="5202"/>
                </a:cubicBezTo>
                <a:lnTo>
                  <a:pt x="4355" y="4944"/>
                </a:lnTo>
                <a:cubicBezTo>
                  <a:pt x="4144" y="4915"/>
                  <a:pt x="3987" y="4824"/>
                  <a:pt x="3887" y="4672"/>
                </a:cubicBezTo>
                <a:cubicBezTo>
                  <a:pt x="3857" y="4626"/>
                  <a:pt x="3851" y="4567"/>
                  <a:pt x="3873" y="4516"/>
                </a:cubicBezTo>
                <a:cubicBezTo>
                  <a:pt x="3895" y="4465"/>
                  <a:pt x="3941" y="4428"/>
                  <a:pt x="3995" y="4418"/>
                </a:cubicBezTo>
                <a:lnTo>
                  <a:pt x="4121" y="4395"/>
                </a:lnTo>
                <a:cubicBezTo>
                  <a:pt x="4185" y="4383"/>
                  <a:pt x="4250" y="4410"/>
                  <a:pt x="4287" y="4463"/>
                </a:cubicBezTo>
                <a:cubicBezTo>
                  <a:pt x="4334" y="4531"/>
                  <a:pt x="4414" y="4565"/>
                  <a:pt x="4524" y="4565"/>
                </a:cubicBezTo>
                <a:cubicBezTo>
                  <a:pt x="4693" y="4565"/>
                  <a:pt x="4693" y="4498"/>
                  <a:pt x="4693" y="4475"/>
                </a:cubicBezTo>
                <a:cubicBezTo>
                  <a:pt x="4693" y="4443"/>
                  <a:pt x="4681" y="4420"/>
                  <a:pt x="4656" y="4402"/>
                </a:cubicBezTo>
                <a:cubicBezTo>
                  <a:pt x="4629" y="4384"/>
                  <a:pt x="4581" y="4367"/>
                  <a:pt x="4512" y="4353"/>
                </a:cubicBezTo>
                <a:cubicBezTo>
                  <a:pt x="4237" y="4297"/>
                  <a:pt x="4059" y="4224"/>
                  <a:pt x="3985" y="4136"/>
                </a:cubicBezTo>
                <a:cubicBezTo>
                  <a:pt x="3909" y="4048"/>
                  <a:pt x="3872" y="3948"/>
                  <a:pt x="3872" y="3833"/>
                </a:cubicBezTo>
                <a:cubicBezTo>
                  <a:pt x="3872" y="3707"/>
                  <a:pt x="3914" y="3595"/>
                  <a:pt x="3995" y="3497"/>
                </a:cubicBezTo>
                <a:cubicBezTo>
                  <a:pt x="4074" y="3403"/>
                  <a:pt x="4195" y="3342"/>
                  <a:pt x="4355" y="3316"/>
                </a:cubicBezTo>
                <a:lnTo>
                  <a:pt x="4355" y="3124"/>
                </a:lnTo>
                <a:cubicBezTo>
                  <a:pt x="4355" y="3033"/>
                  <a:pt x="4429" y="2959"/>
                  <a:pt x="4520" y="2959"/>
                </a:cubicBezTo>
                <a:cubicBezTo>
                  <a:pt x="4612" y="2959"/>
                  <a:pt x="4686" y="3033"/>
                  <a:pt x="4686" y="3124"/>
                </a:cubicBezTo>
                <a:lnTo>
                  <a:pt x="4686" y="3319"/>
                </a:lnTo>
                <a:cubicBezTo>
                  <a:pt x="4829" y="3346"/>
                  <a:pt x="4940" y="3404"/>
                  <a:pt x="5024" y="3494"/>
                </a:cubicBezTo>
                <a:cubicBezTo>
                  <a:pt x="5063" y="3536"/>
                  <a:pt x="5078" y="3595"/>
                  <a:pt x="5064" y="3650"/>
                </a:cubicBezTo>
                <a:cubicBezTo>
                  <a:pt x="5049" y="3705"/>
                  <a:pt x="5007" y="3749"/>
                  <a:pt x="4953" y="3766"/>
                </a:cubicBezTo>
                <a:lnTo>
                  <a:pt x="4867" y="3793"/>
                </a:lnTo>
                <a:cubicBezTo>
                  <a:pt x="4805" y="3812"/>
                  <a:pt x="4737" y="3793"/>
                  <a:pt x="4693" y="3744"/>
                </a:cubicBezTo>
                <a:cubicBezTo>
                  <a:pt x="4650" y="3696"/>
                  <a:pt x="4586" y="3671"/>
                  <a:pt x="4503" y="3671"/>
                </a:cubicBezTo>
                <a:cubicBezTo>
                  <a:pt x="4436" y="3671"/>
                  <a:pt x="4356" y="3687"/>
                  <a:pt x="4356" y="3763"/>
                </a:cubicBezTo>
                <a:cubicBezTo>
                  <a:pt x="4356" y="3785"/>
                  <a:pt x="4364" y="3804"/>
                  <a:pt x="4379" y="3819"/>
                </a:cubicBezTo>
                <a:cubicBezTo>
                  <a:pt x="4396" y="3835"/>
                  <a:pt x="4444" y="3852"/>
                  <a:pt x="4521" y="3870"/>
                </a:cubicBezTo>
                <a:cubicBezTo>
                  <a:pt x="4701" y="3909"/>
                  <a:pt x="4832" y="3945"/>
                  <a:pt x="4910" y="3976"/>
                </a:cubicBezTo>
                <a:cubicBezTo>
                  <a:pt x="4990" y="4008"/>
                  <a:pt x="5057" y="4062"/>
                  <a:pt x="5110" y="4137"/>
                </a:cubicBezTo>
                <a:cubicBezTo>
                  <a:pt x="5162" y="4213"/>
                  <a:pt x="5189" y="4303"/>
                  <a:pt x="5189" y="4406"/>
                </a:cubicBezTo>
                <a:cubicBezTo>
                  <a:pt x="5189" y="4550"/>
                  <a:pt x="5137" y="4672"/>
                  <a:pt x="5035" y="4769"/>
                </a:cubicBezTo>
                <a:close/>
              </a:path>
            </a:pathLst>
          </a:custGeom>
          <a:solidFill>
            <a:srgbClr val="4E758E"/>
          </a:solidFill>
          <a:ln w="57150">
            <a:noFill/>
          </a:ln>
          <a:effec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5D03084E-5908-4AED-8E8C-FD9438DDD24C}"/>
              </a:ext>
            </a:extLst>
          </p:cNvPr>
          <p:cNvCxnSpPr/>
          <p:nvPr/>
        </p:nvCxnSpPr>
        <p:spPr>
          <a:xfrm>
            <a:off x="6067542" y="2362140"/>
            <a:ext cx="0" cy="2675650"/>
          </a:xfrm>
          <a:prstGeom prst="line">
            <a:avLst/>
          </a:prstGeom>
          <a:ln w="31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îślïḓê">
            <a:extLst>
              <a:ext uri="{FF2B5EF4-FFF2-40B4-BE49-F238E27FC236}">
                <a16:creationId xmlns="" xmlns:a16="http://schemas.microsoft.com/office/drawing/2014/main" id="{4A5A9E05-1114-4E1B-B025-837700A6897D}"/>
              </a:ext>
            </a:extLst>
          </p:cNvPr>
          <p:cNvSpPr/>
          <p:nvPr/>
        </p:nvSpPr>
        <p:spPr>
          <a:xfrm>
            <a:off x="2571113" y="3404297"/>
            <a:ext cx="1852254" cy="425749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15" name="îślïḓê">
            <a:extLst>
              <a:ext uri="{FF2B5EF4-FFF2-40B4-BE49-F238E27FC236}">
                <a16:creationId xmlns="" xmlns:a16="http://schemas.microsoft.com/office/drawing/2014/main" id="{F5E0A0BB-783B-4635-9DF7-DE41197CB2C5}"/>
              </a:ext>
            </a:extLst>
          </p:cNvPr>
          <p:cNvSpPr/>
          <p:nvPr/>
        </p:nvSpPr>
        <p:spPr>
          <a:xfrm>
            <a:off x="7827556" y="3437031"/>
            <a:ext cx="1852254" cy="425749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16" name="íṩḻíḓé">
            <a:extLst>
              <a:ext uri="{FF2B5EF4-FFF2-40B4-BE49-F238E27FC236}">
                <a16:creationId xmlns="" xmlns:a16="http://schemas.microsoft.com/office/drawing/2014/main" id="{F3A4432E-8B5E-4737-A753-5DAA5A5D7C05}"/>
              </a:ext>
            </a:extLst>
          </p:cNvPr>
          <p:cNvSpPr/>
          <p:nvPr/>
        </p:nvSpPr>
        <p:spPr>
          <a:xfrm>
            <a:off x="1851434" y="3862780"/>
            <a:ext cx="3199499" cy="744652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200" kern="0" dirty="0">
                <a:latin typeface="仓耳玄三M W05" panose="02020400000000000000" pitchFamily="18" charset="-122"/>
                <a:ea typeface="仓耳玄三M W05" panose="02020400000000000000" pitchFamily="18" charset="-122"/>
                <a:cs typeface="STFangsong" charset="-122"/>
              </a:rPr>
              <a:t>点击输入本栏的具体文字，简明扼要的说明分项内容，此为概念图解。</a:t>
            </a:r>
            <a:endParaRPr lang="zh-CN" altLang="en-US" sz="1200" dirty="0">
              <a:latin typeface="仓耳玄三M W05" panose="02020400000000000000" pitchFamily="18" charset="-122"/>
              <a:ea typeface="仓耳玄三M W05" panose="02020400000000000000" pitchFamily="18" charset="-122"/>
              <a:cs typeface="STFangsong" charset="-122"/>
            </a:endParaRPr>
          </a:p>
        </p:txBody>
      </p:sp>
      <p:sp>
        <p:nvSpPr>
          <p:cNvPr id="17" name="íṩḻíḓé">
            <a:extLst>
              <a:ext uri="{FF2B5EF4-FFF2-40B4-BE49-F238E27FC236}">
                <a16:creationId xmlns="" xmlns:a16="http://schemas.microsoft.com/office/drawing/2014/main" id="{26DF90FF-2847-4394-AFF4-A1BBC8C3B880}"/>
              </a:ext>
            </a:extLst>
          </p:cNvPr>
          <p:cNvSpPr/>
          <p:nvPr/>
        </p:nvSpPr>
        <p:spPr>
          <a:xfrm>
            <a:off x="7141067" y="3935417"/>
            <a:ext cx="3199499" cy="744652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200" kern="0" dirty="0">
                <a:latin typeface="仓耳玄三M W05" panose="02020400000000000000" pitchFamily="18" charset="-122"/>
                <a:ea typeface="仓耳玄三M W05" panose="02020400000000000000" pitchFamily="18" charset="-122"/>
                <a:cs typeface="STFangsong" charset="-122"/>
              </a:rPr>
              <a:t>点击输入本栏的具体文字，简明扼要的说明分项内容，此为概念图解。</a:t>
            </a:r>
            <a:endParaRPr lang="zh-CN" altLang="en-US" sz="1200" dirty="0">
              <a:latin typeface="仓耳玄三M W05" panose="02020400000000000000" pitchFamily="18" charset="-122"/>
              <a:ea typeface="仓耳玄三M W05" panose="02020400000000000000" pitchFamily="18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3073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14" grpId="0"/>
      <p:bldP spid="15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53176E7-855B-4226-AF7D-F1FD6A6BBDC2}"/>
              </a:ext>
            </a:extLst>
          </p:cNvPr>
          <p:cNvSpPr/>
          <p:nvPr/>
        </p:nvSpPr>
        <p:spPr>
          <a:xfrm>
            <a:off x="497712" y="451412"/>
            <a:ext cx="2349660" cy="6134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A6E7AB5A-DB6A-45F6-A9A9-B64DF6ADE59C}"/>
              </a:ext>
            </a:extLst>
          </p:cNvPr>
          <p:cNvSpPr/>
          <p:nvPr/>
        </p:nvSpPr>
        <p:spPr>
          <a:xfrm>
            <a:off x="686296" y="578734"/>
            <a:ext cx="381965" cy="38196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F0B55F12-61B4-483D-9E0B-C697A6A04FF8}"/>
              </a:ext>
            </a:extLst>
          </p:cNvPr>
          <p:cNvSpPr txBox="1"/>
          <p:nvPr/>
        </p:nvSpPr>
        <p:spPr>
          <a:xfrm>
            <a:off x="1212944" y="538883"/>
            <a:ext cx="148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添加标题</a:t>
            </a:r>
          </a:p>
        </p:txBody>
      </p:sp>
      <p:sp>
        <p:nvSpPr>
          <p:cNvPr id="5" name="íṩḷiḑe">
            <a:extLst>
              <a:ext uri="{FF2B5EF4-FFF2-40B4-BE49-F238E27FC236}">
                <a16:creationId xmlns="" xmlns:a16="http://schemas.microsoft.com/office/drawing/2014/main" id="{A27E4EBC-7243-464D-B620-CA6EBC3E24F7}"/>
              </a:ext>
            </a:extLst>
          </p:cNvPr>
          <p:cNvSpPr/>
          <p:nvPr/>
        </p:nvSpPr>
        <p:spPr>
          <a:xfrm>
            <a:off x="3662565" y="2362082"/>
            <a:ext cx="1984456" cy="2855273"/>
          </a:xfrm>
          <a:custGeom>
            <a:avLst/>
            <a:gdLst>
              <a:gd name="connsiteX0" fmla="*/ 0 w 2316480"/>
              <a:gd name="connsiteY0" fmla="*/ 0 h 3510455"/>
              <a:gd name="connsiteX1" fmla="*/ 2316480 w 2316480"/>
              <a:gd name="connsiteY1" fmla="*/ 0 h 3510455"/>
              <a:gd name="connsiteX2" fmla="*/ 2316480 w 2316480"/>
              <a:gd name="connsiteY2" fmla="*/ 3510455 h 3510455"/>
              <a:gd name="connsiteX3" fmla="*/ 0 w 2316480"/>
              <a:gd name="connsiteY3" fmla="*/ 3510455 h 351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80" h="3510455">
                <a:moveTo>
                  <a:pt x="0" y="0"/>
                </a:moveTo>
                <a:lnTo>
                  <a:pt x="2316480" y="0"/>
                </a:lnTo>
                <a:lnTo>
                  <a:pt x="2316480" y="3510455"/>
                </a:lnTo>
                <a:lnTo>
                  <a:pt x="0" y="351045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5500"/>
            <a:endParaRPr sz="5600"/>
          </a:p>
        </p:txBody>
      </p:sp>
      <p:sp>
        <p:nvSpPr>
          <p:cNvPr id="6" name="îṣľiḍe">
            <a:extLst>
              <a:ext uri="{FF2B5EF4-FFF2-40B4-BE49-F238E27FC236}">
                <a16:creationId xmlns="" xmlns:a16="http://schemas.microsoft.com/office/drawing/2014/main" id="{FCBB8E52-FF91-46A0-AFD1-1C56F9ED893D}"/>
              </a:ext>
            </a:extLst>
          </p:cNvPr>
          <p:cNvSpPr/>
          <p:nvPr/>
        </p:nvSpPr>
        <p:spPr>
          <a:xfrm>
            <a:off x="8763482" y="2362082"/>
            <a:ext cx="1984456" cy="2855273"/>
          </a:xfrm>
          <a:custGeom>
            <a:avLst/>
            <a:gdLst>
              <a:gd name="connsiteX0" fmla="*/ 0 w 2316480"/>
              <a:gd name="connsiteY0" fmla="*/ 0 h 3510455"/>
              <a:gd name="connsiteX1" fmla="*/ 2316480 w 2316480"/>
              <a:gd name="connsiteY1" fmla="*/ 0 h 3510455"/>
              <a:gd name="connsiteX2" fmla="*/ 2316480 w 2316480"/>
              <a:gd name="connsiteY2" fmla="*/ 3510455 h 3510455"/>
              <a:gd name="connsiteX3" fmla="*/ 0 w 2316480"/>
              <a:gd name="connsiteY3" fmla="*/ 3510455 h 351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80" h="3510455">
                <a:moveTo>
                  <a:pt x="0" y="0"/>
                </a:moveTo>
                <a:lnTo>
                  <a:pt x="2316480" y="0"/>
                </a:lnTo>
                <a:lnTo>
                  <a:pt x="2316480" y="3510455"/>
                </a:lnTo>
                <a:lnTo>
                  <a:pt x="0" y="351045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5500"/>
            <a:endParaRPr sz="5600" dirty="0"/>
          </a:p>
        </p:txBody>
      </p:sp>
      <p:sp>
        <p:nvSpPr>
          <p:cNvPr id="7" name="iSľíḋè">
            <a:extLst>
              <a:ext uri="{FF2B5EF4-FFF2-40B4-BE49-F238E27FC236}">
                <a16:creationId xmlns="" xmlns:a16="http://schemas.microsoft.com/office/drawing/2014/main" id="{463913F0-5CD9-46C9-90FE-68092A644D84}"/>
              </a:ext>
            </a:extLst>
          </p:cNvPr>
          <p:cNvSpPr/>
          <p:nvPr/>
        </p:nvSpPr>
        <p:spPr>
          <a:xfrm>
            <a:off x="1212944" y="2362082"/>
            <a:ext cx="1984456" cy="2855273"/>
          </a:xfrm>
          <a:custGeom>
            <a:avLst/>
            <a:gdLst>
              <a:gd name="connsiteX0" fmla="*/ 0 w 2316480"/>
              <a:gd name="connsiteY0" fmla="*/ 0 h 3510455"/>
              <a:gd name="connsiteX1" fmla="*/ 2316480 w 2316480"/>
              <a:gd name="connsiteY1" fmla="*/ 0 h 3510455"/>
              <a:gd name="connsiteX2" fmla="*/ 2316480 w 2316480"/>
              <a:gd name="connsiteY2" fmla="*/ 3510455 h 3510455"/>
              <a:gd name="connsiteX3" fmla="*/ 0 w 2316480"/>
              <a:gd name="connsiteY3" fmla="*/ 3510455 h 351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80" h="3510455">
                <a:moveTo>
                  <a:pt x="0" y="0"/>
                </a:moveTo>
                <a:lnTo>
                  <a:pt x="2316480" y="0"/>
                </a:lnTo>
                <a:lnTo>
                  <a:pt x="2316480" y="3510455"/>
                </a:lnTo>
                <a:lnTo>
                  <a:pt x="0" y="351045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5500"/>
            <a:endParaRPr sz="5600">
              <a:solidFill>
                <a:schemeClr val="lt1"/>
              </a:solidFill>
            </a:endParaRPr>
          </a:p>
        </p:txBody>
      </p:sp>
      <p:sp>
        <p:nvSpPr>
          <p:cNvPr id="8" name="íSľiḍê">
            <a:extLst>
              <a:ext uri="{FF2B5EF4-FFF2-40B4-BE49-F238E27FC236}">
                <a16:creationId xmlns="" xmlns:a16="http://schemas.microsoft.com/office/drawing/2014/main" id="{0CB1036A-CC82-41F8-AF53-719C0708E3C2}"/>
              </a:ext>
            </a:extLst>
          </p:cNvPr>
          <p:cNvSpPr/>
          <p:nvPr/>
        </p:nvSpPr>
        <p:spPr>
          <a:xfrm>
            <a:off x="6108788" y="2266035"/>
            <a:ext cx="2117966" cy="3047368"/>
          </a:xfrm>
          <a:custGeom>
            <a:avLst/>
            <a:gdLst>
              <a:gd name="connsiteX0" fmla="*/ 0 w 2316480"/>
              <a:gd name="connsiteY0" fmla="*/ 0 h 3500377"/>
              <a:gd name="connsiteX1" fmla="*/ 2316480 w 2316480"/>
              <a:gd name="connsiteY1" fmla="*/ 0 h 3500377"/>
              <a:gd name="connsiteX2" fmla="*/ 2316480 w 2316480"/>
              <a:gd name="connsiteY2" fmla="*/ 3500377 h 3500377"/>
              <a:gd name="connsiteX3" fmla="*/ 0 w 2316480"/>
              <a:gd name="connsiteY3" fmla="*/ 3500377 h 350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80" h="3500377">
                <a:moveTo>
                  <a:pt x="0" y="0"/>
                </a:moveTo>
                <a:lnTo>
                  <a:pt x="2316480" y="0"/>
                </a:lnTo>
                <a:lnTo>
                  <a:pt x="2316480" y="3500377"/>
                </a:lnTo>
                <a:lnTo>
                  <a:pt x="0" y="3500377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5500"/>
            <a:endParaRPr sz="5600">
              <a:solidFill>
                <a:schemeClr val="lt1"/>
              </a:solidFill>
            </a:endParaRPr>
          </a:p>
        </p:txBody>
      </p:sp>
      <p:sp>
        <p:nvSpPr>
          <p:cNvPr id="9" name="íṩ1íḍe">
            <a:extLst>
              <a:ext uri="{FF2B5EF4-FFF2-40B4-BE49-F238E27FC236}">
                <a16:creationId xmlns="" xmlns:a16="http://schemas.microsoft.com/office/drawing/2014/main" id="{0700A8B6-2265-4BDB-8326-4B27303F4A64}"/>
              </a:ext>
            </a:extLst>
          </p:cNvPr>
          <p:cNvSpPr/>
          <p:nvPr/>
        </p:nvSpPr>
        <p:spPr>
          <a:xfrm>
            <a:off x="1921006" y="3239569"/>
            <a:ext cx="554232" cy="554230"/>
          </a:xfrm>
          <a:prstGeom prst="ellipse">
            <a:avLst/>
          </a:prstGeom>
          <a:noFill/>
          <a:ln w="3175" cap="rnd">
            <a:solidFill>
              <a:srgbClr val="4E758E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íŝḷiḑe">
            <a:extLst>
              <a:ext uri="{FF2B5EF4-FFF2-40B4-BE49-F238E27FC236}">
                <a16:creationId xmlns="" xmlns:a16="http://schemas.microsoft.com/office/drawing/2014/main" id="{E064E189-9BAB-490A-86EF-C8658791A46D}"/>
              </a:ext>
            </a:extLst>
          </p:cNvPr>
          <p:cNvSpPr/>
          <p:nvPr/>
        </p:nvSpPr>
        <p:spPr bwMode="auto">
          <a:xfrm>
            <a:off x="2015164" y="3345310"/>
            <a:ext cx="365916" cy="342747"/>
          </a:xfrm>
          <a:custGeom>
            <a:avLst/>
            <a:gdLst>
              <a:gd name="T0" fmla="*/ 4791 w 8427"/>
              <a:gd name="T1" fmla="*/ 0 h 7905"/>
              <a:gd name="T2" fmla="*/ 1815 w 8427"/>
              <a:gd name="T3" fmla="*/ 1550 h 7905"/>
              <a:gd name="T4" fmla="*/ 2213 w 8427"/>
              <a:gd name="T5" fmla="*/ 1918 h 7905"/>
              <a:gd name="T6" fmla="*/ 4418 w 8427"/>
              <a:gd name="T7" fmla="*/ 557 h 7905"/>
              <a:gd name="T8" fmla="*/ 4791 w 8427"/>
              <a:gd name="T9" fmla="*/ 1189 h 7905"/>
              <a:gd name="T10" fmla="*/ 5164 w 8427"/>
              <a:gd name="T11" fmla="*/ 557 h 7905"/>
              <a:gd name="T12" fmla="*/ 7870 w 8427"/>
              <a:gd name="T13" fmla="*/ 3263 h 7905"/>
              <a:gd name="T14" fmla="*/ 7238 w 8427"/>
              <a:gd name="T15" fmla="*/ 3636 h 7905"/>
              <a:gd name="T16" fmla="*/ 7870 w 8427"/>
              <a:gd name="T17" fmla="*/ 4009 h 7905"/>
              <a:gd name="T18" fmla="*/ 6448 w 8427"/>
              <a:gd name="T19" fmla="*/ 6254 h 7905"/>
              <a:gd name="T20" fmla="*/ 6529 w 8427"/>
              <a:gd name="T21" fmla="*/ 6597 h 7905"/>
              <a:gd name="T22" fmla="*/ 6506 w 8427"/>
              <a:gd name="T23" fmla="*/ 6841 h 7905"/>
              <a:gd name="T24" fmla="*/ 8427 w 8427"/>
              <a:gd name="T25" fmla="*/ 3636 h 7905"/>
              <a:gd name="T26" fmla="*/ 4791 w 8427"/>
              <a:gd name="T27" fmla="*/ 0 h 7905"/>
              <a:gd name="T28" fmla="*/ 5719 w 8427"/>
              <a:gd name="T29" fmla="*/ 5988 h 7905"/>
              <a:gd name="T30" fmla="*/ 4266 w 8427"/>
              <a:gd name="T31" fmla="*/ 6026 h 7905"/>
              <a:gd name="T32" fmla="*/ 2748 w 8427"/>
              <a:gd name="T33" fmla="*/ 5157 h 7905"/>
              <a:gd name="T34" fmla="*/ 1879 w 8427"/>
              <a:gd name="T35" fmla="*/ 3639 h 7905"/>
              <a:gd name="T36" fmla="*/ 1917 w 8427"/>
              <a:gd name="T37" fmla="*/ 2186 h 7905"/>
              <a:gd name="T38" fmla="*/ 426 w 8427"/>
              <a:gd name="T39" fmla="*/ 2360 h 7905"/>
              <a:gd name="T40" fmla="*/ 1969 w 8427"/>
              <a:gd name="T41" fmla="*/ 5936 h 7905"/>
              <a:gd name="T42" fmla="*/ 5545 w 8427"/>
              <a:gd name="T43" fmla="*/ 7480 h 7905"/>
              <a:gd name="T44" fmla="*/ 5719 w 8427"/>
              <a:gd name="T45" fmla="*/ 5988 h 7905"/>
              <a:gd name="T46" fmla="*/ 3166 w 8427"/>
              <a:gd name="T47" fmla="*/ 4205 h 7905"/>
              <a:gd name="T48" fmla="*/ 4038 w 8427"/>
              <a:gd name="T49" fmla="*/ 3037 h 7905"/>
              <a:gd name="T50" fmla="*/ 3821 w 8427"/>
              <a:gd name="T51" fmla="*/ 2836 h 7905"/>
              <a:gd name="T52" fmla="*/ 3522 w 8427"/>
              <a:gd name="T53" fmla="*/ 3051 h 7905"/>
              <a:gd name="T54" fmla="*/ 3155 w 8427"/>
              <a:gd name="T55" fmla="*/ 2805 h 7905"/>
              <a:gd name="T56" fmla="*/ 3866 w 8427"/>
              <a:gd name="T57" fmla="*/ 2370 h 7905"/>
              <a:gd name="T58" fmla="*/ 4555 w 8427"/>
              <a:gd name="T59" fmla="*/ 2989 h 7905"/>
              <a:gd name="T60" fmla="*/ 3728 w 8427"/>
              <a:gd name="T61" fmla="*/ 3999 h 7905"/>
              <a:gd name="T62" fmla="*/ 4586 w 8427"/>
              <a:gd name="T63" fmla="*/ 3999 h 7905"/>
              <a:gd name="T64" fmla="*/ 4586 w 8427"/>
              <a:gd name="T65" fmla="*/ 4422 h 7905"/>
              <a:gd name="T66" fmla="*/ 3189 w 8427"/>
              <a:gd name="T67" fmla="*/ 4422 h 7905"/>
              <a:gd name="T68" fmla="*/ 3166 w 8427"/>
              <a:gd name="T69" fmla="*/ 4205 h 7905"/>
              <a:gd name="T70" fmla="*/ 4792 w 8427"/>
              <a:gd name="T71" fmla="*/ 3635 h 7905"/>
              <a:gd name="T72" fmla="*/ 5571 w 8427"/>
              <a:gd name="T73" fmla="*/ 2404 h 7905"/>
              <a:gd name="T74" fmla="*/ 6175 w 8427"/>
              <a:gd name="T75" fmla="*/ 2404 h 7905"/>
              <a:gd name="T76" fmla="*/ 6175 w 8427"/>
              <a:gd name="T77" fmla="*/ 3525 h 7905"/>
              <a:gd name="T78" fmla="*/ 6415 w 8427"/>
              <a:gd name="T79" fmla="*/ 3525 h 7905"/>
              <a:gd name="T80" fmla="*/ 6415 w 8427"/>
              <a:gd name="T81" fmla="*/ 3934 h 7905"/>
              <a:gd name="T82" fmla="*/ 6175 w 8427"/>
              <a:gd name="T83" fmla="*/ 3934 h 7905"/>
              <a:gd name="T84" fmla="*/ 6175 w 8427"/>
              <a:gd name="T85" fmla="*/ 4422 h 7905"/>
              <a:gd name="T86" fmla="*/ 5687 w 8427"/>
              <a:gd name="T87" fmla="*/ 4422 h 7905"/>
              <a:gd name="T88" fmla="*/ 5687 w 8427"/>
              <a:gd name="T89" fmla="*/ 3934 h 7905"/>
              <a:gd name="T90" fmla="*/ 4792 w 8427"/>
              <a:gd name="T91" fmla="*/ 3934 h 7905"/>
              <a:gd name="T92" fmla="*/ 4792 w 8427"/>
              <a:gd name="T93" fmla="*/ 3635 h 7905"/>
              <a:gd name="T94" fmla="*/ 4792 w 8427"/>
              <a:gd name="T95" fmla="*/ 3635 h 7905"/>
              <a:gd name="T96" fmla="*/ 5687 w 8427"/>
              <a:gd name="T97" fmla="*/ 3525 h 7905"/>
              <a:gd name="T98" fmla="*/ 5687 w 8427"/>
              <a:gd name="T99" fmla="*/ 3073 h 7905"/>
              <a:gd name="T100" fmla="*/ 5704 w 8427"/>
              <a:gd name="T101" fmla="*/ 2847 h 7905"/>
              <a:gd name="T102" fmla="*/ 5698 w 8427"/>
              <a:gd name="T103" fmla="*/ 2847 h 7905"/>
              <a:gd name="T104" fmla="*/ 5599 w 8427"/>
              <a:gd name="T105" fmla="*/ 3056 h 7905"/>
              <a:gd name="T106" fmla="*/ 5295 w 8427"/>
              <a:gd name="T107" fmla="*/ 3519 h 7905"/>
              <a:gd name="T108" fmla="*/ 5295 w 8427"/>
              <a:gd name="T109" fmla="*/ 3525 h 7905"/>
              <a:gd name="T110" fmla="*/ 5687 w 8427"/>
              <a:gd name="T111" fmla="*/ 3525 h 7905"/>
              <a:gd name="T112" fmla="*/ 5687 w 8427"/>
              <a:gd name="T113" fmla="*/ 3525 h 7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427" h="7905">
                <a:moveTo>
                  <a:pt x="4791" y="0"/>
                </a:moveTo>
                <a:cubicBezTo>
                  <a:pt x="3562" y="0"/>
                  <a:pt x="2474" y="614"/>
                  <a:pt x="1815" y="1550"/>
                </a:cubicBezTo>
                <a:cubicBezTo>
                  <a:pt x="1952" y="1639"/>
                  <a:pt x="2085" y="1761"/>
                  <a:pt x="2213" y="1918"/>
                </a:cubicBezTo>
                <a:cubicBezTo>
                  <a:pt x="2704" y="1183"/>
                  <a:pt x="3499" y="668"/>
                  <a:pt x="4418" y="557"/>
                </a:cubicBezTo>
                <a:lnTo>
                  <a:pt x="4791" y="1189"/>
                </a:lnTo>
                <a:lnTo>
                  <a:pt x="5164" y="557"/>
                </a:lnTo>
                <a:cubicBezTo>
                  <a:pt x="6577" y="727"/>
                  <a:pt x="7700" y="1850"/>
                  <a:pt x="7870" y="3263"/>
                </a:cubicBezTo>
                <a:lnTo>
                  <a:pt x="7238" y="3636"/>
                </a:lnTo>
                <a:lnTo>
                  <a:pt x="7870" y="4009"/>
                </a:lnTo>
                <a:cubicBezTo>
                  <a:pt x="7756" y="4954"/>
                  <a:pt x="7215" y="5767"/>
                  <a:pt x="6448" y="6254"/>
                </a:cubicBezTo>
                <a:cubicBezTo>
                  <a:pt x="6497" y="6366"/>
                  <a:pt x="6524" y="6480"/>
                  <a:pt x="6529" y="6597"/>
                </a:cubicBezTo>
                <a:cubicBezTo>
                  <a:pt x="6533" y="6683"/>
                  <a:pt x="6524" y="6764"/>
                  <a:pt x="6506" y="6841"/>
                </a:cubicBezTo>
                <a:cubicBezTo>
                  <a:pt x="7648" y="6227"/>
                  <a:pt x="8427" y="5021"/>
                  <a:pt x="8427" y="3636"/>
                </a:cubicBezTo>
                <a:cubicBezTo>
                  <a:pt x="8427" y="1631"/>
                  <a:pt x="6796" y="0"/>
                  <a:pt x="4791" y="0"/>
                </a:cubicBezTo>
                <a:close/>
                <a:moveTo>
                  <a:pt x="5719" y="5988"/>
                </a:moveTo>
                <a:cubicBezTo>
                  <a:pt x="4881" y="5315"/>
                  <a:pt x="4646" y="5646"/>
                  <a:pt x="4266" y="6026"/>
                </a:cubicBezTo>
                <a:cubicBezTo>
                  <a:pt x="4000" y="6292"/>
                  <a:pt x="3328" y="5737"/>
                  <a:pt x="2748" y="5157"/>
                </a:cubicBezTo>
                <a:cubicBezTo>
                  <a:pt x="2168" y="4576"/>
                  <a:pt x="1614" y="3905"/>
                  <a:pt x="1879" y="3639"/>
                </a:cubicBezTo>
                <a:cubicBezTo>
                  <a:pt x="2259" y="3259"/>
                  <a:pt x="2590" y="3024"/>
                  <a:pt x="1917" y="2186"/>
                </a:cubicBezTo>
                <a:cubicBezTo>
                  <a:pt x="1243" y="1348"/>
                  <a:pt x="794" y="1992"/>
                  <a:pt x="426" y="2360"/>
                </a:cubicBezTo>
                <a:cubicBezTo>
                  <a:pt x="0" y="2785"/>
                  <a:pt x="403" y="4370"/>
                  <a:pt x="1969" y="5936"/>
                </a:cubicBezTo>
                <a:cubicBezTo>
                  <a:pt x="3535" y="7502"/>
                  <a:pt x="5120" y="7905"/>
                  <a:pt x="5545" y="7480"/>
                </a:cubicBezTo>
                <a:cubicBezTo>
                  <a:pt x="5913" y="7111"/>
                  <a:pt x="6557" y="6662"/>
                  <a:pt x="5719" y="5988"/>
                </a:cubicBezTo>
                <a:close/>
                <a:moveTo>
                  <a:pt x="3166" y="4205"/>
                </a:moveTo>
                <a:cubicBezTo>
                  <a:pt x="3166" y="3460"/>
                  <a:pt x="4038" y="3327"/>
                  <a:pt x="4038" y="3037"/>
                </a:cubicBezTo>
                <a:cubicBezTo>
                  <a:pt x="4038" y="2895"/>
                  <a:pt x="3925" y="2836"/>
                  <a:pt x="3821" y="2836"/>
                </a:cubicBezTo>
                <a:cubicBezTo>
                  <a:pt x="3629" y="2836"/>
                  <a:pt x="3522" y="3051"/>
                  <a:pt x="3522" y="3051"/>
                </a:cubicBezTo>
                <a:lnTo>
                  <a:pt x="3155" y="2805"/>
                </a:lnTo>
                <a:cubicBezTo>
                  <a:pt x="3155" y="2805"/>
                  <a:pt x="3341" y="2370"/>
                  <a:pt x="3866" y="2370"/>
                </a:cubicBezTo>
                <a:cubicBezTo>
                  <a:pt x="4196" y="2370"/>
                  <a:pt x="4555" y="2560"/>
                  <a:pt x="4555" y="2989"/>
                </a:cubicBezTo>
                <a:cubicBezTo>
                  <a:pt x="4555" y="3618"/>
                  <a:pt x="3742" y="3739"/>
                  <a:pt x="3728" y="3999"/>
                </a:cubicBezTo>
                <a:lnTo>
                  <a:pt x="4586" y="3999"/>
                </a:lnTo>
                <a:lnTo>
                  <a:pt x="4586" y="4422"/>
                </a:lnTo>
                <a:lnTo>
                  <a:pt x="3189" y="4422"/>
                </a:lnTo>
                <a:cubicBezTo>
                  <a:pt x="3174" y="4343"/>
                  <a:pt x="3166" y="4273"/>
                  <a:pt x="3166" y="4205"/>
                </a:cubicBezTo>
                <a:close/>
                <a:moveTo>
                  <a:pt x="4792" y="3635"/>
                </a:moveTo>
                <a:lnTo>
                  <a:pt x="5571" y="2404"/>
                </a:lnTo>
                <a:lnTo>
                  <a:pt x="6175" y="2404"/>
                </a:lnTo>
                <a:lnTo>
                  <a:pt x="6175" y="3525"/>
                </a:lnTo>
                <a:lnTo>
                  <a:pt x="6415" y="3525"/>
                </a:lnTo>
                <a:lnTo>
                  <a:pt x="6415" y="3934"/>
                </a:lnTo>
                <a:lnTo>
                  <a:pt x="6175" y="3934"/>
                </a:lnTo>
                <a:lnTo>
                  <a:pt x="6175" y="4422"/>
                </a:lnTo>
                <a:lnTo>
                  <a:pt x="5687" y="4422"/>
                </a:lnTo>
                <a:lnTo>
                  <a:pt x="5687" y="3934"/>
                </a:lnTo>
                <a:lnTo>
                  <a:pt x="4792" y="3934"/>
                </a:lnTo>
                <a:lnTo>
                  <a:pt x="4792" y="3635"/>
                </a:lnTo>
                <a:lnTo>
                  <a:pt x="4792" y="3635"/>
                </a:lnTo>
                <a:close/>
                <a:moveTo>
                  <a:pt x="5687" y="3525"/>
                </a:moveTo>
                <a:lnTo>
                  <a:pt x="5687" y="3073"/>
                </a:lnTo>
                <a:cubicBezTo>
                  <a:pt x="5687" y="2963"/>
                  <a:pt x="5704" y="2847"/>
                  <a:pt x="5704" y="2847"/>
                </a:cubicBezTo>
                <a:lnTo>
                  <a:pt x="5698" y="2847"/>
                </a:lnTo>
                <a:cubicBezTo>
                  <a:pt x="5698" y="2847"/>
                  <a:pt x="5656" y="2972"/>
                  <a:pt x="5599" y="3056"/>
                </a:cubicBezTo>
                <a:lnTo>
                  <a:pt x="5295" y="3519"/>
                </a:lnTo>
                <a:lnTo>
                  <a:pt x="5295" y="3525"/>
                </a:lnTo>
                <a:lnTo>
                  <a:pt x="5687" y="3525"/>
                </a:lnTo>
                <a:lnTo>
                  <a:pt x="5687" y="3525"/>
                </a:lnTo>
                <a:close/>
              </a:path>
            </a:pathLst>
          </a:custGeom>
          <a:solidFill>
            <a:srgbClr val="4E758E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sz="1600"/>
          </a:p>
        </p:txBody>
      </p:sp>
      <p:sp>
        <p:nvSpPr>
          <p:cNvPr id="11" name="iṥlidè">
            <a:extLst>
              <a:ext uri="{FF2B5EF4-FFF2-40B4-BE49-F238E27FC236}">
                <a16:creationId xmlns="" xmlns:a16="http://schemas.microsoft.com/office/drawing/2014/main" id="{96558090-E799-47DE-A48B-0A4B320D6E58}"/>
              </a:ext>
            </a:extLst>
          </p:cNvPr>
          <p:cNvSpPr/>
          <p:nvPr/>
        </p:nvSpPr>
        <p:spPr>
          <a:xfrm>
            <a:off x="4377677" y="3239569"/>
            <a:ext cx="554232" cy="554230"/>
          </a:xfrm>
          <a:prstGeom prst="ellipse">
            <a:avLst/>
          </a:prstGeom>
          <a:noFill/>
          <a:ln w="3175" cap="rnd">
            <a:solidFill>
              <a:srgbClr val="4E758E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íşḷïḍè">
            <a:extLst>
              <a:ext uri="{FF2B5EF4-FFF2-40B4-BE49-F238E27FC236}">
                <a16:creationId xmlns="" xmlns:a16="http://schemas.microsoft.com/office/drawing/2014/main" id="{903B63F1-8C08-4C04-949D-9453BB23F030}"/>
              </a:ext>
            </a:extLst>
          </p:cNvPr>
          <p:cNvSpPr/>
          <p:nvPr/>
        </p:nvSpPr>
        <p:spPr bwMode="auto">
          <a:xfrm>
            <a:off x="4471836" y="3345310"/>
            <a:ext cx="365916" cy="342747"/>
          </a:xfrm>
          <a:custGeom>
            <a:avLst/>
            <a:gdLst>
              <a:gd name="T0" fmla="*/ 4791 w 8427"/>
              <a:gd name="T1" fmla="*/ 0 h 7905"/>
              <a:gd name="T2" fmla="*/ 1815 w 8427"/>
              <a:gd name="T3" fmla="*/ 1550 h 7905"/>
              <a:gd name="T4" fmla="*/ 2213 w 8427"/>
              <a:gd name="T5" fmla="*/ 1918 h 7905"/>
              <a:gd name="T6" fmla="*/ 4418 w 8427"/>
              <a:gd name="T7" fmla="*/ 557 h 7905"/>
              <a:gd name="T8" fmla="*/ 4791 w 8427"/>
              <a:gd name="T9" fmla="*/ 1189 h 7905"/>
              <a:gd name="T10" fmla="*/ 5164 w 8427"/>
              <a:gd name="T11" fmla="*/ 557 h 7905"/>
              <a:gd name="T12" fmla="*/ 7870 w 8427"/>
              <a:gd name="T13" fmla="*/ 3263 h 7905"/>
              <a:gd name="T14" fmla="*/ 7238 w 8427"/>
              <a:gd name="T15" fmla="*/ 3636 h 7905"/>
              <a:gd name="T16" fmla="*/ 7870 w 8427"/>
              <a:gd name="T17" fmla="*/ 4009 h 7905"/>
              <a:gd name="T18" fmla="*/ 6448 w 8427"/>
              <a:gd name="T19" fmla="*/ 6254 h 7905"/>
              <a:gd name="T20" fmla="*/ 6529 w 8427"/>
              <a:gd name="T21" fmla="*/ 6597 h 7905"/>
              <a:gd name="T22" fmla="*/ 6506 w 8427"/>
              <a:gd name="T23" fmla="*/ 6841 h 7905"/>
              <a:gd name="T24" fmla="*/ 8427 w 8427"/>
              <a:gd name="T25" fmla="*/ 3636 h 7905"/>
              <a:gd name="T26" fmla="*/ 4791 w 8427"/>
              <a:gd name="T27" fmla="*/ 0 h 7905"/>
              <a:gd name="T28" fmla="*/ 5719 w 8427"/>
              <a:gd name="T29" fmla="*/ 5988 h 7905"/>
              <a:gd name="T30" fmla="*/ 4266 w 8427"/>
              <a:gd name="T31" fmla="*/ 6026 h 7905"/>
              <a:gd name="T32" fmla="*/ 2748 w 8427"/>
              <a:gd name="T33" fmla="*/ 5157 h 7905"/>
              <a:gd name="T34" fmla="*/ 1879 w 8427"/>
              <a:gd name="T35" fmla="*/ 3639 h 7905"/>
              <a:gd name="T36" fmla="*/ 1917 w 8427"/>
              <a:gd name="T37" fmla="*/ 2186 h 7905"/>
              <a:gd name="T38" fmla="*/ 426 w 8427"/>
              <a:gd name="T39" fmla="*/ 2360 h 7905"/>
              <a:gd name="T40" fmla="*/ 1969 w 8427"/>
              <a:gd name="T41" fmla="*/ 5936 h 7905"/>
              <a:gd name="T42" fmla="*/ 5545 w 8427"/>
              <a:gd name="T43" fmla="*/ 7480 h 7905"/>
              <a:gd name="T44" fmla="*/ 5719 w 8427"/>
              <a:gd name="T45" fmla="*/ 5988 h 7905"/>
              <a:gd name="T46" fmla="*/ 3166 w 8427"/>
              <a:gd name="T47" fmla="*/ 4205 h 7905"/>
              <a:gd name="T48" fmla="*/ 4038 w 8427"/>
              <a:gd name="T49" fmla="*/ 3037 h 7905"/>
              <a:gd name="T50" fmla="*/ 3821 w 8427"/>
              <a:gd name="T51" fmla="*/ 2836 h 7905"/>
              <a:gd name="T52" fmla="*/ 3522 w 8427"/>
              <a:gd name="T53" fmla="*/ 3051 h 7905"/>
              <a:gd name="T54" fmla="*/ 3155 w 8427"/>
              <a:gd name="T55" fmla="*/ 2805 h 7905"/>
              <a:gd name="T56" fmla="*/ 3866 w 8427"/>
              <a:gd name="T57" fmla="*/ 2370 h 7905"/>
              <a:gd name="T58" fmla="*/ 4555 w 8427"/>
              <a:gd name="T59" fmla="*/ 2989 h 7905"/>
              <a:gd name="T60" fmla="*/ 3728 w 8427"/>
              <a:gd name="T61" fmla="*/ 3999 h 7905"/>
              <a:gd name="T62" fmla="*/ 4586 w 8427"/>
              <a:gd name="T63" fmla="*/ 3999 h 7905"/>
              <a:gd name="T64" fmla="*/ 4586 w 8427"/>
              <a:gd name="T65" fmla="*/ 4422 h 7905"/>
              <a:gd name="T66" fmla="*/ 3189 w 8427"/>
              <a:gd name="T67" fmla="*/ 4422 h 7905"/>
              <a:gd name="T68" fmla="*/ 3166 w 8427"/>
              <a:gd name="T69" fmla="*/ 4205 h 7905"/>
              <a:gd name="T70" fmla="*/ 4792 w 8427"/>
              <a:gd name="T71" fmla="*/ 3635 h 7905"/>
              <a:gd name="T72" fmla="*/ 5571 w 8427"/>
              <a:gd name="T73" fmla="*/ 2404 h 7905"/>
              <a:gd name="T74" fmla="*/ 6175 w 8427"/>
              <a:gd name="T75" fmla="*/ 2404 h 7905"/>
              <a:gd name="T76" fmla="*/ 6175 w 8427"/>
              <a:gd name="T77" fmla="*/ 3525 h 7905"/>
              <a:gd name="T78" fmla="*/ 6415 w 8427"/>
              <a:gd name="T79" fmla="*/ 3525 h 7905"/>
              <a:gd name="T80" fmla="*/ 6415 w 8427"/>
              <a:gd name="T81" fmla="*/ 3934 h 7905"/>
              <a:gd name="T82" fmla="*/ 6175 w 8427"/>
              <a:gd name="T83" fmla="*/ 3934 h 7905"/>
              <a:gd name="T84" fmla="*/ 6175 w 8427"/>
              <a:gd name="T85" fmla="*/ 4422 h 7905"/>
              <a:gd name="T86" fmla="*/ 5687 w 8427"/>
              <a:gd name="T87" fmla="*/ 4422 h 7905"/>
              <a:gd name="T88" fmla="*/ 5687 w 8427"/>
              <a:gd name="T89" fmla="*/ 3934 h 7905"/>
              <a:gd name="T90" fmla="*/ 4792 w 8427"/>
              <a:gd name="T91" fmla="*/ 3934 h 7905"/>
              <a:gd name="T92" fmla="*/ 4792 w 8427"/>
              <a:gd name="T93" fmla="*/ 3635 h 7905"/>
              <a:gd name="T94" fmla="*/ 4792 w 8427"/>
              <a:gd name="T95" fmla="*/ 3635 h 7905"/>
              <a:gd name="T96" fmla="*/ 5687 w 8427"/>
              <a:gd name="T97" fmla="*/ 3525 h 7905"/>
              <a:gd name="T98" fmla="*/ 5687 w 8427"/>
              <a:gd name="T99" fmla="*/ 3073 h 7905"/>
              <a:gd name="T100" fmla="*/ 5704 w 8427"/>
              <a:gd name="T101" fmla="*/ 2847 h 7905"/>
              <a:gd name="T102" fmla="*/ 5698 w 8427"/>
              <a:gd name="T103" fmla="*/ 2847 h 7905"/>
              <a:gd name="T104" fmla="*/ 5599 w 8427"/>
              <a:gd name="T105" fmla="*/ 3056 h 7905"/>
              <a:gd name="T106" fmla="*/ 5295 w 8427"/>
              <a:gd name="T107" fmla="*/ 3519 h 7905"/>
              <a:gd name="T108" fmla="*/ 5295 w 8427"/>
              <a:gd name="T109" fmla="*/ 3525 h 7905"/>
              <a:gd name="T110" fmla="*/ 5687 w 8427"/>
              <a:gd name="T111" fmla="*/ 3525 h 7905"/>
              <a:gd name="T112" fmla="*/ 5687 w 8427"/>
              <a:gd name="T113" fmla="*/ 3525 h 7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427" h="7905">
                <a:moveTo>
                  <a:pt x="4791" y="0"/>
                </a:moveTo>
                <a:cubicBezTo>
                  <a:pt x="3562" y="0"/>
                  <a:pt x="2474" y="614"/>
                  <a:pt x="1815" y="1550"/>
                </a:cubicBezTo>
                <a:cubicBezTo>
                  <a:pt x="1952" y="1639"/>
                  <a:pt x="2085" y="1761"/>
                  <a:pt x="2213" y="1918"/>
                </a:cubicBezTo>
                <a:cubicBezTo>
                  <a:pt x="2704" y="1183"/>
                  <a:pt x="3499" y="668"/>
                  <a:pt x="4418" y="557"/>
                </a:cubicBezTo>
                <a:lnTo>
                  <a:pt x="4791" y="1189"/>
                </a:lnTo>
                <a:lnTo>
                  <a:pt x="5164" y="557"/>
                </a:lnTo>
                <a:cubicBezTo>
                  <a:pt x="6577" y="727"/>
                  <a:pt x="7700" y="1850"/>
                  <a:pt x="7870" y="3263"/>
                </a:cubicBezTo>
                <a:lnTo>
                  <a:pt x="7238" y="3636"/>
                </a:lnTo>
                <a:lnTo>
                  <a:pt x="7870" y="4009"/>
                </a:lnTo>
                <a:cubicBezTo>
                  <a:pt x="7756" y="4954"/>
                  <a:pt x="7215" y="5767"/>
                  <a:pt x="6448" y="6254"/>
                </a:cubicBezTo>
                <a:cubicBezTo>
                  <a:pt x="6497" y="6366"/>
                  <a:pt x="6524" y="6480"/>
                  <a:pt x="6529" y="6597"/>
                </a:cubicBezTo>
                <a:cubicBezTo>
                  <a:pt x="6533" y="6683"/>
                  <a:pt x="6524" y="6764"/>
                  <a:pt x="6506" y="6841"/>
                </a:cubicBezTo>
                <a:cubicBezTo>
                  <a:pt x="7648" y="6227"/>
                  <a:pt x="8427" y="5021"/>
                  <a:pt x="8427" y="3636"/>
                </a:cubicBezTo>
                <a:cubicBezTo>
                  <a:pt x="8427" y="1631"/>
                  <a:pt x="6796" y="0"/>
                  <a:pt x="4791" y="0"/>
                </a:cubicBezTo>
                <a:close/>
                <a:moveTo>
                  <a:pt x="5719" y="5988"/>
                </a:moveTo>
                <a:cubicBezTo>
                  <a:pt x="4881" y="5315"/>
                  <a:pt x="4646" y="5646"/>
                  <a:pt x="4266" y="6026"/>
                </a:cubicBezTo>
                <a:cubicBezTo>
                  <a:pt x="4000" y="6292"/>
                  <a:pt x="3328" y="5737"/>
                  <a:pt x="2748" y="5157"/>
                </a:cubicBezTo>
                <a:cubicBezTo>
                  <a:pt x="2168" y="4576"/>
                  <a:pt x="1614" y="3905"/>
                  <a:pt x="1879" y="3639"/>
                </a:cubicBezTo>
                <a:cubicBezTo>
                  <a:pt x="2259" y="3259"/>
                  <a:pt x="2590" y="3024"/>
                  <a:pt x="1917" y="2186"/>
                </a:cubicBezTo>
                <a:cubicBezTo>
                  <a:pt x="1243" y="1348"/>
                  <a:pt x="794" y="1992"/>
                  <a:pt x="426" y="2360"/>
                </a:cubicBezTo>
                <a:cubicBezTo>
                  <a:pt x="0" y="2785"/>
                  <a:pt x="403" y="4370"/>
                  <a:pt x="1969" y="5936"/>
                </a:cubicBezTo>
                <a:cubicBezTo>
                  <a:pt x="3535" y="7502"/>
                  <a:pt x="5120" y="7905"/>
                  <a:pt x="5545" y="7480"/>
                </a:cubicBezTo>
                <a:cubicBezTo>
                  <a:pt x="5913" y="7111"/>
                  <a:pt x="6557" y="6662"/>
                  <a:pt x="5719" y="5988"/>
                </a:cubicBezTo>
                <a:close/>
                <a:moveTo>
                  <a:pt x="3166" y="4205"/>
                </a:moveTo>
                <a:cubicBezTo>
                  <a:pt x="3166" y="3460"/>
                  <a:pt x="4038" y="3327"/>
                  <a:pt x="4038" y="3037"/>
                </a:cubicBezTo>
                <a:cubicBezTo>
                  <a:pt x="4038" y="2895"/>
                  <a:pt x="3925" y="2836"/>
                  <a:pt x="3821" y="2836"/>
                </a:cubicBezTo>
                <a:cubicBezTo>
                  <a:pt x="3629" y="2836"/>
                  <a:pt x="3522" y="3051"/>
                  <a:pt x="3522" y="3051"/>
                </a:cubicBezTo>
                <a:lnTo>
                  <a:pt x="3155" y="2805"/>
                </a:lnTo>
                <a:cubicBezTo>
                  <a:pt x="3155" y="2805"/>
                  <a:pt x="3341" y="2370"/>
                  <a:pt x="3866" y="2370"/>
                </a:cubicBezTo>
                <a:cubicBezTo>
                  <a:pt x="4196" y="2370"/>
                  <a:pt x="4555" y="2560"/>
                  <a:pt x="4555" y="2989"/>
                </a:cubicBezTo>
                <a:cubicBezTo>
                  <a:pt x="4555" y="3618"/>
                  <a:pt x="3742" y="3739"/>
                  <a:pt x="3728" y="3999"/>
                </a:cubicBezTo>
                <a:lnTo>
                  <a:pt x="4586" y="3999"/>
                </a:lnTo>
                <a:lnTo>
                  <a:pt x="4586" y="4422"/>
                </a:lnTo>
                <a:lnTo>
                  <a:pt x="3189" y="4422"/>
                </a:lnTo>
                <a:cubicBezTo>
                  <a:pt x="3174" y="4343"/>
                  <a:pt x="3166" y="4273"/>
                  <a:pt x="3166" y="4205"/>
                </a:cubicBezTo>
                <a:close/>
                <a:moveTo>
                  <a:pt x="4792" y="3635"/>
                </a:moveTo>
                <a:lnTo>
                  <a:pt x="5571" y="2404"/>
                </a:lnTo>
                <a:lnTo>
                  <a:pt x="6175" y="2404"/>
                </a:lnTo>
                <a:lnTo>
                  <a:pt x="6175" y="3525"/>
                </a:lnTo>
                <a:lnTo>
                  <a:pt x="6415" y="3525"/>
                </a:lnTo>
                <a:lnTo>
                  <a:pt x="6415" y="3934"/>
                </a:lnTo>
                <a:lnTo>
                  <a:pt x="6175" y="3934"/>
                </a:lnTo>
                <a:lnTo>
                  <a:pt x="6175" y="4422"/>
                </a:lnTo>
                <a:lnTo>
                  <a:pt x="5687" y="4422"/>
                </a:lnTo>
                <a:lnTo>
                  <a:pt x="5687" y="3934"/>
                </a:lnTo>
                <a:lnTo>
                  <a:pt x="4792" y="3934"/>
                </a:lnTo>
                <a:lnTo>
                  <a:pt x="4792" y="3635"/>
                </a:lnTo>
                <a:lnTo>
                  <a:pt x="4792" y="3635"/>
                </a:lnTo>
                <a:close/>
                <a:moveTo>
                  <a:pt x="5687" y="3525"/>
                </a:moveTo>
                <a:lnTo>
                  <a:pt x="5687" y="3073"/>
                </a:lnTo>
                <a:cubicBezTo>
                  <a:pt x="5687" y="2963"/>
                  <a:pt x="5704" y="2847"/>
                  <a:pt x="5704" y="2847"/>
                </a:cubicBezTo>
                <a:lnTo>
                  <a:pt x="5698" y="2847"/>
                </a:lnTo>
                <a:cubicBezTo>
                  <a:pt x="5698" y="2847"/>
                  <a:pt x="5656" y="2972"/>
                  <a:pt x="5599" y="3056"/>
                </a:cubicBezTo>
                <a:lnTo>
                  <a:pt x="5295" y="3519"/>
                </a:lnTo>
                <a:lnTo>
                  <a:pt x="5295" y="3525"/>
                </a:lnTo>
                <a:lnTo>
                  <a:pt x="5687" y="3525"/>
                </a:lnTo>
                <a:lnTo>
                  <a:pt x="5687" y="3525"/>
                </a:lnTo>
                <a:close/>
              </a:path>
            </a:pathLst>
          </a:custGeom>
          <a:solidFill>
            <a:srgbClr val="4E758E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sz="1600"/>
          </a:p>
        </p:txBody>
      </p:sp>
      <p:sp>
        <p:nvSpPr>
          <p:cNvPr id="13" name="ïṩľîḑe">
            <a:extLst>
              <a:ext uri="{FF2B5EF4-FFF2-40B4-BE49-F238E27FC236}">
                <a16:creationId xmlns="" xmlns:a16="http://schemas.microsoft.com/office/drawing/2014/main" id="{BED0D1F3-187A-490C-81CA-4ABB4950FBE9}"/>
              </a:ext>
            </a:extLst>
          </p:cNvPr>
          <p:cNvSpPr/>
          <p:nvPr/>
        </p:nvSpPr>
        <p:spPr>
          <a:xfrm>
            <a:off x="6890655" y="3239569"/>
            <a:ext cx="554232" cy="554230"/>
          </a:xfrm>
          <a:prstGeom prst="ellipse">
            <a:avLst/>
          </a:prstGeom>
          <a:noFill/>
          <a:ln w="3175" cap="rnd">
            <a:solidFill>
              <a:srgbClr val="FE9903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îṧlíḋe">
            <a:extLst>
              <a:ext uri="{FF2B5EF4-FFF2-40B4-BE49-F238E27FC236}">
                <a16:creationId xmlns="" xmlns:a16="http://schemas.microsoft.com/office/drawing/2014/main" id="{FB0EC587-14B9-4FA2-954D-6553496A2B6D}"/>
              </a:ext>
            </a:extLst>
          </p:cNvPr>
          <p:cNvSpPr/>
          <p:nvPr/>
        </p:nvSpPr>
        <p:spPr bwMode="auto">
          <a:xfrm>
            <a:off x="6984814" y="3345310"/>
            <a:ext cx="365916" cy="342747"/>
          </a:xfrm>
          <a:custGeom>
            <a:avLst/>
            <a:gdLst>
              <a:gd name="T0" fmla="*/ 4791 w 8427"/>
              <a:gd name="T1" fmla="*/ 0 h 7905"/>
              <a:gd name="T2" fmla="*/ 1815 w 8427"/>
              <a:gd name="T3" fmla="*/ 1550 h 7905"/>
              <a:gd name="T4" fmla="*/ 2213 w 8427"/>
              <a:gd name="T5" fmla="*/ 1918 h 7905"/>
              <a:gd name="T6" fmla="*/ 4418 w 8427"/>
              <a:gd name="T7" fmla="*/ 557 h 7905"/>
              <a:gd name="T8" fmla="*/ 4791 w 8427"/>
              <a:gd name="T9" fmla="*/ 1189 h 7905"/>
              <a:gd name="T10" fmla="*/ 5164 w 8427"/>
              <a:gd name="T11" fmla="*/ 557 h 7905"/>
              <a:gd name="T12" fmla="*/ 7870 w 8427"/>
              <a:gd name="T13" fmla="*/ 3263 h 7905"/>
              <a:gd name="T14" fmla="*/ 7238 w 8427"/>
              <a:gd name="T15" fmla="*/ 3636 h 7905"/>
              <a:gd name="T16" fmla="*/ 7870 w 8427"/>
              <a:gd name="T17" fmla="*/ 4009 h 7905"/>
              <a:gd name="T18" fmla="*/ 6448 w 8427"/>
              <a:gd name="T19" fmla="*/ 6254 h 7905"/>
              <a:gd name="T20" fmla="*/ 6529 w 8427"/>
              <a:gd name="T21" fmla="*/ 6597 h 7905"/>
              <a:gd name="T22" fmla="*/ 6506 w 8427"/>
              <a:gd name="T23" fmla="*/ 6841 h 7905"/>
              <a:gd name="T24" fmla="*/ 8427 w 8427"/>
              <a:gd name="T25" fmla="*/ 3636 h 7905"/>
              <a:gd name="T26" fmla="*/ 4791 w 8427"/>
              <a:gd name="T27" fmla="*/ 0 h 7905"/>
              <a:gd name="T28" fmla="*/ 5719 w 8427"/>
              <a:gd name="T29" fmla="*/ 5988 h 7905"/>
              <a:gd name="T30" fmla="*/ 4266 w 8427"/>
              <a:gd name="T31" fmla="*/ 6026 h 7905"/>
              <a:gd name="T32" fmla="*/ 2748 w 8427"/>
              <a:gd name="T33" fmla="*/ 5157 h 7905"/>
              <a:gd name="T34" fmla="*/ 1879 w 8427"/>
              <a:gd name="T35" fmla="*/ 3639 h 7905"/>
              <a:gd name="T36" fmla="*/ 1917 w 8427"/>
              <a:gd name="T37" fmla="*/ 2186 h 7905"/>
              <a:gd name="T38" fmla="*/ 426 w 8427"/>
              <a:gd name="T39" fmla="*/ 2360 h 7905"/>
              <a:gd name="T40" fmla="*/ 1969 w 8427"/>
              <a:gd name="T41" fmla="*/ 5936 h 7905"/>
              <a:gd name="T42" fmla="*/ 5545 w 8427"/>
              <a:gd name="T43" fmla="*/ 7480 h 7905"/>
              <a:gd name="T44" fmla="*/ 5719 w 8427"/>
              <a:gd name="T45" fmla="*/ 5988 h 7905"/>
              <a:gd name="T46" fmla="*/ 3166 w 8427"/>
              <a:gd name="T47" fmla="*/ 4205 h 7905"/>
              <a:gd name="T48" fmla="*/ 4038 w 8427"/>
              <a:gd name="T49" fmla="*/ 3037 h 7905"/>
              <a:gd name="T50" fmla="*/ 3821 w 8427"/>
              <a:gd name="T51" fmla="*/ 2836 h 7905"/>
              <a:gd name="T52" fmla="*/ 3522 w 8427"/>
              <a:gd name="T53" fmla="*/ 3051 h 7905"/>
              <a:gd name="T54" fmla="*/ 3155 w 8427"/>
              <a:gd name="T55" fmla="*/ 2805 h 7905"/>
              <a:gd name="T56" fmla="*/ 3866 w 8427"/>
              <a:gd name="T57" fmla="*/ 2370 h 7905"/>
              <a:gd name="T58" fmla="*/ 4555 w 8427"/>
              <a:gd name="T59" fmla="*/ 2989 h 7905"/>
              <a:gd name="T60" fmla="*/ 3728 w 8427"/>
              <a:gd name="T61" fmla="*/ 3999 h 7905"/>
              <a:gd name="T62" fmla="*/ 4586 w 8427"/>
              <a:gd name="T63" fmla="*/ 3999 h 7905"/>
              <a:gd name="T64" fmla="*/ 4586 w 8427"/>
              <a:gd name="T65" fmla="*/ 4422 h 7905"/>
              <a:gd name="T66" fmla="*/ 3189 w 8427"/>
              <a:gd name="T67" fmla="*/ 4422 h 7905"/>
              <a:gd name="T68" fmla="*/ 3166 w 8427"/>
              <a:gd name="T69" fmla="*/ 4205 h 7905"/>
              <a:gd name="T70" fmla="*/ 4792 w 8427"/>
              <a:gd name="T71" fmla="*/ 3635 h 7905"/>
              <a:gd name="T72" fmla="*/ 5571 w 8427"/>
              <a:gd name="T73" fmla="*/ 2404 h 7905"/>
              <a:gd name="T74" fmla="*/ 6175 w 8427"/>
              <a:gd name="T75" fmla="*/ 2404 h 7905"/>
              <a:gd name="T76" fmla="*/ 6175 w 8427"/>
              <a:gd name="T77" fmla="*/ 3525 h 7905"/>
              <a:gd name="T78" fmla="*/ 6415 w 8427"/>
              <a:gd name="T79" fmla="*/ 3525 h 7905"/>
              <a:gd name="T80" fmla="*/ 6415 w 8427"/>
              <a:gd name="T81" fmla="*/ 3934 h 7905"/>
              <a:gd name="T82" fmla="*/ 6175 w 8427"/>
              <a:gd name="T83" fmla="*/ 3934 h 7905"/>
              <a:gd name="T84" fmla="*/ 6175 w 8427"/>
              <a:gd name="T85" fmla="*/ 4422 h 7905"/>
              <a:gd name="T86" fmla="*/ 5687 w 8427"/>
              <a:gd name="T87" fmla="*/ 4422 h 7905"/>
              <a:gd name="T88" fmla="*/ 5687 w 8427"/>
              <a:gd name="T89" fmla="*/ 3934 h 7905"/>
              <a:gd name="T90" fmla="*/ 4792 w 8427"/>
              <a:gd name="T91" fmla="*/ 3934 h 7905"/>
              <a:gd name="T92" fmla="*/ 4792 w 8427"/>
              <a:gd name="T93" fmla="*/ 3635 h 7905"/>
              <a:gd name="T94" fmla="*/ 4792 w 8427"/>
              <a:gd name="T95" fmla="*/ 3635 h 7905"/>
              <a:gd name="T96" fmla="*/ 5687 w 8427"/>
              <a:gd name="T97" fmla="*/ 3525 h 7905"/>
              <a:gd name="T98" fmla="*/ 5687 w 8427"/>
              <a:gd name="T99" fmla="*/ 3073 h 7905"/>
              <a:gd name="T100" fmla="*/ 5704 w 8427"/>
              <a:gd name="T101" fmla="*/ 2847 h 7905"/>
              <a:gd name="T102" fmla="*/ 5698 w 8427"/>
              <a:gd name="T103" fmla="*/ 2847 h 7905"/>
              <a:gd name="T104" fmla="*/ 5599 w 8427"/>
              <a:gd name="T105" fmla="*/ 3056 h 7905"/>
              <a:gd name="T106" fmla="*/ 5295 w 8427"/>
              <a:gd name="T107" fmla="*/ 3519 h 7905"/>
              <a:gd name="T108" fmla="*/ 5295 w 8427"/>
              <a:gd name="T109" fmla="*/ 3525 h 7905"/>
              <a:gd name="T110" fmla="*/ 5687 w 8427"/>
              <a:gd name="T111" fmla="*/ 3525 h 7905"/>
              <a:gd name="T112" fmla="*/ 5687 w 8427"/>
              <a:gd name="T113" fmla="*/ 3525 h 7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427" h="7905">
                <a:moveTo>
                  <a:pt x="4791" y="0"/>
                </a:moveTo>
                <a:cubicBezTo>
                  <a:pt x="3562" y="0"/>
                  <a:pt x="2474" y="614"/>
                  <a:pt x="1815" y="1550"/>
                </a:cubicBezTo>
                <a:cubicBezTo>
                  <a:pt x="1952" y="1639"/>
                  <a:pt x="2085" y="1761"/>
                  <a:pt x="2213" y="1918"/>
                </a:cubicBezTo>
                <a:cubicBezTo>
                  <a:pt x="2704" y="1183"/>
                  <a:pt x="3499" y="668"/>
                  <a:pt x="4418" y="557"/>
                </a:cubicBezTo>
                <a:lnTo>
                  <a:pt x="4791" y="1189"/>
                </a:lnTo>
                <a:lnTo>
                  <a:pt x="5164" y="557"/>
                </a:lnTo>
                <a:cubicBezTo>
                  <a:pt x="6577" y="727"/>
                  <a:pt x="7700" y="1850"/>
                  <a:pt x="7870" y="3263"/>
                </a:cubicBezTo>
                <a:lnTo>
                  <a:pt x="7238" y="3636"/>
                </a:lnTo>
                <a:lnTo>
                  <a:pt x="7870" y="4009"/>
                </a:lnTo>
                <a:cubicBezTo>
                  <a:pt x="7756" y="4954"/>
                  <a:pt x="7215" y="5767"/>
                  <a:pt x="6448" y="6254"/>
                </a:cubicBezTo>
                <a:cubicBezTo>
                  <a:pt x="6497" y="6366"/>
                  <a:pt x="6524" y="6480"/>
                  <a:pt x="6529" y="6597"/>
                </a:cubicBezTo>
                <a:cubicBezTo>
                  <a:pt x="6533" y="6683"/>
                  <a:pt x="6524" y="6764"/>
                  <a:pt x="6506" y="6841"/>
                </a:cubicBezTo>
                <a:cubicBezTo>
                  <a:pt x="7648" y="6227"/>
                  <a:pt x="8427" y="5021"/>
                  <a:pt x="8427" y="3636"/>
                </a:cubicBezTo>
                <a:cubicBezTo>
                  <a:pt x="8427" y="1631"/>
                  <a:pt x="6796" y="0"/>
                  <a:pt x="4791" y="0"/>
                </a:cubicBezTo>
                <a:close/>
                <a:moveTo>
                  <a:pt x="5719" y="5988"/>
                </a:moveTo>
                <a:cubicBezTo>
                  <a:pt x="4881" y="5315"/>
                  <a:pt x="4646" y="5646"/>
                  <a:pt x="4266" y="6026"/>
                </a:cubicBezTo>
                <a:cubicBezTo>
                  <a:pt x="4000" y="6292"/>
                  <a:pt x="3328" y="5737"/>
                  <a:pt x="2748" y="5157"/>
                </a:cubicBezTo>
                <a:cubicBezTo>
                  <a:pt x="2168" y="4576"/>
                  <a:pt x="1614" y="3905"/>
                  <a:pt x="1879" y="3639"/>
                </a:cubicBezTo>
                <a:cubicBezTo>
                  <a:pt x="2259" y="3259"/>
                  <a:pt x="2590" y="3024"/>
                  <a:pt x="1917" y="2186"/>
                </a:cubicBezTo>
                <a:cubicBezTo>
                  <a:pt x="1243" y="1348"/>
                  <a:pt x="794" y="1992"/>
                  <a:pt x="426" y="2360"/>
                </a:cubicBezTo>
                <a:cubicBezTo>
                  <a:pt x="0" y="2785"/>
                  <a:pt x="403" y="4370"/>
                  <a:pt x="1969" y="5936"/>
                </a:cubicBezTo>
                <a:cubicBezTo>
                  <a:pt x="3535" y="7502"/>
                  <a:pt x="5120" y="7905"/>
                  <a:pt x="5545" y="7480"/>
                </a:cubicBezTo>
                <a:cubicBezTo>
                  <a:pt x="5913" y="7111"/>
                  <a:pt x="6557" y="6662"/>
                  <a:pt x="5719" y="5988"/>
                </a:cubicBezTo>
                <a:close/>
                <a:moveTo>
                  <a:pt x="3166" y="4205"/>
                </a:moveTo>
                <a:cubicBezTo>
                  <a:pt x="3166" y="3460"/>
                  <a:pt x="4038" y="3327"/>
                  <a:pt x="4038" y="3037"/>
                </a:cubicBezTo>
                <a:cubicBezTo>
                  <a:pt x="4038" y="2895"/>
                  <a:pt x="3925" y="2836"/>
                  <a:pt x="3821" y="2836"/>
                </a:cubicBezTo>
                <a:cubicBezTo>
                  <a:pt x="3629" y="2836"/>
                  <a:pt x="3522" y="3051"/>
                  <a:pt x="3522" y="3051"/>
                </a:cubicBezTo>
                <a:lnTo>
                  <a:pt x="3155" y="2805"/>
                </a:lnTo>
                <a:cubicBezTo>
                  <a:pt x="3155" y="2805"/>
                  <a:pt x="3341" y="2370"/>
                  <a:pt x="3866" y="2370"/>
                </a:cubicBezTo>
                <a:cubicBezTo>
                  <a:pt x="4196" y="2370"/>
                  <a:pt x="4555" y="2560"/>
                  <a:pt x="4555" y="2989"/>
                </a:cubicBezTo>
                <a:cubicBezTo>
                  <a:pt x="4555" y="3618"/>
                  <a:pt x="3742" y="3739"/>
                  <a:pt x="3728" y="3999"/>
                </a:cubicBezTo>
                <a:lnTo>
                  <a:pt x="4586" y="3999"/>
                </a:lnTo>
                <a:lnTo>
                  <a:pt x="4586" y="4422"/>
                </a:lnTo>
                <a:lnTo>
                  <a:pt x="3189" y="4422"/>
                </a:lnTo>
                <a:cubicBezTo>
                  <a:pt x="3174" y="4343"/>
                  <a:pt x="3166" y="4273"/>
                  <a:pt x="3166" y="4205"/>
                </a:cubicBezTo>
                <a:close/>
                <a:moveTo>
                  <a:pt x="4792" y="3635"/>
                </a:moveTo>
                <a:lnTo>
                  <a:pt x="5571" y="2404"/>
                </a:lnTo>
                <a:lnTo>
                  <a:pt x="6175" y="2404"/>
                </a:lnTo>
                <a:lnTo>
                  <a:pt x="6175" y="3525"/>
                </a:lnTo>
                <a:lnTo>
                  <a:pt x="6415" y="3525"/>
                </a:lnTo>
                <a:lnTo>
                  <a:pt x="6415" y="3934"/>
                </a:lnTo>
                <a:lnTo>
                  <a:pt x="6175" y="3934"/>
                </a:lnTo>
                <a:lnTo>
                  <a:pt x="6175" y="4422"/>
                </a:lnTo>
                <a:lnTo>
                  <a:pt x="5687" y="4422"/>
                </a:lnTo>
                <a:lnTo>
                  <a:pt x="5687" y="3934"/>
                </a:lnTo>
                <a:lnTo>
                  <a:pt x="4792" y="3934"/>
                </a:lnTo>
                <a:lnTo>
                  <a:pt x="4792" y="3635"/>
                </a:lnTo>
                <a:lnTo>
                  <a:pt x="4792" y="3635"/>
                </a:lnTo>
                <a:close/>
                <a:moveTo>
                  <a:pt x="5687" y="3525"/>
                </a:moveTo>
                <a:lnTo>
                  <a:pt x="5687" y="3073"/>
                </a:lnTo>
                <a:cubicBezTo>
                  <a:pt x="5687" y="2963"/>
                  <a:pt x="5704" y="2847"/>
                  <a:pt x="5704" y="2847"/>
                </a:cubicBezTo>
                <a:lnTo>
                  <a:pt x="5698" y="2847"/>
                </a:lnTo>
                <a:cubicBezTo>
                  <a:pt x="5698" y="2847"/>
                  <a:pt x="5656" y="2972"/>
                  <a:pt x="5599" y="3056"/>
                </a:cubicBezTo>
                <a:lnTo>
                  <a:pt x="5295" y="3519"/>
                </a:lnTo>
                <a:lnTo>
                  <a:pt x="5295" y="3525"/>
                </a:lnTo>
                <a:lnTo>
                  <a:pt x="5687" y="3525"/>
                </a:lnTo>
                <a:lnTo>
                  <a:pt x="5687" y="3525"/>
                </a:lnTo>
                <a:close/>
              </a:path>
            </a:pathLst>
          </a:custGeom>
          <a:solidFill>
            <a:srgbClr val="FE9903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sz="1600"/>
          </a:p>
        </p:txBody>
      </p:sp>
      <p:sp>
        <p:nvSpPr>
          <p:cNvPr id="15" name="ïṧļíḍè">
            <a:extLst>
              <a:ext uri="{FF2B5EF4-FFF2-40B4-BE49-F238E27FC236}">
                <a16:creationId xmlns="" xmlns:a16="http://schemas.microsoft.com/office/drawing/2014/main" id="{1DB412A9-61EC-4330-BA3A-AB48E75D02A2}"/>
              </a:ext>
            </a:extLst>
          </p:cNvPr>
          <p:cNvSpPr/>
          <p:nvPr/>
        </p:nvSpPr>
        <p:spPr>
          <a:xfrm>
            <a:off x="9478595" y="3239569"/>
            <a:ext cx="554232" cy="554230"/>
          </a:xfrm>
          <a:prstGeom prst="ellipse">
            <a:avLst/>
          </a:prstGeom>
          <a:noFill/>
          <a:ln w="3175" cap="rnd">
            <a:solidFill>
              <a:srgbClr val="FE9903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îşļîdè">
            <a:extLst>
              <a:ext uri="{FF2B5EF4-FFF2-40B4-BE49-F238E27FC236}">
                <a16:creationId xmlns="" xmlns:a16="http://schemas.microsoft.com/office/drawing/2014/main" id="{47BBA305-FC0D-4B2E-A12D-1B04B5B6E373}"/>
              </a:ext>
            </a:extLst>
          </p:cNvPr>
          <p:cNvSpPr/>
          <p:nvPr/>
        </p:nvSpPr>
        <p:spPr bwMode="auto">
          <a:xfrm>
            <a:off x="9572753" y="3345310"/>
            <a:ext cx="365916" cy="342747"/>
          </a:xfrm>
          <a:custGeom>
            <a:avLst/>
            <a:gdLst>
              <a:gd name="T0" fmla="*/ 4791 w 8427"/>
              <a:gd name="T1" fmla="*/ 0 h 7905"/>
              <a:gd name="T2" fmla="*/ 1815 w 8427"/>
              <a:gd name="T3" fmla="*/ 1550 h 7905"/>
              <a:gd name="T4" fmla="*/ 2213 w 8427"/>
              <a:gd name="T5" fmla="*/ 1918 h 7905"/>
              <a:gd name="T6" fmla="*/ 4418 w 8427"/>
              <a:gd name="T7" fmla="*/ 557 h 7905"/>
              <a:gd name="T8" fmla="*/ 4791 w 8427"/>
              <a:gd name="T9" fmla="*/ 1189 h 7905"/>
              <a:gd name="T10" fmla="*/ 5164 w 8427"/>
              <a:gd name="T11" fmla="*/ 557 h 7905"/>
              <a:gd name="T12" fmla="*/ 7870 w 8427"/>
              <a:gd name="T13" fmla="*/ 3263 h 7905"/>
              <a:gd name="T14" fmla="*/ 7238 w 8427"/>
              <a:gd name="T15" fmla="*/ 3636 h 7905"/>
              <a:gd name="T16" fmla="*/ 7870 w 8427"/>
              <a:gd name="T17" fmla="*/ 4009 h 7905"/>
              <a:gd name="T18" fmla="*/ 6448 w 8427"/>
              <a:gd name="T19" fmla="*/ 6254 h 7905"/>
              <a:gd name="T20" fmla="*/ 6529 w 8427"/>
              <a:gd name="T21" fmla="*/ 6597 h 7905"/>
              <a:gd name="T22" fmla="*/ 6506 w 8427"/>
              <a:gd name="T23" fmla="*/ 6841 h 7905"/>
              <a:gd name="T24" fmla="*/ 8427 w 8427"/>
              <a:gd name="T25" fmla="*/ 3636 h 7905"/>
              <a:gd name="T26" fmla="*/ 4791 w 8427"/>
              <a:gd name="T27" fmla="*/ 0 h 7905"/>
              <a:gd name="T28" fmla="*/ 5719 w 8427"/>
              <a:gd name="T29" fmla="*/ 5988 h 7905"/>
              <a:gd name="T30" fmla="*/ 4266 w 8427"/>
              <a:gd name="T31" fmla="*/ 6026 h 7905"/>
              <a:gd name="T32" fmla="*/ 2748 w 8427"/>
              <a:gd name="T33" fmla="*/ 5157 h 7905"/>
              <a:gd name="T34" fmla="*/ 1879 w 8427"/>
              <a:gd name="T35" fmla="*/ 3639 h 7905"/>
              <a:gd name="T36" fmla="*/ 1917 w 8427"/>
              <a:gd name="T37" fmla="*/ 2186 h 7905"/>
              <a:gd name="T38" fmla="*/ 426 w 8427"/>
              <a:gd name="T39" fmla="*/ 2360 h 7905"/>
              <a:gd name="T40" fmla="*/ 1969 w 8427"/>
              <a:gd name="T41" fmla="*/ 5936 h 7905"/>
              <a:gd name="T42" fmla="*/ 5545 w 8427"/>
              <a:gd name="T43" fmla="*/ 7480 h 7905"/>
              <a:gd name="T44" fmla="*/ 5719 w 8427"/>
              <a:gd name="T45" fmla="*/ 5988 h 7905"/>
              <a:gd name="T46" fmla="*/ 3166 w 8427"/>
              <a:gd name="T47" fmla="*/ 4205 h 7905"/>
              <a:gd name="T48" fmla="*/ 4038 w 8427"/>
              <a:gd name="T49" fmla="*/ 3037 h 7905"/>
              <a:gd name="T50" fmla="*/ 3821 w 8427"/>
              <a:gd name="T51" fmla="*/ 2836 h 7905"/>
              <a:gd name="T52" fmla="*/ 3522 w 8427"/>
              <a:gd name="T53" fmla="*/ 3051 h 7905"/>
              <a:gd name="T54" fmla="*/ 3155 w 8427"/>
              <a:gd name="T55" fmla="*/ 2805 h 7905"/>
              <a:gd name="T56" fmla="*/ 3866 w 8427"/>
              <a:gd name="T57" fmla="*/ 2370 h 7905"/>
              <a:gd name="T58" fmla="*/ 4555 w 8427"/>
              <a:gd name="T59" fmla="*/ 2989 h 7905"/>
              <a:gd name="T60" fmla="*/ 3728 w 8427"/>
              <a:gd name="T61" fmla="*/ 3999 h 7905"/>
              <a:gd name="T62" fmla="*/ 4586 w 8427"/>
              <a:gd name="T63" fmla="*/ 3999 h 7905"/>
              <a:gd name="T64" fmla="*/ 4586 w 8427"/>
              <a:gd name="T65" fmla="*/ 4422 h 7905"/>
              <a:gd name="T66" fmla="*/ 3189 w 8427"/>
              <a:gd name="T67" fmla="*/ 4422 h 7905"/>
              <a:gd name="T68" fmla="*/ 3166 w 8427"/>
              <a:gd name="T69" fmla="*/ 4205 h 7905"/>
              <a:gd name="T70" fmla="*/ 4792 w 8427"/>
              <a:gd name="T71" fmla="*/ 3635 h 7905"/>
              <a:gd name="T72" fmla="*/ 5571 w 8427"/>
              <a:gd name="T73" fmla="*/ 2404 h 7905"/>
              <a:gd name="T74" fmla="*/ 6175 w 8427"/>
              <a:gd name="T75" fmla="*/ 2404 h 7905"/>
              <a:gd name="T76" fmla="*/ 6175 w 8427"/>
              <a:gd name="T77" fmla="*/ 3525 h 7905"/>
              <a:gd name="T78" fmla="*/ 6415 w 8427"/>
              <a:gd name="T79" fmla="*/ 3525 h 7905"/>
              <a:gd name="T80" fmla="*/ 6415 w 8427"/>
              <a:gd name="T81" fmla="*/ 3934 h 7905"/>
              <a:gd name="T82" fmla="*/ 6175 w 8427"/>
              <a:gd name="T83" fmla="*/ 3934 h 7905"/>
              <a:gd name="T84" fmla="*/ 6175 w 8427"/>
              <a:gd name="T85" fmla="*/ 4422 h 7905"/>
              <a:gd name="T86" fmla="*/ 5687 w 8427"/>
              <a:gd name="T87" fmla="*/ 4422 h 7905"/>
              <a:gd name="T88" fmla="*/ 5687 w 8427"/>
              <a:gd name="T89" fmla="*/ 3934 h 7905"/>
              <a:gd name="T90" fmla="*/ 4792 w 8427"/>
              <a:gd name="T91" fmla="*/ 3934 h 7905"/>
              <a:gd name="T92" fmla="*/ 4792 w 8427"/>
              <a:gd name="T93" fmla="*/ 3635 h 7905"/>
              <a:gd name="T94" fmla="*/ 4792 w 8427"/>
              <a:gd name="T95" fmla="*/ 3635 h 7905"/>
              <a:gd name="T96" fmla="*/ 5687 w 8427"/>
              <a:gd name="T97" fmla="*/ 3525 h 7905"/>
              <a:gd name="T98" fmla="*/ 5687 w 8427"/>
              <a:gd name="T99" fmla="*/ 3073 h 7905"/>
              <a:gd name="T100" fmla="*/ 5704 w 8427"/>
              <a:gd name="T101" fmla="*/ 2847 h 7905"/>
              <a:gd name="T102" fmla="*/ 5698 w 8427"/>
              <a:gd name="T103" fmla="*/ 2847 h 7905"/>
              <a:gd name="T104" fmla="*/ 5599 w 8427"/>
              <a:gd name="T105" fmla="*/ 3056 h 7905"/>
              <a:gd name="T106" fmla="*/ 5295 w 8427"/>
              <a:gd name="T107" fmla="*/ 3519 h 7905"/>
              <a:gd name="T108" fmla="*/ 5295 w 8427"/>
              <a:gd name="T109" fmla="*/ 3525 h 7905"/>
              <a:gd name="T110" fmla="*/ 5687 w 8427"/>
              <a:gd name="T111" fmla="*/ 3525 h 7905"/>
              <a:gd name="T112" fmla="*/ 5687 w 8427"/>
              <a:gd name="T113" fmla="*/ 3525 h 7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427" h="7905">
                <a:moveTo>
                  <a:pt x="4791" y="0"/>
                </a:moveTo>
                <a:cubicBezTo>
                  <a:pt x="3562" y="0"/>
                  <a:pt x="2474" y="614"/>
                  <a:pt x="1815" y="1550"/>
                </a:cubicBezTo>
                <a:cubicBezTo>
                  <a:pt x="1952" y="1639"/>
                  <a:pt x="2085" y="1761"/>
                  <a:pt x="2213" y="1918"/>
                </a:cubicBezTo>
                <a:cubicBezTo>
                  <a:pt x="2704" y="1183"/>
                  <a:pt x="3499" y="668"/>
                  <a:pt x="4418" y="557"/>
                </a:cubicBezTo>
                <a:lnTo>
                  <a:pt x="4791" y="1189"/>
                </a:lnTo>
                <a:lnTo>
                  <a:pt x="5164" y="557"/>
                </a:lnTo>
                <a:cubicBezTo>
                  <a:pt x="6577" y="727"/>
                  <a:pt x="7700" y="1850"/>
                  <a:pt x="7870" y="3263"/>
                </a:cubicBezTo>
                <a:lnTo>
                  <a:pt x="7238" y="3636"/>
                </a:lnTo>
                <a:lnTo>
                  <a:pt x="7870" y="4009"/>
                </a:lnTo>
                <a:cubicBezTo>
                  <a:pt x="7756" y="4954"/>
                  <a:pt x="7215" y="5767"/>
                  <a:pt x="6448" y="6254"/>
                </a:cubicBezTo>
                <a:cubicBezTo>
                  <a:pt x="6497" y="6366"/>
                  <a:pt x="6524" y="6480"/>
                  <a:pt x="6529" y="6597"/>
                </a:cubicBezTo>
                <a:cubicBezTo>
                  <a:pt x="6533" y="6683"/>
                  <a:pt x="6524" y="6764"/>
                  <a:pt x="6506" y="6841"/>
                </a:cubicBezTo>
                <a:cubicBezTo>
                  <a:pt x="7648" y="6227"/>
                  <a:pt x="8427" y="5021"/>
                  <a:pt x="8427" y="3636"/>
                </a:cubicBezTo>
                <a:cubicBezTo>
                  <a:pt x="8427" y="1631"/>
                  <a:pt x="6796" y="0"/>
                  <a:pt x="4791" y="0"/>
                </a:cubicBezTo>
                <a:close/>
                <a:moveTo>
                  <a:pt x="5719" y="5988"/>
                </a:moveTo>
                <a:cubicBezTo>
                  <a:pt x="4881" y="5315"/>
                  <a:pt x="4646" y="5646"/>
                  <a:pt x="4266" y="6026"/>
                </a:cubicBezTo>
                <a:cubicBezTo>
                  <a:pt x="4000" y="6292"/>
                  <a:pt x="3328" y="5737"/>
                  <a:pt x="2748" y="5157"/>
                </a:cubicBezTo>
                <a:cubicBezTo>
                  <a:pt x="2168" y="4576"/>
                  <a:pt x="1614" y="3905"/>
                  <a:pt x="1879" y="3639"/>
                </a:cubicBezTo>
                <a:cubicBezTo>
                  <a:pt x="2259" y="3259"/>
                  <a:pt x="2590" y="3024"/>
                  <a:pt x="1917" y="2186"/>
                </a:cubicBezTo>
                <a:cubicBezTo>
                  <a:pt x="1243" y="1348"/>
                  <a:pt x="794" y="1992"/>
                  <a:pt x="426" y="2360"/>
                </a:cubicBezTo>
                <a:cubicBezTo>
                  <a:pt x="0" y="2785"/>
                  <a:pt x="403" y="4370"/>
                  <a:pt x="1969" y="5936"/>
                </a:cubicBezTo>
                <a:cubicBezTo>
                  <a:pt x="3535" y="7502"/>
                  <a:pt x="5120" y="7905"/>
                  <a:pt x="5545" y="7480"/>
                </a:cubicBezTo>
                <a:cubicBezTo>
                  <a:pt x="5913" y="7111"/>
                  <a:pt x="6557" y="6662"/>
                  <a:pt x="5719" y="5988"/>
                </a:cubicBezTo>
                <a:close/>
                <a:moveTo>
                  <a:pt x="3166" y="4205"/>
                </a:moveTo>
                <a:cubicBezTo>
                  <a:pt x="3166" y="3460"/>
                  <a:pt x="4038" y="3327"/>
                  <a:pt x="4038" y="3037"/>
                </a:cubicBezTo>
                <a:cubicBezTo>
                  <a:pt x="4038" y="2895"/>
                  <a:pt x="3925" y="2836"/>
                  <a:pt x="3821" y="2836"/>
                </a:cubicBezTo>
                <a:cubicBezTo>
                  <a:pt x="3629" y="2836"/>
                  <a:pt x="3522" y="3051"/>
                  <a:pt x="3522" y="3051"/>
                </a:cubicBezTo>
                <a:lnTo>
                  <a:pt x="3155" y="2805"/>
                </a:lnTo>
                <a:cubicBezTo>
                  <a:pt x="3155" y="2805"/>
                  <a:pt x="3341" y="2370"/>
                  <a:pt x="3866" y="2370"/>
                </a:cubicBezTo>
                <a:cubicBezTo>
                  <a:pt x="4196" y="2370"/>
                  <a:pt x="4555" y="2560"/>
                  <a:pt x="4555" y="2989"/>
                </a:cubicBezTo>
                <a:cubicBezTo>
                  <a:pt x="4555" y="3618"/>
                  <a:pt x="3742" y="3739"/>
                  <a:pt x="3728" y="3999"/>
                </a:cubicBezTo>
                <a:lnTo>
                  <a:pt x="4586" y="3999"/>
                </a:lnTo>
                <a:lnTo>
                  <a:pt x="4586" y="4422"/>
                </a:lnTo>
                <a:lnTo>
                  <a:pt x="3189" y="4422"/>
                </a:lnTo>
                <a:cubicBezTo>
                  <a:pt x="3174" y="4343"/>
                  <a:pt x="3166" y="4273"/>
                  <a:pt x="3166" y="4205"/>
                </a:cubicBezTo>
                <a:close/>
                <a:moveTo>
                  <a:pt x="4792" y="3635"/>
                </a:moveTo>
                <a:lnTo>
                  <a:pt x="5571" y="2404"/>
                </a:lnTo>
                <a:lnTo>
                  <a:pt x="6175" y="2404"/>
                </a:lnTo>
                <a:lnTo>
                  <a:pt x="6175" y="3525"/>
                </a:lnTo>
                <a:lnTo>
                  <a:pt x="6415" y="3525"/>
                </a:lnTo>
                <a:lnTo>
                  <a:pt x="6415" y="3934"/>
                </a:lnTo>
                <a:lnTo>
                  <a:pt x="6175" y="3934"/>
                </a:lnTo>
                <a:lnTo>
                  <a:pt x="6175" y="4422"/>
                </a:lnTo>
                <a:lnTo>
                  <a:pt x="5687" y="4422"/>
                </a:lnTo>
                <a:lnTo>
                  <a:pt x="5687" y="3934"/>
                </a:lnTo>
                <a:lnTo>
                  <a:pt x="4792" y="3934"/>
                </a:lnTo>
                <a:lnTo>
                  <a:pt x="4792" y="3635"/>
                </a:lnTo>
                <a:lnTo>
                  <a:pt x="4792" y="3635"/>
                </a:lnTo>
                <a:close/>
                <a:moveTo>
                  <a:pt x="5687" y="3525"/>
                </a:moveTo>
                <a:lnTo>
                  <a:pt x="5687" y="3073"/>
                </a:lnTo>
                <a:cubicBezTo>
                  <a:pt x="5687" y="2963"/>
                  <a:pt x="5704" y="2847"/>
                  <a:pt x="5704" y="2847"/>
                </a:cubicBezTo>
                <a:lnTo>
                  <a:pt x="5698" y="2847"/>
                </a:lnTo>
                <a:cubicBezTo>
                  <a:pt x="5698" y="2847"/>
                  <a:pt x="5656" y="2972"/>
                  <a:pt x="5599" y="3056"/>
                </a:cubicBezTo>
                <a:lnTo>
                  <a:pt x="5295" y="3519"/>
                </a:lnTo>
                <a:lnTo>
                  <a:pt x="5295" y="3525"/>
                </a:lnTo>
                <a:lnTo>
                  <a:pt x="5687" y="3525"/>
                </a:lnTo>
                <a:lnTo>
                  <a:pt x="5687" y="3525"/>
                </a:lnTo>
                <a:close/>
              </a:path>
            </a:pathLst>
          </a:custGeom>
          <a:solidFill>
            <a:srgbClr val="FE9903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sz="1600"/>
          </a:p>
        </p:txBody>
      </p:sp>
      <p:sp>
        <p:nvSpPr>
          <p:cNvPr id="17" name="îślïḓê">
            <a:extLst>
              <a:ext uri="{FF2B5EF4-FFF2-40B4-BE49-F238E27FC236}">
                <a16:creationId xmlns="" xmlns:a16="http://schemas.microsoft.com/office/drawing/2014/main" id="{1F233364-74EC-4D27-8C56-36297D5557A0}"/>
              </a:ext>
            </a:extLst>
          </p:cNvPr>
          <p:cNvSpPr/>
          <p:nvPr/>
        </p:nvSpPr>
        <p:spPr>
          <a:xfrm>
            <a:off x="1559633" y="4295471"/>
            <a:ext cx="1635012" cy="375815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18" name="îślïḓê">
            <a:extLst>
              <a:ext uri="{FF2B5EF4-FFF2-40B4-BE49-F238E27FC236}">
                <a16:creationId xmlns="" xmlns:a16="http://schemas.microsoft.com/office/drawing/2014/main" id="{D5C7E29D-88A6-42D4-81EE-0A33BF05A6AC}"/>
              </a:ext>
            </a:extLst>
          </p:cNvPr>
          <p:cNvSpPr/>
          <p:nvPr/>
        </p:nvSpPr>
        <p:spPr>
          <a:xfrm>
            <a:off x="4024649" y="4295469"/>
            <a:ext cx="1635012" cy="375815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19" name="îślïḓê">
            <a:extLst>
              <a:ext uri="{FF2B5EF4-FFF2-40B4-BE49-F238E27FC236}">
                <a16:creationId xmlns="" xmlns:a16="http://schemas.microsoft.com/office/drawing/2014/main" id="{A6805506-8BA8-47B2-89DC-8D45A9E506EE}"/>
              </a:ext>
            </a:extLst>
          </p:cNvPr>
          <p:cNvSpPr/>
          <p:nvPr/>
        </p:nvSpPr>
        <p:spPr>
          <a:xfrm>
            <a:off x="6509788" y="4295469"/>
            <a:ext cx="1635012" cy="375815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20" name="îślïḓê">
            <a:extLst>
              <a:ext uri="{FF2B5EF4-FFF2-40B4-BE49-F238E27FC236}">
                <a16:creationId xmlns="" xmlns:a16="http://schemas.microsoft.com/office/drawing/2014/main" id="{A5DC9D5F-2706-4BD5-8978-477F216603EE}"/>
              </a:ext>
            </a:extLst>
          </p:cNvPr>
          <p:cNvSpPr/>
          <p:nvPr/>
        </p:nvSpPr>
        <p:spPr>
          <a:xfrm>
            <a:off x="9121163" y="4295468"/>
            <a:ext cx="1635012" cy="375815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59069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378E129-25B6-48B6-BBB1-5C476B2E0776}"/>
              </a:ext>
            </a:extLst>
          </p:cNvPr>
          <p:cNvSpPr/>
          <p:nvPr/>
        </p:nvSpPr>
        <p:spPr>
          <a:xfrm>
            <a:off x="497712" y="451412"/>
            <a:ext cx="2349660" cy="6134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ED857A0B-BC9B-40CC-ACAE-DF9491157033}"/>
              </a:ext>
            </a:extLst>
          </p:cNvPr>
          <p:cNvSpPr/>
          <p:nvPr/>
        </p:nvSpPr>
        <p:spPr>
          <a:xfrm>
            <a:off x="686296" y="578734"/>
            <a:ext cx="381965" cy="38196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42545C5-B2AD-442C-A826-90BA8A6256B0}"/>
              </a:ext>
            </a:extLst>
          </p:cNvPr>
          <p:cNvSpPr txBox="1"/>
          <p:nvPr/>
        </p:nvSpPr>
        <p:spPr>
          <a:xfrm>
            <a:off x="1212944" y="538883"/>
            <a:ext cx="148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添加标题</a:t>
            </a:r>
          </a:p>
        </p:txBody>
      </p:sp>
      <p:sp>
        <p:nvSpPr>
          <p:cNvPr id="5" name="ïṣļíḋe">
            <a:extLst>
              <a:ext uri="{FF2B5EF4-FFF2-40B4-BE49-F238E27FC236}">
                <a16:creationId xmlns="" xmlns:a16="http://schemas.microsoft.com/office/drawing/2014/main" id="{01675878-1E31-42CC-851F-C000EFD46AF7}"/>
              </a:ext>
            </a:extLst>
          </p:cNvPr>
          <p:cNvSpPr/>
          <p:nvPr/>
        </p:nvSpPr>
        <p:spPr>
          <a:xfrm>
            <a:off x="2203146" y="3535104"/>
            <a:ext cx="8725313" cy="94988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5500"/>
            <a:endParaRPr lang="en-US" sz="5600" dirty="0"/>
          </a:p>
        </p:txBody>
      </p:sp>
      <p:sp>
        <p:nvSpPr>
          <p:cNvPr id="6" name="íṩḷîḍe">
            <a:extLst>
              <a:ext uri="{FF2B5EF4-FFF2-40B4-BE49-F238E27FC236}">
                <a16:creationId xmlns="" xmlns:a16="http://schemas.microsoft.com/office/drawing/2014/main" id="{FFBB8B1B-4ECC-45B0-A16C-D9CF44969545}"/>
              </a:ext>
            </a:extLst>
          </p:cNvPr>
          <p:cNvSpPr/>
          <p:nvPr/>
        </p:nvSpPr>
        <p:spPr>
          <a:xfrm>
            <a:off x="1533940" y="2258755"/>
            <a:ext cx="2753419" cy="2753419"/>
          </a:xfrm>
          <a:prstGeom prst="ellipse">
            <a:avLst/>
          </a:prstGeom>
          <a:blipFill>
            <a:blip r:embed="rId2"/>
            <a:stretch>
              <a:fillRect l="-25115" r="-24885"/>
            </a:stretch>
          </a:blipFill>
          <a:ln w="127000" cap="flat" cmpd="sng" algn="ctr">
            <a:solidFill>
              <a:schemeClr val="bg1"/>
            </a:solidFill>
            <a:prstDash val="solid"/>
            <a:miter lim="800000"/>
          </a:ln>
          <a:effectLst>
            <a:outerShdw blurRad="952500" dist="647700" dir="54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îşḷiḑe">
            <a:extLst>
              <a:ext uri="{FF2B5EF4-FFF2-40B4-BE49-F238E27FC236}">
                <a16:creationId xmlns="" xmlns:a16="http://schemas.microsoft.com/office/drawing/2014/main" id="{DDE2F7F6-21A1-4EF3-82DE-52AC285846FF}"/>
              </a:ext>
            </a:extLst>
          </p:cNvPr>
          <p:cNvSpPr/>
          <p:nvPr/>
        </p:nvSpPr>
        <p:spPr>
          <a:xfrm>
            <a:off x="1263540" y="3365065"/>
            <a:ext cx="540800" cy="540800"/>
          </a:xfrm>
          <a:prstGeom prst="ellipse">
            <a:avLst/>
          </a:prstGeom>
          <a:noFill/>
          <a:ln w="28575">
            <a:solidFill>
              <a:srgbClr val="FE99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5500"/>
            <a:endParaRPr lang="en-US" sz="5600" dirty="0"/>
          </a:p>
        </p:txBody>
      </p:sp>
      <p:sp>
        <p:nvSpPr>
          <p:cNvPr id="8" name="íšļiḑè">
            <a:extLst>
              <a:ext uri="{FF2B5EF4-FFF2-40B4-BE49-F238E27FC236}">
                <a16:creationId xmlns="" xmlns:a16="http://schemas.microsoft.com/office/drawing/2014/main" id="{414FBFB7-E550-4277-905C-0A8D6D8EC544}"/>
              </a:ext>
            </a:extLst>
          </p:cNvPr>
          <p:cNvSpPr/>
          <p:nvPr/>
        </p:nvSpPr>
        <p:spPr bwMode="auto">
          <a:xfrm>
            <a:off x="1340691" y="3442488"/>
            <a:ext cx="386499" cy="385953"/>
          </a:xfrm>
          <a:custGeom>
            <a:avLst/>
            <a:gdLst>
              <a:gd name="connsiteX0" fmla="*/ 299961 w 600370"/>
              <a:gd name="connsiteY0" fmla="*/ 454792 h 599524"/>
              <a:gd name="connsiteX1" fmla="*/ 300186 w 600370"/>
              <a:gd name="connsiteY1" fmla="*/ 454801 h 599524"/>
              <a:gd name="connsiteX2" fmla="*/ 300187 w 600370"/>
              <a:gd name="connsiteY2" fmla="*/ 454801 h 599524"/>
              <a:gd name="connsiteX3" fmla="*/ 300078 w 600370"/>
              <a:gd name="connsiteY3" fmla="*/ 454909 h 599524"/>
              <a:gd name="connsiteX4" fmla="*/ 300078 w 600370"/>
              <a:gd name="connsiteY4" fmla="*/ 144589 h 599524"/>
              <a:gd name="connsiteX5" fmla="*/ 380309 w 600370"/>
              <a:gd name="connsiteY5" fmla="*/ 224692 h 599524"/>
              <a:gd name="connsiteX6" fmla="*/ 335999 w 600370"/>
              <a:gd name="connsiteY6" fmla="*/ 308446 h 599524"/>
              <a:gd name="connsiteX7" fmla="*/ 445268 w 600370"/>
              <a:gd name="connsiteY7" fmla="*/ 419045 h 599524"/>
              <a:gd name="connsiteX8" fmla="*/ 353458 w 600370"/>
              <a:gd name="connsiteY8" fmla="*/ 452566 h 599524"/>
              <a:gd name="connsiteX9" fmla="*/ 300187 w 600370"/>
              <a:gd name="connsiteY9" fmla="*/ 454801 h 599524"/>
              <a:gd name="connsiteX10" fmla="*/ 340946 w 600370"/>
              <a:gd name="connsiteY10" fmla="*/ 414320 h 599524"/>
              <a:gd name="connsiteX11" fmla="*/ 306746 w 600370"/>
              <a:gd name="connsiteY11" fmla="*/ 331640 h 599524"/>
              <a:gd name="connsiteX12" fmla="*/ 306961 w 600370"/>
              <a:gd name="connsiteY12" fmla="*/ 331640 h 599524"/>
              <a:gd name="connsiteX13" fmla="*/ 320297 w 600370"/>
              <a:gd name="connsiteY13" fmla="*/ 316392 h 599524"/>
              <a:gd name="connsiteX14" fmla="*/ 300078 w 600370"/>
              <a:gd name="connsiteY14" fmla="*/ 320043 h 599524"/>
              <a:gd name="connsiteX15" fmla="*/ 280074 w 600370"/>
              <a:gd name="connsiteY15" fmla="*/ 316392 h 599524"/>
              <a:gd name="connsiteX16" fmla="*/ 293410 w 600370"/>
              <a:gd name="connsiteY16" fmla="*/ 331640 h 599524"/>
              <a:gd name="connsiteX17" fmla="*/ 293840 w 600370"/>
              <a:gd name="connsiteY17" fmla="*/ 331640 h 599524"/>
              <a:gd name="connsiteX18" fmla="*/ 259640 w 600370"/>
              <a:gd name="connsiteY18" fmla="*/ 414320 h 599524"/>
              <a:gd name="connsiteX19" fmla="*/ 299961 w 600370"/>
              <a:gd name="connsiteY19" fmla="*/ 454792 h 599524"/>
              <a:gd name="connsiteX20" fmla="*/ 246913 w 600370"/>
              <a:gd name="connsiteY20" fmla="*/ 452566 h 599524"/>
              <a:gd name="connsiteX21" fmla="*/ 155103 w 600370"/>
              <a:gd name="connsiteY21" fmla="*/ 419045 h 599524"/>
              <a:gd name="connsiteX22" fmla="*/ 264372 w 600370"/>
              <a:gd name="connsiteY22" fmla="*/ 308446 h 599524"/>
              <a:gd name="connsiteX23" fmla="*/ 220062 w 600370"/>
              <a:gd name="connsiteY23" fmla="*/ 224692 h 599524"/>
              <a:gd name="connsiteX24" fmla="*/ 300078 w 600370"/>
              <a:gd name="connsiteY24" fmla="*/ 144589 h 599524"/>
              <a:gd name="connsiteX25" fmla="*/ 300077 w 600370"/>
              <a:gd name="connsiteY25" fmla="*/ 94300 h 599524"/>
              <a:gd name="connsiteX26" fmla="*/ 94433 w 600370"/>
              <a:gd name="connsiteY26" fmla="*/ 299655 h 599524"/>
              <a:gd name="connsiteX27" fmla="*/ 300077 w 600370"/>
              <a:gd name="connsiteY27" fmla="*/ 505224 h 599524"/>
              <a:gd name="connsiteX28" fmla="*/ 505937 w 600370"/>
              <a:gd name="connsiteY28" fmla="*/ 299655 h 599524"/>
              <a:gd name="connsiteX29" fmla="*/ 300077 w 600370"/>
              <a:gd name="connsiteY29" fmla="*/ 94300 h 599524"/>
              <a:gd name="connsiteX30" fmla="*/ 282223 w 600370"/>
              <a:gd name="connsiteY30" fmla="*/ 0 h 599524"/>
              <a:gd name="connsiteX31" fmla="*/ 318147 w 600370"/>
              <a:gd name="connsiteY31" fmla="*/ 0 h 599524"/>
              <a:gd name="connsiteX32" fmla="*/ 318147 w 600370"/>
              <a:gd name="connsiteY32" fmla="*/ 59501 h 599524"/>
              <a:gd name="connsiteX33" fmla="*/ 540785 w 600370"/>
              <a:gd name="connsiteY33" fmla="*/ 281826 h 599524"/>
              <a:gd name="connsiteX34" fmla="*/ 600370 w 600370"/>
              <a:gd name="connsiteY34" fmla="*/ 281826 h 599524"/>
              <a:gd name="connsiteX35" fmla="*/ 600370 w 600370"/>
              <a:gd name="connsiteY35" fmla="*/ 317698 h 599524"/>
              <a:gd name="connsiteX36" fmla="*/ 540785 w 600370"/>
              <a:gd name="connsiteY36" fmla="*/ 317698 h 599524"/>
              <a:gd name="connsiteX37" fmla="*/ 318147 w 600370"/>
              <a:gd name="connsiteY37" fmla="*/ 540023 h 599524"/>
              <a:gd name="connsiteX38" fmla="*/ 318147 w 600370"/>
              <a:gd name="connsiteY38" fmla="*/ 599524 h 599524"/>
              <a:gd name="connsiteX39" fmla="*/ 282223 w 600370"/>
              <a:gd name="connsiteY39" fmla="*/ 599524 h 599524"/>
              <a:gd name="connsiteX40" fmla="*/ 282223 w 600370"/>
              <a:gd name="connsiteY40" fmla="*/ 540023 h 599524"/>
              <a:gd name="connsiteX41" fmla="*/ 59585 w 600370"/>
              <a:gd name="connsiteY41" fmla="*/ 317698 h 599524"/>
              <a:gd name="connsiteX42" fmla="*/ 0 w 600370"/>
              <a:gd name="connsiteY42" fmla="*/ 317698 h 599524"/>
              <a:gd name="connsiteX43" fmla="*/ 0 w 600370"/>
              <a:gd name="connsiteY43" fmla="*/ 281826 h 599524"/>
              <a:gd name="connsiteX44" fmla="*/ 59585 w 600370"/>
              <a:gd name="connsiteY44" fmla="*/ 281826 h 599524"/>
              <a:gd name="connsiteX45" fmla="*/ 282223 w 600370"/>
              <a:gd name="connsiteY45" fmla="*/ 59501 h 599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00370" h="599524">
                <a:moveTo>
                  <a:pt x="299961" y="454792"/>
                </a:moveTo>
                <a:lnTo>
                  <a:pt x="300186" y="454801"/>
                </a:lnTo>
                <a:lnTo>
                  <a:pt x="300187" y="454801"/>
                </a:lnTo>
                <a:lnTo>
                  <a:pt x="300078" y="454909"/>
                </a:lnTo>
                <a:close/>
                <a:moveTo>
                  <a:pt x="300078" y="144589"/>
                </a:moveTo>
                <a:cubicBezTo>
                  <a:pt x="344388" y="144589"/>
                  <a:pt x="380309" y="180453"/>
                  <a:pt x="380309" y="224692"/>
                </a:cubicBezTo>
                <a:cubicBezTo>
                  <a:pt x="380309" y="256046"/>
                  <a:pt x="362241" y="290836"/>
                  <a:pt x="335999" y="308446"/>
                </a:cubicBezTo>
                <a:cubicBezTo>
                  <a:pt x="398807" y="324338"/>
                  <a:pt x="445268" y="378886"/>
                  <a:pt x="445268" y="419045"/>
                </a:cubicBezTo>
                <a:cubicBezTo>
                  <a:pt x="445268" y="436923"/>
                  <a:pt x="404464" y="448097"/>
                  <a:pt x="353458" y="452566"/>
                </a:cubicBezTo>
                <a:lnTo>
                  <a:pt x="300187" y="454801"/>
                </a:lnTo>
                <a:lnTo>
                  <a:pt x="340946" y="414320"/>
                </a:lnTo>
                <a:lnTo>
                  <a:pt x="306746" y="331640"/>
                </a:lnTo>
                <a:lnTo>
                  <a:pt x="306961" y="331640"/>
                </a:lnTo>
                <a:lnTo>
                  <a:pt x="320297" y="316392"/>
                </a:lnTo>
                <a:cubicBezTo>
                  <a:pt x="313844" y="318755"/>
                  <a:pt x="307176" y="320043"/>
                  <a:pt x="300078" y="320043"/>
                </a:cubicBezTo>
                <a:cubicBezTo>
                  <a:pt x="293195" y="320043"/>
                  <a:pt x="286527" y="318755"/>
                  <a:pt x="280074" y="316392"/>
                </a:cubicBezTo>
                <a:lnTo>
                  <a:pt x="293410" y="331640"/>
                </a:lnTo>
                <a:lnTo>
                  <a:pt x="293840" y="331640"/>
                </a:lnTo>
                <a:lnTo>
                  <a:pt x="259640" y="414320"/>
                </a:lnTo>
                <a:lnTo>
                  <a:pt x="299961" y="454792"/>
                </a:lnTo>
                <a:lnTo>
                  <a:pt x="246913" y="452566"/>
                </a:lnTo>
                <a:cubicBezTo>
                  <a:pt x="195907" y="448097"/>
                  <a:pt x="155103" y="436923"/>
                  <a:pt x="155103" y="419045"/>
                </a:cubicBezTo>
                <a:cubicBezTo>
                  <a:pt x="155103" y="378671"/>
                  <a:pt x="201564" y="324338"/>
                  <a:pt x="264372" y="308446"/>
                </a:cubicBezTo>
                <a:cubicBezTo>
                  <a:pt x="238130" y="290836"/>
                  <a:pt x="220062" y="256046"/>
                  <a:pt x="220062" y="224692"/>
                </a:cubicBezTo>
                <a:cubicBezTo>
                  <a:pt x="220062" y="180453"/>
                  <a:pt x="255983" y="144589"/>
                  <a:pt x="300078" y="144589"/>
                </a:cubicBezTo>
                <a:close/>
                <a:moveTo>
                  <a:pt x="300077" y="94300"/>
                </a:moveTo>
                <a:cubicBezTo>
                  <a:pt x="186715" y="94300"/>
                  <a:pt x="94433" y="186452"/>
                  <a:pt x="94433" y="299655"/>
                </a:cubicBezTo>
                <a:cubicBezTo>
                  <a:pt x="94433" y="413072"/>
                  <a:pt x="186715" y="505224"/>
                  <a:pt x="300077" y="505224"/>
                </a:cubicBezTo>
                <a:cubicBezTo>
                  <a:pt x="413655" y="505224"/>
                  <a:pt x="505937" y="413072"/>
                  <a:pt x="505937" y="299655"/>
                </a:cubicBezTo>
                <a:cubicBezTo>
                  <a:pt x="505937" y="186452"/>
                  <a:pt x="413655" y="94300"/>
                  <a:pt x="300077" y="94300"/>
                </a:cubicBezTo>
                <a:close/>
                <a:moveTo>
                  <a:pt x="282223" y="0"/>
                </a:moveTo>
                <a:lnTo>
                  <a:pt x="318147" y="0"/>
                </a:lnTo>
                <a:lnTo>
                  <a:pt x="318147" y="59501"/>
                </a:lnTo>
                <a:cubicBezTo>
                  <a:pt x="436887" y="68308"/>
                  <a:pt x="531965" y="163253"/>
                  <a:pt x="540785" y="281826"/>
                </a:cubicBezTo>
                <a:lnTo>
                  <a:pt x="600370" y="281826"/>
                </a:lnTo>
                <a:lnTo>
                  <a:pt x="600370" y="317698"/>
                </a:lnTo>
                <a:lnTo>
                  <a:pt x="540785" y="317698"/>
                </a:lnTo>
                <a:cubicBezTo>
                  <a:pt x="531965" y="436271"/>
                  <a:pt x="436887" y="531216"/>
                  <a:pt x="318147" y="540023"/>
                </a:cubicBezTo>
                <a:lnTo>
                  <a:pt x="318147" y="599524"/>
                </a:lnTo>
                <a:lnTo>
                  <a:pt x="282223" y="599524"/>
                </a:lnTo>
                <a:lnTo>
                  <a:pt x="282223" y="540023"/>
                </a:lnTo>
                <a:cubicBezTo>
                  <a:pt x="163483" y="531216"/>
                  <a:pt x="68405" y="436271"/>
                  <a:pt x="59585" y="317698"/>
                </a:cubicBezTo>
                <a:lnTo>
                  <a:pt x="0" y="317698"/>
                </a:lnTo>
                <a:lnTo>
                  <a:pt x="0" y="281826"/>
                </a:lnTo>
                <a:lnTo>
                  <a:pt x="59585" y="281826"/>
                </a:lnTo>
                <a:cubicBezTo>
                  <a:pt x="68405" y="163253"/>
                  <a:pt x="163483" y="68308"/>
                  <a:pt x="282223" y="59501"/>
                </a:cubicBezTo>
                <a:close/>
              </a:path>
            </a:pathLst>
          </a:custGeom>
          <a:solidFill>
            <a:srgbClr val="FCBD09"/>
          </a:solidFill>
          <a:ln>
            <a:noFill/>
          </a:ln>
        </p:spPr>
        <p:txBody>
          <a:bodyPr/>
          <a:lstStyle/>
          <a:p>
            <a:endParaRPr lang="zh-CN" altLang="en-US" sz="1400"/>
          </a:p>
        </p:txBody>
      </p:sp>
      <p:sp>
        <p:nvSpPr>
          <p:cNvPr id="9" name="îṣļïḓé">
            <a:extLst>
              <a:ext uri="{FF2B5EF4-FFF2-40B4-BE49-F238E27FC236}">
                <a16:creationId xmlns="" xmlns:a16="http://schemas.microsoft.com/office/drawing/2014/main" id="{064DE8A5-8B42-4D41-BF89-D42BC6A43E11}"/>
              </a:ext>
            </a:extLst>
          </p:cNvPr>
          <p:cNvSpPr/>
          <p:nvPr/>
        </p:nvSpPr>
        <p:spPr bwMode="auto">
          <a:xfrm>
            <a:off x="5582507" y="3776769"/>
            <a:ext cx="429206" cy="466557"/>
          </a:xfrm>
          <a:custGeom>
            <a:avLst/>
            <a:gdLst>
              <a:gd name="connsiteX0" fmla="*/ 285241 w 606933"/>
              <a:gd name="connsiteY0" fmla="*/ 444068 h 606016"/>
              <a:gd name="connsiteX1" fmla="*/ 303420 w 606933"/>
              <a:gd name="connsiteY1" fmla="*/ 445197 h 606016"/>
              <a:gd name="connsiteX2" fmla="*/ 321693 w 606933"/>
              <a:gd name="connsiteY2" fmla="*/ 444068 h 606016"/>
              <a:gd name="connsiteX3" fmla="*/ 321693 w 606933"/>
              <a:gd name="connsiteY3" fmla="*/ 466921 h 606016"/>
              <a:gd name="connsiteX4" fmla="*/ 321693 w 606933"/>
              <a:gd name="connsiteY4" fmla="*/ 503693 h 606016"/>
              <a:gd name="connsiteX5" fmla="*/ 356356 w 606933"/>
              <a:gd name="connsiteY5" fmla="*/ 553162 h 606016"/>
              <a:gd name="connsiteX6" fmla="*/ 303420 w 606933"/>
              <a:gd name="connsiteY6" fmla="*/ 606016 h 606016"/>
              <a:gd name="connsiteX7" fmla="*/ 250578 w 606933"/>
              <a:gd name="connsiteY7" fmla="*/ 553162 h 606016"/>
              <a:gd name="connsiteX8" fmla="*/ 285241 w 606933"/>
              <a:gd name="connsiteY8" fmla="*/ 503693 h 606016"/>
              <a:gd name="connsiteX9" fmla="*/ 285241 w 606933"/>
              <a:gd name="connsiteY9" fmla="*/ 466921 h 606016"/>
              <a:gd name="connsiteX10" fmla="*/ 416083 w 606933"/>
              <a:gd name="connsiteY10" fmla="*/ 389803 h 606016"/>
              <a:gd name="connsiteX11" fmla="*/ 458471 w 606933"/>
              <a:gd name="connsiteY11" fmla="*/ 432034 h 606016"/>
              <a:gd name="connsiteX12" fmla="*/ 480701 w 606933"/>
              <a:gd name="connsiteY12" fmla="*/ 427143 h 606016"/>
              <a:gd name="connsiteX13" fmla="*/ 533545 w 606933"/>
              <a:gd name="connsiteY13" fmla="*/ 480003 h 606016"/>
              <a:gd name="connsiteX14" fmla="*/ 480701 w 606933"/>
              <a:gd name="connsiteY14" fmla="*/ 532769 h 606016"/>
              <a:gd name="connsiteX15" fmla="*/ 427764 w 606933"/>
              <a:gd name="connsiteY15" fmla="*/ 480003 h 606016"/>
              <a:gd name="connsiteX16" fmla="*/ 432662 w 606933"/>
              <a:gd name="connsiteY16" fmla="*/ 457806 h 606016"/>
              <a:gd name="connsiteX17" fmla="*/ 390368 w 606933"/>
              <a:gd name="connsiteY17" fmla="*/ 415480 h 606016"/>
              <a:gd name="connsiteX18" fmla="*/ 416083 w 606933"/>
              <a:gd name="connsiteY18" fmla="*/ 389803 h 606016"/>
              <a:gd name="connsiteX19" fmla="*/ 190658 w 606933"/>
              <a:gd name="connsiteY19" fmla="*/ 389803 h 606016"/>
              <a:gd name="connsiteX20" fmla="*/ 216283 w 606933"/>
              <a:gd name="connsiteY20" fmla="*/ 415480 h 606016"/>
              <a:gd name="connsiteX21" fmla="*/ 174076 w 606933"/>
              <a:gd name="connsiteY21" fmla="*/ 457806 h 606016"/>
              <a:gd name="connsiteX22" fmla="*/ 178975 w 606933"/>
              <a:gd name="connsiteY22" fmla="*/ 480003 h 606016"/>
              <a:gd name="connsiteX23" fmla="*/ 126123 w 606933"/>
              <a:gd name="connsiteY23" fmla="*/ 532769 h 606016"/>
              <a:gd name="connsiteX24" fmla="*/ 73176 w 606933"/>
              <a:gd name="connsiteY24" fmla="*/ 480003 h 606016"/>
              <a:gd name="connsiteX25" fmla="*/ 126123 w 606933"/>
              <a:gd name="connsiteY25" fmla="*/ 427143 h 606016"/>
              <a:gd name="connsiteX26" fmla="*/ 148357 w 606933"/>
              <a:gd name="connsiteY26" fmla="*/ 432034 h 606016"/>
              <a:gd name="connsiteX27" fmla="*/ 52836 w 606933"/>
              <a:gd name="connsiteY27" fmla="*/ 253330 h 606016"/>
              <a:gd name="connsiteX28" fmla="*/ 102470 w 606933"/>
              <a:gd name="connsiteY28" fmla="*/ 287852 h 606016"/>
              <a:gd name="connsiteX29" fmla="*/ 161711 w 606933"/>
              <a:gd name="connsiteY29" fmla="*/ 287852 h 606016"/>
              <a:gd name="connsiteX30" fmla="*/ 160958 w 606933"/>
              <a:gd name="connsiteY30" fmla="*/ 302997 h 606016"/>
              <a:gd name="connsiteX31" fmla="*/ 162653 w 606933"/>
              <a:gd name="connsiteY31" fmla="*/ 324350 h 606016"/>
              <a:gd name="connsiteX32" fmla="*/ 102470 w 606933"/>
              <a:gd name="connsiteY32" fmla="*/ 324350 h 606016"/>
              <a:gd name="connsiteX33" fmla="*/ 52836 w 606933"/>
              <a:gd name="connsiteY33" fmla="*/ 358966 h 606016"/>
              <a:gd name="connsiteX34" fmla="*/ 0 w 606933"/>
              <a:gd name="connsiteY34" fmla="*/ 306195 h 606016"/>
              <a:gd name="connsiteX35" fmla="*/ 52836 w 606933"/>
              <a:gd name="connsiteY35" fmla="*/ 253330 h 606016"/>
              <a:gd name="connsiteX36" fmla="*/ 553987 w 606933"/>
              <a:gd name="connsiteY36" fmla="*/ 250225 h 606016"/>
              <a:gd name="connsiteX37" fmla="*/ 606933 w 606933"/>
              <a:gd name="connsiteY37" fmla="*/ 302996 h 606016"/>
              <a:gd name="connsiteX38" fmla="*/ 553987 w 606933"/>
              <a:gd name="connsiteY38" fmla="*/ 355861 h 606016"/>
              <a:gd name="connsiteX39" fmla="*/ 505658 w 606933"/>
              <a:gd name="connsiteY39" fmla="*/ 324349 h 606016"/>
              <a:gd name="connsiteX40" fmla="*/ 444139 w 606933"/>
              <a:gd name="connsiteY40" fmla="*/ 324349 h 606016"/>
              <a:gd name="connsiteX41" fmla="*/ 445741 w 606933"/>
              <a:gd name="connsiteY41" fmla="*/ 302996 h 606016"/>
              <a:gd name="connsiteX42" fmla="*/ 444987 w 606933"/>
              <a:gd name="connsiteY42" fmla="*/ 287851 h 606016"/>
              <a:gd name="connsiteX43" fmla="*/ 503397 w 606933"/>
              <a:gd name="connsiteY43" fmla="*/ 287851 h 606016"/>
              <a:gd name="connsiteX44" fmla="*/ 553987 w 606933"/>
              <a:gd name="connsiteY44" fmla="*/ 250225 h 606016"/>
              <a:gd name="connsiteX45" fmla="*/ 303361 w 606933"/>
              <a:gd name="connsiteY45" fmla="*/ 231794 h 606016"/>
              <a:gd name="connsiteX46" fmla="*/ 232049 w 606933"/>
              <a:gd name="connsiteY46" fmla="*/ 302996 h 606016"/>
              <a:gd name="connsiteX47" fmla="*/ 249099 w 606933"/>
              <a:gd name="connsiteY47" fmla="*/ 320115 h 606016"/>
              <a:gd name="connsiteX48" fmla="*/ 266150 w 606933"/>
              <a:gd name="connsiteY48" fmla="*/ 302996 h 606016"/>
              <a:gd name="connsiteX49" fmla="*/ 303455 w 606933"/>
              <a:gd name="connsiteY49" fmla="*/ 265749 h 606016"/>
              <a:gd name="connsiteX50" fmla="*/ 320412 w 606933"/>
              <a:gd name="connsiteY50" fmla="*/ 248819 h 606016"/>
              <a:gd name="connsiteX51" fmla="*/ 303361 w 606933"/>
              <a:gd name="connsiteY51" fmla="*/ 231794 h 606016"/>
              <a:gd name="connsiteX52" fmla="*/ 303455 w 606933"/>
              <a:gd name="connsiteY52" fmla="*/ 188904 h 606016"/>
              <a:gd name="connsiteX53" fmla="*/ 417818 w 606933"/>
              <a:gd name="connsiteY53" fmla="*/ 302996 h 606016"/>
              <a:gd name="connsiteX54" fmla="*/ 303455 w 606933"/>
              <a:gd name="connsiteY54" fmla="*/ 417183 h 606016"/>
              <a:gd name="connsiteX55" fmla="*/ 189186 w 606933"/>
              <a:gd name="connsiteY55" fmla="*/ 302996 h 606016"/>
              <a:gd name="connsiteX56" fmla="*/ 303455 w 606933"/>
              <a:gd name="connsiteY56" fmla="*/ 188904 h 606016"/>
              <a:gd name="connsiteX57" fmla="*/ 480677 w 606933"/>
              <a:gd name="connsiteY57" fmla="*/ 73506 h 606016"/>
              <a:gd name="connsiteX58" fmla="*/ 518018 w 606933"/>
              <a:gd name="connsiteY58" fmla="*/ 88889 h 606016"/>
              <a:gd name="connsiteX59" fmla="*/ 518018 w 606933"/>
              <a:gd name="connsiteY59" fmla="*/ 163406 h 606016"/>
              <a:gd name="connsiteX60" fmla="*/ 458574 w 606933"/>
              <a:gd name="connsiteY60" fmla="*/ 173944 h 606016"/>
              <a:gd name="connsiteX61" fmla="*/ 416275 w 606933"/>
              <a:gd name="connsiteY61" fmla="*/ 216283 h 606016"/>
              <a:gd name="connsiteX62" fmla="*/ 390368 w 606933"/>
              <a:gd name="connsiteY62" fmla="*/ 190503 h 606016"/>
              <a:gd name="connsiteX63" fmla="*/ 405818 w 606933"/>
              <a:gd name="connsiteY63" fmla="*/ 175073 h 606016"/>
              <a:gd name="connsiteX64" fmla="*/ 432855 w 606933"/>
              <a:gd name="connsiteY64" fmla="*/ 148258 h 606016"/>
              <a:gd name="connsiteX65" fmla="*/ 443406 w 606933"/>
              <a:gd name="connsiteY65" fmla="*/ 88889 h 606016"/>
              <a:gd name="connsiteX66" fmla="*/ 480677 w 606933"/>
              <a:gd name="connsiteY66" fmla="*/ 73506 h 606016"/>
              <a:gd name="connsiteX67" fmla="*/ 126232 w 606933"/>
              <a:gd name="connsiteY67" fmla="*/ 73247 h 606016"/>
              <a:gd name="connsiteX68" fmla="*/ 179075 w 606933"/>
              <a:gd name="connsiteY68" fmla="*/ 126039 h 606016"/>
              <a:gd name="connsiteX69" fmla="*/ 174177 w 606933"/>
              <a:gd name="connsiteY69" fmla="*/ 148247 h 606016"/>
              <a:gd name="connsiteX70" fmla="*/ 216565 w 606933"/>
              <a:gd name="connsiteY70" fmla="*/ 190499 h 606016"/>
              <a:gd name="connsiteX71" fmla="*/ 190755 w 606933"/>
              <a:gd name="connsiteY71" fmla="*/ 216283 h 606016"/>
              <a:gd name="connsiteX72" fmla="*/ 148462 w 606933"/>
              <a:gd name="connsiteY72" fmla="*/ 173937 h 606016"/>
              <a:gd name="connsiteX73" fmla="*/ 126232 w 606933"/>
              <a:gd name="connsiteY73" fmla="*/ 178830 h 606016"/>
              <a:gd name="connsiteX74" fmla="*/ 73388 w 606933"/>
              <a:gd name="connsiteY74" fmla="*/ 126039 h 606016"/>
              <a:gd name="connsiteX75" fmla="*/ 126232 w 606933"/>
              <a:gd name="connsiteY75" fmla="*/ 73247 h 606016"/>
              <a:gd name="connsiteX76" fmla="*/ 303420 w 606933"/>
              <a:gd name="connsiteY76" fmla="*/ 0 h 606016"/>
              <a:gd name="connsiteX77" fmla="*/ 356356 w 606933"/>
              <a:gd name="connsiteY77" fmla="*/ 52775 h 606016"/>
              <a:gd name="connsiteX78" fmla="*/ 321693 w 606933"/>
              <a:gd name="connsiteY78" fmla="*/ 102352 h 606016"/>
              <a:gd name="connsiteX79" fmla="*/ 321693 w 606933"/>
              <a:gd name="connsiteY79" fmla="*/ 162089 h 606016"/>
              <a:gd name="connsiteX80" fmla="*/ 303420 w 606933"/>
              <a:gd name="connsiteY80" fmla="*/ 160960 h 606016"/>
              <a:gd name="connsiteX81" fmla="*/ 285241 w 606933"/>
              <a:gd name="connsiteY81" fmla="*/ 162089 h 606016"/>
              <a:gd name="connsiteX82" fmla="*/ 285241 w 606933"/>
              <a:gd name="connsiteY82" fmla="*/ 102352 h 606016"/>
              <a:gd name="connsiteX83" fmla="*/ 250578 w 606933"/>
              <a:gd name="connsiteY83" fmla="*/ 52775 h 606016"/>
              <a:gd name="connsiteX84" fmla="*/ 303420 w 606933"/>
              <a:gd name="connsiteY84" fmla="*/ 0 h 60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06933" h="606016">
                <a:moveTo>
                  <a:pt x="285241" y="444068"/>
                </a:moveTo>
                <a:cubicBezTo>
                  <a:pt x="291175" y="444820"/>
                  <a:pt x="297297" y="445197"/>
                  <a:pt x="303420" y="445197"/>
                </a:cubicBezTo>
                <a:cubicBezTo>
                  <a:pt x="309637" y="445197"/>
                  <a:pt x="315665" y="444820"/>
                  <a:pt x="321693" y="444068"/>
                </a:cubicBezTo>
                <a:lnTo>
                  <a:pt x="321693" y="466921"/>
                </a:lnTo>
                <a:lnTo>
                  <a:pt x="321693" y="503693"/>
                </a:lnTo>
                <a:cubicBezTo>
                  <a:pt x="341850" y="511029"/>
                  <a:pt x="356356" y="530497"/>
                  <a:pt x="356356" y="553162"/>
                </a:cubicBezTo>
                <a:cubicBezTo>
                  <a:pt x="356356" y="582410"/>
                  <a:pt x="332620" y="606016"/>
                  <a:pt x="303420" y="606016"/>
                </a:cubicBezTo>
                <a:cubicBezTo>
                  <a:pt x="274220" y="606016"/>
                  <a:pt x="250578" y="582316"/>
                  <a:pt x="250578" y="553162"/>
                </a:cubicBezTo>
                <a:cubicBezTo>
                  <a:pt x="250578" y="530497"/>
                  <a:pt x="264989" y="511029"/>
                  <a:pt x="285241" y="503693"/>
                </a:cubicBezTo>
                <a:lnTo>
                  <a:pt x="285241" y="466921"/>
                </a:lnTo>
                <a:close/>
                <a:moveTo>
                  <a:pt x="416083" y="389803"/>
                </a:moveTo>
                <a:lnTo>
                  <a:pt x="458471" y="432034"/>
                </a:lnTo>
                <a:cubicBezTo>
                  <a:pt x="465253" y="428931"/>
                  <a:pt x="472789" y="427143"/>
                  <a:pt x="480701" y="427143"/>
                </a:cubicBezTo>
                <a:cubicBezTo>
                  <a:pt x="509808" y="427143"/>
                  <a:pt x="533451" y="450752"/>
                  <a:pt x="533545" y="480003"/>
                </a:cubicBezTo>
                <a:cubicBezTo>
                  <a:pt x="533545" y="509161"/>
                  <a:pt x="509808" y="532769"/>
                  <a:pt x="480701" y="532769"/>
                </a:cubicBezTo>
                <a:cubicBezTo>
                  <a:pt x="451407" y="532769"/>
                  <a:pt x="427764" y="509067"/>
                  <a:pt x="427764" y="480003"/>
                </a:cubicBezTo>
                <a:cubicBezTo>
                  <a:pt x="427764" y="471914"/>
                  <a:pt x="429553" y="464578"/>
                  <a:pt x="432662" y="457806"/>
                </a:cubicBezTo>
                <a:lnTo>
                  <a:pt x="390368" y="415480"/>
                </a:lnTo>
                <a:cubicBezTo>
                  <a:pt x="400070" y="408144"/>
                  <a:pt x="408736" y="399491"/>
                  <a:pt x="416083" y="389803"/>
                </a:cubicBezTo>
                <a:close/>
                <a:moveTo>
                  <a:pt x="190658" y="389803"/>
                </a:moveTo>
                <a:cubicBezTo>
                  <a:pt x="198194" y="399491"/>
                  <a:pt x="206862" y="408144"/>
                  <a:pt x="216283" y="415480"/>
                </a:cubicBezTo>
                <a:lnTo>
                  <a:pt x="174076" y="457806"/>
                </a:lnTo>
                <a:cubicBezTo>
                  <a:pt x="177185" y="464578"/>
                  <a:pt x="178975" y="472103"/>
                  <a:pt x="178975" y="480003"/>
                </a:cubicBezTo>
                <a:cubicBezTo>
                  <a:pt x="178975" y="509161"/>
                  <a:pt x="155234" y="532769"/>
                  <a:pt x="126123" y="532769"/>
                </a:cubicBezTo>
                <a:cubicBezTo>
                  <a:pt x="96823" y="532769"/>
                  <a:pt x="73176" y="509161"/>
                  <a:pt x="73176" y="480003"/>
                </a:cubicBezTo>
                <a:cubicBezTo>
                  <a:pt x="73176" y="450752"/>
                  <a:pt x="96917" y="427143"/>
                  <a:pt x="126123" y="427143"/>
                </a:cubicBezTo>
                <a:cubicBezTo>
                  <a:pt x="134131" y="427143"/>
                  <a:pt x="141573" y="428931"/>
                  <a:pt x="148357" y="432034"/>
                </a:cubicBezTo>
                <a:close/>
                <a:moveTo>
                  <a:pt x="52836" y="253330"/>
                </a:moveTo>
                <a:cubicBezTo>
                  <a:pt x="75628" y="253330"/>
                  <a:pt x="95030" y="267628"/>
                  <a:pt x="102470" y="287852"/>
                </a:cubicBezTo>
                <a:lnTo>
                  <a:pt x="161711" y="287852"/>
                </a:lnTo>
                <a:cubicBezTo>
                  <a:pt x="161240" y="292838"/>
                  <a:pt x="160958" y="297917"/>
                  <a:pt x="160958" y="302997"/>
                </a:cubicBezTo>
                <a:cubicBezTo>
                  <a:pt x="160958" y="310334"/>
                  <a:pt x="161617" y="317483"/>
                  <a:pt x="162653" y="324350"/>
                </a:cubicBezTo>
                <a:lnTo>
                  <a:pt x="102470" y="324350"/>
                </a:lnTo>
                <a:cubicBezTo>
                  <a:pt x="95030" y="344386"/>
                  <a:pt x="75628" y="358872"/>
                  <a:pt x="52836" y="358966"/>
                </a:cubicBezTo>
                <a:cubicBezTo>
                  <a:pt x="23640" y="358966"/>
                  <a:pt x="0" y="335355"/>
                  <a:pt x="0" y="306195"/>
                </a:cubicBezTo>
                <a:cubicBezTo>
                  <a:pt x="0" y="276941"/>
                  <a:pt x="23734" y="253330"/>
                  <a:pt x="52836" y="253330"/>
                </a:cubicBezTo>
                <a:close/>
                <a:moveTo>
                  <a:pt x="553987" y="250225"/>
                </a:moveTo>
                <a:cubicBezTo>
                  <a:pt x="583192" y="250225"/>
                  <a:pt x="606933" y="273930"/>
                  <a:pt x="606933" y="302996"/>
                </a:cubicBezTo>
                <a:cubicBezTo>
                  <a:pt x="606933" y="332250"/>
                  <a:pt x="583192" y="355861"/>
                  <a:pt x="553987" y="355861"/>
                </a:cubicBezTo>
                <a:cubicBezTo>
                  <a:pt x="532413" y="355861"/>
                  <a:pt x="513854" y="342880"/>
                  <a:pt x="505658" y="324349"/>
                </a:cubicBezTo>
                <a:lnTo>
                  <a:pt x="444139" y="324349"/>
                </a:lnTo>
                <a:cubicBezTo>
                  <a:pt x="445270" y="317294"/>
                  <a:pt x="445741" y="310333"/>
                  <a:pt x="445741" y="302996"/>
                </a:cubicBezTo>
                <a:cubicBezTo>
                  <a:pt x="445741" y="297916"/>
                  <a:pt x="445458" y="292837"/>
                  <a:pt x="444987" y="287851"/>
                </a:cubicBezTo>
                <a:lnTo>
                  <a:pt x="503397" y="287851"/>
                </a:lnTo>
                <a:cubicBezTo>
                  <a:pt x="509897" y="266028"/>
                  <a:pt x="530152" y="250225"/>
                  <a:pt x="553987" y="250225"/>
                </a:cubicBezTo>
                <a:close/>
                <a:moveTo>
                  <a:pt x="303361" y="231794"/>
                </a:moveTo>
                <a:cubicBezTo>
                  <a:pt x="264078" y="231794"/>
                  <a:pt x="232049" y="263774"/>
                  <a:pt x="232049" y="302996"/>
                </a:cubicBezTo>
                <a:cubicBezTo>
                  <a:pt x="232049" y="312402"/>
                  <a:pt x="239679" y="320115"/>
                  <a:pt x="249099" y="320115"/>
                </a:cubicBezTo>
                <a:cubicBezTo>
                  <a:pt x="258520" y="320115"/>
                  <a:pt x="266150" y="312402"/>
                  <a:pt x="266150" y="302996"/>
                </a:cubicBezTo>
                <a:cubicBezTo>
                  <a:pt x="266150" y="282492"/>
                  <a:pt x="282919" y="265749"/>
                  <a:pt x="303455" y="265749"/>
                </a:cubicBezTo>
                <a:cubicBezTo>
                  <a:pt x="312875" y="265749"/>
                  <a:pt x="320600" y="258225"/>
                  <a:pt x="320412" y="248819"/>
                </a:cubicBezTo>
                <a:cubicBezTo>
                  <a:pt x="320412" y="239413"/>
                  <a:pt x="312781" y="231794"/>
                  <a:pt x="303361" y="231794"/>
                </a:cubicBezTo>
                <a:close/>
                <a:moveTo>
                  <a:pt x="303455" y="188904"/>
                </a:moveTo>
                <a:cubicBezTo>
                  <a:pt x="366665" y="188904"/>
                  <a:pt x="417818" y="239978"/>
                  <a:pt x="417818" y="302996"/>
                </a:cubicBezTo>
                <a:cubicBezTo>
                  <a:pt x="417818" y="366109"/>
                  <a:pt x="366665" y="417183"/>
                  <a:pt x="303455" y="417183"/>
                </a:cubicBezTo>
                <a:cubicBezTo>
                  <a:pt x="240339" y="417183"/>
                  <a:pt x="189186" y="366109"/>
                  <a:pt x="189186" y="302996"/>
                </a:cubicBezTo>
                <a:cubicBezTo>
                  <a:pt x="189186" y="239978"/>
                  <a:pt x="240339" y="188904"/>
                  <a:pt x="303455" y="188904"/>
                </a:cubicBezTo>
                <a:close/>
                <a:moveTo>
                  <a:pt x="480677" y="73506"/>
                </a:moveTo>
                <a:cubicBezTo>
                  <a:pt x="494184" y="73506"/>
                  <a:pt x="507702" y="78634"/>
                  <a:pt x="518018" y="88889"/>
                </a:cubicBezTo>
                <a:cubicBezTo>
                  <a:pt x="538555" y="109494"/>
                  <a:pt x="538555" y="142895"/>
                  <a:pt x="518018" y="163406"/>
                </a:cubicBezTo>
                <a:cubicBezTo>
                  <a:pt x="501909" y="179495"/>
                  <a:pt x="478074" y="182976"/>
                  <a:pt x="458574" y="173944"/>
                </a:cubicBezTo>
                <a:lnTo>
                  <a:pt x="416275" y="216283"/>
                </a:lnTo>
                <a:cubicBezTo>
                  <a:pt x="408738" y="206592"/>
                  <a:pt x="400071" y="197936"/>
                  <a:pt x="390368" y="190503"/>
                </a:cubicBezTo>
                <a:lnTo>
                  <a:pt x="405818" y="175073"/>
                </a:lnTo>
                <a:lnTo>
                  <a:pt x="432855" y="148258"/>
                </a:lnTo>
                <a:cubicBezTo>
                  <a:pt x="423811" y="128782"/>
                  <a:pt x="427297" y="104978"/>
                  <a:pt x="443406" y="88889"/>
                </a:cubicBezTo>
                <a:cubicBezTo>
                  <a:pt x="453674" y="78634"/>
                  <a:pt x="467170" y="73506"/>
                  <a:pt x="480677" y="73506"/>
                </a:cubicBezTo>
                <a:close/>
                <a:moveTo>
                  <a:pt x="126232" y="73247"/>
                </a:moveTo>
                <a:cubicBezTo>
                  <a:pt x="155526" y="73247"/>
                  <a:pt x="179075" y="96961"/>
                  <a:pt x="179075" y="126039"/>
                </a:cubicBezTo>
                <a:cubicBezTo>
                  <a:pt x="179075" y="134037"/>
                  <a:pt x="177380" y="141471"/>
                  <a:pt x="174177" y="148247"/>
                </a:cubicBezTo>
                <a:lnTo>
                  <a:pt x="216565" y="190499"/>
                </a:lnTo>
                <a:cubicBezTo>
                  <a:pt x="206863" y="197933"/>
                  <a:pt x="198197" y="206590"/>
                  <a:pt x="190755" y="216283"/>
                </a:cubicBezTo>
                <a:lnTo>
                  <a:pt x="148462" y="173937"/>
                </a:lnTo>
                <a:cubicBezTo>
                  <a:pt x="141680" y="177136"/>
                  <a:pt x="134144" y="178830"/>
                  <a:pt x="126232" y="178830"/>
                </a:cubicBezTo>
                <a:cubicBezTo>
                  <a:pt x="97125" y="178830"/>
                  <a:pt x="73482" y="155304"/>
                  <a:pt x="73388" y="126039"/>
                </a:cubicBezTo>
                <a:cubicBezTo>
                  <a:pt x="73388" y="96773"/>
                  <a:pt x="97125" y="73247"/>
                  <a:pt x="126232" y="73247"/>
                </a:cubicBezTo>
                <a:close/>
                <a:moveTo>
                  <a:pt x="303420" y="0"/>
                </a:moveTo>
                <a:cubicBezTo>
                  <a:pt x="332714" y="0"/>
                  <a:pt x="356356" y="23707"/>
                  <a:pt x="356356" y="52775"/>
                </a:cubicBezTo>
                <a:cubicBezTo>
                  <a:pt x="356356" y="75541"/>
                  <a:pt x="341850" y="94920"/>
                  <a:pt x="321693" y="102352"/>
                </a:cubicBezTo>
                <a:lnTo>
                  <a:pt x="321693" y="162089"/>
                </a:lnTo>
                <a:cubicBezTo>
                  <a:pt x="315759" y="161336"/>
                  <a:pt x="309637" y="160960"/>
                  <a:pt x="303420" y="160960"/>
                </a:cubicBezTo>
                <a:cubicBezTo>
                  <a:pt x="297297" y="160960"/>
                  <a:pt x="291269" y="161336"/>
                  <a:pt x="285241" y="162089"/>
                </a:cubicBezTo>
                <a:lnTo>
                  <a:pt x="285241" y="102352"/>
                </a:lnTo>
                <a:cubicBezTo>
                  <a:pt x="264989" y="94920"/>
                  <a:pt x="250578" y="75541"/>
                  <a:pt x="250578" y="52775"/>
                </a:cubicBezTo>
                <a:cubicBezTo>
                  <a:pt x="250578" y="23613"/>
                  <a:pt x="274314" y="0"/>
                  <a:pt x="303420" y="0"/>
                </a:cubicBezTo>
                <a:close/>
              </a:path>
            </a:pathLst>
          </a:custGeom>
          <a:solidFill>
            <a:srgbClr val="FE9903"/>
          </a:solidFill>
          <a:ln>
            <a:solidFill>
              <a:srgbClr val="FE9903"/>
            </a:solidFill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sz="1400"/>
          </a:p>
        </p:txBody>
      </p:sp>
      <p:sp>
        <p:nvSpPr>
          <p:cNvPr id="10" name="išľîḋé">
            <a:extLst>
              <a:ext uri="{FF2B5EF4-FFF2-40B4-BE49-F238E27FC236}">
                <a16:creationId xmlns="" xmlns:a16="http://schemas.microsoft.com/office/drawing/2014/main" id="{1338DAF9-E29C-444D-BDAC-34C274CE75CA}"/>
              </a:ext>
            </a:extLst>
          </p:cNvPr>
          <p:cNvSpPr/>
          <p:nvPr/>
        </p:nvSpPr>
        <p:spPr bwMode="auto">
          <a:xfrm>
            <a:off x="7416321" y="3757765"/>
            <a:ext cx="409280" cy="467264"/>
          </a:xfrm>
          <a:custGeom>
            <a:avLst/>
            <a:gdLst>
              <a:gd name="connsiteX0" fmla="*/ 271981 w 578354"/>
              <a:gd name="connsiteY0" fmla="*/ 340887 h 606510"/>
              <a:gd name="connsiteX1" fmla="*/ 256365 w 578354"/>
              <a:gd name="connsiteY1" fmla="*/ 346409 h 606510"/>
              <a:gd name="connsiteX2" fmla="*/ 251051 w 578354"/>
              <a:gd name="connsiteY2" fmla="*/ 352798 h 606510"/>
              <a:gd name="connsiteX3" fmla="*/ 251051 w 578354"/>
              <a:gd name="connsiteY3" fmla="*/ 368716 h 606510"/>
              <a:gd name="connsiteX4" fmla="*/ 248665 w 578354"/>
              <a:gd name="connsiteY4" fmla="*/ 370449 h 606510"/>
              <a:gd name="connsiteX5" fmla="*/ 247038 w 578354"/>
              <a:gd name="connsiteY5" fmla="*/ 375322 h 606510"/>
              <a:gd name="connsiteX6" fmla="*/ 250509 w 578354"/>
              <a:gd name="connsiteY6" fmla="*/ 409431 h 606510"/>
              <a:gd name="connsiteX7" fmla="*/ 255172 w 578354"/>
              <a:gd name="connsiteY7" fmla="*/ 414954 h 606510"/>
              <a:gd name="connsiteX8" fmla="*/ 256907 w 578354"/>
              <a:gd name="connsiteY8" fmla="*/ 415170 h 606510"/>
              <a:gd name="connsiteX9" fmla="*/ 262004 w 578354"/>
              <a:gd name="connsiteY9" fmla="*/ 412572 h 606510"/>
              <a:gd name="connsiteX10" fmla="*/ 280114 w 578354"/>
              <a:gd name="connsiteY10" fmla="*/ 388749 h 606510"/>
              <a:gd name="connsiteX11" fmla="*/ 281307 w 578354"/>
              <a:gd name="connsiteY11" fmla="*/ 384851 h 606510"/>
              <a:gd name="connsiteX12" fmla="*/ 281307 w 578354"/>
              <a:gd name="connsiteY12" fmla="*/ 346626 h 606510"/>
              <a:gd name="connsiteX13" fmla="*/ 278270 w 578354"/>
              <a:gd name="connsiteY13" fmla="*/ 341104 h 606510"/>
              <a:gd name="connsiteX14" fmla="*/ 271981 w 578354"/>
              <a:gd name="connsiteY14" fmla="*/ 340887 h 606510"/>
              <a:gd name="connsiteX15" fmla="*/ 190755 w 578354"/>
              <a:gd name="connsiteY15" fmla="*/ 340887 h 606510"/>
              <a:gd name="connsiteX16" fmla="*/ 184357 w 578354"/>
              <a:gd name="connsiteY16" fmla="*/ 341104 h 606510"/>
              <a:gd name="connsiteX17" fmla="*/ 181321 w 578354"/>
              <a:gd name="connsiteY17" fmla="*/ 346626 h 606510"/>
              <a:gd name="connsiteX18" fmla="*/ 181212 w 578354"/>
              <a:gd name="connsiteY18" fmla="*/ 384851 h 606510"/>
              <a:gd name="connsiteX19" fmla="*/ 182513 w 578354"/>
              <a:gd name="connsiteY19" fmla="*/ 388749 h 606510"/>
              <a:gd name="connsiteX20" fmla="*/ 200624 w 578354"/>
              <a:gd name="connsiteY20" fmla="*/ 412680 h 606510"/>
              <a:gd name="connsiteX21" fmla="*/ 205721 w 578354"/>
              <a:gd name="connsiteY21" fmla="*/ 415170 h 606510"/>
              <a:gd name="connsiteX22" fmla="*/ 207456 w 578354"/>
              <a:gd name="connsiteY22" fmla="*/ 414954 h 606510"/>
              <a:gd name="connsiteX23" fmla="*/ 212119 w 578354"/>
              <a:gd name="connsiteY23" fmla="*/ 409431 h 606510"/>
              <a:gd name="connsiteX24" fmla="*/ 215589 w 578354"/>
              <a:gd name="connsiteY24" fmla="*/ 375322 h 606510"/>
              <a:gd name="connsiteX25" fmla="*/ 213963 w 578354"/>
              <a:gd name="connsiteY25" fmla="*/ 370449 h 606510"/>
              <a:gd name="connsiteX26" fmla="*/ 211577 w 578354"/>
              <a:gd name="connsiteY26" fmla="*/ 368716 h 606510"/>
              <a:gd name="connsiteX27" fmla="*/ 211577 w 578354"/>
              <a:gd name="connsiteY27" fmla="*/ 352798 h 606510"/>
              <a:gd name="connsiteX28" fmla="*/ 206263 w 578354"/>
              <a:gd name="connsiteY28" fmla="*/ 346409 h 606510"/>
              <a:gd name="connsiteX29" fmla="*/ 190755 w 578354"/>
              <a:gd name="connsiteY29" fmla="*/ 340887 h 606510"/>
              <a:gd name="connsiteX30" fmla="*/ 200624 w 578354"/>
              <a:gd name="connsiteY30" fmla="*/ 168497 h 606510"/>
              <a:gd name="connsiteX31" fmla="*/ 156161 w 578354"/>
              <a:gd name="connsiteY31" fmla="*/ 180300 h 606510"/>
              <a:gd name="connsiteX32" fmla="*/ 152583 w 578354"/>
              <a:gd name="connsiteY32" fmla="*/ 186039 h 606510"/>
              <a:gd name="connsiteX33" fmla="*/ 152583 w 578354"/>
              <a:gd name="connsiteY33" fmla="*/ 197518 h 606510"/>
              <a:gd name="connsiteX34" fmla="*/ 149980 w 578354"/>
              <a:gd name="connsiteY34" fmla="*/ 197518 h 606510"/>
              <a:gd name="connsiteX35" fmla="*/ 143473 w 578354"/>
              <a:gd name="connsiteY35" fmla="*/ 203906 h 606510"/>
              <a:gd name="connsiteX36" fmla="*/ 143473 w 578354"/>
              <a:gd name="connsiteY36" fmla="*/ 214410 h 606510"/>
              <a:gd name="connsiteX37" fmla="*/ 146401 w 578354"/>
              <a:gd name="connsiteY37" fmla="*/ 219824 h 606510"/>
              <a:gd name="connsiteX38" fmla="*/ 152691 w 578354"/>
              <a:gd name="connsiteY38" fmla="*/ 223831 h 606510"/>
              <a:gd name="connsiteX39" fmla="*/ 153016 w 578354"/>
              <a:gd name="connsiteY39" fmla="*/ 226538 h 606510"/>
              <a:gd name="connsiteX40" fmla="*/ 176007 w 578354"/>
              <a:gd name="connsiteY40" fmla="*/ 279598 h 606510"/>
              <a:gd name="connsiteX41" fmla="*/ 214071 w 578354"/>
              <a:gd name="connsiteY41" fmla="*/ 312516 h 606510"/>
              <a:gd name="connsiteX42" fmla="*/ 248557 w 578354"/>
              <a:gd name="connsiteY42" fmla="*/ 312516 h 606510"/>
              <a:gd name="connsiteX43" fmla="*/ 286621 w 578354"/>
              <a:gd name="connsiteY43" fmla="*/ 279598 h 606510"/>
              <a:gd name="connsiteX44" fmla="*/ 309611 w 578354"/>
              <a:gd name="connsiteY44" fmla="*/ 226538 h 606510"/>
              <a:gd name="connsiteX45" fmla="*/ 309936 w 578354"/>
              <a:gd name="connsiteY45" fmla="*/ 223831 h 606510"/>
              <a:gd name="connsiteX46" fmla="*/ 316226 w 578354"/>
              <a:gd name="connsiteY46" fmla="*/ 219824 h 606510"/>
              <a:gd name="connsiteX47" fmla="*/ 319154 w 578354"/>
              <a:gd name="connsiteY47" fmla="*/ 214410 h 606510"/>
              <a:gd name="connsiteX48" fmla="*/ 319154 w 578354"/>
              <a:gd name="connsiteY48" fmla="*/ 203906 h 606510"/>
              <a:gd name="connsiteX49" fmla="*/ 312756 w 578354"/>
              <a:gd name="connsiteY49" fmla="*/ 197518 h 606510"/>
              <a:gd name="connsiteX50" fmla="*/ 309177 w 578354"/>
              <a:gd name="connsiteY50" fmla="*/ 197518 h 606510"/>
              <a:gd name="connsiteX51" fmla="*/ 307117 w 578354"/>
              <a:gd name="connsiteY51" fmla="*/ 195352 h 606510"/>
              <a:gd name="connsiteX52" fmla="*/ 301044 w 578354"/>
              <a:gd name="connsiteY52" fmla="*/ 194919 h 606510"/>
              <a:gd name="connsiteX53" fmla="*/ 275668 w 578354"/>
              <a:gd name="connsiteY53" fmla="*/ 200658 h 606510"/>
              <a:gd name="connsiteX54" fmla="*/ 236302 w 578354"/>
              <a:gd name="connsiteY54" fmla="*/ 182791 h 606510"/>
              <a:gd name="connsiteX55" fmla="*/ 200624 w 578354"/>
              <a:gd name="connsiteY55" fmla="*/ 168497 h 606510"/>
              <a:gd name="connsiteX56" fmla="*/ 426321 w 578354"/>
              <a:gd name="connsiteY56" fmla="*/ 71765 h 606510"/>
              <a:gd name="connsiteX57" fmla="*/ 439012 w 578354"/>
              <a:gd name="connsiteY57" fmla="*/ 84331 h 606510"/>
              <a:gd name="connsiteX58" fmla="*/ 439012 w 578354"/>
              <a:gd name="connsiteY58" fmla="*/ 99173 h 606510"/>
              <a:gd name="connsiteX59" fmla="*/ 464721 w 578354"/>
              <a:gd name="connsiteY59" fmla="*/ 112498 h 606510"/>
              <a:gd name="connsiteX60" fmla="*/ 467758 w 578354"/>
              <a:gd name="connsiteY60" fmla="*/ 124306 h 606510"/>
              <a:gd name="connsiteX61" fmla="*/ 459297 w 578354"/>
              <a:gd name="connsiteY61" fmla="*/ 133080 h 606510"/>
              <a:gd name="connsiteX62" fmla="*/ 452789 w 578354"/>
              <a:gd name="connsiteY62" fmla="*/ 135139 h 606510"/>
              <a:gd name="connsiteX63" fmla="*/ 439555 w 578354"/>
              <a:gd name="connsiteY63" fmla="*/ 131455 h 606510"/>
              <a:gd name="connsiteX64" fmla="*/ 425019 w 578354"/>
              <a:gd name="connsiteY64" fmla="*/ 125931 h 606510"/>
              <a:gd name="connsiteX65" fmla="*/ 413738 w 578354"/>
              <a:gd name="connsiteY65" fmla="*/ 132972 h 606510"/>
              <a:gd name="connsiteX66" fmla="*/ 415582 w 578354"/>
              <a:gd name="connsiteY66" fmla="*/ 137197 h 606510"/>
              <a:gd name="connsiteX67" fmla="*/ 426429 w 578354"/>
              <a:gd name="connsiteY67" fmla="*/ 140989 h 606510"/>
              <a:gd name="connsiteX68" fmla="*/ 456043 w 578354"/>
              <a:gd name="connsiteY68" fmla="*/ 149113 h 606510"/>
              <a:gd name="connsiteX69" fmla="*/ 471230 w 578354"/>
              <a:gd name="connsiteY69" fmla="*/ 161355 h 606510"/>
              <a:gd name="connsiteX70" fmla="*/ 477304 w 578354"/>
              <a:gd name="connsiteY70" fmla="*/ 181829 h 606510"/>
              <a:gd name="connsiteX71" fmla="*/ 465480 w 578354"/>
              <a:gd name="connsiteY71" fmla="*/ 209454 h 606510"/>
              <a:gd name="connsiteX72" fmla="*/ 439012 w 578354"/>
              <a:gd name="connsiteY72" fmla="*/ 222020 h 606510"/>
              <a:gd name="connsiteX73" fmla="*/ 439012 w 578354"/>
              <a:gd name="connsiteY73" fmla="*/ 242278 h 606510"/>
              <a:gd name="connsiteX74" fmla="*/ 426321 w 578354"/>
              <a:gd name="connsiteY74" fmla="*/ 254953 h 606510"/>
              <a:gd name="connsiteX75" fmla="*/ 413738 w 578354"/>
              <a:gd name="connsiteY75" fmla="*/ 242278 h 606510"/>
              <a:gd name="connsiteX76" fmla="*/ 413738 w 578354"/>
              <a:gd name="connsiteY76" fmla="*/ 222670 h 606510"/>
              <a:gd name="connsiteX77" fmla="*/ 378158 w 578354"/>
              <a:gd name="connsiteY77" fmla="*/ 202087 h 606510"/>
              <a:gd name="connsiteX78" fmla="*/ 377073 w 578354"/>
              <a:gd name="connsiteY78" fmla="*/ 190171 h 606510"/>
              <a:gd name="connsiteX79" fmla="*/ 386402 w 578354"/>
              <a:gd name="connsiteY79" fmla="*/ 182696 h 606510"/>
              <a:gd name="connsiteX80" fmla="*/ 395948 w 578354"/>
              <a:gd name="connsiteY80" fmla="*/ 180963 h 606510"/>
              <a:gd name="connsiteX81" fmla="*/ 408531 w 578354"/>
              <a:gd name="connsiteY81" fmla="*/ 186163 h 606510"/>
              <a:gd name="connsiteX82" fmla="*/ 426646 w 578354"/>
              <a:gd name="connsiteY82" fmla="*/ 193963 h 606510"/>
              <a:gd name="connsiteX83" fmla="*/ 439555 w 578354"/>
              <a:gd name="connsiteY83" fmla="*/ 187138 h 606510"/>
              <a:gd name="connsiteX84" fmla="*/ 436626 w 578354"/>
              <a:gd name="connsiteY84" fmla="*/ 181504 h 606510"/>
              <a:gd name="connsiteX85" fmla="*/ 425778 w 578354"/>
              <a:gd name="connsiteY85" fmla="*/ 177821 h 606510"/>
              <a:gd name="connsiteX86" fmla="*/ 385534 w 578354"/>
              <a:gd name="connsiteY86" fmla="*/ 161355 h 606510"/>
              <a:gd name="connsiteX87" fmla="*/ 376964 w 578354"/>
              <a:gd name="connsiteY87" fmla="*/ 138280 h 606510"/>
              <a:gd name="connsiteX88" fmla="*/ 386402 w 578354"/>
              <a:gd name="connsiteY88" fmla="*/ 112714 h 606510"/>
              <a:gd name="connsiteX89" fmla="*/ 413738 w 578354"/>
              <a:gd name="connsiteY89" fmla="*/ 98848 h 606510"/>
              <a:gd name="connsiteX90" fmla="*/ 413738 w 578354"/>
              <a:gd name="connsiteY90" fmla="*/ 84331 h 606510"/>
              <a:gd name="connsiteX91" fmla="*/ 426321 w 578354"/>
              <a:gd name="connsiteY91" fmla="*/ 71765 h 606510"/>
              <a:gd name="connsiteX92" fmla="*/ 215047 w 578354"/>
              <a:gd name="connsiteY92" fmla="*/ 46785 h 606510"/>
              <a:gd name="connsiteX93" fmla="*/ 247581 w 578354"/>
              <a:gd name="connsiteY93" fmla="*/ 46785 h 606510"/>
              <a:gd name="connsiteX94" fmla="*/ 347675 w 578354"/>
              <a:gd name="connsiteY94" fmla="*/ 146840 h 606510"/>
              <a:gd name="connsiteX95" fmla="*/ 347675 w 578354"/>
              <a:gd name="connsiteY95" fmla="*/ 178243 h 606510"/>
              <a:gd name="connsiteX96" fmla="*/ 353423 w 578354"/>
              <a:gd name="connsiteY96" fmla="*/ 196110 h 606510"/>
              <a:gd name="connsiteX97" fmla="*/ 353423 w 578354"/>
              <a:gd name="connsiteY97" fmla="*/ 218525 h 606510"/>
              <a:gd name="connsiteX98" fmla="*/ 342362 w 578354"/>
              <a:gd name="connsiteY98" fmla="*/ 242131 h 606510"/>
              <a:gd name="connsiteX99" fmla="*/ 335963 w 578354"/>
              <a:gd name="connsiteY99" fmla="*/ 259132 h 606510"/>
              <a:gd name="connsiteX100" fmla="*/ 314383 w 578354"/>
              <a:gd name="connsiteY100" fmla="*/ 299522 h 606510"/>
              <a:gd name="connsiteX101" fmla="*/ 299743 w 578354"/>
              <a:gd name="connsiteY101" fmla="*/ 318147 h 606510"/>
              <a:gd name="connsiteX102" fmla="*/ 310587 w 578354"/>
              <a:gd name="connsiteY102" fmla="*/ 331683 h 606510"/>
              <a:gd name="connsiteX103" fmla="*/ 382052 w 578354"/>
              <a:gd name="connsiteY103" fmla="*/ 353231 h 606510"/>
              <a:gd name="connsiteX104" fmla="*/ 462627 w 578354"/>
              <a:gd name="connsiteY104" fmla="*/ 587560 h 606510"/>
              <a:gd name="connsiteX105" fmla="*/ 443758 w 578354"/>
              <a:gd name="connsiteY105" fmla="*/ 606510 h 606510"/>
              <a:gd name="connsiteX106" fmla="*/ 18978 w 578354"/>
              <a:gd name="connsiteY106" fmla="*/ 606510 h 606510"/>
              <a:gd name="connsiteX107" fmla="*/ 0 w 578354"/>
              <a:gd name="connsiteY107" fmla="*/ 587560 h 606510"/>
              <a:gd name="connsiteX108" fmla="*/ 217 w 578354"/>
              <a:gd name="connsiteY108" fmla="*/ 584636 h 606510"/>
              <a:gd name="connsiteX109" fmla="*/ 80575 w 578354"/>
              <a:gd name="connsiteY109" fmla="*/ 353231 h 606510"/>
              <a:gd name="connsiteX110" fmla="*/ 152040 w 578354"/>
              <a:gd name="connsiteY110" fmla="*/ 331683 h 606510"/>
              <a:gd name="connsiteX111" fmla="*/ 162885 w 578354"/>
              <a:gd name="connsiteY111" fmla="*/ 318147 h 606510"/>
              <a:gd name="connsiteX112" fmla="*/ 148353 w 578354"/>
              <a:gd name="connsiteY112" fmla="*/ 299522 h 606510"/>
              <a:gd name="connsiteX113" fmla="*/ 126664 w 578354"/>
              <a:gd name="connsiteY113" fmla="*/ 259132 h 606510"/>
              <a:gd name="connsiteX114" fmla="*/ 120266 w 578354"/>
              <a:gd name="connsiteY114" fmla="*/ 242131 h 606510"/>
              <a:gd name="connsiteX115" fmla="*/ 109205 w 578354"/>
              <a:gd name="connsiteY115" fmla="*/ 218525 h 606510"/>
              <a:gd name="connsiteX116" fmla="*/ 109205 w 578354"/>
              <a:gd name="connsiteY116" fmla="*/ 196110 h 606510"/>
              <a:gd name="connsiteX117" fmla="*/ 114952 w 578354"/>
              <a:gd name="connsiteY117" fmla="*/ 178243 h 606510"/>
              <a:gd name="connsiteX118" fmla="*/ 114952 w 578354"/>
              <a:gd name="connsiteY118" fmla="*/ 146840 h 606510"/>
              <a:gd name="connsiteX119" fmla="*/ 215047 w 578354"/>
              <a:gd name="connsiteY119" fmla="*/ 46785 h 606510"/>
              <a:gd name="connsiteX120" fmla="*/ 414825 w 578354"/>
              <a:gd name="connsiteY120" fmla="*/ 0 h 606510"/>
              <a:gd name="connsiteX121" fmla="*/ 578354 w 578354"/>
              <a:gd name="connsiteY121" fmla="*/ 163305 h 606510"/>
              <a:gd name="connsiteX122" fmla="*/ 414825 w 578354"/>
              <a:gd name="connsiteY122" fmla="*/ 326718 h 606510"/>
              <a:gd name="connsiteX123" fmla="*/ 344664 w 578354"/>
              <a:gd name="connsiteY123" fmla="*/ 310907 h 606510"/>
              <a:gd name="connsiteX124" fmla="*/ 360063 w 578354"/>
              <a:gd name="connsiteY124" fmla="*/ 279719 h 606510"/>
              <a:gd name="connsiteX125" fmla="*/ 414825 w 578354"/>
              <a:gd name="connsiteY125" fmla="*/ 291956 h 606510"/>
              <a:gd name="connsiteX126" fmla="*/ 543545 w 578354"/>
              <a:gd name="connsiteY126" fmla="*/ 163305 h 606510"/>
              <a:gd name="connsiteX127" fmla="*/ 414825 w 578354"/>
              <a:gd name="connsiteY127" fmla="*/ 34762 h 606510"/>
              <a:gd name="connsiteX128" fmla="*/ 338808 w 578354"/>
              <a:gd name="connsiteY128" fmla="*/ 59561 h 606510"/>
              <a:gd name="connsiteX129" fmla="*/ 311264 w 578354"/>
              <a:gd name="connsiteY129" fmla="*/ 37036 h 606510"/>
              <a:gd name="connsiteX130" fmla="*/ 414825 w 578354"/>
              <a:gd name="connsiteY130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578354" h="606510">
                <a:moveTo>
                  <a:pt x="271981" y="340887"/>
                </a:moveTo>
                <a:cubicBezTo>
                  <a:pt x="266667" y="343702"/>
                  <a:pt x="261461" y="345543"/>
                  <a:pt x="256365" y="346409"/>
                </a:cubicBezTo>
                <a:cubicBezTo>
                  <a:pt x="253328" y="346951"/>
                  <a:pt x="251051" y="349658"/>
                  <a:pt x="251051" y="352798"/>
                </a:cubicBezTo>
                <a:lnTo>
                  <a:pt x="251051" y="368716"/>
                </a:lnTo>
                <a:cubicBezTo>
                  <a:pt x="250183" y="369149"/>
                  <a:pt x="249316" y="369691"/>
                  <a:pt x="248665" y="370449"/>
                </a:cubicBezTo>
                <a:cubicBezTo>
                  <a:pt x="247472" y="371748"/>
                  <a:pt x="246821" y="373589"/>
                  <a:pt x="247038" y="375322"/>
                </a:cubicBezTo>
                <a:lnTo>
                  <a:pt x="250509" y="409431"/>
                </a:lnTo>
                <a:cubicBezTo>
                  <a:pt x="250834" y="412030"/>
                  <a:pt x="252677" y="414196"/>
                  <a:pt x="255172" y="414954"/>
                </a:cubicBezTo>
                <a:cubicBezTo>
                  <a:pt x="255822" y="415062"/>
                  <a:pt x="256365" y="415170"/>
                  <a:pt x="256907" y="415170"/>
                </a:cubicBezTo>
                <a:cubicBezTo>
                  <a:pt x="258859" y="415170"/>
                  <a:pt x="260811" y="414304"/>
                  <a:pt x="262004" y="412572"/>
                </a:cubicBezTo>
                <a:lnTo>
                  <a:pt x="280114" y="388749"/>
                </a:lnTo>
                <a:cubicBezTo>
                  <a:pt x="280873" y="387666"/>
                  <a:pt x="281307" y="386258"/>
                  <a:pt x="281307" y="384851"/>
                </a:cubicBezTo>
                <a:lnTo>
                  <a:pt x="281307" y="346626"/>
                </a:lnTo>
                <a:cubicBezTo>
                  <a:pt x="281307" y="344352"/>
                  <a:pt x="280222" y="342295"/>
                  <a:pt x="278270" y="341104"/>
                </a:cubicBezTo>
                <a:cubicBezTo>
                  <a:pt x="276318" y="339912"/>
                  <a:pt x="273933" y="339912"/>
                  <a:pt x="271981" y="340887"/>
                </a:cubicBezTo>
                <a:close/>
                <a:moveTo>
                  <a:pt x="190755" y="340887"/>
                </a:moveTo>
                <a:cubicBezTo>
                  <a:pt x="188695" y="339912"/>
                  <a:pt x="186309" y="339912"/>
                  <a:pt x="184357" y="341104"/>
                </a:cubicBezTo>
                <a:cubicBezTo>
                  <a:pt x="182513" y="342295"/>
                  <a:pt x="181321" y="344352"/>
                  <a:pt x="181321" y="346626"/>
                </a:cubicBezTo>
                <a:lnTo>
                  <a:pt x="181212" y="384851"/>
                </a:lnTo>
                <a:cubicBezTo>
                  <a:pt x="181212" y="386258"/>
                  <a:pt x="181754" y="387666"/>
                  <a:pt x="182513" y="388749"/>
                </a:cubicBezTo>
                <a:lnTo>
                  <a:pt x="200624" y="412680"/>
                </a:lnTo>
                <a:cubicBezTo>
                  <a:pt x="201817" y="414304"/>
                  <a:pt x="203769" y="415170"/>
                  <a:pt x="205721" y="415170"/>
                </a:cubicBezTo>
                <a:cubicBezTo>
                  <a:pt x="206263" y="415170"/>
                  <a:pt x="206914" y="415062"/>
                  <a:pt x="207456" y="414954"/>
                </a:cubicBezTo>
                <a:cubicBezTo>
                  <a:pt x="209950" y="414196"/>
                  <a:pt x="211794" y="412030"/>
                  <a:pt x="212119" y="409431"/>
                </a:cubicBezTo>
                <a:lnTo>
                  <a:pt x="215589" y="375322"/>
                </a:lnTo>
                <a:cubicBezTo>
                  <a:pt x="215806" y="373589"/>
                  <a:pt x="215264" y="371748"/>
                  <a:pt x="213963" y="370449"/>
                </a:cubicBezTo>
                <a:cubicBezTo>
                  <a:pt x="213312" y="369691"/>
                  <a:pt x="212553" y="369149"/>
                  <a:pt x="211577" y="368716"/>
                </a:cubicBezTo>
                <a:lnTo>
                  <a:pt x="211577" y="352798"/>
                </a:lnTo>
                <a:cubicBezTo>
                  <a:pt x="211577" y="349658"/>
                  <a:pt x="209299" y="346951"/>
                  <a:pt x="206263" y="346409"/>
                </a:cubicBezTo>
                <a:cubicBezTo>
                  <a:pt x="201166" y="345543"/>
                  <a:pt x="195961" y="343702"/>
                  <a:pt x="190755" y="340887"/>
                </a:cubicBezTo>
                <a:close/>
                <a:moveTo>
                  <a:pt x="200624" y="168497"/>
                </a:moveTo>
                <a:cubicBezTo>
                  <a:pt x="182513" y="168497"/>
                  <a:pt x="164945" y="175861"/>
                  <a:pt x="156161" y="180300"/>
                </a:cubicBezTo>
                <a:cubicBezTo>
                  <a:pt x="153884" y="181383"/>
                  <a:pt x="152583" y="183657"/>
                  <a:pt x="152583" y="186039"/>
                </a:cubicBezTo>
                <a:lnTo>
                  <a:pt x="152583" y="197518"/>
                </a:lnTo>
                <a:lnTo>
                  <a:pt x="149980" y="197518"/>
                </a:lnTo>
                <a:cubicBezTo>
                  <a:pt x="146401" y="197518"/>
                  <a:pt x="143473" y="200333"/>
                  <a:pt x="143473" y="203906"/>
                </a:cubicBezTo>
                <a:lnTo>
                  <a:pt x="143473" y="214410"/>
                </a:lnTo>
                <a:cubicBezTo>
                  <a:pt x="143473" y="216576"/>
                  <a:pt x="144666" y="218633"/>
                  <a:pt x="146401" y="219824"/>
                </a:cubicBezTo>
                <a:lnTo>
                  <a:pt x="152691" y="223831"/>
                </a:lnTo>
                <a:lnTo>
                  <a:pt x="153016" y="226538"/>
                </a:lnTo>
                <a:cubicBezTo>
                  <a:pt x="155077" y="241806"/>
                  <a:pt x="163644" y="261731"/>
                  <a:pt x="176007" y="279598"/>
                </a:cubicBezTo>
                <a:cubicBezTo>
                  <a:pt x="191731" y="302338"/>
                  <a:pt x="206480" y="312516"/>
                  <a:pt x="214071" y="312516"/>
                </a:cubicBezTo>
                <a:lnTo>
                  <a:pt x="248557" y="312516"/>
                </a:lnTo>
                <a:cubicBezTo>
                  <a:pt x="256148" y="312516"/>
                  <a:pt x="270896" y="302338"/>
                  <a:pt x="286621" y="279598"/>
                </a:cubicBezTo>
                <a:cubicBezTo>
                  <a:pt x="298984" y="261731"/>
                  <a:pt x="307551" y="241806"/>
                  <a:pt x="309611" y="226538"/>
                </a:cubicBezTo>
                <a:lnTo>
                  <a:pt x="309936" y="223831"/>
                </a:lnTo>
                <a:lnTo>
                  <a:pt x="316226" y="219824"/>
                </a:lnTo>
                <a:cubicBezTo>
                  <a:pt x="318070" y="218633"/>
                  <a:pt x="319154" y="216576"/>
                  <a:pt x="319154" y="214410"/>
                </a:cubicBezTo>
                <a:lnTo>
                  <a:pt x="319154" y="203906"/>
                </a:lnTo>
                <a:cubicBezTo>
                  <a:pt x="319154" y="200333"/>
                  <a:pt x="316226" y="197518"/>
                  <a:pt x="312756" y="197518"/>
                </a:cubicBezTo>
                <a:lnTo>
                  <a:pt x="309177" y="197518"/>
                </a:lnTo>
                <a:cubicBezTo>
                  <a:pt x="308744" y="196651"/>
                  <a:pt x="307984" y="195893"/>
                  <a:pt x="307117" y="195352"/>
                </a:cubicBezTo>
                <a:cubicBezTo>
                  <a:pt x="305382" y="194161"/>
                  <a:pt x="302996" y="193944"/>
                  <a:pt x="301044" y="194919"/>
                </a:cubicBezTo>
                <a:cubicBezTo>
                  <a:pt x="292477" y="198709"/>
                  <a:pt x="283910" y="200658"/>
                  <a:pt x="275668" y="200658"/>
                </a:cubicBezTo>
                <a:cubicBezTo>
                  <a:pt x="261028" y="200658"/>
                  <a:pt x="247797" y="194702"/>
                  <a:pt x="236302" y="182791"/>
                </a:cubicBezTo>
                <a:cubicBezTo>
                  <a:pt x="227193" y="173370"/>
                  <a:pt x="215155" y="168497"/>
                  <a:pt x="200624" y="168497"/>
                </a:cubicBezTo>
                <a:close/>
                <a:moveTo>
                  <a:pt x="426321" y="71765"/>
                </a:moveTo>
                <a:cubicBezTo>
                  <a:pt x="433372" y="71765"/>
                  <a:pt x="439012" y="77398"/>
                  <a:pt x="439012" y="84331"/>
                </a:cubicBezTo>
                <a:lnTo>
                  <a:pt x="439012" y="99173"/>
                </a:lnTo>
                <a:cubicBezTo>
                  <a:pt x="449860" y="101231"/>
                  <a:pt x="458321" y="105564"/>
                  <a:pt x="464721" y="112498"/>
                </a:cubicBezTo>
                <a:cubicBezTo>
                  <a:pt x="467650" y="115639"/>
                  <a:pt x="468843" y="120081"/>
                  <a:pt x="467758" y="124306"/>
                </a:cubicBezTo>
                <a:cubicBezTo>
                  <a:pt x="466565" y="128531"/>
                  <a:pt x="463419" y="131780"/>
                  <a:pt x="459297" y="133080"/>
                </a:cubicBezTo>
                <a:lnTo>
                  <a:pt x="452789" y="135139"/>
                </a:lnTo>
                <a:cubicBezTo>
                  <a:pt x="448016" y="136655"/>
                  <a:pt x="442809" y="135247"/>
                  <a:pt x="439555" y="131455"/>
                </a:cubicBezTo>
                <a:cubicBezTo>
                  <a:pt x="436192" y="127772"/>
                  <a:pt x="431311" y="125931"/>
                  <a:pt x="425019" y="125931"/>
                </a:cubicBezTo>
                <a:cubicBezTo>
                  <a:pt x="419921" y="125931"/>
                  <a:pt x="413738" y="127122"/>
                  <a:pt x="413738" y="132972"/>
                </a:cubicBezTo>
                <a:cubicBezTo>
                  <a:pt x="413738" y="134597"/>
                  <a:pt x="414388" y="136005"/>
                  <a:pt x="415582" y="137197"/>
                </a:cubicBezTo>
                <a:cubicBezTo>
                  <a:pt x="416883" y="138389"/>
                  <a:pt x="420463" y="139689"/>
                  <a:pt x="426429" y="140989"/>
                </a:cubicBezTo>
                <a:cubicBezTo>
                  <a:pt x="440097" y="144022"/>
                  <a:pt x="450077" y="146730"/>
                  <a:pt x="456043" y="149113"/>
                </a:cubicBezTo>
                <a:cubicBezTo>
                  <a:pt x="462118" y="151497"/>
                  <a:pt x="467216" y="155613"/>
                  <a:pt x="471230" y="161355"/>
                </a:cubicBezTo>
                <a:cubicBezTo>
                  <a:pt x="475243" y="167096"/>
                  <a:pt x="477304" y="174030"/>
                  <a:pt x="477304" y="181829"/>
                </a:cubicBezTo>
                <a:cubicBezTo>
                  <a:pt x="477304" y="192771"/>
                  <a:pt x="473291" y="202087"/>
                  <a:pt x="465480" y="209454"/>
                </a:cubicBezTo>
                <a:cubicBezTo>
                  <a:pt x="458863" y="215737"/>
                  <a:pt x="449968" y="219962"/>
                  <a:pt x="439012" y="222020"/>
                </a:cubicBezTo>
                <a:lnTo>
                  <a:pt x="439012" y="242278"/>
                </a:lnTo>
                <a:cubicBezTo>
                  <a:pt x="439012" y="249320"/>
                  <a:pt x="433372" y="254953"/>
                  <a:pt x="426321" y="254953"/>
                </a:cubicBezTo>
                <a:cubicBezTo>
                  <a:pt x="419378" y="254953"/>
                  <a:pt x="413738" y="249320"/>
                  <a:pt x="413738" y="242278"/>
                </a:cubicBezTo>
                <a:lnTo>
                  <a:pt x="413738" y="222670"/>
                </a:lnTo>
                <a:cubicBezTo>
                  <a:pt x="397683" y="220504"/>
                  <a:pt x="385751" y="213571"/>
                  <a:pt x="378158" y="202087"/>
                </a:cubicBezTo>
                <a:cubicBezTo>
                  <a:pt x="375771" y="198512"/>
                  <a:pt x="375337" y="194071"/>
                  <a:pt x="377073" y="190171"/>
                </a:cubicBezTo>
                <a:cubicBezTo>
                  <a:pt x="378700" y="186271"/>
                  <a:pt x="382171" y="183454"/>
                  <a:pt x="386402" y="182696"/>
                </a:cubicBezTo>
                <a:lnTo>
                  <a:pt x="395948" y="180963"/>
                </a:lnTo>
                <a:cubicBezTo>
                  <a:pt x="400721" y="180096"/>
                  <a:pt x="405710" y="182046"/>
                  <a:pt x="408531" y="186163"/>
                </a:cubicBezTo>
                <a:cubicBezTo>
                  <a:pt x="412110" y="191254"/>
                  <a:pt x="418185" y="193963"/>
                  <a:pt x="426646" y="193963"/>
                </a:cubicBezTo>
                <a:cubicBezTo>
                  <a:pt x="439555" y="193963"/>
                  <a:pt x="439555" y="188763"/>
                  <a:pt x="439555" y="187138"/>
                </a:cubicBezTo>
                <a:cubicBezTo>
                  <a:pt x="439555" y="184646"/>
                  <a:pt x="438578" y="182913"/>
                  <a:pt x="436626" y="181504"/>
                </a:cubicBezTo>
                <a:cubicBezTo>
                  <a:pt x="434673" y="180096"/>
                  <a:pt x="430985" y="178905"/>
                  <a:pt x="425778" y="177821"/>
                </a:cubicBezTo>
                <a:cubicBezTo>
                  <a:pt x="404734" y="173488"/>
                  <a:pt x="391283" y="167963"/>
                  <a:pt x="385534" y="161355"/>
                </a:cubicBezTo>
                <a:cubicBezTo>
                  <a:pt x="379785" y="154530"/>
                  <a:pt x="376964" y="147055"/>
                  <a:pt x="376964" y="138280"/>
                </a:cubicBezTo>
                <a:cubicBezTo>
                  <a:pt x="376964" y="128639"/>
                  <a:pt x="380110" y="120081"/>
                  <a:pt x="386402" y="112714"/>
                </a:cubicBezTo>
                <a:cubicBezTo>
                  <a:pt x="392368" y="105564"/>
                  <a:pt x="401588" y="100906"/>
                  <a:pt x="413738" y="98848"/>
                </a:cubicBezTo>
                <a:lnTo>
                  <a:pt x="413738" y="84331"/>
                </a:lnTo>
                <a:cubicBezTo>
                  <a:pt x="413738" y="77398"/>
                  <a:pt x="419378" y="71765"/>
                  <a:pt x="426321" y="71765"/>
                </a:cubicBezTo>
                <a:close/>
                <a:moveTo>
                  <a:pt x="215047" y="46785"/>
                </a:moveTo>
                <a:lnTo>
                  <a:pt x="247581" y="46785"/>
                </a:lnTo>
                <a:cubicBezTo>
                  <a:pt x="302779" y="46785"/>
                  <a:pt x="347675" y="91723"/>
                  <a:pt x="347675" y="146840"/>
                </a:cubicBezTo>
                <a:lnTo>
                  <a:pt x="347675" y="178243"/>
                </a:lnTo>
                <a:cubicBezTo>
                  <a:pt x="351471" y="183441"/>
                  <a:pt x="353423" y="189721"/>
                  <a:pt x="353423" y="196110"/>
                </a:cubicBezTo>
                <a:lnTo>
                  <a:pt x="353423" y="218525"/>
                </a:lnTo>
                <a:cubicBezTo>
                  <a:pt x="353423" y="227621"/>
                  <a:pt x="349302" y="236284"/>
                  <a:pt x="342362" y="242131"/>
                </a:cubicBezTo>
                <a:cubicBezTo>
                  <a:pt x="340626" y="247654"/>
                  <a:pt x="338458" y="253393"/>
                  <a:pt x="335963" y="259132"/>
                </a:cubicBezTo>
                <a:cubicBezTo>
                  <a:pt x="330758" y="272559"/>
                  <a:pt x="323275" y="286528"/>
                  <a:pt x="314383" y="299522"/>
                </a:cubicBezTo>
                <a:cubicBezTo>
                  <a:pt x="310587" y="305045"/>
                  <a:pt x="305599" y="311650"/>
                  <a:pt x="299743" y="318147"/>
                </a:cubicBezTo>
                <a:cubicBezTo>
                  <a:pt x="305056" y="321937"/>
                  <a:pt x="308852" y="326485"/>
                  <a:pt x="310587" y="331683"/>
                </a:cubicBezTo>
                <a:lnTo>
                  <a:pt x="382052" y="353231"/>
                </a:lnTo>
                <a:cubicBezTo>
                  <a:pt x="432263" y="367742"/>
                  <a:pt x="462627" y="578464"/>
                  <a:pt x="462627" y="587560"/>
                </a:cubicBezTo>
                <a:cubicBezTo>
                  <a:pt x="462627" y="598064"/>
                  <a:pt x="454169" y="606510"/>
                  <a:pt x="443758" y="606510"/>
                </a:cubicBezTo>
                <a:lnTo>
                  <a:pt x="18978" y="606510"/>
                </a:lnTo>
                <a:cubicBezTo>
                  <a:pt x="8459" y="606510"/>
                  <a:pt x="0" y="598064"/>
                  <a:pt x="0" y="587560"/>
                </a:cubicBezTo>
                <a:cubicBezTo>
                  <a:pt x="0" y="586586"/>
                  <a:pt x="109" y="585611"/>
                  <a:pt x="217" y="584636"/>
                </a:cubicBezTo>
                <a:cubicBezTo>
                  <a:pt x="217" y="584636"/>
                  <a:pt x="30365" y="367742"/>
                  <a:pt x="80575" y="353231"/>
                </a:cubicBezTo>
                <a:lnTo>
                  <a:pt x="152040" y="331683"/>
                </a:lnTo>
                <a:cubicBezTo>
                  <a:pt x="153775" y="326485"/>
                  <a:pt x="157571" y="321937"/>
                  <a:pt x="162885" y="318147"/>
                </a:cubicBezTo>
                <a:cubicBezTo>
                  <a:pt x="157029" y="311650"/>
                  <a:pt x="152040" y="305045"/>
                  <a:pt x="148353" y="299522"/>
                </a:cubicBezTo>
                <a:cubicBezTo>
                  <a:pt x="139352" y="286528"/>
                  <a:pt x="131870" y="272559"/>
                  <a:pt x="126664" y="259132"/>
                </a:cubicBezTo>
                <a:cubicBezTo>
                  <a:pt x="124170" y="253393"/>
                  <a:pt x="122001" y="247654"/>
                  <a:pt x="120266" y="242131"/>
                </a:cubicBezTo>
                <a:cubicBezTo>
                  <a:pt x="113325" y="236284"/>
                  <a:pt x="109205" y="227621"/>
                  <a:pt x="109205" y="218525"/>
                </a:cubicBezTo>
                <a:lnTo>
                  <a:pt x="109205" y="196110"/>
                </a:lnTo>
                <a:cubicBezTo>
                  <a:pt x="109205" y="189721"/>
                  <a:pt x="111265" y="183441"/>
                  <a:pt x="114952" y="178243"/>
                </a:cubicBezTo>
                <a:lnTo>
                  <a:pt x="114952" y="146840"/>
                </a:lnTo>
                <a:cubicBezTo>
                  <a:pt x="114952" y="91723"/>
                  <a:pt x="159848" y="46785"/>
                  <a:pt x="215047" y="46785"/>
                </a:cubicBezTo>
                <a:close/>
                <a:moveTo>
                  <a:pt x="414825" y="0"/>
                </a:moveTo>
                <a:cubicBezTo>
                  <a:pt x="504940" y="0"/>
                  <a:pt x="578354" y="73314"/>
                  <a:pt x="578354" y="163305"/>
                </a:cubicBezTo>
                <a:cubicBezTo>
                  <a:pt x="578354" y="253404"/>
                  <a:pt x="504940" y="326718"/>
                  <a:pt x="414825" y="326718"/>
                </a:cubicBezTo>
                <a:cubicBezTo>
                  <a:pt x="389667" y="326718"/>
                  <a:pt x="365918" y="320979"/>
                  <a:pt x="344664" y="310907"/>
                </a:cubicBezTo>
                <a:cubicBezTo>
                  <a:pt x="350737" y="300620"/>
                  <a:pt x="355942" y="290115"/>
                  <a:pt x="360063" y="279719"/>
                </a:cubicBezTo>
                <a:cubicBezTo>
                  <a:pt x="376654" y="287516"/>
                  <a:pt x="395198" y="291956"/>
                  <a:pt x="414825" y="291956"/>
                </a:cubicBezTo>
                <a:cubicBezTo>
                  <a:pt x="485854" y="291956"/>
                  <a:pt x="543545" y="234236"/>
                  <a:pt x="543545" y="163305"/>
                </a:cubicBezTo>
                <a:cubicBezTo>
                  <a:pt x="543545" y="92482"/>
                  <a:pt x="485854" y="34762"/>
                  <a:pt x="414825" y="34762"/>
                </a:cubicBezTo>
                <a:cubicBezTo>
                  <a:pt x="386414" y="34762"/>
                  <a:pt x="360171" y="43967"/>
                  <a:pt x="338808" y="59561"/>
                </a:cubicBezTo>
                <a:cubicBezTo>
                  <a:pt x="330675" y="50897"/>
                  <a:pt x="321458" y="43317"/>
                  <a:pt x="311264" y="37036"/>
                </a:cubicBezTo>
                <a:cubicBezTo>
                  <a:pt x="339459" y="13861"/>
                  <a:pt x="375570" y="0"/>
                  <a:pt x="414825" y="0"/>
                </a:cubicBezTo>
                <a:close/>
              </a:path>
            </a:pathLst>
          </a:custGeom>
          <a:solidFill>
            <a:srgbClr val="FE9903"/>
          </a:solidFill>
          <a:ln>
            <a:solidFill>
              <a:srgbClr val="FE9903"/>
            </a:solidFill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sz="1400"/>
          </a:p>
        </p:txBody>
      </p:sp>
      <p:sp>
        <p:nvSpPr>
          <p:cNvPr id="11" name="íšľiḓé">
            <a:extLst>
              <a:ext uri="{FF2B5EF4-FFF2-40B4-BE49-F238E27FC236}">
                <a16:creationId xmlns="" xmlns:a16="http://schemas.microsoft.com/office/drawing/2014/main" id="{67BD9E47-E7E9-4455-94D4-F8553CFC7E44}"/>
              </a:ext>
            </a:extLst>
          </p:cNvPr>
          <p:cNvSpPr/>
          <p:nvPr/>
        </p:nvSpPr>
        <p:spPr bwMode="auto">
          <a:xfrm>
            <a:off x="9374541" y="3776804"/>
            <a:ext cx="429206" cy="466502"/>
          </a:xfrm>
          <a:custGeom>
            <a:avLst/>
            <a:gdLst>
              <a:gd name="connsiteX0" fmla="*/ 298661 w 606862"/>
              <a:gd name="connsiteY0" fmla="*/ 216068 h 605874"/>
              <a:gd name="connsiteX1" fmla="*/ 292627 w 606862"/>
              <a:gd name="connsiteY1" fmla="*/ 222186 h 605874"/>
              <a:gd name="connsiteX2" fmla="*/ 292627 w 606862"/>
              <a:gd name="connsiteY2" fmla="*/ 229140 h 605874"/>
              <a:gd name="connsiteX3" fmla="*/ 286035 w 606862"/>
              <a:gd name="connsiteY3" fmla="*/ 238133 h 605874"/>
              <a:gd name="connsiteX4" fmla="*/ 259483 w 606862"/>
              <a:gd name="connsiteY4" fmla="*/ 271879 h 605874"/>
              <a:gd name="connsiteX5" fmla="*/ 278979 w 606862"/>
              <a:gd name="connsiteY5" fmla="*/ 304884 h 605874"/>
              <a:gd name="connsiteX6" fmla="*/ 303396 w 606862"/>
              <a:gd name="connsiteY6" fmla="*/ 315917 h 605874"/>
              <a:gd name="connsiteX7" fmla="*/ 312309 w 606862"/>
              <a:gd name="connsiteY7" fmla="*/ 321109 h 605874"/>
              <a:gd name="connsiteX8" fmla="*/ 309431 w 606862"/>
              <a:gd name="connsiteY8" fmla="*/ 342525 h 605874"/>
              <a:gd name="connsiteX9" fmla="*/ 293741 w 606862"/>
              <a:gd name="connsiteY9" fmla="*/ 344565 h 605874"/>
              <a:gd name="connsiteX10" fmla="*/ 269881 w 606862"/>
              <a:gd name="connsiteY10" fmla="*/ 337426 h 605874"/>
              <a:gd name="connsiteX11" fmla="*/ 262639 w 606862"/>
              <a:gd name="connsiteY11" fmla="*/ 340485 h 605874"/>
              <a:gd name="connsiteX12" fmla="*/ 259111 w 606862"/>
              <a:gd name="connsiteY12" fmla="*/ 353001 h 605874"/>
              <a:gd name="connsiteX13" fmla="*/ 263382 w 606862"/>
              <a:gd name="connsiteY13" fmla="*/ 362550 h 605874"/>
              <a:gd name="connsiteX14" fmla="*/ 284921 w 606862"/>
              <a:gd name="connsiteY14" fmla="*/ 368669 h 605874"/>
              <a:gd name="connsiteX15" fmla="*/ 291048 w 606862"/>
              <a:gd name="connsiteY15" fmla="*/ 375901 h 605874"/>
              <a:gd name="connsiteX16" fmla="*/ 291141 w 606862"/>
              <a:gd name="connsiteY16" fmla="*/ 384059 h 605874"/>
              <a:gd name="connsiteX17" fmla="*/ 296340 w 606862"/>
              <a:gd name="connsiteY17" fmla="*/ 389622 h 605874"/>
              <a:gd name="connsiteX18" fmla="*/ 308502 w 606862"/>
              <a:gd name="connsiteY18" fmla="*/ 389622 h 605874"/>
              <a:gd name="connsiteX19" fmla="*/ 313423 w 606862"/>
              <a:gd name="connsiteY19" fmla="*/ 384430 h 605874"/>
              <a:gd name="connsiteX20" fmla="*/ 313423 w 606862"/>
              <a:gd name="connsiteY20" fmla="*/ 373119 h 605874"/>
              <a:gd name="connsiteX21" fmla="*/ 318622 w 606862"/>
              <a:gd name="connsiteY21" fmla="*/ 366444 h 605874"/>
              <a:gd name="connsiteX22" fmla="*/ 339789 w 606862"/>
              <a:gd name="connsiteY22" fmla="*/ 352909 h 605874"/>
              <a:gd name="connsiteX23" fmla="*/ 327256 w 606862"/>
              <a:gd name="connsiteY23" fmla="*/ 294872 h 605874"/>
              <a:gd name="connsiteX24" fmla="*/ 305996 w 606862"/>
              <a:gd name="connsiteY24" fmla="*/ 285230 h 605874"/>
              <a:gd name="connsiteX25" fmla="*/ 294391 w 606862"/>
              <a:gd name="connsiteY25" fmla="*/ 278740 h 605874"/>
              <a:gd name="connsiteX26" fmla="*/ 296804 w 606862"/>
              <a:gd name="connsiteY26" fmla="*/ 260661 h 605874"/>
              <a:gd name="connsiteX27" fmla="*/ 304046 w 606862"/>
              <a:gd name="connsiteY27" fmla="*/ 259178 h 605874"/>
              <a:gd name="connsiteX28" fmla="*/ 330877 w 606862"/>
              <a:gd name="connsiteY28" fmla="*/ 264463 h 605874"/>
              <a:gd name="connsiteX29" fmla="*/ 337932 w 606862"/>
              <a:gd name="connsiteY29" fmla="*/ 261496 h 605874"/>
              <a:gd name="connsiteX30" fmla="*/ 342110 w 606862"/>
              <a:gd name="connsiteY30" fmla="*/ 247404 h 605874"/>
              <a:gd name="connsiteX31" fmla="*/ 338954 w 606862"/>
              <a:gd name="connsiteY31" fmla="*/ 240914 h 605874"/>
              <a:gd name="connsiteX32" fmla="*/ 321964 w 606862"/>
              <a:gd name="connsiteY32" fmla="*/ 235815 h 605874"/>
              <a:gd name="connsiteX33" fmla="*/ 314258 w 606862"/>
              <a:gd name="connsiteY33" fmla="*/ 226915 h 605874"/>
              <a:gd name="connsiteX34" fmla="*/ 303396 w 606862"/>
              <a:gd name="connsiteY34" fmla="*/ 216068 h 605874"/>
              <a:gd name="connsiteX35" fmla="*/ 303396 w 606862"/>
              <a:gd name="connsiteY35" fmla="*/ 176202 h 605874"/>
              <a:gd name="connsiteX36" fmla="*/ 430308 w 606862"/>
              <a:gd name="connsiteY36" fmla="*/ 302937 h 605874"/>
              <a:gd name="connsiteX37" fmla="*/ 303396 w 606862"/>
              <a:gd name="connsiteY37" fmla="*/ 429673 h 605874"/>
              <a:gd name="connsiteX38" fmla="*/ 176484 w 606862"/>
              <a:gd name="connsiteY38" fmla="*/ 302937 h 605874"/>
              <a:gd name="connsiteX39" fmla="*/ 303396 w 606862"/>
              <a:gd name="connsiteY39" fmla="*/ 176202 h 605874"/>
              <a:gd name="connsiteX40" fmla="*/ 281240 w 606862"/>
              <a:gd name="connsiteY40" fmla="*/ 91493 h 605874"/>
              <a:gd name="connsiteX41" fmla="*/ 91642 w 606862"/>
              <a:gd name="connsiteY41" fmla="*/ 280782 h 605874"/>
              <a:gd name="connsiteX42" fmla="*/ 118104 w 606862"/>
              <a:gd name="connsiteY42" fmla="*/ 280782 h 605874"/>
              <a:gd name="connsiteX43" fmla="*/ 140295 w 606862"/>
              <a:gd name="connsiteY43" fmla="*/ 302937 h 605874"/>
              <a:gd name="connsiteX44" fmla="*/ 118104 w 606862"/>
              <a:gd name="connsiteY44" fmla="*/ 325092 h 605874"/>
              <a:gd name="connsiteX45" fmla="*/ 91642 w 606862"/>
              <a:gd name="connsiteY45" fmla="*/ 325092 h 605874"/>
              <a:gd name="connsiteX46" fmla="*/ 281240 w 606862"/>
              <a:gd name="connsiteY46" fmla="*/ 514381 h 605874"/>
              <a:gd name="connsiteX47" fmla="*/ 281240 w 606862"/>
              <a:gd name="connsiteY47" fmla="*/ 487962 h 605874"/>
              <a:gd name="connsiteX48" fmla="*/ 303431 w 606862"/>
              <a:gd name="connsiteY48" fmla="*/ 465807 h 605874"/>
              <a:gd name="connsiteX49" fmla="*/ 325622 w 606862"/>
              <a:gd name="connsiteY49" fmla="*/ 487962 h 605874"/>
              <a:gd name="connsiteX50" fmla="*/ 325622 w 606862"/>
              <a:gd name="connsiteY50" fmla="*/ 514381 h 605874"/>
              <a:gd name="connsiteX51" fmla="*/ 515220 w 606862"/>
              <a:gd name="connsiteY51" fmla="*/ 325092 h 605874"/>
              <a:gd name="connsiteX52" fmla="*/ 488758 w 606862"/>
              <a:gd name="connsiteY52" fmla="*/ 325092 h 605874"/>
              <a:gd name="connsiteX53" fmla="*/ 466567 w 606862"/>
              <a:gd name="connsiteY53" fmla="*/ 302937 h 605874"/>
              <a:gd name="connsiteX54" fmla="*/ 488758 w 606862"/>
              <a:gd name="connsiteY54" fmla="*/ 280782 h 605874"/>
              <a:gd name="connsiteX55" fmla="*/ 515220 w 606862"/>
              <a:gd name="connsiteY55" fmla="*/ 280782 h 605874"/>
              <a:gd name="connsiteX56" fmla="*/ 325622 w 606862"/>
              <a:gd name="connsiteY56" fmla="*/ 91493 h 605874"/>
              <a:gd name="connsiteX57" fmla="*/ 325622 w 606862"/>
              <a:gd name="connsiteY57" fmla="*/ 117912 h 605874"/>
              <a:gd name="connsiteX58" fmla="*/ 303431 w 606862"/>
              <a:gd name="connsiteY58" fmla="*/ 140067 h 605874"/>
              <a:gd name="connsiteX59" fmla="*/ 281240 w 606862"/>
              <a:gd name="connsiteY59" fmla="*/ 117912 h 605874"/>
              <a:gd name="connsiteX60" fmla="*/ 303431 w 606862"/>
              <a:gd name="connsiteY60" fmla="*/ 0 h 605874"/>
              <a:gd name="connsiteX61" fmla="*/ 325622 w 606862"/>
              <a:gd name="connsiteY61" fmla="*/ 22155 h 605874"/>
              <a:gd name="connsiteX62" fmla="*/ 325622 w 606862"/>
              <a:gd name="connsiteY62" fmla="*/ 48574 h 605874"/>
              <a:gd name="connsiteX63" fmla="*/ 558209 w 606862"/>
              <a:gd name="connsiteY63" fmla="*/ 280782 h 605874"/>
              <a:gd name="connsiteX64" fmla="*/ 584671 w 606862"/>
              <a:gd name="connsiteY64" fmla="*/ 280782 h 605874"/>
              <a:gd name="connsiteX65" fmla="*/ 606862 w 606862"/>
              <a:gd name="connsiteY65" fmla="*/ 302937 h 605874"/>
              <a:gd name="connsiteX66" fmla="*/ 584671 w 606862"/>
              <a:gd name="connsiteY66" fmla="*/ 325092 h 605874"/>
              <a:gd name="connsiteX67" fmla="*/ 558209 w 606862"/>
              <a:gd name="connsiteY67" fmla="*/ 325092 h 605874"/>
              <a:gd name="connsiteX68" fmla="*/ 325622 w 606862"/>
              <a:gd name="connsiteY68" fmla="*/ 557300 h 605874"/>
              <a:gd name="connsiteX69" fmla="*/ 325622 w 606862"/>
              <a:gd name="connsiteY69" fmla="*/ 583719 h 605874"/>
              <a:gd name="connsiteX70" fmla="*/ 303431 w 606862"/>
              <a:gd name="connsiteY70" fmla="*/ 605874 h 605874"/>
              <a:gd name="connsiteX71" fmla="*/ 281240 w 606862"/>
              <a:gd name="connsiteY71" fmla="*/ 583719 h 605874"/>
              <a:gd name="connsiteX72" fmla="*/ 281240 w 606862"/>
              <a:gd name="connsiteY72" fmla="*/ 557300 h 605874"/>
              <a:gd name="connsiteX73" fmla="*/ 48653 w 606862"/>
              <a:gd name="connsiteY73" fmla="*/ 325092 h 605874"/>
              <a:gd name="connsiteX74" fmla="*/ 22191 w 606862"/>
              <a:gd name="connsiteY74" fmla="*/ 325092 h 605874"/>
              <a:gd name="connsiteX75" fmla="*/ 0 w 606862"/>
              <a:gd name="connsiteY75" fmla="*/ 302937 h 605874"/>
              <a:gd name="connsiteX76" fmla="*/ 22191 w 606862"/>
              <a:gd name="connsiteY76" fmla="*/ 280782 h 605874"/>
              <a:gd name="connsiteX77" fmla="*/ 48653 w 606862"/>
              <a:gd name="connsiteY77" fmla="*/ 280782 h 605874"/>
              <a:gd name="connsiteX78" fmla="*/ 281240 w 606862"/>
              <a:gd name="connsiteY78" fmla="*/ 48574 h 605874"/>
              <a:gd name="connsiteX79" fmla="*/ 281240 w 606862"/>
              <a:gd name="connsiteY79" fmla="*/ 22155 h 605874"/>
              <a:gd name="connsiteX80" fmla="*/ 303431 w 606862"/>
              <a:gd name="connsiteY80" fmla="*/ 0 h 60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06862" h="605874">
                <a:moveTo>
                  <a:pt x="298661" y="216068"/>
                </a:moveTo>
                <a:cubicBezTo>
                  <a:pt x="293648" y="216160"/>
                  <a:pt x="292719" y="216995"/>
                  <a:pt x="292627" y="222186"/>
                </a:cubicBezTo>
                <a:lnTo>
                  <a:pt x="292627" y="229140"/>
                </a:lnTo>
                <a:cubicBezTo>
                  <a:pt x="292627" y="235908"/>
                  <a:pt x="292627" y="235815"/>
                  <a:pt x="286035" y="238133"/>
                </a:cubicBezTo>
                <a:cubicBezTo>
                  <a:pt x="270252" y="243974"/>
                  <a:pt x="260411" y="254728"/>
                  <a:pt x="259483" y="271879"/>
                </a:cubicBezTo>
                <a:cubicBezTo>
                  <a:pt x="258554" y="287084"/>
                  <a:pt x="266539" y="297375"/>
                  <a:pt x="278979" y="304884"/>
                </a:cubicBezTo>
                <a:cubicBezTo>
                  <a:pt x="286685" y="309613"/>
                  <a:pt x="295226" y="312301"/>
                  <a:pt x="303396" y="315917"/>
                </a:cubicBezTo>
                <a:cubicBezTo>
                  <a:pt x="306645" y="317308"/>
                  <a:pt x="309616" y="318884"/>
                  <a:pt x="312309" y="321109"/>
                </a:cubicBezTo>
                <a:cubicBezTo>
                  <a:pt x="320200" y="327691"/>
                  <a:pt x="318715" y="338446"/>
                  <a:pt x="309431" y="342525"/>
                </a:cubicBezTo>
                <a:cubicBezTo>
                  <a:pt x="304417" y="344750"/>
                  <a:pt x="299218" y="345214"/>
                  <a:pt x="293741" y="344565"/>
                </a:cubicBezTo>
                <a:cubicBezTo>
                  <a:pt x="285292" y="343452"/>
                  <a:pt x="277401" y="341412"/>
                  <a:pt x="269881" y="337426"/>
                </a:cubicBezTo>
                <a:cubicBezTo>
                  <a:pt x="265517" y="335108"/>
                  <a:pt x="264125" y="335664"/>
                  <a:pt x="262639" y="340485"/>
                </a:cubicBezTo>
                <a:cubicBezTo>
                  <a:pt x="261340" y="344750"/>
                  <a:pt x="260226" y="348829"/>
                  <a:pt x="259111" y="353001"/>
                </a:cubicBezTo>
                <a:cubicBezTo>
                  <a:pt x="257440" y="358564"/>
                  <a:pt x="258090" y="359955"/>
                  <a:pt x="263382" y="362550"/>
                </a:cubicBezTo>
                <a:cubicBezTo>
                  <a:pt x="270252" y="365888"/>
                  <a:pt x="277494" y="367464"/>
                  <a:pt x="284921" y="368669"/>
                </a:cubicBezTo>
                <a:cubicBezTo>
                  <a:pt x="290770" y="369596"/>
                  <a:pt x="291048" y="369782"/>
                  <a:pt x="291048" y="375901"/>
                </a:cubicBezTo>
                <a:cubicBezTo>
                  <a:pt x="291141" y="378589"/>
                  <a:pt x="291141" y="381278"/>
                  <a:pt x="291141" y="384059"/>
                </a:cubicBezTo>
                <a:cubicBezTo>
                  <a:pt x="291141" y="387490"/>
                  <a:pt x="292719" y="389437"/>
                  <a:pt x="296340" y="389622"/>
                </a:cubicBezTo>
                <a:cubicBezTo>
                  <a:pt x="300425" y="389715"/>
                  <a:pt x="304417" y="389715"/>
                  <a:pt x="308502" y="389622"/>
                </a:cubicBezTo>
                <a:cubicBezTo>
                  <a:pt x="311659" y="389437"/>
                  <a:pt x="313423" y="387768"/>
                  <a:pt x="313423" y="384430"/>
                </a:cubicBezTo>
                <a:cubicBezTo>
                  <a:pt x="313423" y="380722"/>
                  <a:pt x="313516" y="376828"/>
                  <a:pt x="313423" y="373119"/>
                </a:cubicBezTo>
                <a:cubicBezTo>
                  <a:pt x="313330" y="369411"/>
                  <a:pt x="314908" y="367464"/>
                  <a:pt x="318622" y="366444"/>
                </a:cubicBezTo>
                <a:cubicBezTo>
                  <a:pt x="327070" y="364127"/>
                  <a:pt x="334219" y="359584"/>
                  <a:pt x="339789" y="352909"/>
                </a:cubicBezTo>
                <a:cubicBezTo>
                  <a:pt x="355108" y="334366"/>
                  <a:pt x="349352" y="307017"/>
                  <a:pt x="327256" y="294872"/>
                </a:cubicBezTo>
                <a:cubicBezTo>
                  <a:pt x="320479" y="291071"/>
                  <a:pt x="313144" y="288197"/>
                  <a:pt x="305996" y="285230"/>
                </a:cubicBezTo>
                <a:cubicBezTo>
                  <a:pt x="301911" y="283561"/>
                  <a:pt x="297826" y="281521"/>
                  <a:pt x="294391" y="278740"/>
                </a:cubicBezTo>
                <a:cubicBezTo>
                  <a:pt x="287428" y="273177"/>
                  <a:pt x="288635" y="264277"/>
                  <a:pt x="296804" y="260661"/>
                </a:cubicBezTo>
                <a:cubicBezTo>
                  <a:pt x="299218" y="259642"/>
                  <a:pt x="301539" y="259271"/>
                  <a:pt x="304046" y="259178"/>
                </a:cubicBezTo>
                <a:cubicBezTo>
                  <a:pt x="313423" y="258715"/>
                  <a:pt x="322335" y="260383"/>
                  <a:pt x="330877" y="264463"/>
                </a:cubicBezTo>
                <a:cubicBezTo>
                  <a:pt x="335054" y="266595"/>
                  <a:pt x="336447" y="265946"/>
                  <a:pt x="337932" y="261496"/>
                </a:cubicBezTo>
                <a:cubicBezTo>
                  <a:pt x="339511" y="256860"/>
                  <a:pt x="340811" y="252132"/>
                  <a:pt x="342110" y="247404"/>
                </a:cubicBezTo>
                <a:cubicBezTo>
                  <a:pt x="343039" y="244344"/>
                  <a:pt x="341925" y="242212"/>
                  <a:pt x="338954" y="240914"/>
                </a:cubicBezTo>
                <a:cubicBezTo>
                  <a:pt x="333476" y="238411"/>
                  <a:pt x="327813" y="236649"/>
                  <a:pt x="321964" y="235815"/>
                </a:cubicBezTo>
                <a:cubicBezTo>
                  <a:pt x="314258" y="234702"/>
                  <a:pt x="314258" y="234610"/>
                  <a:pt x="314258" y="226915"/>
                </a:cubicBezTo>
                <a:cubicBezTo>
                  <a:pt x="314258" y="216068"/>
                  <a:pt x="314258" y="216068"/>
                  <a:pt x="303396" y="216068"/>
                </a:cubicBezTo>
                <a:close/>
                <a:moveTo>
                  <a:pt x="303396" y="176202"/>
                </a:moveTo>
                <a:cubicBezTo>
                  <a:pt x="373490" y="176202"/>
                  <a:pt x="430308" y="232941"/>
                  <a:pt x="430308" y="302937"/>
                </a:cubicBezTo>
                <a:cubicBezTo>
                  <a:pt x="430308" y="372934"/>
                  <a:pt x="373490" y="429673"/>
                  <a:pt x="303396" y="429673"/>
                </a:cubicBezTo>
                <a:cubicBezTo>
                  <a:pt x="233302" y="429673"/>
                  <a:pt x="176484" y="372934"/>
                  <a:pt x="176484" y="302937"/>
                </a:cubicBezTo>
                <a:cubicBezTo>
                  <a:pt x="176484" y="232941"/>
                  <a:pt x="233302" y="176202"/>
                  <a:pt x="303396" y="176202"/>
                </a:cubicBezTo>
                <a:close/>
                <a:moveTo>
                  <a:pt x="281240" y="91493"/>
                </a:moveTo>
                <a:cubicBezTo>
                  <a:pt x="181334" y="101690"/>
                  <a:pt x="101855" y="181039"/>
                  <a:pt x="91642" y="280782"/>
                </a:cubicBezTo>
                <a:lnTo>
                  <a:pt x="118104" y="280782"/>
                </a:lnTo>
                <a:cubicBezTo>
                  <a:pt x="130360" y="280782"/>
                  <a:pt x="140295" y="290701"/>
                  <a:pt x="140295" y="302937"/>
                </a:cubicBezTo>
                <a:cubicBezTo>
                  <a:pt x="140295" y="315173"/>
                  <a:pt x="130360" y="325092"/>
                  <a:pt x="118104" y="325092"/>
                </a:cubicBezTo>
                <a:lnTo>
                  <a:pt x="91642" y="325092"/>
                </a:lnTo>
                <a:cubicBezTo>
                  <a:pt x="101855" y="424835"/>
                  <a:pt x="181334" y="504184"/>
                  <a:pt x="281240" y="514381"/>
                </a:cubicBezTo>
                <a:lnTo>
                  <a:pt x="281240" y="487962"/>
                </a:lnTo>
                <a:cubicBezTo>
                  <a:pt x="281240" y="475726"/>
                  <a:pt x="291175" y="465807"/>
                  <a:pt x="303431" y="465807"/>
                </a:cubicBezTo>
                <a:cubicBezTo>
                  <a:pt x="315687" y="465807"/>
                  <a:pt x="325622" y="475726"/>
                  <a:pt x="325622" y="487962"/>
                </a:cubicBezTo>
                <a:lnTo>
                  <a:pt x="325622" y="514381"/>
                </a:lnTo>
                <a:cubicBezTo>
                  <a:pt x="425528" y="504184"/>
                  <a:pt x="505007" y="424835"/>
                  <a:pt x="515220" y="325092"/>
                </a:cubicBezTo>
                <a:lnTo>
                  <a:pt x="488758" y="325092"/>
                </a:lnTo>
                <a:cubicBezTo>
                  <a:pt x="476502" y="325092"/>
                  <a:pt x="466567" y="315173"/>
                  <a:pt x="466567" y="302937"/>
                </a:cubicBezTo>
                <a:cubicBezTo>
                  <a:pt x="466567" y="290701"/>
                  <a:pt x="476502" y="280782"/>
                  <a:pt x="488758" y="280782"/>
                </a:cubicBezTo>
                <a:lnTo>
                  <a:pt x="515220" y="280782"/>
                </a:lnTo>
                <a:cubicBezTo>
                  <a:pt x="505007" y="181039"/>
                  <a:pt x="425528" y="101690"/>
                  <a:pt x="325622" y="91493"/>
                </a:cubicBezTo>
                <a:lnTo>
                  <a:pt x="325622" y="117912"/>
                </a:lnTo>
                <a:cubicBezTo>
                  <a:pt x="325622" y="130148"/>
                  <a:pt x="315687" y="140067"/>
                  <a:pt x="303431" y="140067"/>
                </a:cubicBezTo>
                <a:cubicBezTo>
                  <a:pt x="291175" y="140067"/>
                  <a:pt x="281240" y="130148"/>
                  <a:pt x="281240" y="117912"/>
                </a:cubicBezTo>
                <a:close/>
                <a:moveTo>
                  <a:pt x="303431" y="0"/>
                </a:moveTo>
                <a:cubicBezTo>
                  <a:pt x="315687" y="0"/>
                  <a:pt x="325622" y="9919"/>
                  <a:pt x="325622" y="22155"/>
                </a:cubicBezTo>
                <a:lnTo>
                  <a:pt x="325622" y="48574"/>
                </a:lnTo>
                <a:cubicBezTo>
                  <a:pt x="449111" y="59234"/>
                  <a:pt x="547531" y="157494"/>
                  <a:pt x="558209" y="280782"/>
                </a:cubicBezTo>
                <a:lnTo>
                  <a:pt x="584671" y="280782"/>
                </a:lnTo>
                <a:cubicBezTo>
                  <a:pt x="596834" y="280782"/>
                  <a:pt x="606862" y="290701"/>
                  <a:pt x="606862" y="302937"/>
                </a:cubicBezTo>
                <a:cubicBezTo>
                  <a:pt x="606862" y="315173"/>
                  <a:pt x="596927" y="325092"/>
                  <a:pt x="584671" y="325092"/>
                </a:cubicBezTo>
                <a:lnTo>
                  <a:pt x="558209" y="325092"/>
                </a:lnTo>
                <a:cubicBezTo>
                  <a:pt x="547531" y="448380"/>
                  <a:pt x="449111" y="546640"/>
                  <a:pt x="325622" y="557300"/>
                </a:cubicBezTo>
                <a:lnTo>
                  <a:pt x="325622" y="583719"/>
                </a:lnTo>
                <a:cubicBezTo>
                  <a:pt x="325622" y="595955"/>
                  <a:pt x="315687" y="605874"/>
                  <a:pt x="303431" y="605874"/>
                </a:cubicBezTo>
                <a:cubicBezTo>
                  <a:pt x="291175" y="605874"/>
                  <a:pt x="281240" y="595955"/>
                  <a:pt x="281240" y="583719"/>
                </a:cubicBezTo>
                <a:lnTo>
                  <a:pt x="281240" y="557300"/>
                </a:lnTo>
                <a:cubicBezTo>
                  <a:pt x="157751" y="546640"/>
                  <a:pt x="59331" y="448380"/>
                  <a:pt x="48653" y="325092"/>
                </a:cubicBezTo>
                <a:lnTo>
                  <a:pt x="22191" y="325092"/>
                </a:lnTo>
                <a:cubicBezTo>
                  <a:pt x="9935" y="325092"/>
                  <a:pt x="0" y="315173"/>
                  <a:pt x="0" y="302937"/>
                </a:cubicBezTo>
                <a:cubicBezTo>
                  <a:pt x="0" y="290701"/>
                  <a:pt x="9935" y="280782"/>
                  <a:pt x="22191" y="280782"/>
                </a:cubicBezTo>
                <a:lnTo>
                  <a:pt x="48653" y="280782"/>
                </a:lnTo>
                <a:cubicBezTo>
                  <a:pt x="59331" y="157494"/>
                  <a:pt x="157751" y="59234"/>
                  <a:pt x="281240" y="48574"/>
                </a:cubicBezTo>
                <a:lnTo>
                  <a:pt x="281240" y="22155"/>
                </a:lnTo>
                <a:cubicBezTo>
                  <a:pt x="281240" y="9919"/>
                  <a:pt x="291175" y="0"/>
                  <a:pt x="303431" y="0"/>
                </a:cubicBezTo>
                <a:close/>
              </a:path>
            </a:pathLst>
          </a:custGeom>
          <a:solidFill>
            <a:srgbClr val="FE9903"/>
          </a:solidFill>
          <a:ln>
            <a:solidFill>
              <a:srgbClr val="FE9903"/>
            </a:solidFill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sz="1400"/>
          </a:p>
        </p:txBody>
      </p:sp>
      <p:grpSp>
        <p:nvGrpSpPr>
          <p:cNvPr id="12" name="işľïḓè">
            <a:extLst>
              <a:ext uri="{FF2B5EF4-FFF2-40B4-BE49-F238E27FC236}">
                <a16:creationId xmlns="" xmlns:a16="http://schemas.microsoft.com/office/drawing/2014/main" id="{653E91BB-7CDD-4EA5-B2AC-5916D64B17C0}"/>
              </a:ext>
            </a:extLst>
          </p:cNvPr>
          <p:cNvGrpSpPr/>
          <p:nvPr/>
        </p:nvGrpSpPr>
        <p:grpSpPr>
          <a:xfrm>
            <a:off x="7510131" y="2591605"/>
            <a:ext cx="286830" cy="0"/>
            <a:chOff x="7150100" y="3662052"/>
            <a:chExt cx="603250" cy="0"/>
          </a:xfrm>
        </p:grpSpPr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34E3E0E6-DDDF-4D18-95F9-B35374CC2B49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3662052"/>
              <a:ext cx="336550" cy="0"/>
            </a:xfrm>
            <a:prstGeom prst="line">
              <a:avLst/>
            </a:prstGeom>
            <a:ln w="635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E494A2B8-8502-4B04-BBA9-A0A5BC643992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0" y="3662052"/>
              <a:ext cx="0" cy="0"/>
            </a:xfrm>
            <a:prstGeom prst="line">
              <a:avLst/>
            </a:prstGeom>
            <a:ln w="635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="" xmlns:a16="http://schemas.microsoft.com/office/drawing/2014/main" id="{79B89C89-5118-4276-976C-3BCF091F17C3}"/>
                </a:ext>
              </a:extLst>
            </p:cNvPr>
            <p:cNvCxnSpPr>
              <a:cxnSpLocks/>
            </p:cNvCxnSpPr>
            <p:nvPr/>
          </p:nvCxnSpPr>
          <p:spPr>
            <a:xfrm>
              <a:off x="7753350" y="3662052"/>
              <a:ext cx="0" cy="0"/>
            </a:xfrm>
            <a:prstGeom prst="line">
              <a:avLst/>
            </a:prstGeom>
            <a:ln w="635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íṩḻíḓé">
            <a:extLst>
              <a:ext uri="{FF2B5EF4-FFF2-40B4-BE49-F238E27FC236}">
                <a16:creationId xmlns="" xmlns:a16="http://schemas.microsoft.com/office/drawing/2014/main" id="{56765AED-E622-435B-9E9D-3A4A771E1188}"/>
              </a:ext>
            </a:extLst>
          </p:cNvPr>
          <p:cNvSpPr/>
          <p:nvPr/>
        </p:nvSpPr>
        <p:spPr>
          <a:xfrm>
            <a:off x="4989518" y="2325293"/>
            <a:ext cx="5302648" cy="53262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600" kern="0" dirty="0">
                <a:latin typeface="仓耳玄三M W05" panose="02020400000000000000" pitchFamily="18" charset="-122"/>
                <a:ea typeface="仓耳玄三M W05" panose="02020400000000000000" pitchFamily="18" charset="-122"/>
                <a:cs typeface="STFangsong" charset="-122"/>
              </a:rPr>
              <a:t>点击输入本栏的具体文字，简明扼要的说明分项内容，此为概念图解。</a:t>
            </a:r>
            <a:endParaRPr lang="zh-CN" altLang="en-US" sz="1600" dirty="0">
              <a:latin typeface="仓耳玄三M W05" panose="02020400000000000000" pitchFamily="18" charset="-122"/>
              <a:ea typeface="仓耳玄三M W05" panose="02020400000000000000" pitchFamily="18" charset="-122"/>
              <a:cs typeface="STFangsong" charset="-122"/>
            </a:endParaRPr>
          </a:p>
        </p:txBody>
      </p:sp>
      <p:sp>
        <p:nvSpPr>
          <p:cNvPr id="17" name="îślïḓê">
            <a:extLst>
              <a:ext uri="{FF2B5EF4-FFF2-40B4-BE49-F238E27FC236}">
                <a16:creationId xmlns="" xmlns:a16="http://schemas.microsoft.com/office/drawing/2014/main" id="{402F4FF7-8CBC-4E6A-83D9-28C0B063C40B}"/>
              </a:ext>
            </a:extLst>
          </p:cNvPr>
          <p:cNvSpPr/>
          <p:nvPr/>
        </p:nvSpPr>
        <p:spPr>
          <a:xfrm>
            <a:off x="5043037" y="4888502"/>
            <a:ext cx="1534216" cy="382787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18" name="îślïḓê">
            <a:extLst>
              <a:ext uri="{FF2B5EF4-FFF2-40B4-BE49-F238E27FC236}">
                <a16:creationId xmlns="" xmlns:a16="http://schemas.microsoft.com/office/drawing/2014/main" id="{71912576-DA02-4E1A-B97C-ADA74F7BD98A}"/>
              </a:ext>
            </a:extLst>
          </p:cNvPr>
          <p:cNvSpPr/>
          <p:nvPr/>
        </p:nvSpPr>
        <p:spPr>
          <a:xfrm>
            <a:off x="6873734" y="4888502"/>
            <a:ext cx="1534216" cy="382787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19" name="îślïḓê">
            <a:extLst>
              <a:ext uri="{FF2B5EF4-FFF2-40B4-BE49-F238E27FC236}">
                <a16:creationId xmlns="" xmlns:a16="http://schemas.microsoft.com/office/drawing/2014/main" id="{A082DDC4-0551-45A3-A320-9FC0E0644D30}"/>
              </a:ext>
            </a:extLst>
          </p:cNvPr>
          <p:cNvSpPr/>
          <p:nvPr/>
        </p:nvSpPr>
        <p:spPr>
          <a:xfrm>
            <a:off x="8787259" y="4888501"/>
            <a:ext cx="1534216" cy="382787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260728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6" grpId="0"/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="" xmlns:a16="http://schemas.microsoft.com/office/drawing/2014/main" id="{0AD2A38F-35F5-46E9-9682-29E47ADD1CB6}"/>
              </a:ext>
            </a:extLst>
          </p:cNvPr>
          <p:cNvSpPr/>
          <p:nvPr/>
        </p:nvSpPr>
        <p:spPr>
          <a:xfrm>
            <a:off x="9199289" y="2810689"/>
            <a:ext cx="248375" cy="1290578"/>
          </a:xfrm>
          <a:custGeom>
            <a:avLst/>
            <a:gdLst>
              <a:gd name="connsiteX0" fmla="*/ 0 w 393539"/>
              <a:gd name="connsiteY0" fmla="*/ 0 h 1290578"/>
              <a:gd name="connsiteX1" fmla="*/ 393539 w 393539"/>
              <a:gd name="connsiteY1" fmla="*/ 0 h 1290578"/>
              <a:gd name="connsiteX2" fmla="*/ 393539 w 393539"/>
              <a:gd name="connsiteY2" fmla="*/ 1290578 h 1290578"/>
              <a:gd name="connsiteX3" fmla="*/ 0 w 393539"/>
              <a:gd name="connsiteY3" fmla="*/ 1290578 h 1290578"/>
              <a:gd name="connsiteX4" fmla="*/ 0 w 393539"/>
              <a:gd name="connsiteY4" fmla="*/ 0 h 129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539" h="1290578">
                <a:moveTo>
                  <a:pt x="0" y="0"/>
                </a:moveTo>
                <a:lnTo>
                  <a:pt x="393539" y="0"/>
                </a:lnTo>
                <a:lnTo>
                  <a:pt x="393539" y="1290578"/>
                </a:lnTo>
                <a:lnTo>
                  <a:pt x="0" y="1290578"/>
                </a:lnTo>
                <a:lnTo>
                  <a:pt x="0" y="0"/>
                </a:lnTo>
                <a:close/>
              </a:path>
            </a:pathLst>
          </a:custGeom>
          <a:solidFill>
            <a:srgbClr val="FE9903"/>
          </a:solidFill>
          <a:ln w="285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="" xmlns:a16="http://schemas.microsoft.com/office/drawing/2014/main" id="{ED12EDDF-49A0-4BA7-AB72-4396D9B54D1F}"/>
              </a:ext>
            </a:extLst>
          </p:cNvPr>
          <p:cNvSpPr/>
          <p:nvPr/>
        </p:nvSpPr>
        <p:spPr>
          <a:xfrm>
            <a:off x="8212117" y="1076609"/>
            <a:ext cx="1235547" cy="3009419"/>
          </a:xfrm>
          <a:custGeom>
            <a:avLst/>
            <a:gdLst>
              <a:gd name="connsiteX0" fmla="*/ 0 w 1990845"/>
              <a:gd name="connsiteY0" fmla="*/ 0 h 3009418"/>
              <a:gd name="connsiteX1" fmla="*/ 1990845 w 1990845"/>
              <a:gd name="connsiteY1" fmla="*/ 0 h 3009418"/>
              <a:gd name="connsiteX2" fmla="*/ 1990845 w 1990845"/>
              <a:gd name="connsiteY2" fmla="*/ 1718840 h 3009418"/>
              <a:gd name="connsiteX3" fmla="*/ 1597306 w 1990845"/>
              <a:gd name="connsiteY3" fmla="*/ 1718840 h 3009418"/>
              <a:gd name="connsiteX4" fmla="*/ 1597306 w 1990845"/>
              <a:gd name="connsiteY4" fmla="*/ 3009418 h 3009418"/>
              <a:gd name="connsiteX5" fmla="*/ 0 w 1990845"/>
              <a:gd name="connsiteY5" fmla="*/ 3009418 h 3009418"/>
              <a:gd name="connsiteX6" fmla="*/ 0 w 1990845"/>
              <a:gd name="connsiteY6" fmla="*/ 0 h 300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0845" h="3009418">
                <a:moveTo>
                  <a:pt x="0" y="0"/>
                </a:moveTo>
                <a:lnTo>
                  <a:pt x="1990845" y="0"/>
                </a:lnTo>
                <a:lnTo>
                  <a:pt x="1990845" y="1718840"/>
                </a:lnTo>
                <a:lnTo>
                  <a:pt x="1597306" y="1718840"/>
                </a:lnTo>
                <a:lnTo>
                  <a:pt x="1597306" y="3009418"/>
                </a:lnTo>
                <a:lnTo>
                  <a:pt x="0" y="3009418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="" xmlns:a16="http://schemas.microsoft.com/office/drawing/2014/main" id="{004865C0-32BE-4318-9DB1-0AC00E03D378}"/>
              </a:ext>
            </a:extLst>
          </p:cNvPr>
          <p:cNvSpPr/>
          <p:nvPr/>
        </p:nvSpPr>
        <p:spPr>
          <a:xfrm>
            <a:off x="9206351" y="2810689"/>
            <a:ext cx="1306546" cy="3009418"/>
          </a:xfrm>
          <a:custGeom>
            <a:avLst/>
            <a:gdLst>
              <a:gd name="connsiteX0" fmla="*/ 393539 w 1990845"/>
              <a:gd name="connsiteY0" fmla="*/ 0 h 3009418"/>
              <a:gd name="connsiteX1" fmla="*/ 1990845 w 1990845"/>
              <a:gd name="connsiteY1" fmla="*/ 0 h 3009418"/>
              <a:gd name="connsiteX2" fmla="*/ 1990845 w 1990845"/>
              <a:gd name="connsiteY2" fmla="*/ 3009418 h 3009418"/>
              <a:gd name="connsiteX3" fmla="*/ 0 w 1990845"/>
              <a:gd name="connsiteY3" fmla="*/ 3009418 h 3009418"/>
              <a:gd name="connsiteX4" fmla="*/ 0 w 1990845"/>
              <a:gd name="connsiteY4" fmla="*/ 1290578 h 3009418"/>
              <a:gd name="connsiteX5" fmla="*/ 393539 w 1990845"/>
              <a:gd name="connsiteY5" fmla="*/ 1290578 h 3009418"/>
              <a:gd name="connsiteX6" fmla="*/ 393539 w 1990845"/>
              <a:gd name="connsiteY6" fmla="*/ 0 h 300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90845" h="3009418">
                <a:moveTo>
                  <a:pt x="393539" y="0"/>
                </a:moveTo>
                <a:lnTo>
                  <a:pt x="1990845" y="0"/>
                </a:lnTo>
                <a:lnTo>
                  <a:pt x="1990845" y="3009418"/>
                </a:lnTo>
                <a:lnTo>
                  <a:pt x="0" y="3009418"/>
                </a:lnTo>
                <a:lnTo>
                  <a:pt x="0" y="1290578"/>
                </a:lnTo>
                <a:lnTo>
                  <a:pt x="393539" y="1290578"/>
                </a:lnTo>
                <a:lnTo>
                  <a:pt x="393539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4D03BD61-9D53-48C5-9279-10A7604D3F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1" y="712449"/>
            <a:ext cx="3726492" cy="558973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60379A13-6715-43F0-A798-A79C30EC2D67}"/>
              </a:ext>
            </a:extLst>
          </p:cNvPr>
          <p:cNvSpPr txBox="1"/>
          <p:nvPr/>
        </p:nvSpPr>
        <p:spPr>
          <a:xfrm>
            <a:off x="5436650" y="1245802"/>
            <a:ext cx="170872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A6284B7-6EFA-4786-BA4F-BDF2E7BD32D8}"/>
              </a:ext>
            </a:extLst>
          </p:cNvPr>
          <p:cNvSpPr txBox="1"/>
          <p:nvPr/>
        </p:nvSpPr>
        <p:spPr>
          <a:xfrm>
            <a:off x="5362686" y="3655310"/>
            <a:ext cx="22267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见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7295613C-BDA8-47CB-9A7A-CCE7C47823AA}"/>
              </a:ext>
            </a:extLst>
          </p:cNvPr>
          <p:cNvSpPr/>
          <p:nvPr/>
        </p:nvSpPr>
        <p:spPr>
          <a:xfrm>
            <a:off x="8560272" y="1423851"/>
            <a:ext cx="451412" cy="451412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F1E00E6E-9302-4C7C-B663-5C88665FC8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78824">
            <a:off x="9873936" y="1012560"/>
            <a:ext cx="1531839" cy="205116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5BB91561-147D-49C8-AC20-5B5915F801AD}"/>
              </a:ext>
            </a:extLst>
          </p:cNvPr>
          <p:cNvSpPr txBox="1"/>
          <p:nvPr/>
        </p:nvSpPr>
        <p:spPr>
          <a:xfrm>
            <a:off x="10585987" y="4158875"/>
            <a:ext cx="615553" cy="16143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CLASS</a:t>
            </a:r>
            <a:endParaRPr lang="zh-CN" altLang="en-US" sz="28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C6074C5B-4E76-4BF0-861A-61492666F1A0}"/>
              </a:ext>
            </a:extLst>
          </p:cNvPr>
          <p:cNvSpPr txBox="1"/>
          <p:nvPr/>
        </p:nvSpPr>
        <p:spPr>
          <a:xfrm>
            <a:off x="9684624" y="3127904"/>
            <a:ext cx="615553" cy="25682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28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MEETING</a:t>
            </a:r>
            <a:endParaRPr lang="zh-CN" altLang="en-US" sz="28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7D0BFF13-EE03-4F45-B871-F91FF8D84A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33" b="52088"/>
          <a:stretch/>
        </p:blipFill>
        <p:spPr>
          <a:xfrm>
            <a:off x="3967620" y="775804"/>
            <a:ext cx="2264751" cy="123587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6DAB51B8-B46C-420F-94E3-DD28E7C69D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2" t="9829" r="-2013" b="-1779"/>
          <a:stretch/>
        </p:blipFill>
        <p:spPr>
          <a:xfrm>
            <a:off x="7725649" y="4237331"/>
            <a:ext cx="2288039" cy="2371852"/>
          </a:xfrm>
          <a:prstGeom prst="rect">
            <a:avLst/>
          </a:prstGeom>
        </p:spPr>
      </p:pic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8B3851FD-9042-4375-92FA-C507AFE6DF89}"/>
              </a:ext>
            </a:extLst>
          </p:cNvPr>
          <p:cNvSpPr/>
          <p:nvPr/>
        </p:nvSpPr>
        <p:spPr>
          <a:xfrm>
            <a:off x="1064931" y="4007636"/>
            <a:ext cx="229695" cy="229695"/>
          </a:xfrm>
          <a:prstGeom prst="ellipse">
            <a:avLst/>
          </a:prstGeom>
          <a:solidFill>
            <a:srgbClr val="FE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FF5923EB-A753-4A20-9211-3F0AEC242D7B}"/>
              </a:ext>
            </a:extLst>
          </p:cNvPr>
          <p:cNvSpPr/>
          <p:nvPr/>
        </p:nvSpPr>
        <p:spPr>
          <a:xfrm>
            <a:off x="1064930" y="4631964"/>
            <a:ext cx="229695" cy="22969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80C3651D-70B3-41B2-A87F-163667D4C963}"/>
              </a:ext>
            </a:extLst>
          </p:cNvPr>
          <p:cNvSpPr/>
          <p:nvPr/>
        </p:nvSpPr>
        <p:spPr>
          <a:xfrm>
            <a:off x="1064929" y="5256292"/>
            <a:ext cx="229695" cy="229695"/>
          </a:xfrm>
          <a:prstGeom prst="ellipse">
            <a:avLst/>
          </a:prstGeom>
          <a:solidFill>
            <a:srgbClr val="FE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32F82CD1-F734-4782-B713-03172F70EF98}"/>
              </a:ext>
            </a:extLst>
          </p:cNvPr>
          <p:cNvSpPr txBox="1"/>
          <p:nvPr/>
        </p:nvSpPr>
        <p:spPr>
          <a:xfrm>
            <a:off x="8477564" y="2026566"/>
            <a:ext cx="553998" cy="18163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24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主题班会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="" xmlns:a16="http://schemas.microsoft.com/office/drawing/2014/main" id="{516970AE-6CA3-46F6-85ED-A55C0F773B3B}"/>
              </a:ext>
            </a:extLst>
          </p:cNvPr>
          <p:cNvSpPr/>
          <p:nvPr/>
        </p:nvSpPr>
        <p:spPr>
          <a:xfrm>
            <a:off x="6399489" y="3521766"/>
            <a:ext cx="312494" cy="312494"/>
          </a:xfrm>
          <a:prstGeom prst="ellipse">
            <a:avLst/>
          </a:prstGeom>
          <a:solidFill>
            <a:srgbClr val="FE9903"/>
          </a:solidFill>
          <a:ln w="76200">
            <a:solidFill>
              <a:srgbClr val="FE99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BF68BB5E-0E5C-4E47-B8BA-7747886A1A80}"/>
              </a:ext>
            </a:extLst>
          </p:cNvPr>
          <p:cNvSpPr txBox="1"/>
          <p:nvPr/>
        </p:nvSpPr>
        <p:spPr>
          <a:xfrm>
            <a:off x="4562331" y="2839310"/>
            <a:ext cx="677108" cy="26729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3200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主题班会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="" xmlns:a16="http://schemas.microsoft.com/office/drawing/2014/main" id="{A16610E3-75CF-4AC2-9E0C-1D00A795A1BE}"/>
              </a:ext>
            </a:extLst>
          </p:cNvPr>
          <p:cNvCxnSpPr/>
          <p:nvPr/>
        </p:nvCxnSpPr>
        <p:spPr>
          <a:xfrm>
            <a:off x="5474138" y="1986009"/>
            <a:ext cx="0" cy="3526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50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11" grpId="0"/>
      <p:bldP spid="12" grpId="0"/>
      <p:bldP spid="15" grpId="0" animBg="1"/>
      <p:bldP spid="18" grpId="0"/>
      <p:bldP spid="19" grpId="0"/>
      <p:bldP spid="26" grpId="0"/>
      <p:bldP spid="28" grpId="0" animBg="1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defTabSz="914400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1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A3D2AF9F-B91F-428D-A349-3ACA37CE9E8E}"/>
              </a:ext>
            </a:extLst>
          </p:cNvPr>
          <p:cNvGrpSpPr/>
          <p:nvPr/>
        </p:nvGrpSpPr>
        <p:grpSpPr>
          <a:xfrm>
            <a:off x="2478910" y="2001468"/>
            <a:ext cx="7234177" cy="2855063"/>
            <a:chOff x="2372810" y="1796970"/>
            <a:chExt cx="5466099" cy="2157268"/>
          </a:xfrm>
        </p:grpSpPr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2A0D547B-4007-4EE4-A99E-6D8DF8EF548D}"/>
                </a:ext>
              </a:extLst>
            </p:cNvPr>
            <p:cNvSpPr/>
            <p:nvPr/>
          </p:nvSpPr>
          <p:spPr>
            <a:xfrm>
              <a:off x="4058337" y="2203451"/>
              <a:ext cx="471740" cy="1344308"/>
            </a:xfrm>
            <a:custGeom>
              <a:avLst/>
              <a:gdLst>
                <a:gd name="connsiteX0" fmla="*/ 356884 w 713768"/>
                <a:gd name="connsiteY0" fmla="*/ 0 h 2034009"/>
                <a:gd name="connsiteX1" fmla="*/ 435043 w 713768"/>
                <a:gd name="connsiteY1" fmla="*/ 104521 h 2034009"/>
                <a:gd name="connsiteX2" fmla="*/ 713768 w 713768"/>
                <a:gd name="connsiteY2" fmla="*/ 1017004 h 2034009"/>
                <a:gd name="connsiteX3" fmla="*/ 435043 w 713768"/>
                <a:gd name="connsiteY3" fmla="*/ 1929487 h 2034009"/>
                <a:gd name="connsiteX4" fmla="*/ 356884 w 713768"/>
                <a:gd name="connsiteY4" fmla="*/ 2034009 h 2034009"/>
                <a:gd name="connsiteX5" fmla="*/ 278725 w 713768"/>
                <a:gd name="connsiteY5" fmla="*/ 1929487 h 2034009"/>
                <a:gd name="connsiteX6" fmla="*/ 0 w 713768"/>
                <a:gd name="connsiteY6" fmla="*/ 1017004 h 2034009"/>
                <a:gd name="connsiteX7" fmla="*/ 278725 w 713768"/>
                <a:gd name="connsiteY7" fmla="*/ 104521 h 2034009"/>
                <a:gd name="connsiteX8" fmla="*/ 356884 w 713768"/>
                <a:gd name="connsiteY8" fmla="*/ 0 h 203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768" h="2034009">
                  <a:moveTo>
                    <a:pt x="356884" y="0"/>
                  </a:moveTo>
                  <a:lnTo>
                    <a:pt x="435043" y="104521"/>
                  </a:lnTo>
                  <a:cubicBezTo>
                    <a:pt x="611016" y="364994"/>
                    <a:pt x="713768" y="679000"/>
                    <a:pt x="713768" y="1017004"/>
                  </a:cubicBezTo>
                  <a:cubicBezTo>
                    <a:pt x="713768" y="1355009"/>
                    <a:pt x="611016" y="1669014"/>
                    <a:pt x="435043" y="1929487"/>
                  </a:cubicBezTo>
                  <a:lnTo>
                    <a:pt x="356884" y="2034009"/>
                  </a:lnTo>
                  <a:lnTo>
                    <a:pt x="278725" y="1929487"/>
                  </a:lnTo>
                  <a:cubicBezTo>
                    <a:pt x="102753" y="1669014"/>
                    <a:pt x="0" y="1355009"/>
                    <a:pt x="0" y="1017004"/>
                  </a:cubicBezTo>
                  <a:cubicBezTo>
                    <a:pt x="0" y="679000"/>
                    <a:pt x="102753" y="364994"/>
                    <a:pt x="278725" y="104521"/>
                  </a:cubicBezTo>
                  <a:lnTo>
                    <a:pt x="356884" y="0"/>
                  </a:lnTo>
                  <a:close/>
                </a:path>
              </a:pathLst>
            </a:custGeom>
            <a:solidFill>
              <a:srgbClr val="FE990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="" xmlns:a16="http://schemas.microsoft.com/office/drawing/2014/main" id="{585CDE51-4A50-41A5-AD95-97C16D0E423D}"/>
                </a:ext>
              </a:extLst>
            </p:cNvPr>
            <p:cNvSpPr/>
            <p:nvPr/>
          </p:nvSpPr>
          <p:spPr>
            <a:xfrm>
              <a:off x="2372810" y="1796970"/>
              <a:ext cx="1921398" cy="2157268"/>
            </a:xfrm>
            <a:custGeom>
              <a:avLst/>
              <a:gdLst>
                <a:gd name="connsiteX0" fmla="*/ 1632030 w 2907176"/>
                <a:gd name="connsiteY0" fmla="*/ 0 h 3264060"/>
                <a:gd name="connsiteX1" fmla="*/ 2891384 w 2907176"/>
                <a:gd name="connsiteY1" fmla="*/ 593907 h 3264060"/>
                <a:gd name="connsiteX2" fmla="*/ 2907176 w 2907176"/>
                <a:gd name="connsiteY2" fmla="*/ 615026 h 3264060"/>
                <a:gd name="connsiteX3" fmla="*/ 2829017 w 2907176"/>
                <a:gd name="connsiteY3" fmla="*/ 719547 h 3264060"/>
                <a:gd name="connsiteX4" fmla="*/ 2550292 w 2907176"/>
                <a:gd name="connsiteY4" fmla="*/ 1632030 h 3264060"/>
                <a:gd name="connsiteX5" fmla="*/ 2829017 w 2907176"/>
                <a:gd name="connsiteY5" fmla="*/ 2544513 h 3264060"/>
                <a:gd name="connsiteX6" fmla="*/ 2907176 w 2907176"/>
                <a:gd name="connsiteY6" fmla="*/ 2649035 h 3264060"/>
                <a:gd name="connsiteX7" fmla="*/ 2891384 w 2907176"/>
                <a:gd name="connsiteY7" fmla="*/ 2670153 h 3264060"/>
                <a:gd name="connsiteX8" fmla="*/ 1632030 w 2907176"/>
                <a:gd name="connsiteY8" fmla="*/ 3264060 h 3264060"/>
                <a:gd name="connsiteX9" fmla="*/ 0 w 2907176"/>
                <a:gd name="connsiteY9" fmla="*/ 1632030 h 3264060"/>
                <a:gd name="connsiteX10" fmla="*/ 1632030 w 2907176"/>
                <a:gd name="connsiteY10" fmla="*/ 0 h 32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176" h="3264060">
                  <a:moveTo>
                    <a:pt x="1632030" y="0"/>
                  </a:moveTo>
                  <a:cubicBezTo>
                    <a:pt x="2139037" y="0"/>
                    <a:pt x="2592045" y="231193"/>
                    <a:pt x="2891384" y="593907"/>
                  </a:cubicBezTo>
                  <a:lnTo>
                    <a:pt x="2907176" y="615026"/>
                  </a:lnTo>
                  <a:lnTo>
                    <a:pt x="2829017" y="719547"/>
                  </a:lnTo>
                  <a:cubicBezTo>
                    <a:pt x="2653045" y="980020"/>
                    <a:pt x="2550292" y="1294026"/>
                    <a:pt x="2550292" y="1632030"/>
                  </a:cubicBezTo>
                  <a:cubicBezTo>
                    <a:pt x="2550292" y="1970035"/>
                    <a:pt x="2653045" y="2284040"/>
                    <a:pt x="2829017" y="2544513"/>
                  </a:cubicBezTo>
                  <a:lnTo>
                    <a:pt x="2907176" y="2649035"/>
                  </a:lnTo>
                  <a:lnTo>
                    <a:pt x="2891384" y="2670153"/>
                  </a:lnTo>
                  <a:cubicBezTo>
                    <a:pt x="2592045" y="3032867"/>
                    <a:pt x="2139037" y="3264060"/>
                    <a:pt x="1632030" y="3264060"/>
                  </a:cubicBezTo>
                  <a:cubicBezTo>
                    <a:pt x="730685" y="3264060"/>
                    <a:pt x="0" y="2533375"/>
                    <a:pt x="0" y="1632030"/>
                  </a:cubicBezTo>
                  <a:cubicBezTo>
                    <a:pt x="0" y="730685"/>
                    <a:pt x="730685" y="0"/>
                    <a:pt x="163203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1AA29669-7C0A-43F8-AF03-577104BD34C5}"/>
                </a:ext>
              </a:extLst>
            </p:cNvPr>
            <p:cNvSpPr/>
            <p:nvPr/>
          </p:nvSpPr>
          <p:spPr>
            <a:xfrm>
              <a:off x="5710696" y="2178260"/>
              <a:ext cx="504911" cy="1379840"/>
            </a:xfrm>
            <a:custGeom>
              <a:avLst/>
              <a:gdLst>
                <a:gd name="connsiteX0" fmla="*/ 248394 w 504911"/>
                <a:gd name="connsiteY0" fmla="*/ 0 h 1379840"/>
                <a:gd name="connsiteX1" fmla="*/ 258603 w 504911"/>
                <a:gd name="connsiteY1" fmla="*/ 11233 h 1379840"/>
                <a:gd name="connsiteX2" fmla="*/ 504911 w 504911"/>
                <a:gd name="connsiteY2" fmla="*/ 697344 h 1379840"/>
                <a:gd name="connsiteX3" fmla="*/ 320697 w 504911"/>
                <a:gd name="connsiteY3" fmla="*/ 1300418 h 1379840"/>
                <a:gd name="connsiteX4" fmla="*/ 261306 w 504911"/>
                <a:gd name="connsiteY4" fmla="*/ 1379840 h 1379840"/>
                <a:gd name="connsiteX5" fmla="*/ 242990 w 504911"/>
                <a:gd name="connsiteY5" fmla="*/ 1359688 h 1379840"/>
                <a:gd name="connsiteX6" fmla="*/ 0 w 504911"/>
                <a:gd name="connsiteY6" fmla="*/ 682817 h 1379840"/>
                <a:gd name="connsiteX7" fmla="*/ 242990 w 504911"/>
                <a:gd name="connsiteY7" fmla="*/ 5946 h 1379840"/>
                <a:gd name="connsiteX8" fmla="*/ 248394 w 504911"/>
                <a:gd name="connsiteY8" fmla="*/ 0 h 1379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911" h="1379840">
                  <a:moveTo>
                    <a:pt x="248394" y="0"/>
                  </a:moveTo>
                  <a:lnTo>
                    <a:pt x="258603" y="11233"/>
                  </a:lnTo>
                  <a:cubicBezTo>
                    <a:pt x="412477" y="197684"/>
                    <a:pt x="504911" y="436720"/>
                    <a:pt x="504911" y="697344"/>
                  </a:cubicBezTo>
                  <a:cubicBezTo>
                    <a:pt x="504911" y="920737"/>
                    <a:pt x="437000" y="1128268"/>
                    <a:pt x="320697" y="1300418"/>
                  </a:cubicBezTo>
                  <a:lnTo>
                    <a:pt x="261306" y="1379840"/>
                  </a:lnTo>
                  <a:lnTo>
                    <a:pt x="242990" y="1359688"/>
                  </a:lnTo>
                  <a:cubicBezTo>
                    <a:pt x="91189" y="1175748"/>
                    <a:pt x="0" y="939932"/>
                    <a:pt x="0" y="682817"/>
                  </a:cubicBezTo>
                  <a:cubicBezTo>
                    <a:pt x="0" y="425703"/>
                    <a:pt x="91189" y="189887"/>
                    <a:pt x="242990" y="5946"/>
                  </a:cubicBezTo>
                  <a:lnTo>
                    <a:pt x="248394" y="0"/>
                  </a:lnTo>
                  <a:close/>
                </a:path>
              </a:pathLst>
            </a:custGeom>
            <a:solidFill>
              <a:srgbClr val="4E758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0C9552A5-AF37-4A59-BECC-B56D95976881}"/>
                </a:ext>
              </a:extLst>
            </p:cNvPr>
            <p:cNvSpPr/>
            <p:nvPr/>
          </p:nvSpPr>
          <p:spPr>
            <a:xfrm>
              <a:off x="4294209" y="1796970"/>
              <a:ext cx="1677793" cy="2157268"/>
            </a:xfrm>
            <a:custGeom>
              <a:avLst/>
              <a:gdLst>
                <a:gd name="connsiteX0" fmla="*/ 842764 w 1677793"/>
                <a:gd name="connsiteY0" fmla="*/ 0 h 2157268"/>
                <a:gd name="connsiteX1" fmla="*/ 1605473 w 1677793"/>
                <a:gd name="connsiteY1" fmla="*/ 315925 h 2157268"/>
                <a:gd name="connsiteX2" fmla="*/ 1664881 w 1677793"/>
                <a:gd name="connsiteY2" fmla="*/ 381290 h 2157268"/>
                <a:gd name="connsiteX3" fmla="*/ 1659477 w 1677793"/>
                <a:gd name="connsiteY3" fmla="*/ 387236 h 2157268"/>
                <a:gd name="connsiteX4" fmla="*/ 1416487 w 1677793"/>
                <a:gd name="connsiteY4" fmla="*/ 1064107 h 2157268"/>
                <a:gd name="connsiteX5" fmla="*/ 1659477 w 1677793"/>
                <a:gd name="connsiteY5" fmla="*/ 1740978 h 2157268"/>
                <a:gd name="connsiteX6" fmla="*/ 1677793 w 1677793"/>
                <a:gd name="connsiteY6" fmla="*/ 1761130 h 2157268"/>
                <a:gd name="connsiteX7" fmla="*/ 1675090 w 1677793"/>
                <a:gd name="connsiteY7" fmla="*/ 1764745 h 2157268"/>
                <a:gd name="connsiteX8" fmla="*/ 842764 w 1677793"/>
                <a:gd name="connsiteY8" fmla="*/ 2157268 h 2157268"/>
                <a:gd name="connsiteX9" fmla="*/ 10437 w 1677793"/>
                <a:gd name="connsiteY9" fmla="*/ 1764746 h 2157268"/>
                <a:gd name="connsiteX10" fmla="*/ 0 w 1677793"/>
                <a:gd name="connsiteY10" fmla="*/ 1750789 h 2157268"/>
                <a:gd name="connsiteX11" fmla="*/ 51657 w 1677793"/>
                <a:gd name="connsiteY11" fmla="*/ 1681708 h 2157268"/>
                <a:gd name="connsiteX12" fmla="*/ 235870 w 1677793"/>
                <a:gd name="connsiteY12" fmla="*/ 1078634 h 2157268"/>
                <a:gd name="connsiteX13" fmla="*/ 51657 w 1677793"/>
                <a:gd name="connsiteY13" fmla="*/ 475560 h 2157268"/>
                <a:gd name="connsiteX14" fmla="*/ 0 w 1677793"/>
                <a:gd name="connsiteY14" fmla="*/ 406480 h 2157268"/>
                <a:gd name="connsiteX15" fmla="*/ 10437 w 1677793"/>
                <a:gd name="connsiteY15" fmla="*/ 392523 h 2157268"/>
                <a:gd name="connsiteX16" fmla="*/ 842764 w 1677793"/>
                <a:gd name="connsiteY16" fmla="*/ 0 h 215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77793" h="2157268">
                  <a:moveTo>
                    <a:pt x="842764" y="0"/>
                  </a:moveTo>
                  <a:cubicBezTo>
                    <a:pt x="1140621" y="0"/>
                    <a:pt x="1410279" y="120730"/>
                    <a:pt x="1605473" y="315925"/>
                  </a:cubicBezTo>
                  <a:lnTo>
                    <a:pt x="1664881" y="381290"/>
                  </a:lnTo>
                  <a:lnTo>
                    <a:pt x="1659477" y="387236"/>
                  </a:lnTo>
                  <a:cubicBezTo>
                    <a:pt x="1507676" y="571177"/>
                    <a:pt x="1416487" y="806993"/>
                    <a:pt x="1416487" y="1064107"/>
                  </a:cubicBezTo>
                  <a:cubicBezTo>
                    <a:pt x="1416487" y="1321222"/>
                    <a:pt x="1507676" y="1557038"/>
                    <a:pt x="1659477" y="1740978"/>
                  </a:cubicBezTo>
                  <a:lnTo>
                    <a:pt x="1677793" y="1761130"/>
                  </a:lnTo>
                  <a:lnTo>
                    <a:pt x="1675090" y="1764745"/>
                  </a:lnTo>
                  <a:cubicBezTo>
                    <a:pt x="1477253" y="2004469"/>
                    <a:pt x="1177853" y="2157268"/>
                    <a:pt x="842764" y="2157268"/>
                  </a:cubicBezTo>
                  <a:cubicBezTo>
                    <a:pt x="507676" y="2157268"/>
                    <a:pt x="208275" y="2004469"/>
                    <a:pt x="10437" y="1764746"/>
                  </a:cubicBezTo>
                  <a:lnTo>
                    <a:pt x="0" y="1750789"/>
                  </a:lnTo>
                  <a:lnTo>
                    <a:pt x="51657" y="1681708"/>
                  </a:lnTo>
                  <a:cubicBezTo>
                    <a:pt x="167960" y="1509558"/>
                    <a:pt x="235870" y="1302027"/>
                    <a:pt x="235870" y="1078634"/>
                  </a:cubicBezTo>
                  <a:cubicBezTo>
                    <a:pt x="235870" y="855242"/>
                    <a:pt x="167960" y="647711"/>
                    <a:pt x="51657" y="475560"/>
                  </a:cubicBezTo>
                  <a:lnTo>
                    <a:pt x="0" y="406480"/>
                  </a:lnTo>
                  <a:lnTo>
                    <a:pt x="10437" y="392523"/>
                  </a:lnTo>
                  <a:cubicBezTo>
                    <a:pt x="208275" y="152799"/>
                    <a:pt x="507676" y="0"/>
                    <a:pt x="842764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5FCCCCAB-657F-4241-8164-2963C7C02106}"/>
                </a:ext>
              </a:extLst>
            </p:cNvPr>
            <p:cNvSpPr/>
            <p:nvPr/>
          </p:nvSpPr>
          <p:spPr>
            <a:xfrm>
              <a:off x="5959089" y="1796970"/>
              <a:ext cx="1879820" cy="2128214"/>
            </a:xfrm>
            <a:custGeom>
              <a:avLst/>
              <a:gdLst>
                <a:gd name="connsiteX0" fmla="*/ 815713 w 1879820"/>
                <a:gd name="connsiteY0" fmla="*/ 0 h 2128214"/>
                <a:gd name="connsiteX1" fmla="*/ 1879820 w 1879820"/>
                <a:gd name="connsiteY1" fmla="*/ 1064107 h 2128214"/>
                <a:gd name="connsiteX2" fmla="*/ 815713 w 1879820"/>
                <a:gd name="connsiteY2" fmla="*/ 2128214 h 2128214"/>
                <a:gd name="connsiteX3" fmla="*/ 63276 w 1879820"/>
                <a:gd name="connsiteY3" fmla="*/ 1816544 h 2128214"/>
                <a:gd name="connsiteX4" fmla="*/ 12912 w 1879820"/>
                <a:gd name="connsiteY4" fmla="*/ 1761130 h 2128214"/>
                <a:gd name="connsiteX5" fmla="*/ 72303 w 1879820"/>
                <a:gd name="connsiteY5" fmla="*/ 1681708 h 2128214"/>
                <a:gd name="connsiteX6" fmla="*/ 256517 w 1879820"/>
                <a:gd name="connsiteY6" fmla="*/ 1078634 h 2128214"/>
                <a:gd name="connsiteX7" fmla="*/ 10209 w 1879820"/>
                <a:gd name="connsiteY7" fmla="*/ 392523 h 2128214"/>
                <a:gd name="connsiteX8" fmla="*/ 0 w 1879820"/>
                <a:gd name="connsiteY8" fmla="*/ 381290 h 2128214"/>
                <a:gd name="connsiteX9" fmla="*/ 63276 w 1879820"/>
                <a:gd name="connsiteY9" fmla="*/ 311670 h 2128214"/>
                <a:gd name="connsiteX10" fmla="*/ 815713 w 1879820"/>
                <a:gd name="connsiteY10" fmla="*/ 0 h 212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9820" h="2128214">
                  <a:moveTo>
                    <a:pt x="815713" y="0"/>
                  </a:moveTo>
                  <a:cubicBezTo>
                    <a:pt x="1403403" y="0"/>
                    <a:pt x="1879820" y="476417"/>
                    <a:pt x="1879820" y="1064107"/>
                  </a:cubicBezTo>
                  <a:cubicBezTo>
                    <a:pt x="1879820" y="1651797"/>
                    <a:pt x="1403403" y="2128214"/>
                    <a:pt x="815713" y="2128214"/>
                  </a:cubicBezTo>
                  <a:cubicBezTo>
                    <a:pt x="521868" y="2128214"/>
                    <a:pt x="255841" y="2009110"/>
                    <a:pt x="63276" y="1816544"/>
                  </a:cubicBezTo>
                  <a:lnTo>
                    <a:pt x="12912" y="1761130"/>
                  </a:lnTo>
                  <a:lnTo>
                    <a:pt x="72303" y="1681708"/>
                  </a:lnTo>
                  <a:cubicBezTo>
                    <a:pt x="188606" y="1509558"/>
                    <a:pt x="256517" y="1302027"/>
                    <a:pt x="256517" y="1078634"/>
                  </a:cubicBezTo>
                  <a:cubicBezTo>
                    <a:pt x="256517" y="818010"/>
                    <a:pt x="164083" y="578974"/>
                    <a:pt x="10209" y="392523"/>
                  </a:cubicBezTo>
                  <a:lnTo>
                    <a:pt x="0" y="381290"/>
                  </a:lnTo>
                  <a:lnTo>
                    <a:pt x="63276" y="311670"/>
                  </a:lnTo>
                  <a:cubicBezTo>
                    <a:pt x="255841" y="119104"/>
                    <a:pt x="521868" y="0"/>
                    <a:pt x="815713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A1248388-114A-40E9-AA7C-848779D27117}"/>
              </a:ext>
            </a:extLst>
          </p:cNvPr>
          <p:cNvSpPr/>
          <p:nvPr/>
        </p:nvSpPr>
        <p:spPr>
          <a:xfrm rot="16200000">
            <a:off x="2180115" y="3130206"/>
            <a:ext cx="597585" cy="59758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9FCA2CA5-AF16-4F66-A642-96F3CEF482A6}"/>
              </a:ext>
            </a:extLst>
          </p:cNvPr>
          <p:cNvSpPr/>
          <p:nvPr/>
        </p:nvSpPr>
        <p:spPr>
          <a:xfrm rot="16200000">
            <a:off x="9414294" y="3137022"/>
            <a:ext cx="597585" cy="597585"/>
          </a:xfrm>
          <a:prstGeom prst="ellipse">
            <a:avLst/>
          </a:prstGeom>
          <a:solidFill>
            <a:srgbClr val="FE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884387C5-C984-4091-89D6-E92BE04A6569}"/>
              </a:ext>
            </a:extLst>
          </p:cNvPr>
          <p:cNvSpPr txBox="1"/>
          <p:nvPr/>
        </p:nvSpPr>
        <p:spPr>
          <a:xfrm>
            <a:off x="4373094" y="5623828"/>
            <a:ext cx="40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主题班会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2B685FE2-4790-49C9-AB3F-5823D9F9E8F4}"/>
              </a:ext>
            </a:extLst>
          </p:cNvPr>
          <p:cNvSpPr txBox="1"/>
          <p:nvPr/>
        </p:nvSpPr>
        <p:spPr>
          <a:xfrm>
            <a:off x="4373094" y="993754"/>
            <a:ext cx="344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PART ONE</a:t>
            </a:r>
            <a:endParaRPr lang="zh-CN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95B9E28D-7B1C-4F71-BD71-077C7683050C}"/>
              </a:ext>
            </a:extLst>
          </p:cNvPr>
          <p:cNvSpPr txBox="1"/>
          <p:nvPr/>
        </p:nvSpPr>
        <p:spPr>
          <a:xfrm>
            <a:off x="2873431" y="2668343"/>
            <a:ext cx="17087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C612608B-C0AE-46E6-90F9-39FC7319FF67}"/>
              </a:ext>
            </a:extLst>
          </p:cNvPr>
          <p:cNvSpPr txBox="1"/>
          <p:nvPr/>
        </p:nvSpPr>
        <p:spPr>
          <a:xfrm>
            <a:off x="5277694" y="2668343"/>
            <a:ext cx="17087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习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4EA8538E-AB26-4896-95B2-323E75CBCECB}"/>
              </a:ext>
            </a:extLst>
          </p:cNvPr>
          <p:cNvSpPr txBox="1"/>
          <p:nvPr/>
        </p:nvSpPr>
        <p:spPr>
          <a:xfrm>
            <a:off x="7564704" y="2668343"/>
            <a:ext cx="17087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37157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378E129-25B6-48B6-BBB1-5C476B2E0776}"/>
              </a:ext>
            </a:extLst>
          </p:cNvPr>
          <p:cNvSpPr/>
          <p:nvPr/>
        </p:nvSpPr>
        <p:spPr>
          <a:xfrm>
            <a:off x="497712" y="451412"/>
            <a:ext cx="2349660" cy="6134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ED857A0B-BC9B-40CC-ACAE-DF9491157033}"/>
              </a:ext>
            </a:extLst>
          </p:cNvPr>
          <p:cNvSpPr/>
          <p:nvPr/>
        </p:nvSpPr>
        <p:spPr>
          <a:xfrm>
            <a:off x="686296" y="578734"/>
            <a:ext cx="381965" cy="38196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42545C5-B2AD-442C-A826-90BA8A6256B0}"/>
              </a:ext>
            </a:extLst>
          </p:cNvPr>
          <p:cNvSpPr txBox="1"/>
          <p:nvPr/>
        </p:nvSpPr>
        <p:spPr>
          <a:xfrm>
            <a:off x="1212944" y="538883"/>
            <a:ext cx="148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添加标题</a:t>
            </a:r>
          </a:p>
        </p:txBody>
      </p:sp>
      <p:sp>
        <p:nvSpPr>
          <p:cNvPr id="5" name="ísḷiḋe">
            <a:extLst>
              <a:ext uri="{FF2B5EF4-FFF2-40B4-BE49-F238E27FC236}">
                <a16:creationId xmlns="" xmlns:a16="http://schemas.microsoft.com/office/drawing/2014/main" id="{DC8578B9-4280-4FDD-98AC-7A4D16E6B357}"/>
              </a:ext>
            </a:extLst>
          </p:cNvPr>
          <p:cNvSpPr/>
          <p:nvPr/>
        </p:nvSpPr>
        <p:spPr>
          <a:xfrm>
            <a:off x="1529443" y="2566226"/>
            <a:ext cx="2635857" cy="2680106"/>
          </a:xfrm>
          <a:prstGeom prst="roundRect">
            <a:avLst>
              <a:gd name="adj" fmla="val 440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í$ļiḋe">
            <a:extLst>
              <a:ext uri="{FF2B5EF4-FFF2-40B4-BE49-F238E27FC236}">
                <a16:creationId xmlns="" xmlns:a16="http://schemas.microsoft.com/office/drawing/2014/main" id="{06635B8C-84C2-4C5B-B75C-8619A33A40BD}"/>
              </a:ext>
            </a:extLst>
          </p:cNvPr>
          <p:cNvSpPr/>
          <p:nvPr/>
        </p:nvSpPr>
        <p:spPr>
          <a:xfrm>
            <a:off x="4902672" y="2566226"/>
            <a:ext cx="2635857" cy="2680106"/>
          </a:xfrm>
          <a:prstGeom prst="roundRect">
            <a:avLst>
              <a:gd name="adj" fmla="val 440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íṩļïḍê">
            <a:extLst>
              <a:ext uri="{FF2B5EF4-FFF2-40B4-BE49-F238E27FC236}">
                <a16:creationId xmlns="" xmlns:a16="http://schemas.microsoft.com/office/drawing/2014/main" id="{C27FB08F-DFB6-4560-AF0A-968827888547}"/>
              </a:ext>
            </a:extLst>
          </p:cNvPr>
          <p:cNvSpPr/>
          <p:nvPr/>
        </p:nvSpPr>
        <p:spPr bwMode="auto">
          <a:xfrm>
            <a:off x="2529404" y="2247897"/>
            <a:ext cx="635936" cy="63593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4E758E"/>
          </a:solidFill>
          <a:ln w="57150">
            <a:solidFill>
              <a:schemeClr val="bg1"/>
            </a:solidFill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sz="1400" dirty="0"/>
          </a:p>
        </p:txBody>
      </p:sp>
      <p:sp>
        <p:nvSpPr>
          <p:cNvPr id="8" name="î$1ídé">
            <a:extLst>
              <a:ext uri="{FF2B5EF4-FFF2-40B4-BE49-F238E27FC236}">
                <a16:creationId xmlns="" xmlns:a16="http://schemas.microsoft.com/office/drawing/2014/main" id="{0924FF22-16D1-4000-A8DD-88D707907802}"/>
              </a:ext>
            </a:extLst>
          </p:cNvPr>
          <p:cNvSpPr/>
          <p:nvPr/>
        </p:nvSpPr>
        <p:spPr bwMode="auto">
          <a:xfrm>
            <a:off x="2711009" y="2416620"/>
            <a:ext cx="272726" cy="2992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5882" y="21600"/>
                </a:lnTo>
                <a:lnTo>
                  <a:pt x="15882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13658" y="21600"/>
                </a:moveTo>
                <a:lnTo>
                  <a:pt x="7941" y="21600"/>
                </a:lnTo>
                <a:lnTo>
                  <a:pt x="7941" y="9983"/>
                </a:lnTo>
                <a:lnTo>
                  <a:pt x="13658" y="9983"/>
                </a:lnTo>
                <a:cubicBezTo>
                  <a:pt x="13658" y="9983"/>
                  <a:pt x="13658" y="21600"/>
                  <a:pt x="13658" y="21600"/>
                </a:cubicBezTo>
                <a:close/>
                <a:moveTo>
                  <a:pt x="5717" y="21600"/>
                </a:moveTo>
                <a:lnTo>
                  <a:pt x="0" y="21600"/>
                </a:lnTo>
                <a:lnTo>
                  <a:pt x="0" y="5989"/>
                </a:lnTo>
                <a:lnTo>
                  <a:pt x="5717" y="5989"/>
                </a:lnTo>
                <a:cubicBezTo>
                  <a:pt x="5717" y="5989"/>
                  <a:pt x="5717" y="21600"/>
                  <a:pt x="5717" y="216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 sz="1400"/>
          </a:p>
        </p:txBody>
      </p:sp>
      <p:sp>
        <p:nvSpPr>
          <p:cNvPr id="9" name="ïṥḷîḓe">
            <a:extLst>
              <a:ext uri="{FF2B5EF4-FFF2-40B4-BE49-F238E27FC236}">
                <a16:creationId xmlns="" xmlns:a16="http://schemas.microsoft.com/office/drawing/2014/main" id="{0CCFA335-671F-4AE8-9887-CBA0E2B331E2}"/>
              </a:ext>
            </a:extLst>
          </p:cNvPr>
          <p:cNvSpPr/>
          <p:nvPr/>
        </p:nvSpPr>
        <p:spPr bwMode="auto">
          <a:xfrm>
            <a:off x="5902632" y="2247897"/>
            <a:ext cx="635936" cy="63593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FE9903"/>
          </a:solidFill>
          <a:ln w="57150">
            <a:solidFill>
              <a:schemeClr val="bg1"/>
            </a:solidFill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sz="1400" dirty="0"/>
          </a:p>
        </p:txBody>
      </p:sp>
      <p:sp>
        <p:nvSpPr>
          <p:cNvPr id="10" name="îṡļîďe">
            <a:extLst>
              <a:ext uri="{FF2B5EF4-FFF2-40B4-BE49-F238E27FC236}">
                <a16:creationId xmlns="" xmlns:a16="http://schemas.microsoft.com/office/drawing/2014/main" id="{C481CF27-2943-4E1D-9E50-862886C7CAFA}"/>
              </a:ext>
            </a:extLst>
          </p:cNvPr>
          <p:cNvSpPr/>
          <p:nvPr/>
        </p:nvSpPr>
        <p:spPr bwMode="auto">
          <a:xfrm>
            <a:off x="6084237" y="2416620"/>
            <a:ext cx="272726" cy="2992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5882" y="21600"/>
                </a:lnTo>
                <a:lnTo>
                  <a:pt x="15882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13658" y="21600"/>
                </a:moveTo>
                <a:lnTo>
                  <a:pt x="7941" y="21600"/>
                </a:lnTo>
                <a:lnTo>
                  <a:pt x="7941" y="9983"/>
                </a:lnTo>
                <a:lnTo>
                  <a:pt x="13658" y="9983"/>
                </a:lnTo>
                <a:cubicBezTo>
                  <a:pt x="13658" y="9983"/>
                  <a:pt x="13658" y="21600"/>
                  <a:pt x="13658" y="21600"/>
                </a:cubicBezTo>
                <a:close/>
                <a:moveTo>
                  <a:pt x="5717" y="21600"/>
                </a:moveTo>
                <a:lnTo>
                  <a:pt x="0" y="21600"/>
                </a:lnTo>
                <a:lnTo>
                  <a:pt x="0" y="5989"/>
                </a:lnTo>
                <a:lnTo>
                  <a:pt x="5717" y="5989"/>
                </a:lnTo>
                <a:cubicBezTo>
                  <a:pt x="5717" y="5989"/>
                  <a:pt x="5717" y="21600"/>
                  <a:pt x="5717" y="21600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  <a:effectLst/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 sz="1400"/>
          </a:p>
        </p:txBody>
      </p:sp>
      <p:sp>
        <p:nvSpPr>
          <p:cNvPr id="11" name="ísḷiḋe">
            <a:extLst>
              <a:ext uri="{FF2B5EF4-FFF2-40B4-BE49-F238E27FC236}">
                <a16:creationId xmlns="" xmlns:a16="http://schemas.microsoft.com/office/drawing/2014/main" id="{779956DD-216D-4200-83C5-36DCA29EFE51}"/>
              </a:ext>
            </a:extLst>
          </p:cNvPr>
          <p:cNvSpPr/>
          <p:nvPr/>
        </p:nvSpPr>
        <p:spPr>
          <a:xfrm>
            <a:off x="8275900" y="2566226"/>
            <a:ext cx="2635857" cy="2680106"/>
          </a:xfrm>
          <a:prstGeom prst="roundRect">
            <a:avLst>
              <a:gd name="adj" fmla="val 440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íṩļïḍê">
            <a:extLst>
              <a:ext uri="{FF2B5EF4-FFF2-40B4-BE49-F238E27FC236}">
                <a16:creationId xmlns="" xmlns:a16="http://schemas.microsoft.com/office/drawing/2014/main" id="{5A35F5F0-1DC0-47C1-8F33-3B1F1C058053}"/>
              </a:ext>
            </a:extLst>
          </p:cNvPr>
          <p:cNvSpPr/>
          <p:nvPr/>
        </p:nvSpPr>
        <p:spPr bwMode="auto">
          <a:xfrm>
            <a:off x="9275861" y="2247897"/>
            <a:ext cx="635936" cy="63593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  <a:close/>
              </a:path>
            </a:pathLst>
          </a:custGeom>
          <a:solidFill>
            <a:srgbClr val="4E758E"/>
          </a:solidFill>
          <a:ln w="57150">
            <a:solidFill>
              <a:schemeClr val="bg1"/>
            </a:solidFill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sz="1400"/>
          </a:p>
        </p:txBody>
      </p:sp>
      <p:sp>
        <p:nvSpPr>
          <p:cNvPr id="14" name="î$1ídé">
            <a:extLst>
              <a:ext uri="{FF2B5EF4-FFF2-40B4-BE49-F238E27FC236}">
                <a16:creationId xmlns="" xmlns:a16="http://schemas.microsoft.com/office/drawing/2014/main" id="{3A85F8B8-552B-4797-8427-A74219395A26}"/>
              </a:ext>
            </a:extLst>
          </p:cNvPr>
          <p:cNvSpPr/>
          <p:nvPr/>
        </p:nvSpPr>
        <p:spPr bwMode="auto">
          <a:xfrm>
            <a:off x="9457466" y="2416620"/>
            <a:ext cx="272726" cy="2992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5882" y="21600"/>
                </a:lnTo>
                <a:lnTo>
                  <a:pt x="15882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13658" y="21600"/>
                </a:moveTo>
                <a:lnTo>
                  <a:pt x="7941" y="21600"/>
                </a:lnTo>
                <a:lnTo>
                  <a:pt x="7941" y="9983"/>
                </a:lnTo>
                <a:lnTo>
                  <a:pt x="13658" y="9983"/>
                </a:lnTo>
                <a:cubicBezTo>
                  <a:pt x="13658" y="9983"/>
                  <a:pt x="13658" y="21600"/>
                  <a:pt x="13658" y="21600"/>
                </a:cubicBezTo>
                <a:close/>
                <a:moveTo>
                  <a:pt x="5717" y="21600"/>
                </a:moveTo>
                <a:lnTo>
                  <a:pt x="0" y="21600"/>
                </a:lnTo>
                <a:lnTo>
                  <a:pt x="0" y="5989"/>
                </a:lnTo>
                <a:lnTo>
                  <a:pt x="5717" y="5989"/>
                </a:lnTo>
                <a:cubicBezTo>
                  <a:pt x="5717" y="5989"/>
                  <a:pt x="5717" y="21600"/>
                  <a:pt x="5717" y="216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endParaRPr sz="1400"/>
          </a:p>
        </p:txBody>
      </p:sp>
      <p:sp>
        <p:nvSpPr>
          <p:cNvPr id="17" name="îślïḓê">
            <a:extLst>
              <a:ext uri="{FF2B5EF4-FFF2-40B4-BE49-F238E27FC236}">
                <a16:creationId xmlns="" xmlns:a16="http://schemas.microsoft.com/office/drawing/2014/main" id="{6C5E9605-6429-4833-9F13-0D76489A017E}"/>
              </a:ext>
            </a:extLst>
          </p:cNvPr>
          <p:cNvSpPr/>
          <p:nvPr/>
        </p:nvSpPr>
        <p:spPr>
          <a:xfrm>
            <a:off x="1835668" y="3359484"/>
            <a:ext cx="2023406" cy="391814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18" name="ïṧlíde">
            <a:extLst>
              <a:ext uri="{FF2B5EF4-FFF2-40B4-BE49-F238E27FC236}">
                <a16:creationId xmlns="" xmlns:a16="http://schemas.microsoft.com/office/drawing/2014/main" id="{34E1F045-3C9C-49FC-AD2C-C368619C064B}"/>
              </a:ext>
            </a:extLst>
          </p:cNvPr>
          <p:cNvSpPr/>
          <p:nvPr/>
        </p:nvSpPr>
        <p:spPr bwMode="auto">
          <a:xfrm>
            <a:off x="2058024" y="3983509"/>
            <a:ext cx="1595905" cy="6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rgbClr val="455274"/>
                </a:solidFill>
                <a:latin typeface="三极准柔宋" panose="00000500000000000000" pitchFamily="2" charset="-122"/>
                <a:ea typeface="三极准柔宋" panose="00000500000000000000" pitchFamily="2" charset="-122"/>
              </a:rPr>
              <a:t>Copy paste fonts. Choose the only option to retain text.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rgbClr val="455274"/>
                </a:solidFill>
                <a:latin typeface="三极准柔宋" panose="00000500000000000000" pitchFamily="2" charset="-122"/>
                <a:ea typeface="三极准柔宋" panose="00000500000000000000" pitchFamily="2" charset="-122"/>
              </a:rPr>
              <a:t>……</a:t>
            </a:r>
          </a:p>
        </p:txBody>
      </p:sp>
      <p:sp>
        <p:nvSpPr>
          <p:cNvPr id="19" name="îślïḓê">
            <a:extLst>
              <a:ext uri="{FF2B5EF4-FFF2-40B4-BE49-F238E27FC236}">
                <a16:creationId xmlns="" xmlns:a16="http://schemas.microsoft.com/office/drawing/2014/main" id="{636CCCBB-7DE1-465F-8E2F-6FF1B0DD8408}"/>
              </a:ext>
            </a:extLst>
          </p:cNvPr>
          <p:cNvSpPr/>
          <p:nvPr/>
        </p:nvSpPr>
        <p:spPr>
          <a:xfrm>
            <a:off x="5132035" y="3359484"/>
            <a:ext cx="2023406" cy="391814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20" name="ïṧlíde">
            <a:extLst>
              <a:ext uri="{FF2B5EF4-FFF2-40B4-BE49-F238E27FC236}">
                <a16:creationId xmlns="" xmlns:a16="http://schemas.microsoft.com/office/drawing/2014/main" id="{3D8B00EE-1366-4CEC-A25A-745DA142C42B}"/>
              </a:ext>
            </a:extLst>
          </p:cNvPr>
          <p:cNvSpPr/>
          <p:nvPr/>
        </p:nvSpPr>
        <p:spPr bwMode="auto">
          <a:xfrm>
            <a:off x="5354391" y="3983509"/>
            <a:ext cx="1595905" cy="6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rgbClr val="455274"/>
                </a:solidFill>
                <a:latin typeface="三极准柔宋" panose="00000500000000000000" pitchFamily="2" charset="-122"/>
                <a:ea typeface="三极准柔宋" panose="00000500000000000000" pitchFamily="2" charset="-122"/>
              </a:rPr>
              <a:t>Copy paste fonts. Choose the only option to retain text.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rgbClr val="455274"/>
                </a:solidFill>
                <a:latin typeface="三极准柔宋" panose="00000500000000000000" pitchFamily="2" charset="-122"/>
                <a:ea typeface="三极准柔宋" panose="00000500000000000000" pitchFamily="2" charset="-122"/>
              </a:rPr>
              <a:t>……</a:t>
            </a:r>
          </a:p>
        </p:txBody>
      </p:sp>
      <p:sp>
        <p:nvSpPr>
          <p:cNvPr id="21" name="îślïḓê">
            <a:extLst>
              <a:ext uri="{FF2B5EF4-FFF2-40B4-BE49-F238E27FC236}">
                <a16:creationId xmlns="" xmlns:a16="http://schemas.microsoft.com/office/drawing/2014/main" id="{3ADF9A6F-D3BD-4CEE-8712-53BBF8C0B39A}"/>
              </a:ext>
            </a:extLst>
          </p:cNvPr>
          <p:cNvSpPr/>
          <p:nvPr/>
        </p:nvSpPr>
        <p:spPr>
          <a:xfrm>
            <a:off x="8549261" y="3359484"/>
            <a:ext cx="2023406" cy="391814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22" name="ïṧlíde">
            <a:extLst>
              <a:ext uri="{FF2B5EF4-FFF2-40B4-BE49-F238E27FC236}">
                <a16:creationId xmlns="" xmlns:a16="http://schemas.microsoft.com/office/drawing/2014/main" id="{F012124F-471C-4322-8703-ADA53AAA5838}"/>
              </a:ext>
            </a:extLst>
          </p:cNvPr>
          <p:cNvSpPr/>
          <p:nvPr/>
        </p:nvSpPr>
        <p:spPr bwMode="auto">
          <a:xfrm>
            <a:off x="8771617" y="3983509"/>
            <a:ext cx="1595905" cy="6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rgbClr val="455274"/>
                </a:solidFill>
                <a:latin typeface="三极准柔宋" panose="00000500000000000000" pitchFamily="2" charset="-122"/>
                <a:ea typeface="三极准柔宋" panose="00000500000000000000" pitchFamily="2" charset="-122"/>
              </a:rPr>
              <a:t>Copy paste fonts. Choose the only option to retain text.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rgbClr val="455274"/>
                </a:solidFill>
                <a:latin typeface="三极准柔宋" panose="00000500000000000000" pitchFamily="2" charset="-122"/>
                <a:ea typeface="三极准柔宋" panose="00000500000000000000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58742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378E129-25B6-48B6-BBB1-5C476B2E0776}"/>
              </a:ext>
            </a:extLst>
          </p:cNvPr>
          <p:cNvSpPr/>
          <p:nvPr/>
        </p:nvSpPr>
        <p:spPr>
          <a:xfrm>
            <a:off x="497712" y="451412"/>
            <a:ext cx="2349660" cy="6134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ED857A0B-BC9B-40CC-ACAE-DF9491157033}"/>
              </a:ext>
            </a:extLst>
          </p:cNvPr>
          <p:cNvSpPr/>
          <p:nvPr/>
        </p:nvSpPr>
        <p:spPr>
          <a:xfrm>
            <a:off x="686296" y="578734"/>
            <a:ext cx="381965" cy="38196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42545C5-B2AD-442C-A826-90BA8A6256B0}"/>
              </a:ext>
            </a:extLst>
          </p:cNvPr>
          <p:cNvSpPr txBox="1"/>
          <p:nvPr/>
        </p:nvSpPr>
        <p:spPr>
          <a:xfrm>
            <a:off x="1212944" y="538883"/>
            <a:ext cx="148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添加标题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2320860B-0D89-43C9-9C8F-5FADCAB3B95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155832" y="3024929"/>
            <a:ext cx="5880336" cy="0"/>
          </a:xfrm>
          <a:prstGeom prst="line">
            <a:avLst/>
          </a:prstGeom>
          <a:ln w="571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íś1iďè">
            <a:extLst>
              <a:ext uri="{FF2B5EF4-FFF2-40B4-BE49-F238E27FC236}">
                <a16:creationId xmlns="" xmlns:a16="http://schemas.microsoft.com/office/drawing/2014/main" id="{37D3B4E4-DD06-484A-8006-D3ED050821FD}"/>
              </a:ext>
            </a:extLst>
          </p:cNvPr>
          <p:cNvSpPr/>
          <p:nvPr/>
        </p:nvSpPr>
        <p:spPr bwMode="auto">
          <a:xfrm>
            <a:off x="2353152" y="2623589"/>
            <a:ext cx="802680" cy="8026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lt1"/>
              </a:solidFill>
            </a:endParaRPr>
          </a:p>
        </p:txBody>
      </p:sp>
      <p:sp>
        <p:nvSpPr>
          <p:cNvPr id="7" name="îš1ïḍe">
            <a:extLst>
              <a:ext uri="{FF2B5EF4-FFF2-40B4-BE49-F238E27FC236}">
                <a16:creationId xmlns="" xmlns:a16="http://schemas.microsoft.com/office/drawing/2014/main" id="{03771E02-80A6-4C22-852A-E362B633CBC6}"/>
              </a:ext>
            </a:extLst>
          </p:cNvPr>
          <p:cNvSpPr/>
          <p:nvPr/>
        </p:nvSpPr>
        <p:spPr>
          <a:xfrm>
            <a:off x="2572195" y="2842992"/>
            <a:ext cx="364593" cy="363875"/>
          </a:xfrm>
          <a:custGeom>
            <a:avLst/>
            <a:gdLst>
              <a:gd name="connsiteX0" fmla="*/ 373364 w 608838"/>
              <a:gd name="connsiteY0" fmla="*/ 414474 h 607639"/>
              <a:gd name="connsiteX1" fmla="*/ 373364 w 608838"/>
              <a:gd name="connsiteY1" fmla="*/ 461833 h 607639"/>
              <a:gd name="connsiteX2" fmla="*/ 399854 w 608838"/>
              <a:gd name="connsiteY2" fmla="*/ 447365 h 607639"/>
              <a:gd name="connsiteX3" fmla="*/ 235475 w 608838"/>
              <a:gd name="connsiteY3" fmla="*/ 414474 h 607639"/>
              <a:gd name="connsiteX4" fmla="*/ 208984 w 608838"/>
              <a:gd name="connsiteY4" fmla="*/ 447365 h 607639"/>
              <a:gd name="connsiteX5" fmla="*/ 235475 w 608838"/>
              <a:gd name="connsiteY5" fmla="*/ 461833 h 607639"/>
              <a:gd name="connsiteX6" fmla="*/ 304419 w 608838"/>
              <a:gd name="connsiteY6" fmla="*/ 174508 h 607639"/>
              <a:gd name="connsiteX7" fmla="*/ 371668 w 608838"/>
              <a:gd name="connsiteY7" fmla="*/ 241687 h 607639"/>
              <a:gd name="connsiteX8" fmla="*/ 304419 w 608838"/>
              <a:gd name="connsiteY8" fmla="*/ 308866 h 607639"/>
              <a:gd name="connsiteX9" fmla="*/ 237170 w 608838"/>
              <a:gd name="connsiteY9" fmla="*/ 241687 h 607639"/>
              <a:gd name="connsiteX10" fmla="*/ 304419 w 608838"/>
              <a:gd name="connsiteY10" fmla="*/ 174508 h 607639"/>
              <a:gd name="connsiteX11" fmla="*/ 304419 w 608838"/>
              <a:gd name="connsiteY11" fmla="*/ 131452 h 607639"/>
              <a:gd name="connsiteX12" fmla="*/ 131776 w 608838"/>
              <a:gd name="connsiteY12" fmla="*/ 303820 h 607639"/>
              <a:gd name="connsiteX13" fmla="*/ 168568 w 608838"/>
              <a:gd name="connsiteY13" fmla="*/ 410179 h 607639"/>
              <a:gd name="connsiteX14" fmla="*/ 231626 w 608838"/>
              <a:gd name="connsiteY14" fmla="*/ 329251 h 607639"/>
              <a:gd name="connsiteX15" fmla="*/ 254720 w 608838"/>
              <a:gd name="connsiteY15" fmla="*/ 317157 h 607639"/>
              <a:gd name="connsiteX16" fmla="*/ 354005 w 608838"/>
              <a:gd name="connsiteY16" fmla="*/ 317157 h 607639"/>
              <a:gd name="connsiteX17" fmla="*/ 377326 w 608838"/>
              <a:gd name="connsiteY17" fmla="*/ 329364 h 607639"/>
              <a:gd name="connsiteX18" fmla="*/ 440157 w 608838"/>
              <a:gd name="connsiteY18" fmla="*/ 410179 h 607639"/>
              <a:gd name="connsiteX19" fmla="*/ 477063 w 608838"/>
              <a:gd name="connsiteY19" fmla="*/ 303820 h 607639"/>
              <a:gd name="connsiteX20" fmla="*/ 304419 w 608838"/>
              <a:gd name="connsiteY20" fmla="*/ 131452 h 607639"/>
              <a:gd name="connsiteX21" fmla="*/ 273400 w 608838"/>
              <a:gd name="connsiteY21" fmla="*/ 0 h 607639"/>
              <a:gd name="connsiteX22" fmla="*/ 338042 w 608838"/>
              <a:gd name="connsiteY22" fmla="*/ 0 h 607639"/>
              <a:gd name="connsiteX23" fmla="*/ 370420 w 608838"/>
              <a:gd name="connsiteY23" fmla="*/ 28709 h 607639"/>
              <a:gd name="connsiteX24" fmla="*/ 374269 w 608838"/>
              <a:gd name="connsiteY24" fmla="*/ 62392 h 607639"/>
              <a:gd name="connsiteX25" fmla="*/ 428610 w 608838"/>
              <a:gd name="connsiteY25" fmla="*/ 85110 h 607639"/>
              <a:gd name="connsiteX26" fmla="*/ 454534 w 608838"/>
              <a:gd name="connsiteY26" fmla="*/ 64539 h 607639"/>
              <a:gd name="connsiteX27" fmla="*/ 474799 w 608838"/>
              <a:gd name="connsiteY27" fmla="*/ 57531 h 607639"/>
              <a:gd name="connsiteX28" fmla="*/ 497780 w 608838"/>
              <a:gd name="connsiteY28" fmla="*/ 67026 h 607639"/>
              <a:gd name="connsiteX29" fmla="*/ 543403 w 608838"/>
              <a:gd name="connsiteY29" fmla="*/ 112576 h 607639"/>
              <a:gd name="connsiteX30" fmla="*/ 545894 w 608838"/>
              <a:gd name="connsiteY30" fmla="*/ 155753 h 607639"/>
              <a:gd name="connsiteX31" fmla="*/ 524611 w 608838"/>
              <a:gd name="connsiteY31" fmla="*/ 182540 h 607639"/>
              <a:gd name="connsiteX32" fmla="*/ 545441 w 608838"/>
              <a:gd name="connsiteY32" fmla="*/ 233742 h 607639"/>
              <a:gd name="connsiteX33" fmla="*/ 579970 w 608838"/>
              <a:gd name="connsiteY33" fmla="*/ 237811 h 607639"/>
              <a:gd name="connsiteX34" fmla="*/ 608838 w 608838"/>
              <a:gd name="connsiteY34" fmla="*/ 270024 h 607639"/>
              <a:gd name="connsiteX35" fmla="*/ 608838 w 608838"/>
              <a:gd name="connsiteY35" fmla="*/ 334676 h 607639"/>
              <a:gd name="connsiteX36" fmla="*/ 579970 w 608838"/>
              <a:gd name="connsiteY36" fmla="*/ 366889 h 607639"/>
              <a:gd name="connsiteX37" fmla="*/ 544875 w 608838"/>
              <a:gd name="connsiteY37" fmla="*/ 370958 h 607639"/>
              <a:gd name="connsiteX38" fmla="*/ 523139 w 608838"/>
              <a:gd name="connsiteY38" fmla="*/ 422838 h 607639"/>
              <a:gd name="connsiteX39" fmla="*/ 546007 w 608838"/>
              <a:gd name="connsiteY39" fmla="*/ 451773 h 607639"/>
              <a:gd name="connsiteX40" fmla="*/ 543517 w 608838"/>
              <a:gd name="connsiteY40" fmla="*/ 494950 h 607639"/>
              <a:gd name="connsiteX41" fmla="*/ 497780 w 608838"/>
              <a:gd name="connsiteY41" fmla="*/ 540613 h 607639"/>
              <a:gd name="connsiteX42" fmla="*/ 474799 w 608838"/>
              <a:gd name="connsiteY42" fmla="*/ 550108 h 607639"/>
              <a:gd name="connsiteX43" fmla="*/ 454534 w 608838"/>
              <a:gd name="connsiteY43" fmla="*/ 543100 h 607639"/>
              <a:gd name="connsiteX44" fmla="*/ 425100 w 608838"/>
              <a:gd name="connsiteY44" fmla="*/ 519816 h 607639"/>
              <a:gd name="connsiteX45" fmla="*/ 372118 w 608838"/>
              <a:gd name="connsiteY45" fmla="*/ 541178 h 607639"/>
              <a:gd name="connsiteX46" fmla="*/ 367816 w 608838"/>
              <a:gd name="connsiteY46" fmla="*/ 578930 h 607639"/>
              <a:gd name="connsiteX47" fmla="*/ 335439 w 608838"/>
              <a:gd name="connsiteY47" fmla="*/ 607639 h 607639"/>
              <a:gd name="connsiteX48" fmla="*/ 270796 w 608838"/>
              <a:gd name="connsiteY48" fmla="*/ 607639 h 607639"/>
              <a:gd name="connsiteX49" fmla="*/ 238418 w 608838"/>
              <a:gd name="connsiteY49" fmla="*/ 578930 h 607639"/>
              <a:gd name="connsiteX50" fmla="*/ 233890 w 608838"/>
              <a:gd name="connsiteY50" fmla="*/ 539596 h 607639"/>
              <a:gd name="connsiteX51" fmla="*/ 184871 w 608838"/>
              <a:gd name="connsiteY51" fmla="*/ 518799 h 607639"/>
              <a:gd name="connsiteX52" fmla="*/ 154304 w 608838"/>
              <a:gd name="connsiteY52" fmla="*/ 542987 h 607639"/>
              <a:gd name="connsiteX53" fmla="*/ 134040 w 608838"/>
              <a:gd name="connsiteY53" fmla="*/ 549995 h 607639"/>
              <a:gd name="connsiteX54" fmla="*/ 111058 w 608838"/>
              <a:gd name="connsiteY54" fmla="*/ 540500 h 607639"/>
              <a:gd name="connsiteX55" fmla="*/ 65322 w 608838"/>
              <a:gd name="connsiteY55" fmla="*/ 494837 h 607639"/>
              <a:gd name="connsiteX56" fmla="*/ 62831 w 608838"/>
              <a:gd name="connsiteY56" fmla="*/ 451660 h 607639"/>
              <a:gd name="connsiteX57" fmla="*/ 87284 w 608838"/>
              <a:gd name="connsiteY57" fmla="*/ 420917 h 607639"/>
              <a:gd name="connsiteX58" fmla="*/ 67473 w 608838"/>
              <a:gd name="connsiteY58" fmla="*/ 374123 h 607639"/>
              <a:gd name="connsiteX59" fmla="*/ 28869 w 608838"/>
              <a:gd name="connsiteY59" fmla="*/ 369602 h 607639"/>
              <a:gd name="connsiteX60" fmla="*/ 0 w 608838"/>
              <a:gd name="connsiteY60" fmla="*/ 337389 h 607639"/>
              <a:gd name="connsiteX61" fmla="*/ 0 w 608838"/>
              <a:gd name="connsiteY61" fmla="*/ 272737 h 607639"/>
              <a:gd name="connsiteX62" fmla="*/ 28869 w 608838"/>
              <a:gd name="connsiteY62" fmla="*/ 240524 h 607639"/>
              <a:gd name="connsiteX63" fmla="*/ 65209 w 608838"/>
              <a:gd name="connsiteY63" fmla="*/ 236342 h 607639"/>
              <a:gd name="connsiteX64" fmla="*/ 85699 w 608838"/>
              <a:gd name="connsiteY64" fmla="*/ 184575 h 607639"/>
              <a:gd name="connsiteX65" fmla="*/ 62831 w 608838"/>
              <a:gd name="connsiteY65" fmla="*/ 155866 h 607639"/>
              <a:gd name="connsiteX66" fmla="*/ 65322 w 608838"/>
              <a:gd name="connsiteY66" fmla="*/ 112576 h 607639"/>
              <a:gd name="connsiteX67" fmla="*/ 111058 w 608838"/>
              <a:gd name="connsiteY67" fmla="*/ 67026 h 607639"/>
              <a:gd name="connsiteX68" fmla="*/ 134040 w 608838"/>
              <a:gd name="connsiteY68" fmla="*/ 57531 h 607639"/>
              <a:gd name="connsiteX69" fmla="*/ 154304 w 608838"/>
              <a:gd name="connsiteY69" fmla="*/ 64539 h 607639"/>
              <a:gd name="connsiteX70" fmla="*/ 181361 w 608838"/>
              <a:gd name="connsiteY70" fmla="*/ 85901 h 607639"/>
              <a:gd name="connsiteX71" fmla="*/ 237173 w 608838"/>
              <a:gd name="connsiteY71" fmla="*/ 62392 h 607639"/>
              <a:gd name="connsiteX72" fmla="*/ 241022 w 608838"/>
              <a:gd name="connsiteY72" fmla="*/ 28709 h 607639"/>
              <a:gd name="connsiteX73" fmla="*/ 273400 w 608838"/>
              <a:gd name="connsiteY73" fmla="*/ 0 h 60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608838" h="607639">
                <a:moveTo>
                  <a:pt x="373364" y="414474"/>
                </a:moveTo>
                <a:lnTo>
                  <a:pt x="373364" y="461833"/>
                </a:lnTo>
                <a:cubicBezTo>
                  <a:pt x="382647" y="457764"/>
                  <a:pt x="391477" y="452904"/>
                  <a:pt x="399854" y="447365"/>
                </a:cubicBezTo>
                <a:close/>
                <a:moveTo>
                  <a:pt x="235475" y="414474"/>
                </a:moveTo>
                <a:lnTo>
                  <a:pt x="208984" y="447365"/>
                </a:lnTo>
                <a:cubicBezTo>
                  <a:pt x="217362" y="452904"/>
                  <a:pt x="226192" y="457764"/>
                  <a:pt x="235475" y="461833"/>
                </a:cubicBezTo>
                <a:close/>
                <a:moveTo>
                  <a:pt x="304419" y="174508"/>
                </a:moveTo>
                <a:cubicBezTo>
                  <a:pt x="341560" y="174508"/>
                  <a:pt x="371668" y="204585"/>
                  <a:pt x="371668" y="241687"/>
                </a:cubicBezTo>
                <a:cubicBezTo>
                  <a:pt x="371668" y="278789"/>
                  <a:pt x="341560" y="308866"/>
                  <a:pt x="304419" y="308866"/>
                </a:cubicBezTo>
                <a:cubicBezTo>
                  <a:pt x="267278" y="308866"/>
                  <a:pt x="237170" y="278789"/>
                  <a:pt x="237170" y="241687"/>
                </a:cubicBezTo>
                <a:cubicBezTo>
                  <a:pt x="237170" y="204585"/>
                  <a:pt x="267278" y="174508"/>
                  <a:pt x="304419" y="174508"/>
                </a:cubicBezTo>
                <a:close/>
                <a:moveTo>
                  <a:pt x="304419" y="131452"/>
                </a:moveTo>
                <a:cubicBezTo>
                  <a:pt x="209210" y="131452"/>
                  <a:pt x="131776" y="208763"/>
                  <a:pt x="131776" y="303820"/>
                </a:cubicBezTo>
                <a:cubicBezTo>
                  <a:pt x="131776" y="343944"/>
                  <a:pt x="145587" y="380792"/>
                  <a:pt x="168568" y="410179"/>
                </a:cubicBezTo>
                <a:lnTo>
                  <a:pt x="231626" y="329251"/>
                </a:lnTo>
                <a:cubicBezTo>
                  <a:pt x="236720" y="321678"/>
                  <a:pt x="245437" y="317157"/>
                  <a:pt x="254720" y="317157"/>
                </a:cubicBezTo>
                <a:lnTo>
                  <a:pt x="354005" y="317157"/>
                </a:lnTo>
                <a:cubicBezTo>
                  <a:pt x="363288" y="317157"/>
                  <a:pt x="372005" y="321678"/>
                  <a:pt x="377326" y="329364"/>
                </a:cubicBezTo>
                <a:lnTo>
                  <a:pt x="440157" y="410179"/>
                </a:lnTo>
                <a:cubicBezTo>
                  <a:pt x="463251" y="380792"/>
                  <a:pt x="477063" y="343944"/>
                  <a:pt x="477063" y="303820"/>
                </a:cubicBezTo>
                <a:cubicBezTo>
                  <a:pt x="477063" y="208763"/>
                  <a:pt x="399628" y="131452"/>
                  <a:pt x="304419" y="131452"/>
                </a:cubicBezTo>
                <a:close/>
                <a:moveTo>
                  <a:pt x="273400" y="0"/>
                </a:moveTo>
                <a:lnTo>
                  <a:pt x="338042" y="0"/>
                </a:lnTo>
                <a:cubicBezTo>
                  <a:pt x="354571" y="0"/>
                  <a:pt x="368382" y="12320"/>
                  <a:pt x="370420" y="28709"/>
                </a:cubicBezTo>
                <a:lnTo>
                  <a:pt x="374269" y="62392"/>
                </a:lnTo>
                <a:cubicBezTo>
                  <a:pt x="393288" y="67817"/>
                  <a:pt x="411515" y="75390"/>
                  <a:pt x="428610" y="85110"/>
                </a:cubicBezTo>
                <a:lnTo>
                  <a:pt x="454534" y="64539"/>
                </a:lnTo>
                <a:cubicBezTo>
                  <a:pt x="460308" y="60018"/>
                  <a:pt x="467553" y="57531"/>
                  <a:pt x="474799" y="57531"/>
                </a:cubicBezTo>
                <a:cubicBezTo>
                  <a:pt x="483516" y="57531"/>
                  <a:pt x="491667" y="60809"/>
                  <a:pt x="497780" y="67026"/>
                </a:cubicBezTo>
                <a:lnTo>
                  <a:pt x="543403" y="112576"/>
                </a:lnTo>
                <a:cubicBezTo>
                  <a:pt x="555064" y="124218"/>
                  <a:pt x="556083" y="142868"/>
                  <a:pt x="545894" y="155753"/>
                </a:cubicBezTo>
                <a:lnTo>
                  <a:pt x="524611" y="182540"/>
                </a:lnTo>
                <a:cubicBezTo>
                  <a:pt x="533554" y="198929"/>
                  <a:pt x="540573" y="216223"/>
                  <a:pt x="545441" y="233742"/>
                </a:cubicBezTo>
                <a:lnTo>
                  <a:pt x="579970" y="237811"/>
                </a:lnTo>
                <a:cubicBezTo>
                  <a:pt x="596385" y="239733"/>
                  <a:pt x="608838" y="253635"/>
                  <a:pt x="608838" y="270024"/>
                </a:cubicBezTo>
                <a:lnTo>
                  <a:pt x="608838" y="334676"/>
                </a:lnTo>
                <a:cubicBezTo>
                  <a:pt x="608838" y="351065"/>
                  <a:pt x="596385" y="364968"/>
                  <a:pt x="579970" y="366889"/>
                </a:cubicBezTo>
                <a:lnTo>
                  <a:pt x="544875" y="370958"/>
                </a:lnTo>
                <a:cubicBezTo>
                  <a:pt x="539781" y="388817"/>
                  <a:pt x="532422" y="406223"/>
                  <a:pt x="523139" y="422838"/>
                </a:cubicBezTo>
                <a:lnTo>
                  <a:pt x="546007" y="451773"/>
                </a:lnTo>
                <a:cubicBezTo>
                  <a:pt x="556196" y="464772"/>
                  <a:pt x="555177" y="483308"/>
                  <a:pt x="543517" y="494950"/>
                </a:cubicBezTo>
                <a:lnTo>
                  <a:pt x="497780" y="540613"/>
                </a:lnTo>
                <a:cubicBezTo>
                  <a:pt x="491554" y="546717"/>
                  <a:pt x="483403" y="550108"/>
                  <a:pt x="474799" y="550108"/>
                </a:cubicBezTo>
                <a:cubicBezTo>
                  <a:pt x="467440" y="550108"/>
                  <a:pt x="460308" y="547621"/>
                  <a:pt x="454534" y="543100"/>
                </a:cubicBezTo>
                <a:lnTo>
                  <a:pt x="425100" y="519816"/>
                </a:lnTo>
                <a:cubicBezTo>
                  <a:pt x="408232" y="528971"/>
                  <a:pt x="390458" y="536092"/>
                  <a:pt x="372118" y="541178"/>
                </a:cubicBezTo>
                <a:lnTo>
                  <a:pt x="367816" y="578930"/>
                </a:lnTo>
                <a:cubicBezTo>
                  <a:pt x="365892" y="595319"/>
                  <a:pt x="351967" y="607639"/>
                  <a:pt x="335439" y="607639"/>
                </a:cubicBezTo>
                <a:lnTo>
                  <a:pt x="270796" y="607639"/>
                </a:lnTo>
                <a:cubicBezTo>
                  <a:pt x="254268" y="607639"/>
                  <a:pt x="240343" y="595319"/>
                  <a:pt x="238418" y="578930"/>
                </a:cubicBezTo>
                <a:lnTo>
                  <a:pt x="233890" y="539596"/>
                </a:lnTo>
                <a:cubicBezTo>
                  <a:pt x="216795" y="534397"/>
                  <a:pt x="200380" y="527502"/>
                  <a:pt x="184871" y="518799"/>
                </a:cubicBezTo>
                <a:lnTo>
                  <a:pt x="154304" y="542987"/>
                </a:lnTo>
                <a:cubicBezTo>
                  <a:pt x="148530" y="547508"/>
                  <a:pt x="141285" y="549995"/>
                  <a:pt x="134040" y="549995"/>
                </a:cubicBezTo>
                <a:cubicBezTo>
                  <a:pt x="125323" y="549995"/>
                  <a:pt x="117172" y="546604"/>
                  <a:pt x="111058" y="540500"/>
                </a:cubicBezTo>
                <a:lnTo>
                  <a:pt x="65322" y="494837"/>
                </a:lnTo>
                <a:cubicBezTo>
                  <a:pt x="53661" y="483082"/>
                  <a:pt x="52642" y="464545"/>
                  <a:pt x="62831" y="451660"/>
                </a:cubicBezTo>
                <a:lnTo>
                  <a:pt x="87284" y="420917"/>
                </a:lnTo>
                <a:cubicBezTo>
                  <a:pt x="79133" y="406110"/>
                  <a:pt x="72454" y="390399"/>
                  <a:pt x="67473" y="374123"/>
                </a:cubicBezTo>
                <a:lnTo>
                  <a:pt x="28869" y="369602"/>
                </a:lnTo>
                <a:cubicBezTo>
                  <a:pt x="12453" y="367680"/>
                  <a:pt x="0" y="353778"/>
                  <a:pt x="0" y="337389"/>
                </a:cubicBezTo>
                <a:lnTo>
                  <a:pt x="0" y="272737"/>
                </a:lnTo>
                <a:cubicBezTo>
                  <a:pt x="0" y="256348"/>
                  <a:pt x="12453" y="242445"/>
                  <a:pt x="28869" y="240524"/>
                </a:cubicBezTo>
                <a:lnTo>
                  <a:pt x="65209" y="236342"/>
                </a:lnTo>
                <a:cubicBezTo>
                  <a:pt x="69963" y="218483"/>
                  <a:pt x="76869" y="201077"/>
                  <a:pt x="85699" y="184575"/>
                </a:cubicBezTo>
                <a:lnTo>
                  <a:pt x="62831" y="155866"/>
                </a:lnTo>
                <a:cubicBezTo>
                  <a:pt x="52642" y="142868"/>
                  <a:pt x="53661" y="124331"/>
                  <a:pt x="65322" y="112576"/>
                </a:cubicBezTo>
                <a:lnTo>
                  <a:pt x="111058" y="67026"/>
                </a:lnTo>
                <a:cubicBezTo>
                  <a:pt x="117285" y="60922"/>
                  <a:pt x="125436" y="57531"/>
                  <a:pt x="134040" y="57531"/>
                </a:cubicBezTo>
                <a:cubicBezTo>
                  <a:pt x="141398" y="57531"/>
                  <a:pt x="148530" y="60018"/>
                  <a:pt x="154304" y="64539"/>
                </a:cubicBezTo>
                <a:lnTo>
                  <a:pt x="181361" y="85901"/>
                </a:lnTo>
                <a:cubicBezTo>
                  <a:pt x="198908" y="75842"/>
                  <a:pt x="217588" y="67930"/>
                  <a:pt x="237173" y="62392"/>
                </a:cubicBezTo>
                <a:lnTo>
                  <a:pt x="241022" y="28709"/>
                </a:lnTo>
                <a:cubicBezTo>
                  <a:pt x="242947" y="12320"/>
                  <a:pt x="256871" y="0"/>
                  <a:pt x="273400" y="0"/>
                </a:cubicBezTo>
                <a:close/>
              </a:path>
            </a:pathLst>
          </a:custGeom>
          <a:solidFill>
            <a:srgbClr val="4E758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sp>
        <p:nvSpPr>
          <p:cNvPr id="8" name="íšḻíďè">
            <a:extLst>
              <a:ext uri="{FF2B5EF4-FFF2-40B4-BE49-F238E27FC236}">
                <a16:creationId xmlns="" xmlns:a16="http://schemas.microsoft.com/office/drawing/2014/main" id="{67F64832-2717-4599-8016-EF44A04FAA0A}"/>
              </a:ext>
            </a:extLst>
          </p:cNvPr>
          <p:cNvSpPr/>
          <p:nvPr/>
        </p:nvSpPr>
        <p:spPr bwMode="auto">
          <a:xfrm>
            <a:off x="9036167" y="2623589"/>
            <a:ext cx="802680" cy="8026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lt1"/>
              </a:solidFill>
            </a:endParaRPr>
          </a:p>
        </p:txBody>
      </p:sp>
      <p:sp>
        <p:nvSpPr>
          <p:cNvPr id="9" name="í$líḍê">
            <a:extLst>
              <a:ext uri="{FF2B5EF4-FFF2-40B4-BE49-F238E27FC236}">
                <a16:creationId xmlns="" xmlns:a16="http://schemas.microsoft.com/office/drawing/2014/main" id="{2AC7B290-6DE9-49DA-A4D9-55317C6E0A78}"/>
              </a:ext>
            </a:extLst>
          </p:cNvPr>
          <p:cNvSpPr/>
          <p:nvPr/>
        </p:nvSpPr>
        <p:spPr>
          <a:xfrm>
            <a:off x="9255210" y="2842992"/>
            <a:ext cx="364593" cy="363875"/>
          </a:xfrm>
          <a:custGeom>
            <a:avLst/>
            <a:gdLst>
              <a:gd name="connsiteX0" fmla="*/ 373364 w 608838"/>
              <a:gd name="connsiteY0" fmla="*/ 414474 h 607639"/>
              <a:gd name="connsiteX1" fmla="*/ 373364 w 608838"/>
              <a:gd name="connsiteY1" fmla="*/ 461833 h 607639"/>
              <a:gd name="connsiteX2" fmla="*/ 399854 w 608838"/>
              <a:gd name="connsiteY2" fmla="*/ 447365 h 607639"/>
              <a:gd name="connsiteX3" fmla="*/ 235475 w 608838"/>
              <a:gd name="connsiteY3" fmla="*/ 414474 h 607639"/>
              <a:gd name="connsiteX4" fmla="*/ 208984 w 608838"/>
              <a:gd name="connsiteY4" fmla="*/ 447365 h 607639"/>
              <a:gd name="connsiteX5" fmla="*/ 235475 w 608838"/>
              <a:gd name="connsiteY5" fmla="*/ 461833 h 607639"/>
              <a:gd name="connsiteX6" fmla="*/ 304419 w 608838"/>
              <a:gd name="connsiteY6" fmla="*/ 174508 h 607639"/>
              <a:gd name="connsiteX7" fmla="*/ 371668 w 608838"/>
              <a:gd name="connsiteY7" fmla="*/ 241687 h 607639"/>
              <a:gd name="connsiteX8" fmla="*/ 304419 w 608838"/>
              <a:gd name="connsiteY8" fmla="*/ 308866 h 607639"/>
              <a:gd name="connsiteX9" fmla="*/ 237170 w 608838"/>
              <a:gd name="connsiteY9" fmla="*/ 241687 h 607639"/>
              <a:gd name="connsiteX10" fmla="*/ 304419 w 608838"/>
              <a:gd name="connsiteY10" fmla="*/ 174508 h 607639"/>
              <a:gd name="connsiteX11" fmla="*/ 304419 w 608838"/>
              <a:gd name="connsiteY11" fmla="*/ 131452 h 607639"/>
              <a:gd name="connsiteX12" fmla="*/ 131776 w 608838"/>
              <a:gd name="connsiteY12" fmla="*/ 303820 h 607639"/>
              <a:gd name="connsiteX13" fmla="*/ 168568 w 608838"/>
              <a:gd name="connsiteY13" fmla="*/ 410179 h 607639"/>
              <a:gd name="connsiteX14" fmla="*/ 231626 w 608838"/>
              <a:gd name="connsiteY14" fmla="*/ 329251 h 607639"/>
              <a:gd name="connsiteX15" fmla="*/ 254720 w 608838"/>
              <a:gd name="connsiteY15" fmla="*/ 317157 h 607639"/>
              <a:gd name="connsiteX16" fmla="*/ 354005 w 608838"/>
              <a:gd name="connsiteY16" fmla="*/ 317157 h 607639"/>
              <a:gd name="connsiteX17" fmla="*/ 377326 w 608838"/>
              <a:gd name="connsiteY17" fmla="*/ 329364 h 607639"/>
              <a:gd name="connsiteX18" fmla="*/ 440157 w 608838"/>
              <a:gd name="connsiteY18" fmla="*/ 410179 h 607639"/>
              <a:gd name="connsiteX19" fmla="*/ 477063 w 608838"/>
              <a:gd name="connsiteY19" fmla="*/ 303820 h 607639"/>
              <a:gd name="connsiteX20" fmla="*/ 304419 w 608838"/>
              <a:gd name="connsiteY20" fmla="*/ 131452 h 607639"/>
              <a:gd name="connsiteX21" fmla="*/ 273400 w 608838"/>
              <a:gd name="connsiteY21" fmla="*/ 0 h 607639"/>
              <a:gd name="connsiteX22" fmla="*/ 338042 w 608838"/>
              <a:gd name="connsiteY22" fmla="*/ 0 h 607639"/>
              <a:gd name="connsiteX23" fmla="*/ 370420 w 608838"/>
              <a:gd name="connsiteY23" fmla="*/ 28709 h 607639"/>
              <a:gd name="connsiteX24" fmla="*/ 374269 w 608838"/>
              <a:gd name="connsiteY24" fmla="*/ 62392 h 607639"/>
              <a:gd name="connsiteX25" fmla="*/ 428610 w 608838"/>
              <a:gd name="connsiteY25" fmla="*/ 85110 h 607639"/>
              <a:gd name="connsiteX26" fmla="*/ 454534 w 608838"/>
              <a:gd name="connsiteY26" fmla="*/ 64539 h 607639"/>
              <a:gd name="connsiteX27" fmla="*/ 474799 w 608838"/>
              <a:gd name="connsiteY27" fmla="*/ 57531 h 607639"/>
              <a:gd name="connsiteX28" fmla="*/ 497780 w 608838"/>
              <a:gd name="connsiteY28" fmla="*/ 67026 h 607639"/>
              <a:gd name="connsiteX29" fmla="*/ 543403 w 608838"/>
              <a:gd name="connsiteY29" fmla="*/ 112576 h 607639"/>
              <a:gd name="connsiteX30" fmla="*/ 545894 w 608838"/>
              <a:gd name="connsiteY30" fmla="*/ 155753 h 607639"/>
              <a:gd name="connsiteX31" fmla="*/ 524611 w 608838"/>
              <a:gd name="connsiteY31" fmla="*/ 182540 h 607639"/>
              <a:gd name="connsiteX32" fmla="*/ 545441 w 608838"/>
              <a:gd name="connsiteY32" fmla="*/ 233742 h 607639"/>
              <a:gd name="connsiteX33" fmla="*/ 579970 w 608838"/>
              <a:gd name="connsiteY33" fmla="*/ 237811 h 607639"/>
              <a:gd name="connsiteX34" fmla="*/ 608838 w 608838"/>
              <a:gd name="connsiteY34" fmla="*/ 270024 h 607639"/>
              <a:gd name="connsiteX35" fmla="*/ 608838 w 608838"/>
              <a:gd name="connsiteY35" fmla="*/ 334676 h 607639"/>
              <a:gd name="connsiteX36" fmla="*/ 579970 w 608838"/>
              <a:gd name="connsiteY36" fmla="*/ 366889 h 607639"/>
              <a:gd name="connsiteX37" fmla="*/ 544875 w 608838"/>
              <a:gd name="connsiteY37" fmla="*/ 370958 h 607639"/>
              <a:gd name="connsiteX38" fmla="*/ 523139 w 608838"/>
              <a:gd name="connsiteY38" fmla="*/ 422838 h 607639"/>
              <a:gd name="connsiteX39" fmla="*/ 546007 w 608838"/>
              <a:gd name="connsiteY39" fmla="*/ 451773 h 607639"/>
              <a:gd name="connsiteX40" fmla="*/ 543517 w 608838"/>
              <a:gd name="connsiteY40" fmla="*/ 494950 h 607639"/>
              <a:gd name="connsiteX41" fmla="*/ 497780 w 608838"/>
              <a:gd name="connsiteY41" fmla="*/ 540613 h 607639"/>
              <a:gd name="connsiteX42" fmla="*/ 474799 w 608838"/>
              <a:gd name="connsiteY42" fmla="*/ 550108 h 607639"/>
              <a:gd name="connsiteX43" fmla="*/ 454534 w 608838"/>
              <a:gd name="connsiteY43" fmla="*/ 543100 h 607639"/>
              <a:gd name="connsiteX44" fmla="*/ 425100 w 608838"/>
              <a:gd name="connsiteY44" fmla="*/ 519816 h 607639"/>
              <a:gd name="connsiteX45" fmla="*/ 372118 w 608838"/>
              <a:gd name="connsiteY45" fmla="*/ 541178 h 607639"/>
              <a:gd name="connsiteX46" fmla="*/ 367816 w 608838"/>
              <a:gd name="connsiteY46" fmla="*/ 578930 h 607639"/>
              <a:gd name="connsiteX47" fmla="*/ 335439 w 608838"/>
              <a:gd name="connsiteY47" fmla="*/ 607639 h 607639"/>
              <a:gd name="connsiteX48" fmla="*/ 270796 w 608838"/>
              <a:gd name="connsiteY48" fmla="*/ 607639 h 607639"/>
              <a:gd name="connsiteX49" fmla="*/ 238418 w 608838"/>
              <a:gd name="connsiteY49" fmla="*/ 578930 h 607639"/>
              <a:gd name="connsiteX50" fmla="*/ 233890 w 608838"/>
              <a:gd name="connsiteY50" fmla="*/ 539596 h 607639"/>
              <a:gd name="connsiteX51" fmla="*/ 184871 w 608838"/>
              <a:gd name="connsiteY51" fmla="*/ 518799 h 607639"/>
              <a:gd name="connsiteX52" fmla="*/ 154304 w 608838"/>
              <a:gd name="connsiteY52" fmla="*/ 542987 h 607639"/>
              <a:gd name="connsiteX53" fmla="*/ 134040 w 608838"/>
              <a:gd name="connsiteY53" fmla="*/ 549995 h 607639"/>
              <a:gd name="connsiteX54" fmla="*/ 111058 w 608838"/>
              <a:gd name="connsiteY54" fmla="*/ 540500 h 607639"/>
              <a:gd name="connsiteX55" fmla="*/ 65322 w 608838"/>
              <a:gd name="connsiteY55" fmla="*/ 494837 h 607639"/>
              <a:gd name="connsiteX56" fmla="*/ 62831 w 608838"/>
              <a:gd name="connsiteY56" fmla="*/ 451660 h 607639"/>
              <a:gd name="connsiteX57" fmla="*/ 87284 w 608838"/>
              <a:gd name="connsiteY57" fmla="*/ 420917 h 607639"/>
              <a:gd name="connsiteX58" fmla="*/ 67473 w 608838"/>
              <a:gd name="connsiteY58" fmla="*/ 374123 h 607639"/>
              <a:gd name="connsiteX59" fmla="*/ 28869 w 608838"/>
              <a:gd name="connsiteY59" fmla="*/ 369602 h 607639"/>
              <a:gd name="connsiteX60" fmla="*/ 0 w 608838"/>
              <a:gd name="connsiteY60" fmla="*/ 337389 h 607639"/>
              <a:gd name="connsiteX61" fmla="*/ 0 w 608838"/>
              <a:gd name="connsiteY61" fmla="*/ 272737 h 607639"/>
              <a:gd name="connsiteX62" fmla="*/ 28869 w 608838"/>
              <a:gd name="connsiteY62" fmla="*/ 240524 h 607639"/>
              <a:gd name="connsiteX63" fmla="*/ 65209 w 608838"/>
              <a:gd name="connsiteY63" fmla="*/ 236342 h 607639"/>
              <a:gd name="connsiteX64" fmla="*/ 85699 w 608838"/>
              <a:gd name="connsiteY64" fmla="*/ 184575 h 607639"/>
              <a:gd name="connsiteX65" fmla="*/ 62831 w 608838"/>
              <a:gd name="connsiteY65" fmla="*/ 155866 h 607639"/>
              <a:gd name="connsiteX66" fmla="*/ 65322 w 608838"/>
              <a:gd name="connsiteY66" fmla="*/ 112576 h 607639"/>
              <a:gd name="connsiteX67" fmla="*/ 111058 w 608838"/>
              <a:gd name="connsiteY67" fmla="*/ 67026 h 607639"/>
              <a:gd name="connsiteX68" fmla="*/ 134040 w 608838"/>
              <a:gd name="connsiteY68" fmla="*/ 57531 h 607639"/>
              <a:gd name="connsiteX69" fmla="*/ 154304 w 608838"/>
              <a:gd name="connsiteY69" fmla="*/ 64539 h 607639"/>
              <a:gd name="connsiteX70" fmla="*/ 181361 w 608838"/>
              <a:gd name="connsiteY70" fmla="*/ 85901 h 607639"/>
              <a:gd name="connsiteX71" fmla="*/ 237173 w 608838"/>
              <a:gd name="connsiteY71" fmla="*/ 62392 h 607639"/>
              <a:gd name="connsiteX72" fmla="*/ 241022 w 608838"/>
              <a:gd name="connsiteY72" fmla="*/ 28709 h 607639"/>
              <a:gd name="connsiteX73" fmla="*/ 273400 w 608838"/>
              <a:gd name="connsiteY73" fmla="*/ 0 h 60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608838" h="607639">
                <a:moveTo>
                  <a:pt x="373364" y="414474"/>
                </a:moveTo>
                <a:lnTo>
                  <a:pt x="373364" y="461833"/>
                </a:lnTo>
                <a:cubicBezTo>
                  <a:pt x="382647" y="457764"/>
                  <a:pt x="391477" y="452904"/>
                  <a:pt x="399854" y="447365"/>
                </a:cubicBezTo>
                <a:close/>
                <a:moveTo>
                  <a:pt x="235475" y="414474"/>
                </a:moveTo>
                <a:lnTo>
                  <a:pt x="208984" y="447365"/>
                </a:lnTo>
                <a:cubicBezTo>
                  <a:pt x="217362" y="452904"/>
                  <a:pt x="226192" y="457764"/>
                  <a:pt x="235475" y="461833"/>
                </a:cubicBezTo>
                <a:close/>
                <a:moveTo>
                  <a:pt x="304419" y="174508"/>
                </a:moveTo>
                <a:cubicBezTo>
                  <a:pt x="341560" y="174508"/>
                  <a:pt x="371668" y="204585"/>
                  <a:pt x="371668" y="241687"/>
                </a:cubicBezTo>
                <a:cubicBezTo>
                  <a:pt x="371668" y="278789"/>
                  <a:pt x="341560" y="308866"/>
                  <a:pt x="304419" y="308866"/>
                </a:cubicBezTo>
                <a:cubicBezTo>
                  <a:pt x="267278" y="308866"/>
                  <a:pt x="237170" y="278789"/>
                  <a:pt x="237170" y="241687"/>
                </a:cubicBezTo>
                <a:cubicBezTo>
                  <a:pt x="237170" y="204585"/>
                  <a:pt x="267278" y="174508"/>
                  <a:pt x="304419" y="174508"/>
                </a:cubicBezTo>
                <a:close/>
                <a:moveTo>
                  <a:pt x="304419" y="131452"/>
                </a:moveTo>
                <a:cubicBezTo>
                  <a:pt x="209210" y="131452"/>
                  <a:pt x="131776" y="208763"/>
                  <a:pt x="131776" y="303820"/>
                </a:cubicBezTo>
                <a:cubicBezTo>
                  <a:pt x="131776" y="343944"/>
                  <a:pt x="145587" y="380792"/>
                  <a:pt x="168568" y="410179"/>
                </a:cubicBezTo>
                <a:lnTo>
                  <a:pt x="231626" y="329251"/>
                </a:lnTo>
                <a:cubicBezTo>
                  <a:pt x="236720" y="321678"/>
                  <a:pt x="245437" y="317157"/>
                  <a:pt x="254720" y="317157"/>
                </a:cubicBezTo>
                <a:lnTo>
                  <a:pt x="354005" y="317157"/>
                </a:lnTo>
                <a:cubicBezTo>
                  <a:pt x="363288" y="317157"/>
                  <a:pt x="372005" y="321678"/>
                  <a:pt x="377326" y="329364"/>
                </a:cubicBezTo>
                <a:lnTo>
                  <a:pt x="440157" y="410179"/>
                </a:lnTo>
                <a:cubicBezTo>
                  <a:pt x="463251" y="380792"/>
                  <a:pt x="477063" y="343944"/>
                  <a:pt x="477063" y="303820"/>
                </a:cubicBezTo>
                <a:cubicBezTo>
                  <a:pt x="477063" y="208763"/>
                  <a:pt x="399628" y="131452"/>
                  <a:pt x="304419" y="131452"/>
                </a:cubicBezTo>
                <a:close/>
                <a:moveTo>
                  <a:pt x="273400" y="0"/>
                </a:moveTo>
                <a:lnTo>
                  <a:pt x="338042" y="0"/>
                </a:lnTo>
                <a:cubicBezTo>
                  <a:pt x="354571" y="0"/>
                  <a:pt x="368382" y="12320"/>
                  <a:pt x="370420" y="28709"/>
                </a:cubicBezTo>
                <a:lnTo>
                  <a:pt x="374269" y="62392"/>
                </a:lnTo>
                <a:cubicBezTo>
                  <a:pt x="393288" y="67817"/>
                  <a:pt x="411515" y="75390"/>
                  <a:pt x="428610" y="85110"/>
                </a:cubicBezTo>
                <a:lnTo>
                  <a:pt x="454534" y="64539"/>
                </a:lnTo>
                <a:cubicBezTo>
                  <a:pt x="460308" y="60018"/>
                  <a:pt x="467553" y="57531"/>
                  <a:pt x="474799" y="57531"/>
                </a:cubicBezTo>
                <a:cubicBezTo>
                  <a:pt x="483516" y="57531"/>
                  <a:pt x="491667" y="60809"/>
                  <a:pt x="497780" y="67026"/>
                </a:cubicBezTo>
                <a:lnTo>
                  <a:pt x="543403" y="112576"/>
                </a:lnTo>
                <a:cubicBezTo>
                  <a:pt x="555064" y="124218"/>
                  <a:pt x="556083" y="142868"/>
                  <a:pt x="545894" y="155753"/>
                </a:cubicBezTo>
                <a:lnTo>
                  <a:pt x="524611" y="182540"/>
                </a:lnTo>
                <a:cubicBezTo>
                  <a:pt x="533554" y="198929"/>
                  <a:pt x="540573" y="216223"/>
                  <a:pt x="545441" y="233742"/>
                </a:cubicBezTo>
                <a:lnTo>
                  <a:pt x="579970" y="237811"/>
                </a:lnTo>
                <a:cubicBezTo>
                  <a:pt x="596385" y="239733"/>
                  <a:pt x="608838" y="253635"/>
                  <a:pt x="608838" y="270024"/>
                </a:cubicBezTo>
                <a:lnTo>
                  <a:pt x="608838" y="334676"/>
                </a:lnTo>
                <a:cubicBezTo>
                  <a:pt x="608838" y="351065"/>
                  <a:pt x="596385" y="364968"/>
                  <a:pt x="579970" y="366889"/>
                </a:cubicBezTo>
                <a:lnTo>
                  <a:pt x="544875" y="370958"/>
                </a:lnTo>
                <a:cubicBezTo>
                  <a:pt x="539781" y="388817"/>
                  <a:pt x="532422" y="406223"/>
                  <a:pt x="523139" y="422838"/>
                </a:cubicBezTo>
                <a:lnTo>
                  <a:pt x="546007" y="451773"/>
                </a:lnTo>
                <a:cubicBezTo>
                  <a:pt x="556196" y="464772"/>
                  <a:pt x="555177" y="483308"/>
                  <a:pt x="543517" y="494950"/>
                </a:cubicBezTo>
                <a:lnTo>
                  <a:pt x="497780" y="540613"/>
                </a:lnTo>
                <a:cubicBezTo>
                  <a:pt x="491554" y="546717"/>
                  <a:pt x="483403" y="550108"/>
                  <a:pt x="474799" y="550108"/>
                </a:cubicBezTo>
                <a:cubicBezTo>
                  <a:pt x="467440" y="550108"/>
                  <a:pt x="460308" y="547621"/>
                  <a:pt x="454534" y="543100"/>
                </a:cubicBezTo>
                <a:lnTo>
                  <a:pt x="425100" y="519816"/>
                </a:lnTo>
                <a:cubicBezTo>
                  <a:pt x="408232" y="528971"/>
                  <a:pt x="390458" y="536092"/>
                  <a:pt x="372118" y="541178"/>
                </a:cubicBezTo>
                <a:lnTo>
                  <a:pt x="367816" y="578930"/>
                </a:lnTo>
                <a:cubicBezTo>
                  <a:pt x="365892" y="595319"/>
                  <a:pt x="351967" y="607639"/>
                  <a:pt x="335439" y="607639"/>
                </a:cubicBezTo>
                <a:lnTo>
                  <a:pt x="270796" y="607639"/>
                </a:lnTo>
                <a:cubicBezTo>
                  <a:pt x="254268" y="607639"/>
                  <a:pt x="240343" y="595319"/>
                  <a:pt x="238418" y="578930"/>
                </a:cubicBezTo>
                <a:lnTo>
                  <a:pt x="233890" y="539596"/>
                </a:lnTo>
                <a:cubicBezTo>
                  <a:pt x="216795" y="534397"/>
                  <a:pt x="200380" y="527502"/>
                  <a:pt x="184871" y="518799"/>
                </a:cubicBezTo>
                <a:lnTo>
                  <a:pt x="154304" y="542987"/>
                </a:lnTo>
                <a:cubicBezTo>
                  <a:pt x="148530" y="547508"/>
                  <a:pt x="141285" y="549995"/>
                  <a:pt x="134040" y="549995"/>
                </a:cubicBezTo>
                <a:cubicBezTo>
                  <a:pt x="125323" y="549995"/>
                  <a:pt x="117172" y="546604"/>
                  <a:pt x="111058" y="540500"/>
                </a:cubicBezTo>
                <a:lnTo>
                  <a:pt x="65322" y="494837"/>
                </a:lnTo>
                <a:cubicBezTo>
                  <a:pt x="53661" y="483082"/>
                  <a:pt x="52642" y="464545"/>
                  <a:pt x="62831" y="451660"/>
                </a:cubicBezTo>
                <a:lnTo>
                  <a:pt x="87284" y="420917"/>
                </a:lnTo>
                <a:cubicBezTo>
                  <a:pt x="79133" y="406110"/>
                  <a:pt x="72454" y="390399"/>
                  <a:pt x="67473" y="374123"/>
                </a:cubicBezTo>
                <a:lnTo>
                  <a:pt x="28869" y="369602"/>
                </a:lnTo>
                <a:cubicBezTo>
                  <a:pt x="12453" y="367680"/>
                  <a:pt x="0" y="353778"/>
                  <a:pt x="0" y="337389"/>
                </a:cubicBezTo>
                <a:lnTo>
                  <a:pt x="0" y="272737"/>
                </a:lnTo>
                <a:cubicBezTo>
                  <a:pt x="0" y="256348"/>
                  <a:pt x="12453" y="242445"/>
                  <a:pt x="28869" y="240524"/>
                </a:cubicBezTo>
                <a:lnTo>
                  <a:pt x="65209" y="236342"/>
                </a:lnTo>
                <a:cubicBezTo>
                  <a:pt x="69963" y="218483"/>
                  <a:pt x="76869" y="201077"/>
                  <a:pt x="85699" y="184575"/>
                </a:cubicBezTo>
                <a:lnTo>
                  <a:pt x="62831" y="155866"/>
                </a:lnTo>
                <a:cubicBezTo>
                  <a:pt x="52642" y="142868"/>
                  <a:pt x="53661" y="124331"/>
                  <a:pt x="65322" y="112576"/>
                </a:cubicBezTo>
                <a:lnTo>
                  <a:pt x="111058" y="67026"/>
                </a:lnTo>
                <a:cubicBezTo>
                  <a:pt x="117285" y="60922"/>
                  <a:pt x="125436" y="57531"/>
                  <a:pt x="134040" y="57531"/>
                </a:cubicBezTo>
                <a:cubicBezTo>
                  <a:pt x="141398" y="57531"/>
                  <a:pt x="148530" y="60018"/>
                  <a:pt x="154304" y="64539"/>
                </a:cubicBezTo>
                <a:lnTo>
                  <a:pt x="181361" y="85901"/>
                </a:lnTo>
                <a:cubicBezTo>
                  <a:pt x="198908" y="75842"/>
                  <a:pt x="217588" y="67930"/>
                  <a:pt x="237173" y="62392"/>
                </a:cubicBezTo>
                <a:lnTo>
                  <a:pt x="241022" y="28709"/>
                </a:lnTo>
                <a:cubicBezTo>
                  <a:pt x="242947" y="12320"/>
                  <a:pt x="256871" y="0"/>
                  <a:pt x="273400" y="0"/>
                </a:cubicBezTo>
                <a:close/>
              </a:path>
            </a:pathLst>
          </a:custGeom>
          <a:solidFill>
            <a:srgbClr val="4E758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sp>
        <p:nvSpPr>
          <p:cNvPr id="10" name="i$1iḍè">
            <a:extLst>
              <a:ext uri="{FF2B5EF4-FFF2-40B4-BE49-F238E27FC236}">
                <a16:creationId xmlns="" xmlns:a16="http://schemas.microsoft.com/office/drawing/2014/main" id="{951DB49E-E779-4D4F-8B41-03800593767C}"/>
              </a:ext>
            </a:extLst>
          </p:cNvPr>
          <p:cNvSpPr/>
          <p:nvPr/>
        </p:nvSpPr>
        <p:spPr bwMode="auto">
          <a:xfrm>
            <a:off x="5379608" y="2308537"/>
            <a:ext cx="1432783" cy="143278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lt1"/>
              </a:solidFill>
            </a:endParaRPr>
          </a:p>
        </p:txBody>
      </p:sp>
      <p:sp>
        <p:nvSpPr>
          <p:cNvPr id="11" name="iṩliḓé">
            <a:extLst>
              <a:ext uri="{FF2B5EF4-FFF2-40B4-BE49-F238E27FC236}">
                <a16:creationId xmlns="" xmlns:a16="http://schemas.microsoft.com/office/drawing/2014/main" id="{B51775F6-DB30-4C92-B522-1E2D819ACF71}"/>
              </a:ext>
            </a:extLst>
          </p:cNvPr>
          <p:cNvSpPr/>
          <p:nvPr/>
        </p:nvSpPr>
        <p:spPr>
          <a:xfrm>
            <a:off x="5770601" y="2700171"/>
            <a:ext cx="650798" cy="649517"/>
          </a:xfrm>
          <a:custGeom>
            <a:avLst/>
            <a:gdLst>
              <a:gd name="connsiteX0" fmla="*/ 373364 w 608838"/>
              <a:gd name="connsiteY0" fmla="*/ 414474 h 607639"/>
              <a:gd name="connsiteX1" fmla="*/ 373364 w 608838"/>
              <a:gd name="connsiteY1" fmla="*/ 461833 h 607639"/>
              <a:gd name="connsiteX2" fmla="*/ 399854 w 608838"/>
              <a:gd name="connsiteY2" fmla="*/ 447365 h 607639"/>
              <a:gd name="connsiteX3" fmla="*/ 235475 w 608838"/>
              <a:gd name="connsiteY3" fmla="*/ 414474 h 607639"/>
              <a:gd name="connsiteX4" fmla="*/ 208984 w 608838"/>
              <a:gd name="connsiteY4" fmla="*/ 447365 h 607639"/>
              <a:gd name="connsiteX5" fmla="*/ 235475 w 608838"/>
              <a:gd name="connsiteY5" fmla="*/ 461833 h 607639"/>
              <a:gd name="connsiteX6" fmla="*/ 304419 w 608838"/>
              <a:gd name="connsiteY6" fmla="*/ 174508 h 607639"/>
              <a:gd name="connsiteX7" fmla="*/ 371668 w 608838"/>
              <a:gd name="connsiteY7" fmla="*/ 241687 h 607639"/>
              <a:gd name="connsiteX8" fmla="*/ 304419 w 608838"/>
              <a:gd name="connsiteY8" fmla="*/ 308866 h 607639"/>
              <a:gd name="connsiteX9" fmla="*/ 237170 w 608838"/>
              <a:gd name="connsiteY9" fmla="*/ 241687 h 607639"/>
              <a:gd name="connsiteX10" fmla="*/ 304419 w 608838"/>
              <a:gd name="connsiteY10" fmla="*/ 174508 h 607639"/>
              <a:gd name="connsiteX11" fmla="*/ 304419 w 608838"/>
              <a:gd name="connsiteY11" fmla="*/ 131452 h 607639"/>
              <a:gd name="connsiteX12" fmla="*/ 131776 w 608838"/>
              <a:gd name="connsiteY12" fmla="*/ 303820 h 607639"/>
              <a:gd name="connsiteX13" fmla="*/ 168568 w 608838"/>
              <a:gd name="connsiteY13" fmla="*/ 410179 h 607639"/>
              <a:gd name="connsiteX14" fmla="*/ 231626 w 608838"/>
              <a:gd name="connsiteY14" fmla="*/ 329251 h 607639"/>
              <a:gd name="connsiteX15" fmla="*/ 254720 w 608838"/>
              <a:gd name="connsiteY15" fmla="*/ 317157 h 607639"/>
              <a:gd name="connsiteX16" fmla="*/ 354005 w 608838"/>
              <a:gd name="connsiteY16" fmla="*/ 317157 h 607639"/>
              <a:gd name="connsiteX17" fmla="*/ 377326 w 608838"/>
              <a:gd name="connsiteY17" fmla="*/ 329364 h 607639"/>
              <a:gd name="connsiteX18" fmla="*/ 440157 w 608838"/>
              <a:gd name="connsiteY18" fmla="*/ 410179 h 607639"/>
              <a:gd name="connsiteX19" fmla="*/ 477063 w 608838"/>
              <a:gd name="connsiteY19" fmla="*/ 303820 h 607639"/>
              <a:gd name="connsiteX20" fmla="*/ 304419 w 608838"/>
              <a:gd name="connsiteY20" fmla="*/ 131452 h 607639"/>
              <a:gd name="connsiteX21" fmla="*/ 273400 w 608838"/>
              <a:gd name="connsiteY21" fmla="*/ 0 h 607639"/>
              <a:gd name="connsiteX22" fmla="*/ 338042 w 608838"/>
              <a:gd name="connsiteY22" fmla="*/ 0 h 607639"/>
              <a:gd name="connsiteX23" fmla="*/ 370420 w 608838"/>
              <a:gd name="connsiteY23" fmla="*/ 28709 h 607639"/>
              <a:gd name="connsiteX24" fmla="*/ 374269 w 608838"/>
              <a:gd name="connsiteY24" fmla="*/ 62392 h 607639"/>
              <a:gd name="connsiteX25" fmla="*/ 428610 w 608838"/>
              <a:gd name="connsiteY25" fmla="*/ 85110 h 607639"/>
              <a:gd name="connsiteX26" fmla="*/ 454534 w 608838"/>
              <a:gd name="connsiteY26" fmla="*/ 64539 h 607639"/>
              <a:gd name="connsiteX27" fmla="*/ 474799 w 608838"/>
              <a:gd name="connsiteY27" fmla="*/ 57531 h 607639"/>
              <a:gd name="connsiteX28" fmla="*/ 497780 w 608838"/>
              <a:gd name="connsiteY28" fmla="*/ 67026 h 607639"/>
              <a:gd name="connsiteX29" fmla="*/ 543403 w 608838"/>
              <a:gd name="connsiteY29" fmla="*/ 112576 h 607639"/>
              <a:gd name="connsiteX30" fmla="*/ 545894 w 608838"/>
              <a:gd name="connsiteY30" fmla="*/ 155753 h 607639"/>
              <a:gd name="connsiteX31" fmla="*/ 524611 w 608838"/>
              <a:gd name="connsiteY31" fmla="*/ 182540 h 607639"/>
              <a:gd name="connsiteX32" fmla="*/ 545441 w 608838"/>
              <a:gd name="connsiteY32" fmla="*/ 233742 h 607639"/>
              <a:gd name="connsiteX33" fmla="*/ 579970 w 608838"/>
              <a:gd name="connsiteY33" fmla="*/ 237811 h 607639"/>
              <a:gd name="connsiteX34" fmla="*/ 608838 w 608838"/>
              <a:gd name="connsiteY34" fmla="*/ 270024 h 607639"/>
              <a:gd name="connsiteX35" fmla="*/ 608838 w 608838"/>
              <a:gd name="connsiteY35" fmla="*/ 334676 h 607639"/>
              <a:gd name="connsiteX36" fmla="*/ 579970 w 608838"/>
              <a:gd name="connsiteY36" fmla="*/ 366889 h 607639"/>
              <a:gd name="connsiteX37" fmla="*/ 544875 w 608838"/>
              <a:gd name="connsiteY37" fmla="*/ 370958 h 607639"/>
              <a:gd name="connsiteX38" fmla="*/ 523139 w 608838"/>
              <a:gd name="connsiteY38" fmla="*/ 422838 h 607639"/>
              <a:gd name="connsiteX39" fmla="*/ 546007 w 608838"/>
              <a:gd name="connsiteY39" fmla="*/ 451773 h 607639"/>
              <a:gd name="connsiteX40" fmla="*/ 543517 w 608838"/>
              <a:gd name="connsiteY40" fmla="*/ 494950 h 607639"/>
              <a:gd name="connsiteX41" fmla="*/ 497780 w 608838"/>
              <a:gd name="connsiteY41" fmla="*/ 540613 h 607639"/>
              <a:gd name="connsiteX42" fmla="*/ 474799 w 608838"/>
              <a:gd name="connsiteY42" fmla="*/ 550108 h 607639"/>
              <a:gd name="connsiteX43" fmla="*/ 454534 w 608838"/>
              <a:gd name="connsiteY43" fmla="*/ 543100 h 607639"/>
              <a:gd name="connsiteX44" fmla="*/ 425100 w 608838"/>
              <a:gd name="connsiteY44" fmla="*/ 519816 h 607639"/>
              <a:gd name="connsiteX45" fmla="*/ 372118 w 608838"/>
              <a:gd name="connsiteY45" fmla="*/ 541178 h 607639"/>
              <a:gd name="connsiteX46" fmla="*/ 367816 w 608838"/>
              <a:gd name="connsiteY46" fmla="*/ 578930 h 607639"/>
              <a:gd name="connsiteX47" fmla="*/ 335439 w 608838"/>
              <a:gd name="connsiteY47" fmla="*/ 607639 h 607639"/>
              <a:gd name="connsiteX48" fmla="*/ 270796 w 608838"/>
              <a:gd name="connsiteY48" fmla="*/ 607639 h 607639"/>
              <a:gd name="connsiteX49" fmla="*/ 238418 w 608838"/>
              <a:gd name="connsiteY49" fmla="*/ 578930 h 607639"/>
              <a:gd name="connsiteX50" fmla="*/ 233890 w 608838"/>
              <a:gd name="connsiteY50" fmla="*/ 539596 h 607639"/>
              <a:gd name="connsiteX51" fmla="*/ 184871 w 608838"/>
              <a:gd name="connsiteY51" fmla="*/ 518799 h 607639"/>
              <a:gd name="connsiteX52" fmla="*/ 154304 w 608838"/>
              <a:gd name="connsiteY52" fmla="*/ 542987 h 607639"/>
              <a:gd name="connsiteX53" fmla="*/ 134040 w 608838"/>
              <a:gd name="connsiteY53" fmla="*/ 549995 h 607639"/>
              <a:gd name="connsiteX54" fmla="*/ 111058 w 608838"/>
              <a:gd name="connsiteY54" fmla="*/ 540500 h 607639"/>
              <a:gd name="connsiteX55" fmla="*/ 65322 w 608838"/>
              <a:gd name="connsiteY55" fmla="*/ 494837 h 607639"/>
              <a:gd name="connsiteX56" fmla="*/ 62831 w 608838"/>
              <a:gd name="connsiteY56" fmla="*/ 451660 h 607639"/>
              <a:gd name="connsiteX57" fmla="*/ 87284 w 608838"/>
              <a:gd name="connsiteY57" fmla="*/ 420917 h 607639"/>
              <a:gd name="connsiteX58" fmla="*/ 67473 w 608838"/>
              <a:gd name="connsiteY58" fmla="*/ 374123 h 607639"/>
              <a:gd name="connsiteX59" fmla="*/ 28869 w 608838"/>
              <a:gd name="connsiteY59" fmla="*/ 369602 h 607639"/>
              <a:gd name="connsiteX60" fmla="*/ 0 w 608838"/>
              <a:gd name="connsiteY60" fmla="*/ 337389 h 607639"/>
              <a:gd name="connsiteX61" fmla="*/ 0 w 608838"/>
              <a:gd name="connsiteY61" fmla="*/ 272737 h 607639"/>
              <a:gd name="connsiteX62" fmla="*/ 28869 w 608838"/>
              <a:gd name="connsiteY62" fmla="*/ 240524 h 607639"/>
              <a:gd name="connsiteX63" fmla="*/ 65209 w 608838"/>
              <a:gd name="connsiteY63" fmla="*/ 236342 h 607639"/>
              <a:gd name="connsiteX64" fmla="*/ 85699 w 608838"/>
              <a:gd name="connsiteY64" fmla="*/ 184575 h 607639"/>
              <a:gd name="connsiteX65" fmla="*/ 62831 w 608838"/>
              <a:gd name="connsiteY65" fmla="*/ 155866 h 607639"/>
              <a:gd name="connsiteX66" fmla="*/ 65322 w 608838"/>
              <a:gd name="connsiteY66" fmla="*/ 112576 h 607639"/>
              <a:gd name="connsiteX67" fmla="*/ 111058 w 608838"/>
              <a:gd name="connsiteY67" fmla="*/ 67026 h 607639"/>
              <a:gd name="connsiteX68" fmla="*/ 134040 w 608838"/>
              <a:gd name="connsiteY68" fmla="*/ 57531 h 607639"/>
              <a:gd name="connsiteX69" fmla="*/ 154304 w 608838"/>
              <a:gd name="connsiteY69" fmla="*/ 64539 h 607639"/>
              <a:gd name="connsiteX70" fmla="*/ 181361 w 608838"/>
              <a:gd name="connsiteY70" fmla="*/ 85901 h 607639"/>
              <a:gd name="connsiteX71" fmla="*/ 237173 w 608838"/>
              <a:gd name="connsiteY71" fmla="*/ 62392 h 607639"/>
              <a:gd name="connsiteX72" fmla="*/ 241022 w 608838"/>
              <a:gd name="connsiteY72" fmla="*/ 28709 h 607639"/>
              <a:gd name="connsiteX73" fmla="*/ 273400 w 608838"/>
              <a:gd name="connsiteY73" fmla="*/ 0 h 60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608838" h="607639">
                <a:moveTo>
                  <a:pt x="373364" y="414474"/>
                </a:moveTo>
                <a:lnTo>
                  <a:pt x="373364" y="461833"/>
                </a:lnTo>
                <a:cubicBezTo>
                  <a:pt x="382647" y="457764"/>
                  <a:pt x="391477" y="452904"/>
                  <a:pt x="399854" y="447365"/>
                </a:cubicBezTo>
                <a:close/>
                <a:moveTo>
                  <a:pt x="235475" y="414474"/>
                </a:moveTo>
                <a:lnTo>
                  <a:pt x="208984" y="447365"/>
                </a:lnTo>
                <a:cubicBezTo>
                  <a:pt x="217362" y="452904"/>
                  <a:pt x="226192" y="457764"/>
                  <a:pt x="235475" y="461833"/>
                </a:cubicBezTo>
                <a:close/>
                <a:moveTo>
                  <a:pt x="304419" y="174508"/>
                </a:moveTo>
                <a:cubicBezTo>
                  <a:pt x="341560" y="174508"/>
                  <a:pt x="371668" y="204585"/>
                  <a:pt x="371668" y="241687"/>
                </a:cubicBezTo>
                <a:cubicBezTo>
                  <a:pt x="371668" y="278789"/>
                  <a:pt x="341560" y="308866"/>
                  <a:pt x="304419" y="308866"/>
                </a:cubicBezTo>
                <a:cubicBezTo>
                  <a:pt x="267278" y="308866"/>
                  <a:pt x="237170" y="278789"/>
                  <a:pt x="237170" y="241687"/>
                </a:cubicBezTo>
                <a:cubicBezTo>
                  <a:pt x="237170" y="204585"/>
                  <a:pt x="267278" y="174508"/>
                  <a:pt x="304419" y="174508"/>
                </a:cubicBezTo>
                <a:close/>
                <a:moveTo>
                  <a:pt x="304419" y="131452"/>
                </a:moveTo>
                <a:cubicBezTo>
                  <a:pt x="209210" y="131452"/>
                  <a:pt x="131776" y="208763"/>
                  <a:pt x="131776" y="303820"/>
                </a:cubicBezTo>
                <a:cubicBezTo>
                  <a:pt x="131776" y="343944"/>
                  <a:pt x="145587" y="380792"/>
                  <a:pt x="168568" y="410179"/>
                </a:cubicBezTo>
                <a:lnTo>
                  <a:pt x="231626" y="329251"/>
                </a:lnTo>
                <a:cubicBezTo>
                  <a:pt x="236720" y="321678"/>
                  <a:pt x="245437" y="317157"/>
                  <a:pt x="254720" y="317157"/>
                </a:cubicBezTo>
                <a:lnTo>
                  <a:pt x="354005" y="317157"/>
                </a:lnTo>
                <a:cubicBezTo>
                  <a:pt x="363288" y="317157"/>
                  <a:pt x="372005" y="321678"/>
                  <a:pt x="377326" y="329364"/>
                </a:cubicBezTo>
                <a:lnTo>
                  <a:pt x="440157" y="410179"/>
                </a:lnTo>
                <a:cubicBezTo>
                  <a:pt x="463251" y="380792"/>
                  <a:pt x="477063" y="343944"/>
                  <a:pt x="477063" y="303820"/>
                </a:cubicBezTo>
                <a:cubicBezTo>
                  <a:pt x="477063" y="208763"/>
                  <a:pt x="399628" y="131452"/>
                  <a:pt x="304419" y="131452"/>
                </a:cubicBezTo>
                <a:close/>
                <a:moveTo>
                  <a:pt x="273400" y="0"/>
                </a:moveTo>
                <a:lnTo>
                  <a:pt x="338042" y="0"/>
                </a:lnTo>
                <a:cubicBezTo>
                  <a:pt x="354571" y="0"/>
                  <a:pt x="368382" y="12320"/>
                  <a:pt x="370420" y="28709"/>
                </a:cubicBezTo>
                <a:lnTo>
                  <a:pt x="374269" y="62392"/>
                </a:lnTo>
                <a:cubicBezTo>
                  <a:pt x="393288" y="67817"/>
                  <a:pt x="411515" y="75390"/>
                  <a:pt x="428610" y="85110"/>
                </a:cubicBezTo>
                <a:lnTo>
                  <a:pt x="454534" y="64539"/>
                </a:lnTo>
                <a:cubicBezTo>
                  <a:pt x="460308" y="60018"/>
                  <a:pt x="467553" y="57531"/>
                  <a:pt x="474799" y="57531"/>
                </a:cubicBezTo>
                <a:cubicBezTo>
                  <a:pt x="483516" y="57531"/>
                  <a:pt x="491667" y="60809"/>
                  <a:pt x="497780" y="67026"/>
                </a:cubicBezTo>
                <a:lnTo>
                  <a:pt x="543403" y="112576"/>
                </a:lnTo>
                <a:cubicBezTo>
                  <a:pt x="555064" y="124218"/>
                  <a:pt x="556083" y="142868"/>
                  <a:pt x="545894" y="155753"/>
                </a:cubicBezTo>
                <a:lnTo>
                  <a:pt x="524611" y="182540"/>
                </a:lnTo>
                <a:cubicBezTo>
                  <a:pt x="533554" y="198929"/>
                  <a:pt x="540573" y="216223"/>
                  <a:pt x="545441" y="233742"/>
                </a:cubicBezTo>
                <a:lnTo>
                  <a:pt x="579970" y="237811"/>
                </a:lnTo>
                <a:cubicBezTo>
                  <a:pt x="596385" y="239733"/>
                  <a:pt x="608838" y="253635"/>
                  <a:pt x="608838" y="270024"/>
                </a:cubicBezTo>
                <a:lnTo>
                  <a:pt x="608838" y="334676"/>
                </a:lnTo>
                <a:cubicBezTo>
                  <a:pt x="608838" y="351065"/>
                  <a:pt x="596385" y="364968"/>
                  <a:pt x="579970" y="366889"/>
                </a:cubicBezTo>
                <a:lnTo>
                  <a:pt x="544875" y="370958"/>
                </a:lnTo>
                <a:cubicBezTo>
                  <a:pt x="539781" y="388817"/>
                  <a:pt x="532422" y="406223"/>
                  <a:pt x="523139" y="422838"/>
                </a:cubicBezTo>
                <a:lnTo>
                  <a:pt x="546007" y="451773"/>
                </a:lnTo>
                <a:cubicBezTo>
                  <a:pt x="556196" y="464772"/>
                  <a:pt x="555177" y="483308"/>
                  <a:pt x="543517" y="494950"/>
                </a:cubicBezTo>
                <a:lnTo>
                  <a:pt x="497780" y="540613"/>
                </a:lnTo>
                <a:cubicBezTo>
                  <a:pt x="491554" y="546717"/>
                  <a:pt x="483403" y="550108"/>
                  <a:pt x="474799" y="550108"/>
                </a:cubicBezTo>
                <a:cubicBezTo>
                  <a:pt x="467440" y="550108"/>
                  <a:pt x="460308" y="547621"/>
                  <a:pt x="454534" y="543100"/>
                </a:cubicBezTo>
                <a:lnTo>
                  <a:pt x="425100" y="519816"/>
                </a:lnTo>
                <a:cubicBezTo>
                  <a:pt x="408232" y="528971"/>
                  <a:pt x="390458" y="536092"/>
                  <a:pt x="372118" y="541178"/>
                </a:cubicBezTo>
                <a:lnTo>
                  <a:pt x="367816" y="578930"/>
                </a:lnTo>
                <a:cubicBezTo>
                  <a:pt x="365892" y="595319"/>
                  <a:pt x="351967" y="607639"/>
                  <a:pt x="335439" y="607639"/>
                </a:cubicBezTo>
                <a:lnTo>
                  <a:pt x="270796" y="607639"/>
                </a:lnTo>
                <a:cubicBezTo>
                  <a:pt x="254268" y="607639"/>
                  <a:pt x="240343" y="595319"/>
                  <a:pt x="238418" y="578930"/>
                </a:cubicBezTo>
                <a:lnTo>
                  <a:pt x="233890" y="539596"/>
                </a:lnTo>
                <a:cubicBezTo>
                  <a:pt x="216795" y="534397"/>
                  <a:pt x="200380" y="527502"/>
                  <a:pt x="184871" y="518799"/>
                </a:cubicBezTo>
                <a:lnTo>
                  <a:pt x="154304" y="542987"/>
                </a:lnTo>
                <a:cubicBezTo>
                  <a:pt x="148530" y="547508"/>
                  <a:pt x="141285" y="549995"/>
                  <a:pt x="134040" y="549995"/>
                </a:cubicBezTo>
                <a:cubicBezTo>
                  <a:pt x="125323" y="549995"/>
                  <a:pt x="117172" y="546604"/>
                  <a:pt x="111058" y="540500"/>
                </a:cubicBezTo>
                <a:lnTo>
                  <a:pt x="65322" y="494837"/>
                </a:lnTo>
                <a:cubicBezTo>
                  <a:pt x="53661" y="483082"/>
                  <a:pt x="52642" y="464545"/>
                  <a:pt x="62831" y="451660"/>
                </a:cubicBezTo>
                <a:lnTo>
                  <a:pt x="87284" y="420917"/>
                </a:lnTo>
                <a:cubicBezTo>
                  <a:pt x="79133" y="406110"/>
                  <a:pt x="72454" y="390399"/>
                  <a:pt x="67473" y="374123"/>
                </a:cubicBezTo>
                <a:lnTo>
                  <a:pt x="28869" y="369602"/>
                </a:lnTo>
                <a:cubicBezTo>
                  <a:pt x="12453" y="367680"/>
                  <a:pt x="0" y="353778"/>
                  <a:pt x="0" y="337389"/>
                </a:cubicBezTo>
                <a:lnTo>
                  <a:pt x="0" y="272737"/>
                </a:lnTo>
                <a:cubicBezTo>
                  <a:pt x="0" y="256348"/>
                  <a:pt x="12453" y="242445"/>
                  <a:pt x="28869" y="240524"/>
                </a:cubicBezTo>
                <a:lnTo>
                  <a:pt x="65209" y="236342"/>
                </a:lnTo>
                <a:cubicBezTo>
                  <a:pt x="69963" y="218483"/>
                  <a:pt x="76869" y="201077"/>
                  <a:pt x="85699" y="184575"/>
                </a:cubicBezTo>
                <a:lnTo>
                  <a:pt x="62831" y="155866"/>
                </a:lnTo>
                <a:cubicBezTo>
                  <a:pt x="52642" y="142868"/>
                  <a:pt x="53661" y="124331"/>
                  <a:pt x="65322" y="112576"/>
                </a:cubicBezTo>
                <a:lnTo>
                  <a:pt x="111058" y="67026"/>
                </a:lnTo>
                <a:cubicBezTo>
                  <a:pt x="117285" y="60922"/>
                  <a:pt x="125436" y="57531"/>
                  <a:pt x="134040" y="57531"/>
                </a:cubicBezTo>
                <a:cubicBezTo>
                  <a:pt x="141398" y="57531"/>
                  <a:pt x="148530" y="60018"/>
                  <a:pt x="154304" y="64539"/>
                </a:cubicBezTo>
                <a:lnTo>
                  <a:pt x="181361" y="85901"/>
                </a:lnTo>
                <a:cubicBezTo>
                  <a:pt x="198908" y="75842"/>
                  <a:pt x="217588" y="67930"/>
                  <a:pt x="237173" y="62392"/>
                </a:cubicBezTo>
                <a:lnTo>
                  <a:pt x="241022" y="28709"/>
                </a:lnTo>
                <a:cubicBezTo>
                  <a:pt x="242947" y="12320"/>
                  <a:pt x="256871" y="0"/>
                  <a:pt x="273400" y="0"/>
                </a:cubicBezTo>
                <a:close/>
              </a:path>
            </a:pathLst>
          </a:custGeom>
          <a:solidFill>
            <a:srgbClr val="FE990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 dirty="0"/>
          </a:p>
        </p:txBody>
      </p:sp>
      <p:sp>
        <p:nvSpPr>
          <p:cNvPr id="12" name="îślïḓê">
            <a:extLst>
              <a:ext uri="{FF2B5EF4-FFF2-40B4-BE49-F238E27FC236}">
                <a16:creationId xmlns="" xmlns:a16="http://schemas.microsoft.com/office/drawing/2014/main" id="{9CB08036-EDC6-4F2E-A37F-D011960A3092}"/>
              </a:ext>
            </a:extLst>
          </p:cNvPr>
          <p:cNvSpPr/>
          <p:nvPr/>
        </p:nvSpPr>
        <p:spPr>
          <a:xfrm>
            <a:off x="1682379" y="3827609"/>
            <a:ext cx="2023406" cy="391814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13" name="ïṧlíde">
            <a:extLst>
              <a:ext uri="{FF2B5EF4-FFF2-40B4-BE49-F238E27FC236}">
                <a16:creationId xmlns="" xmlns:a16="http://schemas.microsoft.com/office/drawing/2014/main" id="{1EE675AC-F973-4380-BA89-5B1BACE8288C}"/>
              </a:ext>
            </a:extLst>
          </p:cNvPr>
          <p:cNvSpPr/>
          <p:nvPr/>
        </p:nvSpPr>
        <p:spPr bwMode="auto">
          <a:xfrm>
            <a:off x="1904735" y="4451634"/>
            <a:ext cx="1595905" cy="6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rgbClr val="455274"/>
                </a:solidFill>
                <a:latin typeface="三极准柔宋" panose="00000500000000000000" pitchFamily="2" charset="-122"/>
                <a:ea typeface="三极准柔宋" panose="00000500000000000000" pitchFamily="2" charset="-122"/>
              </a:rPr>
              <a:t>Copy paste fonts. Choose the only option to retain text.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rgbClr val="455274"/>
                </a:solidFill>
                <a:latin typeface="三极准柔宋" panose="00000500000000000000" pitchFamily="2" charset="-122"/>
                <a:ea typeface="三极准柔宋" panose="00000500000000000000" pitchFamily="2" charset="-122"/>
              </a:rPr>
              <a:t>……</a:t>
            </a:r>
          </a:p>
        </p:txBody>
      </p:sp>
      <p:sp>
        <p:nvSpPr>
          <p:cNvPr id="14" name="îślïḓê">
            <a:extLst>
              <a:ext uri="{FF2B5EF4-FFF2-40B4-BE49-F238E27FC236}">
                <a16:creationId xmlns="" xmlns:a16="http://schemas.microsoft.com/office/drawing/2014/main" id="{033C0086-E79B-4D9D-B86E-5E01FB110E22}"/>
              </a:ext>
            </a:extLst>
          </p:cNvPr>
          <p:cNvSpPr/>
          <p:nvPr/>
        </p:nvSpPr>
        <p:spPr>
          <a:xfrm>
            <a:off x="5075691" y="4219423"/>
            <a:ext cx="2023406" cy="391814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15" name="ïṧlíde">
            <a:extLst>
              <a:ext uri="{FF2B5EF4-FFF2-40B4-BE49-F238E27FC236}">
                <a16:creationId xmlns="" xmlns:a16="http://schemas.microsoft.com/office/drawing/2014/main" id="{F8897880-B539-41B5-B082-12DBF405ADBA}"/>
              </a:ext>
            </a:extLst>
          </p:cNvPr>
          <p:cNvSpPr/>
          <p:nvPr/>
        </p:nvSpPr>
        <p:spPr bwMode="auto">
          <a:xfrm>
            <a:off x="5298047" y="4843448"/>
            <a:ext cx="1595905" cy="6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rgbClr val="455274"/>
                </a:solidFill>
                <a:latin typeface="三极准柔宋" panose="00000500000000000000" pitchFamily="2" charset="-122"/>
                <a:ea typeface="三极准柔宋" panose="00000500000000000000" pitchFamily="2" charset="-122"/>
              </a:rPr>
              <a:t>Copy paste fonts. Choose the only option to retain text.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rgbClr val="455274"/>
                </a:solidFill>
                <a:latin typeface="三极准柔宋" panose="00000500000000000000" pitchFamily="2" charset="-122"/>
                <a:ea typeface="三极准柔宋" panose="00000500000000000000" pitchFamily="2" charset="-122"/>
              </a:rPr>
              <a:t>……</a:t>
            </a:r>
          </a:p>
        </p:txBody>
      </p:sp>
      <p:sp>
        <p:nvSpPr>
          <p:cNvPr id="16" name="îślïḓê">
            <a:extLst>
              <a:ext uri="{FF2B5EF4-FFF2-40B4-BE49-F238E27FC236}">
                <a16:creationId xmlns="" xmlns:a16="http://schemas.microsoft.com/office/drawing/2014/main" id="{C9271A8A-5990-4809-B363-1DB6AB21F773}"/>
              </a:ext>
            </a:extLst>
          </p:cNvPr>
          <p:cNvSpPr/>
          <p:nvPr/>
        </p:nvSpPr>
        <p:spPr>
          <a:xfrm>
            <a:off x="8246647" y="3827609"/>
            <a:ext cx="2023406" cy="391814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32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17" name="ïṧlíde">
            <a:extLst>
              <a:ext uri="{FF2B5EF4-FFF2-40B4-BE49-F238E27FC236}">
                <a16:creationId xmlns="" xmlns:a16="http://schemas.microsoft.com/office/drawing/2014/main" id="{FC436A2D-677E-4938-9200-FCE17B0F0F5C}"/>
              </a:ext>
            </a:extLst>
          </p:cNvPr>
          <p:cNvSpPr/>
          <p:nvPr/>
        </p:nvSpPr>
        <p:spPr bwMode="auto">
          <a:xfrm>
            <a:off x="8469003" y="4451634"/>
            <a:ext cx="1595905" cy="6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rgbClr val="455274"/>
                </a:solidFill>
                <a:latin typeface="三极准柔宋" panose="00000500000000000000" pitchFamily="2" charset="-122"/>
                <a:ea typeface="三极准柔宋" panose="00000500000000000000" pitchFamily="2" charset="-122"/>
              </a:rPr>
              <a:t>Copy paste fonts. Choose the only option to retain text.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600" dirty="0">
                <a:solidFill>
                  <a:srgbClr val="455274"/>
                </a:solidFill>
                <a:latin typeface="三极准柔宋" panose="00000500000000000000" pitchFamily="2" charset="-122"/>
                <a:ea typeface="三极准柔宋" panose="00000500000000000000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96809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378E129-25B6-48B6-BBB1-5C476B2E0776}"/>
              </a:ext>
            </a:extLst>
          </p:cNvPr>
          <p:cNvSpPr/>
          <p:nvPr/>
        </p:nvSpPr>
        <p:spPr>
          <a:xfrm>
            <a:off x="497712" y="451412"/>
            <a:ext cx="2349660" cy="6134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ED857A0B-BC9B-40CC-ACAE-DF9491157033}"/>
              </a:ext>
            </a:extLst>
          </p:cNvPr>
          <p:cNvSpPr/>
          <p:nvPr/>
        </p:nvSpPr>
        <p:spPr>
          <a:xfrm>
            <a:off x="686296" y="578734"/>
            <a:ext cx="381965" cy="38196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42545C5-B2AD-442C-A826-90BA8A6256B0}"/>
              </a:ext>
            </a:extLst>
          </p:cNvPr>
          <p:cNvSpPr txBox="1"/>
          <p:nvPr/>
        </p:nvSpPr>
        <p:spPr>
          <a:xfrm>
            <a:off x="1212944" y="538883"/>
            <a:ext cx="148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添加标题</a:t>
            </a:r>
          </a:p>
        </p:txBody>
      </p:sp>
      <p:grpSp>
        <p:nvGrpSpPr>
          <p:cNvPr id="6" name="ïṡḷiďè">
            <a:extLst>
              <a:ext uri="{FF2B5EF4-FFF2-40B4-BE49-F238E27FC236}">
                <a16:creationId xmlns="" xmlns:a16="http://schemas.microsoft.com/office/drawing/2014/main" id="{2460D56E-97B0-414F-BDF0-B133D78DE4B0}"/>
              </a:ext>
            </a:extLst>
          </p:cNvPr>
          <p:cNvGrpSpPr/>
          <p:nvPr/>
        </p:nvGrpSpPr>
        <p:grpSpPr>
          <a:xfrm rot="5400000">
            <a:off x="8277748" y="580449"/>
            <a:ext cx="2996596" cy="6300691"/>
            <a:chOff x="4822387" y="794461"/>
            <a:chExt cx="2547217" cy="5130884"/>
          </a:xfrm>
        </p:grpSpPr>
        <p:grpSp>
          <p:nvGrpSpPr>
            <p:cNvPr id="8" name="ïṣľídé">
              <a:extLst>
                <a:ext uri="{FF2B5EF4-FFF2-40B4-BE49-F238E27FC236}">
                  <a16:creationId xmlns="" xmlns:a16="http://schemas.microsoft.com/office/drawing/2014/main" id="{08DF0151-F02C-4308-9CCE-0762F3B216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2387" y="794461"/>
              <a:ext cx="2547217" cy="5130884"/>
              <a:chOff x="8853485" y="3998913"/>
              <a:chExt cx="3106735" cy="6257925"/>
            </a:xfrm>
            <a:effectLst/>
          </p:grpSpPr>
          <p:sp>
            <p:nvSpPr>
              <p:cNvPr id="10" name="íṧ1ïde">
                <a:extLst>
                  <a:ext uri="{FF2B5EF4-FFF2-40B4-BE49-F238E27FC236}">
                    <a16:creationId xmlns="" xmlns:a16="http://schemas.microsoft.com/office/drawing/2014/main" id="{0EC8AA74-1E7E-4202-8E5E-5CDA393CEA0A}"/>
                  </a:ext>
                </a:extLst>
              </p:cNvPr>
              <p:cNvSpPr/>
              <p:nvPr/>
            </p:nvSpPr>
            <p:spPr bwMode="auto">
              <a:xfrm>
                <a:off x="8853485" y="3998913"/>
                <a:ext cx="3106735" cy="6257925"/>
              </a:xfrm>
              <a:custGeom>
                <a:avLst/>
                <a:gdLst>
                  <a:gd name="T0" fmla="*/ 8594 w 8630"/>
                  <a:gd name="T1" fmla="*/ 3320 h 17382"/>
                  <a:gd name="T2" fmla="*/ 8596 w 8630"/>
                  <a:gd name="T3" fmla="*/ 3320 h 17382"/>
                  <a:gd name="T4" fmla="*/ 8629 w 8630"/>
                  <a:gd name="T5" fmla="*/ 3353 h 17382"/>
                  <a:gd name="T6" fmla="*/ 8629 w 8630"/>
                  <a:gd name="T7" fmla="*/ 4419 h 17382"/>
                  <a:gd name="T8" fmla="*/ 8596 w 8630"/>
                  <a:gd name="T9" fmla="*/ 4452 h 17382"/>
                  <a:gd name="T10" fmla="*/ 8594 w 8630"/>
                  <a:gd name="T11" fmla="*/ 4452 h 17382"/>
                  <a:gd name="T12" fmla="*/ 8594 w 8630"/>
                  <a:gd name="T13" fmla="*/ 16371 h 17382"/>
                  <a:gd name="T14" fmla="*/ 7584 w 8630"/>
                  <a:gd name="T15" fmla="*/ 17381 h 17382"/>
                  <a:gd name="T16" fmla="*/ 1043 w 8630"/>
                  <a:gd name="T17" fmla="*/ 17381 h 17382"/>
                  <a:gd name="T18" fmla="*/ 33 w 8630"/>
                  <a:gd name="T19" fmla="*/ 16371 h 17382"/>
                  <a:gd name="T20" fmla="*/ 33 w 8630"/>
                  <a:gd name="T21" fmla="*/ 5859 h 17382"/>
                  <a:gd name="T22" fmla="*/ 33 w 8630"/>
                  <a:gd name="T23" fmla="*/ 5859 h 17382"/>
                  <a:gd name="T24" fmla="*/ 0 w 8630"/>
                  <a:gd name="T25" fmla="*/ 5826 h 17382"/>
                  <a:gd name="T26" fmla="*/ 0 w 8630"/>
                  <a:gd name="T27" fmla="*/ 4760 h 17382"/>
                  <a:gd name="T28" fmla="*/ 33 w 8630"/>
                  <a:gd name="T29" fmla="*/ 4727 h 17382"/>
                  <a:gd name="T30" fmla="*/ 33 w 8630"/>
                  <a:gd name="T31" fmla="*/ 4727 h 17382"/>
                  <a:gd name="T32" fmla="*/ 33 w 8630"/>
                  <a:gd name="T33" fmla="*/ 4452 h 17382"/>
                  <a:gd name="T34" fmla="*/ 33 w 8630"/>
                  <a:gd name="T35" fmla="*/ 4452 h 17382"/>
                  <a:gd name="T36" fmla="*/ 0 w 8630"/>
                  <a:gd name="T37" fmla="*/ 4419 h 17382"/>
                  <a:gd name="T38" fmla="*/ 0 w 8630"/>
                  <a:gd name="T39" fmla="*/ 3353 h 17382"/>
                  <a:gd name="T40" fmla="*/ 33 w 8630"/>
                  <a:gd name="T41" fmla="*/ 3320 h 17382"/>
                  <a:gd name="T42" fmla="*/ 33 w 8630"/>
                  <a:gd name="T43" fmla="*/ 3320 h 17382"/>
                  <a:gd name="T44" fmla="*/ 33 w 8630"/>
                  <a:gd name="T45" fmla="*/ 2704 h 17382"/>
                  <a:gd name="T46" fmla="*/ 33 w 8630"/>
                  <a:gd name="T47" fmla="*/ 2704 h 17382"/>
                  <a:gd name="T48" fmla="*/ 0 w 8630"/>
                  <a:gd name="T49" fmla="*/ 2672 h 17382"/>
                  <a:gd name="T50" fmla="*/ 0 w 8630"/>
                  <a:gd name="T51" fmla="*/ 2075 h 17382"/>
                  <a:gd name="T52" fmla="*/ 33 w 8630"/>
                  <a:gd name="T53" fmla="*/ 2042 h 17382"/>
                  <a:gd name="T54" fmla="*/ 33 w 8630"/>
                  <a:gd name="T55" fmla="*/ 2042 h 17382"/>
                  <a:gd name="T56" fmla="*/ 33 w 8630"/>
                  <a:gd name="T57" fmla="*/ 1010 h 17382"/>
                  <a:gd name="T58" fmla="*/ 1043 w 8630"/>
                  <a:gd name="T59" fmla="*/ 0 h 17382"/>
                  <a:gd name="T60" fmla="*/ 7584 w 8630"/>
                  <a:gd name="T61" fmla="*/ 0 h 17382"/>
                  <a:gd name="T62" fmla="*/ 8594 w 8630"/>
                  <a:gd name="T63" fmla="*/ 1010 h 17382"/>
                  <a:gd name="T64" fmla="*/ 8594 w 8630"/>
                  <a:gd name="T65" fmla="*/ 3320 h 173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630"/>
                  <a:gd name="T100" fmla="*/ 0 h 17382"/>
                  <a:gd name="T101" fmla="*/ 8630 w 8630"/>
                  <a:gd name="T102" fmla="*/ 17382 h 173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630" h="17382">
                    <a:moveTo>
                      <a:pt x="8594" y="3320"/>
                    </a:moveTo>
                    <a:lnTo>
                      <a:pt x="8596" y="3320"/>
                    </a:lnTo>
                    <a:cubicBezTo>
                      <a:pt x="8614" y="3320"/>
                      <a:pt x="8629" y="3335"/>
                      <a:pt x="8629" y="3353"/>
                    </a:cubicBezTo>
                    <a:lnTo>
                      <a:pt x="8629" y="4419"/>
                    </a:lnTo>
                    <a:cubicBezTo>
                      <a:pt x="8629" y="4438"/>
                      <a:pt x="8614" y="4452"/>
                      <a:pt x="8596" y="4452"/>
                    </a:cubicBezTo>
                    <a:lnTo>
                      <a:pt x="8594" y="4452"/>
                    </a:lnTo>
                    <a:lnTo>
                      <a:pt x="8594" y="16371"/>
                    </a:lnTo>
                    <a:cubicBezTo>
                      <a:pt x="8594" y="16928"/>
                      <a:pt x="8141" y="17381"/>
                      <a:pt x="7584" y="17381"/>
                    </a:cubicBezTo>
                    <a:lnTo>
                      <a:pt x="1043" y="17381"/>
                    </a:lnTo>
                    <a:cubicBezTo>
                      <a:pt x="487" y="17381"/>
                      <a:pt x="33" y="16928"/>
                      <a:pt x="33" y="16371"/>
                    </a:cubicBezTo>
                    <a:lnTo>
                      <a:pt x="33" y="5859"/>
                    </a:lnTo>
                    <a:cubicBezTo>
                      <a:pt x="15" y="5859"/>
                      <a:pt x="0" y="5844"/>
                      <a:pt x="0" y="5826"/>
                    </a:cubicBezTo>
                    <a:lnTo>
                      <a:pt x="0" y="4760"/>
                    </a:lnTo>
                    <a:cubicBezTo>
                      <a:pt x="0" y="4741"/>
                      <a:pt x="15" y="4727"/>
                      <a:pt x="33" y="4727"/>
                    </a:cubicBezTo>
                    <a:lnTo>
                      <a:pt x="33" y="4452"/>
                    </a:lnTo>
                    <a:cubicBezTo>
                      <a:pt x="15" y="4452"/>
                      <a:pt x="0" y="4438"/>
                      <a:pt x="0" y="4419"/>
                    </a:cubicBezTo>
                    <a:lnTo>
                      <a:pt x="0" y="3353"/>
                    </a:lnTo>
                    <a:cubicBezTo>
                      <a:pt x="0" y="3335"/>
                      <a:pt x="15" y="3320"/>
                      <a:pt x="33" y="3320"/>
                    </a:cubicBezTo>
                    <a:lnTo>
                      <a:pt x="33" y="2704"/>
                    </a:lnTo>
                    <a:cubicBezTo>
                      <a:pt x="15" y="2704"/>
                      <a:pt x="0" y="2690"/>
                      <a:pt x="0" y="2672"/>
                    </a:cubicBezTo>
                    <a:lnTo>
                      <a:pt x="0" y="2075"/>
                    </a:lnTo>
                    <a:cubicBezTo>
                      <a:pt x="0" y="2057"/>
                      <a:pt x="15" y="2042"/>
                      <a:pt x="33" y="2042"/>
                    </a:cubicBezTo>
                    <a:lnTo>
                      <a:pt x="33" y="1010"/>
                    </a:lnTo>
                    <a:cubicBezTo>
                      <a:pt x="33" y="453"/>
                      <a:pt x="487" y="0"/>
                      <a:pt x="1043" y="0"/>
                    </a:cubicBezTo>
                    <a:lnTo>
                      <a:pt x="7584" y="0"/>
                    </a:lnTo>
                    <a:cubicBezTo>
                      <a:pt x="8141" y="0"/>
                      <a:pt x="8594" y="453"/>
                      <a:pt x="8594" y="1010"/>
                    </a:cubicBezTo>
                    <a:lnTo>
                      <a:pt x="8594" y="3320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iṡľíḍè">
                <a:extLst>
                  <a:ext uri="{FF2B5EF4-FFF2-40B4-BE49-F238E27FC236}">
                    <a16:creationId xmlns="" xmlns:a16="http://schemas.microsoft.com/office/drawing/2014/main" id="{8A506A0E-753A-47AF-AED5-46BC81541D26}"/>
                  </a:ext>
                </a:extLst>
              </p:cNvPr>
              <p:cNvSpPr/>
              <p:nvPr/>
            </p:nvSpPr>
            <p:spPr bwMode="auto">
              <a:xfrm>
                <a:off x="8888411" y="4021139"/>
                <a:ext cx="3036886" cy="6211887"/>
              </a:xfrm>
              <a:custGeom>
                <a:avLst/>
                <a:gdLst>
                  <a:gd name="T0" fmla="*/ 947 w 8436"/>
                  <a:gd name="T1" fmla="*/ 17255 h 17256"/>
                  <a:gd name="T2" fmla="*/ 0 w 8436"/>
                  <a:gd name="T3" fmla="*/ 16308 h 17256"/>
                  <a:gd name="T4" fmla="*/ 0 w 8436"/>
                  <a:gd name="T5" fmla="*/ 947 h 17256"/>
                  <a:gd name="T6" fmla="*/ 947 w 8436"/>
                  <a:gd name="T7" fmla="*/ 0 h 17256"/>
                  <a:gd name="T8" fmla="*/ 7488 w 8436"/>
                  <a:gd name="T9" fmla="*/ 0 h 17256"/>
                  <a:gd name="T10" fmla="*/ 8435 w 8436"/>
                  <a:gd name="T11" fmla="*/ 947 h 17256"/>
                  <a:gd name="T12" fmla="*/ 8435 w 8436"/>
                  <a:gd name="T13" fmla="*/ 16308 h 17256"/>
                  <a:gd name="T14" fmla="*/ 7488 w 8436"/>
                  <a:gd name="T15" fmla="*/ 17255 h 17256"/>
                  <a:gd name="T16" fmla="*/ 947 w 8436"/>
                  <a:gd name="T17" fmla="*/ 17255 h 172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436"/>
                  <a:gd name="T28" fmla="*/ 0 h 17256"/>
                  <a:gd name="T29" fmla="*/ 8436 w 8436"/>
                  <a:gd name="T30" fmla="*/ 17256 h 172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436" h="17256">
                    <a:moveTo>
                      <a:pt x="947" y="17255"/>
                    </a:moveTo>
                    <a:cubicBezTo>
                      <a:pt x="425" y="17255"/>
                      <a:pt x="0" y="16831"/>
                      <a:pt x="0" y="16308"/>
                    </a:cubicBezTo>
                    <a:lnTo>
                      <a:pt x="0" y="947"/>
                    </a:lnTo>
                    <a:cubicBezTo>
                      <a:pt x="0" y="425"/>
                      <a:pt x="425" y="0"/>
                      <a:pt x="947" y="0"/>
                    </a:cubicBezTo>
                    <a:lnTo>
                      <a:pt x="7488" y="0"/>
                    </a:lnTo>
                    <a:cubicBezTo>
                      <a:pt x="8010" y="0"/>
                      <a:pt x="8435" y="425"/>
                      <a:pt x="8435" y="947"/>
                    </a:cubicBezTo>
                    <a:lnTo>
                      <a:pt x="8435" y="16308"/>
                    </a:lnTo>
                    <a:cubicBezTo>
                      <a:pt x="8435" y="16831"/>
                      <a:pt x="8010" y="17255"/>
                      <a:pt x="7488" y="17255"/>
                    </a:cubicBezTo>
                    <a:lnTo>
                      <a:pt x="947" y="17255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ïSḻîďè">
                <a:extLst>
                  <a:ext uri="{FF2B5EF4-FFF2-40B4-BE49-F238E27FC236}">
                    <a16:creationId xmlns="" xmlns:a16="http://schemas.microsoft.com/office/drawing/2014/main" id="{2307346D-E327-4B4D-86BD-6EDFABB68E72}"/>
                  </a:ext>
                </a:extLst>
              </p:cNvPr>
              <p:cNvSpPr/>
              <p:nvPr/>
            </p:nvSpPr>
            <p:spPr bwMode="auto">
              <a:xfrm>
                <a:off x="9925050" y="4337050"/>
                <a:ext cx="93663" cy="93663"/>
              </a:xfrm>
              <a:custGeom>
                <a:avLst/>
                <a:gdLst>
                  <a:gd name="T0" fmla="*/ 130 w 260"/>
                  <a:gd name="T1" fmla="*/ 260 h 261"/>
                  <a:gd name="T2" fmla="*/ 0 w 260"/>
                  <a:gd name="T3" fmla="*/ 130 h 261"/>
                  <a:gd name="T4" fmla="*/ 130 w 260"/>
                  <a:gd name="T5" fmla="*/ 0 h 261"/>
                  <a:gd name="T6" fmla="*/ 259 w 260"/>
                  <a:gd name="T7" fmla="*/ 130 h 261"/>
                  <a:gd name="T8" fmla="*/ 130 w 260"/>
                  <a:gd name="T9" fmla="*/ 260 h 2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0"/>
                  <a:gd name="T16" fmla="*/ 0 h 261"/>
                  <a:gd name="T17" fmla="*/ 260 w 260"/>
                  <a:gd name="T18" fmla="*/ 261 h 2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0" h="261">
                    <a:moveTo>
                      <a:pt x="130" y="260"/>
                    </a:moveTo>
                    <a:cubicBezTo>
                      <a:pt x="58" y="260"/>
                      <a:pt x="0" y="202"/>
                      <a:pt x="0" y="130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ubicBezTo>
                      <a:pt x="259" y="202"/>
                      <a:pt x="201" y="260"/>
                      <a:pt x="130" y="26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îŝḷïḑè">
                <a:extLst>
                  <a:ext uri="{FF2B5EF4-FFF2-40B4-BE49-F238E27FC236}">
                    <a16:creationId xmlns="" xmlns:a16="http://schemas.microsoft.com/office/drawing/2014/main" id="{0AE86986-DBC5-464E-9981-32FF1AB2FA08}"/>
                  </a:ext>
                </a:extLst>
              </p:cNvPr>
              <p:cNvSpPr/>
              <p:nvPr/>
            </p:nvSpPr>
            <p:spPr bwMode="auto">
              <a:xfrm>
                <a:off x="10369550" y="4167188"/>
                <a:ext cx="68263" cy="68262"/>
              </a:xfrm>
              <a:custGeom>
                <a:avLst/>
                <a:gdLst>
                  <a:gd name="T0" fmla="*/ 95 w 191"/>
                  <a:gd name="T1" fmla="*/ 190 h 191"/>
                  <a:gd name="T2" fmla="*/ 0 w 191"/>
                  <a:gd name="T3" fmla="*/ 95 h 191"/>
                  <a:gd name="T4" fmla="*/ 95 w 191"/>
                  <a:gd name="T5" fmla="*/ 0 h 191"/>
                  <a:gd name="T6" fmla="*/ 190 w 191"/>
                  <a:gd name="T7" fmla="*/ 95 h 191"/>
                  <a:gd name="T8" fmla="*/ 95 w 191"/>
                  <a:gd name="T9" fmla="*/ 19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191"/>
                  <a:gd name="T17" fmla="*/ 191 w 191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191">
                    <a:moveTo>
                      <a:pt x="95" y="190"/>
                    </a:moveTo>
                    <a:cubicBezTo>
                      <a:pt x="42" y="190"/>
                      <a:pt x="0" y="147"/>
                      <a:pt x="0" y="95"/>
                    </a:cubicBezTo>
                    <a:cubicBezTo>
                      <a:pt x="0" y="43"/>
                      <a:pt x="42" y="0"/>
                      <a:pt x="95" y="0"/>
                    </a:cubicBezTo>
                    <a:cubicBezTo>
                      <a:pt x="147" y="0"/>
                      <a:pt x="190" y="43"/>
                      <a:pt x="190" y="95"/>
                    </a:cubicBezTo>
                    <a:cubicBezTo>
                      <a:pt x="190" y="147"/>
                      <a:pt x="147" y="190"/>
                      <a:pt x="95" y="19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íṡlîdê">
                <a:extLst>
                  <a:ext uri="{FF2B5EF4-FFF2-40B4-BE49-F238E27FC236}">
                    <a16:creationId xmlns="" xmlns:a16="http://schemas.microsoft.com/office/drawing/2014/main" id="{C2848563-6F78-43CC-97BD-FB7D58518A8E}"/>
                  </a:ext>
                </a:extLst>
              </p:cNvPr>
              <p:cNvSpPr/>
              <p:nvPr/>
            </p:nvSpPr>
            <p:spPr bwMode="auto">
              <a:xfrm>
                <a:off x="10185400" y="4362450"/>
                <a:ext cx="434975" cy="46038"/>
              </a:xfrm>
              <a:custGeom>
                <a:avLst/>
                <a:gdLst>
                  <a:gd name="T0" fmla="*/ 1143 w 1209"/>
                  <a:gd name="T1" fmla="*/ 129 h 130"/>
                  <a:gd name="T2" fmla="*/ 64 w 1209"/>
                  <a:gd name="T3" fmla="*/ 129 h 130"/>
                  <a:gd name="T4" fmla="*/ 0 w 1209"/>
                  <a:gd name="T5" fmla="*/ 65 h 130"/>
                  <a:gd name="T6" fmla="*/ 64 w 1209"/>
                  <a:gd name="T7" fmla="*/ 0 h 130"/>
                  <a:gd name="T8" fmla="*/ 1143 w 1209"/>
                  <a:gd name="T9" fmla="*/ 0 h 130"/>
                  <a:gd name="T10" fmla="*/ 1208 w 1209"/>
                  <a:gd name="T11" fmla="*/ 65 h 130"/>
                  <a:gd name="T12" fmla="*/ 1143 w 1209"/>
                  <a:gd name="T13" fmla="*/ 129 h 1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9"/>
                  <a:gd name="T22" fmla="*/ 0 h 130"/>
                  <a:gd name="T23" fmla="*/ 1209 w 1209"/>
                  <a:gd name="T24" fmla="*/ 130 h 13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9" h="130">
                    <a:moveTo>
                      <a:pt x="1143" y="129"/>
                    </a:moveTo>
                    <a:lnTo>
                      <a:pt x="64" y="129"/>
                    </a:lnTo>
                    <a:cubicBezTo>
                      <a:pt x="29" y="129"/>
                      <a:pt x="0" y="100"/>
                      <a:pt x="0" y="65"/>
                    </a:cubicBezTo>
                    <a:cubicBezTo>
                      <a:pt x="0" y="29"/>
                      <a:pt x="29" y="0"/>
                      <a:pt x="64" y="0"/>
                    </a:cubicBezTo>
                    <a:lnTo>
                      <a:pt x="1143" y="0"/>
                    </a:lnTo>
                    <a:cubicBezTo>
                      <a:pt x="1179" y="0"/>
                      <a:pt x="1208" y="29"/>
                      <a:pt x="1208" y="65"/>
                    </a:cubicBezTo>
                    <a:cubicBezTo>
                      <a:pt x="1208" y="100"/>
                      <a:pt x="1179" y="129"/>
                      <a:pt x="1143" y="1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ïṩḷïde">
                <a:extLst>
                  <a:ext uri="{FF2B5EF4-FFF2-40B4-BE49-F238E27FC236}">
                    <a16:creationId xmlns="" xmlns:a16="http://schemas.microsoft.com/office/drawing/2014/main" id="{2DC4477C-04BB-4258-8B7B-20532F64F104}"/>
                  </a:ext>
                </a:extLst>
              </p:cNvPr>
              <p:cNvSpPr/>
              <p:nvPr/>
            </p:nvSpPr>
            <p:spPr bwMode="auto">
              <a:xfrm>
                <a:off x="10190163" y="9671050"/>
                <a:ext cx="427037" cy="427038"/>
              </a:xfrm>
              <a:custGeom>
                <a:avLst/>
                <a:gdLst>
                  <a:gd name="T0" fmla="*/ 84 w 1187"/>
                  <a:gd name="T1" fmla="*/ 593 h 1186"/>
                  <a:gd name="T2" fmla="*/ 593 w 1187"/>
                  <a:gd name="T3" fmla="*/ 1102 h 1186"/>
                  <a:gd name="T4" fmla="*/ 1102 w 1187"/>
                  <a:gd name="T5" fmla="*/ 593 h 1186"/>
                  <a:gd name="T6" fmla="*/ 593 w 1187"/>
                  <a:gd name="T7" fmla="*/ 83 h 1186"/>
                  <a:gd name="T8" fmla="*/ 84 w 1187"/>
                  <a:gd name="T9" fmla="*/ 593 h 1186"/>
                  <a:gd name="T10" fmla="*/ 0 w 1187"/>
                  <a:gd name="T11" fmla="*/ 593 h 1186"/>
                  <a:gd name="T12" fmla="*/ 593 w 1187"/>
                  <a:gd name="T13" fmla="*/ 0 h 1186"/>
                  <a:gd name="T14" fmla="*/ 1186 w 1187"/>
                  <a:gd name="T15" fmla="*/ 593 h 1186"/>
                  <a:gd name="T16" fmla="*/ 593 w 1187"/>
                  <a:gd name="T17" fmla="*/ 1185 h 1186"/>
                  <a:gd name="T18" fmla="*/ 0 w 1187"/>
                  <a:gd name="T19" fmla="*/ 593 h 11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87"/>
                  <a:gd name="T31" fmla="*/ 0 h 1186"/>
                  <a:gd name="T32" fmla="*/ 1187 w 1187"/>
                  <a:gd name="T33" fmla="*/ 1186 h 11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87" h="1186">
                    <a:moveTo>
                      <a:pt x="84" y="593"/>
                    </a:moveTo>
                    <a:cubicBezTo>
                      <a:pt x="84" y="874"/>
                      <a:pt x="312" y="1102"/>
                      <a:pt x="593" y="1102"/>
                    </a:cubicBezTo>
                    <a:cubicBezTo>
                      <a:pt x="874" y="1102"/>
                      <a:pt x="1102" y="874"/>
                      <a:pt x="1102" y="593"/>
                    </a:cubicBezTo>
                    <a:cubicBezTo>
                      <a:pt x="1102" y="312"/>
                      <a:pt x="874" y="83"/>
                      <a:pt x="593" y="83"/>
                    </a:cubicBezTo>
                    <a:cubicBezTo>
                      <a:pt x="312" y="83"/>
                      <a:pt x="84" y="312"/>
                      <a:pt x="84" y="593"/>
                    </a:cubicBezTo>
                    <a:close/>
                    <a:moveTo>
                      <a:pt x="0" y="593"/>
                    </a:moveTo>
                    <a:cubicBezTo>
                      <a:pt x="0" y="266"/>
                      <a:pt x="266" y="0"/>
                      <a:pt x="593" y="0"/>
                    </a:cubicBezTo>
                    <a:cubicBezTo>
                      <a:pt x="920" y="0"/>
                      <a:pt x="1186" y="266"/>
                      <a:pt x="1186" y="593"/>
                    </a:cubicBezTo>
                    <a:cubicBezTo>
                      <a:pt x="1186" y="920"/>
                      <a:pt x="920" y="1185"/>
                      <a:pt x="593" y="1185"/>
                    </a:cubicBezTo>
                    <a:cubicBezTo>
                      <a:pt x="266" y="1185"/>
                      <a:pt x="0" y="920"/>
                      <a:pt x="0" y="5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9" name="ïsḻiďê">
              <a:extLst>
                <a:ext uri="{FF2B5EF4-FFF2-40B4-BE49-F238E27FC236}">
                  <a16:creationId xmlns="" xmlns:a16="http://schemas.microsoft.com/office/drawing/2014/main" id="{59A83FC9-E1AE-4D1D-8DF6-8105E14615ED}"/>
                </a:ext>
              </a:extLst>
            </p:cNvPr>
            <p:cNvSpPr/>
            <p:nvPr/>
          </p:nvSpPr>
          <p:spPr>
            <a:xfrm>
              <a:off x="4944083" y="1234401"/>
              <a:ext cx="2303835" cy="4087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7" name="íṩľíďè">
            <a:extLst>
              <a:ext uri="{FF2B5EF4-FFF2-40B4-BE49-F238E27FC236}">
                <a16:creationId xmlns="" xmlns:a16="http://schemas.microsoft.com/office/drawing/2014/main" id="{3372E592-1F5F-42A0-826F-4663F02BDF52}"/>
              </a:ext>
            </a:extLst>
          </p:cNvPr>
          <p:cNvSpPr/>
          <p:nvPr/>
        </p:nvSpPr>
        <p:spPr>
          <a:xfrm>
            <a:off x="7367330" y="2375661"/>
            <a:ext cx="5034889" cy="271027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6" name="ïṩlíḓé">
            <a:extLst>
              <a:ext uri="{FF2B5EF4-FFF2-40B4-BE49-F238E27FC236}">
                <a16:creationId xmlns="" xmlns:a16="http://schemas.microsoft.com/office/drawing/2014/main" id="{C30C04F2-AF52-425D-B625-F485097BB1FC}"/>
              </a:ext>
            </a:extLst>
          </p:cNvPr>
          <p:cNvSpPr/>
          <p:nvPr/>
        </p:nvSpPr>
        <p:spPr>
          <a:xfrm>
            <a:off x="4229482" y="2180081"/>
            <a:ext cx="805054" cy="805061"/>
          </a:xfrm>
          <a:prstGeom prst="ellipse">
            <a:avLst/>
          </a:prstGeom>
          <a:solidFill>
            <a:srgbClr val="4E758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iṩlîḍé">
            <a:extLst>
              <a:ext uri="{FF2B5EF4-FFF2-40B4-BE49-F238E27FC236}">
                <a16:creationId xmlns="" xmlns:a16="http://schemas.microsoft.com/office/drawing/2014/main" id="{FA947EC3-3F22-46BB-9E06-E8306719B81D}"/>
              </a:ext>
            </a:extLst>
          </p:cNvPr>
          <p:cNvSpPr/>
          <p:nvPr/>
        </p:nvSpPr>
        <p:spPr>
          <a:xfrm>
            <a:off x="4430640" y="2363004"/>
            <a:ext cx="402737" cy="439216"/>
          </a:xfrm>
          <a:custGeom>
            <a:avLst/>
            <a:gdLst>
              <a:gd name="T0" fmla="*/ 2518 w 2518"/>
              <a:gd name="T1" fmla="*/ 2650 h 2750"/>
              <a:gd name="T2" fmla="*/ 100 w 2518"/>
              <a:gd name="T3" fmla="*/ 2750 h 2750"/>
              <a:gd name="T4" fmla="*/ 0 w 2518"/>
              <a:gd name="T5" fmla="*/ 2207 h 2750"/>
              <a:gd name="T6" fmla="*/ 735 w 2518"/>
              <a:gd name="T7" fmla="*/ 1547 h 2750"/>
              <a:gd name="T8" fmla="*/ 871 w 2518"/>
              <a:gd name="T9" fmla="*/ 1596 h 2750"/>
              <a:gd name="T10" fmla="*/ 1098 w 2518"/>
              <a:gd name="T11" fmla="*/ 1922 h 2750"/>
              <a:gd name="T12" fmla="*/ 1069 w 2518"/>
              <a:gd name="T13" fmla="*/ 1733 h 2750"/>
              <a:gd name="T14" fmla="*/ 1366 w 2518"/>
              <a:gd name="T15" fmla="*/ 1688 h 2750"/>
              <a:gd name="T16" fmla="*/ 1459 w 2518"/>
              <a:gd name="T17" fmla="*/ 1826 h 2750"/>
              <a:gd name="T18" fmla="*/ 1453 w 2518"/>
              <a:gd name="T19" fmla="*/ 2031 h 2750"/>
              <a:gd name="T20" fmla="*/ 1705 w 2518"/>
              <a:gd name="T21" fmla="*/ 1543 h 2750"/>
              <a:gd name="T22" fmla="*/ 2221 w 2518"/>
              <a:gd name="T23" fmla="*/ 1765 h 2750"/>
              <a:gd name="T24" fmla="*/ 1774 w 2518"/>
              <a:gd name="T25" fmla="*/ 827 h 2750"/>
              <a:gd name="T26" fmla="*/ 1774 w 2518"/>
              <a:gd name="T27" fmla="*/ 827 h 2750"/>
              <a:gd name="T28" fmla="*/ 1752 w 2518"/>
              <a:gd name="T29" fmla="*/ 1190 h 2750"/>
              <a:gd name="T30" fmla="*/ 1453 w 2518"/>
              <a:gd name="T31" fmla="*/ 1525 h 2750"/>
              <a:gd name="T32" fmla="*/ 1065 w 2518"/>
              <a:gd name="T33" fmla="*/ 1525 h 2750"/>
              <a:gd name="T34" fmla="*/ 766 w 2518"/>
              <a:gd name="T35" fmla="*/ 1190 h 2750"/>
              <a:gd name="T36" fmla="*/ 582 w 2518"/>
              <a:gd name="T37" fmla="*/ 719 h 2750"/>
              <a:gd name="T38" fmla="*/ 632 w 2518"/>
              <a:gd name="T39" fmla="*/ 594 h 2750"/>
              <a:gd name="T40" fmla="*/ 633 w 2518"/>
              <a:gd name="T41" fmla="*/ 586 h 2750"/>
              <a:gd name="T42" fmla="*/ 874 w 2518"/>
              <a:gd name="T43" fmla="*/ 132 h 2750"/>
              <a:gd name="T44" fmla="*/ 1259 w 2518"/>
              <a:gd name="T45" fmla="*/ 0 h 2750"/>
              <a:gd name="T46" fmla="*/ 1292 w 2518"/>
              <a:gd name="T47" fmla="*/ 2 h 2750"/>
              <a:gd name="T48" fmla="*/ 1891 w 2518"/>
              <a:gd name="T49" fmla="*/ 669 h 2750"/>
              <a:gd name="T50" fmla="*/ 1959 w 2518"/>
              <a:gd name="T51" fmla="*/ 960 h 2750"/>
              <a:gd name="T52" fmla="*/ 1691 w 2518"/>
              <a:gd name="T53" fmla="*/ 720 h 2750"/>
              <a:gd name="T54" fmla="*/ 1526 w 2518"/>
              <a:gd name="T55" fmla="*/ 617 h 2750"/>
              <a:gd name="T56" fmla="*/ 1041 w 2518"/>
              <a:gd name="T57" fmla="*/ 482 h 2750"/>
              <a:gd name="T58" fmla="*/ 827 w 2518"/>
              <a:gd name="T59" fmla="*/ 674 h 2750"/>
              <a:gd name="T60" fmla="*/ 751 w 2518"/>
              <a:gd name="T61" fmla="*/ 826 h 2750"/>
              <a:gd name="T62" fmla="*/ 813 w 2518"/>
              <a:gd name="T63" fmla="*/ 996 h 2750"/>
              <a:gd name="T64" fmla="*/ 921 w 2518"/>
              <a:gd name="T65" fmla="*/ 1052 h 2750"/>
              <a:gd name="T66" fmla="*/ 1151 w 2518"/>
              <a:gd name="T67" fmla="*/ 1344 h 2750"/>
              <a:gd name="T68" fmla="*/ 1439 w 2518"/>
              <a:gd name="T69" fmla="*/ 1304 h 2750"/>
              <a:gd name="T70" fmla="*/ 1705 w 2518"/>
              <a:gd name="T71" fmla="*/ 996 h 2750"/>
              <a:gd name="T72" fmla="*/ 1774 w 2518"/>
              <a:gd name="T73" fmla="*/ 827 h 2750"/>
              <a:gd name="T74" fmla="*/ 1692 w 2518"/>
              <a:gd name="T75" fmla="*/ 720 h 2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18" h="2750">
                <a:moveTo>
                  <a:pt x="2518" y="2207"/>
                </a:moveTo>
                <a:lnTo>
                  <a:pt x="2518" y="2650"/>
                </a:lnTo>
                <a:cubicBezTo>
                  <a:pt x="2518" y="2705"/>
                  <a:pt x="2473" y="2750"/>
                  <a:pt x="2418" y="2750"/>
                </a:cubicBezTo>
                <a:lnTo>
                  <a:pt x="100" y="2750"/>
                </a:lnTo>
                <a:cubicBezTo>
                  <a:pt x="45" y="2750"/>
                  <a:pt x="0" y="2705"/>
                  <a:pt x="0" y="2650"/>
                </a:cubicBezTo>
                <a:lnTo>
                  <a:pt x="0" y="2207"/>
                </a:lnTo>
                <a:cubicBezTo>
                  <a:pt x="0" y="2012"/>
                  <a:pt x="117" y="1839"/>
                  <a:pt x="297" y="1765"/>
                </a:cubicBezTo>
                <a:lnTo>
                  <a:pt x="735" y="1547"/>
                </a:lnTo>
                <a:cubicBezTo>
                  <a:pt x="760" y="1535"/>
                  <a:pt x="788" y="1534"/>
                  <a:pt x="813" y="1543"/>
                </a:cubicBezTo>
                <a:cubicBezTo>
                  <a:pt x="839" y="1552"/>
                  <a:pt x="860" y="1571"/>
                  <a:pt x="871" y="1596"/>
                </a:cubicBezTo>
                <a:lnTo>
                  <a:pt x="1066" y="2031"/>
                </a:lnTo>
                <a:lnTo>
                  <a:pt x="1098" y="1922"/>
                </a:lnTo>
                <a:lnTo>
                  <a:pt x="1059" y="1826"/>
                </a:lnTo>
                <a:cubicBezTo>
                  <a:pt x="1047" y="1795"/>
                  <a:pt x="1050" y="1760"/>
                  <a:pt x="1069" y="1733"/>
                </a:cubicBezTo>
                <a:cubicBezTo>
                  <a:pt x="1087" y="1705"/>
                  <a:pt x="1118" y="1688"/>
                  <a:pt x="1152" y="1688"/>
                </a:cubicBezTo>
                <a:lnTo>
                  <a:pt x="1366" y="1688"/>
                </a:lnTo>
                <a:cubicBezTo>
                  <a:pt x="1400" y="1688"/>
                  <a:pt x="1431" y="1705"/>
                  <a:pt x="1449" y="1733"/>
                </a:cubicBezTo>
                <a:cubicBezTo>
                  <a:pt x="1468" y="1760"/>
                  <a:pt x="1472" y="1795"/>
                  <a:pt x="1459" y="1826"/>
                </a:cubicBezTo>
                <a:lnTo>
                  <a:pt x="1420" y="1922"/>
                </a:lnTo>
                <a:lnTo>
                  <a:pt x="1453" y="2031"/>
                </a:lnTo>
                <a:lnTo>
                  <a:pt x="1647" y="1596"/>
                </a:lnTo>
                <a:cubicBezTo>
                  <a:pt x="1658" y="1571"/>
                  <a:pt x="1679" y="1552"/>
                  <a:pt x="1705" y="1543"/>
                </a:cubicBezTo>
                <a:cubicBezTo>
                  <a:pt x="1730" y="1534"/>
                  <a:pt x="1759" y="1535"/>
                  <a:pt x="1783" y="1547"/>
                </a:cubicBezTo>
                <a:lnTo>
                  <a:pt x="2221" y="1765"/>
                </a:lnTo>
                <a:cubicBezTo>
                  <a:pt x="2402" y="1839"/>
                  <a:pt x="2518" y="2012"/>
                  <a:pt x="2518" y="2207"/>
                </a:cubicBezTo>
                <a:close/>
                <a:moveTo>
                  <a:pt x="1774" y="827"/>
                </a:moveTo>
                <a:cubicBezTo>
                  <a:pt x="1774" y="827"/>
                  <a:pt x="1771" y="827"/>
                  <a:pt x="1774" y="827"/>
                </a:cubicBezTo>
                <a:lnTo>
                  <a:pt x="1774" y="827"/>
                </a:lnTo>
                <a:close/>
                <a:moveTo>
                  <a:pt x="1959" y="960"/>
                </a:moveTo>
                <a:cubicBezTo>
                  <a:pt x="1915" y="1126"/>
                  <a:pt x="1817" y="1176"/>
                  <a:pt x="1752" y="1190"/>
                </a:cubicBezTo>
                <a:cubicBezTo>
                  <a:pt x="1715" y="1262"/>
                  <a:pt x="1646" y="1385"/>
                  <a:pt x="1576" y="1450"/>
                </a:cubicBezTo>
                <a:cubicBezTo>
                  <a:pt x="1544" y="1481"/>
                  <a:pt x="1502" y="1506"/>
                  <a:pt x="1453" y="1525"/>
                </a:cubicBezTo>
                <a:cubicBezTo>
                  <a:pt x="1391" y="1550"/>
                  <a:pt x="1326" y="1562"/>
                  <a:pt x="1259" y="1562"/>
                </a:cubicBezTo>
                <a:cubicBezTo>
                  <a:pt x="1192" y="1562"/>
                  <a:pt x="1127" y="1550"/>
                  <a:pt x="1065" y="1525"/>
                </a:cubicBezTo>
                <a:cubicBezTo>
                  <a:pt x="1016" y="1506"/>
                  <a:pt x="974" y="1481"/>
                  <a:pt x="942" y="1450"/>
                </a:cubicBezTo>
                <a:cubicBezTo>
                  <a:pt x="872" y="1385"/>
                  <a:pt x="803" y="1262"/>
                  <a:pt x="766" y="1190"/>
                </a:cubicBezTo>
                <a:cubicBezTo>
                  <a:pt x="701" y="1176"/>
                  <a:pt x="603" y="1126"/>
                  <a:pt x="560" y="960"/>
                </a:cubicBezTo>
                <a:cubicBezTo>
                  <a:pt x="534" y="862"/>
                  <a:pt x="541" y="781"/>
                  <a:pt x="582" y="719"/>
                </a:cubicBezTo>
                <a:cubicBezTo>
                  <a:pt x="595" y="698"/>
                  <a:pt x="611" y="681"/>
                  <a:pt x="627" y="669"/>
                </a:cubicBezTo>
                <a:cubicBezTo>
                  <a:pt x="627" y="648"/>
                  <a:pt x="629" y="622"/>
                  <a:pt x="632" y="594"/>
                </a:cubicBezTo>
                <a:cubicBezTo>
                  <a:pt x="632" y="593"/>
                  <a:pt x="632" y="592"/>
                  <a:pt x="632" y="591"/>
                </a:cubicBezTo>
                <a:cubicBezTo>
                  <a:pt x="633" y="589"/>
                  <a:pt x="633" y="588"/>
                  <a:pt x="633" y="586"/>
                </a:cubicBezTo>
                <a:cubicBezTo>
                  <a:pt x="646" y="480"/>
                  <a:pt x="683" y="337"/>
                  <a:pt x="783" y="219"/>
                </a:cubicBezTo>
                <a:cubicBezTo>
                  <a:pt x="811" y="185"/>
                  <a:pt x="842" y="156"/>
                  <a:pt x="874" y="132"/>
                </a:cubicBezTo>
                <a:cubicBezTo>
                  <a:pt x="965" y="54"/>
                  <a:pt x="1085" y="0"/>
                  <a:pt x="1241" y="0"/>
                </a:cubicBezTo>
                <a:cubicBezTo>
                  <a:pt x="1247" y="0"/>
                  <a:pt x="1253" y="0"/>
                  <a:pt x="1259" y="0"/>
                </a:cubicBezTo>
                <a:lnTo>
                  <a:pt x="1259" y="0"/>
                </a:lnTo>
                <a:cubicBezTo>
                  <a:pt x="1261" y="0"/>
                  <a:pt x="1273" y="0"/>
                  <a:pt x="1292" y="2"/>
                </a:cubicBezTo>
                <a:cubicBezTo>
                  <a:pt x="1693" y="28"/>
                  <a:pt x="1843" y="326"/>
                  <a:pt x="1867" y="486"/>
                </a:cubicBezTo>
                <a:cubicBezTo>
                  <a:pt x="1884" y="558"/>
                  <a:pt x="1890" y="623"/>
                  <a:pt x="1891" y="669"/>
                </a:cubicBezTo>
                <a:cubicBezTo>
                  <a:pt x="1907" y="681"/>
                  <a:pt x="1923" y="698"/>
                  <a:pt x="1937" y="719"/>
                </a:cubicBezTo>
                <a:cubicBezTo>
                  <a:pt x="1977" y="781"/>
                  <a:pt x="1984" y="862"/>
                  <a:pt x="1959" y="960"/>
                </a:cubicBezTo>
                <a:close/>
                <a:moveTo>
                  <a:pt x="1692" y="720"/>
                </a:moveTo>
                <a:lnTo>
                  <a:pt x="1691" y="720"/>
                </a:lnTo>
                <a:cubicBezTo>
                  <a:pt x="1691" y="719"/>
                  <a:pt x="1694" y="674"/>
                  <a:pt x="1687" y="611"/>
                </a:cubicBezTo>
                <a:cubicBezTo>
                  <a:pt x="1642" y="615"/>
                  <a:pt x="1586" y="617"/>
                  <a:pt x="1526" y="617"/>
                </a:cubicBezTo>
                <a:cubicBezTo>
                  <a:pt x="1377" y="617"/>
                  <a:pt x="1268" y="601"/>
                  <a:pt x="1193" y="568"/>
                </a:cubicBezTo>
                <a:cubicBezTo>
                  <a:pt x="1131" y="540"/>
                  <a:pt x="1081" y="510"/>
                  <a:pt x="1041" y="482"/>
                </a:cubicBezTo>
                <a:cubicBezTo>
                  <a:pt x="1027" y="508"/>
                  <a:pt x="1009" y="534"/>
                  <a:pt x="988" y="557"/>
                </a:cubicBezTo>
                <a:cubicBezTo>
                  <a:pt x="934" y="615"/>
                  <a:pt x="873" y="652"/>
                  <a:pt x="827" y="674"/>
                </a:cubicBezTo>
                <a:cubicBezTo>
                  <a:pt x="826" y="702"/>
                  <a:pt x="827" y="720"/>
                  <a:pt x="827" y="720"/>
                </a:cubicBezTo>
                <a:cubicBezTo>
                  <a:pt x="832" y="770"/>
                  <a:pt x="799" y="815"/>
                  <a:pt x="751" y="826"/>
                </a:cubicBezTo>
                <a:cubicBezTo>
                  <a:pt x="746" y="829"/>
                  <a:pt x="738" y="854"/>
                  <a:pt x="753" y="909"/>
                </a:cubicBezTo>
                <a:cubicBezTo>
                  <a:pt x="767" y="962"/>
                  <a:pt x="789" y="994"/>
                  <a:pt x="813" y="996"/>
                </a:cubicBezTo>
                <a:cubicBezTo>
                  <a:pt x="822" y="993"/>
                  <a:pt x="831" y="992"/>
                  <a:pt x="839" y="992"/>
                </a:cubicBezTo>
                <a:cubicBezTo>
                  <a:pt x="875" y="992"/>
                  <a:pt x="904" y="1016"/>
                  <a:pt x="921" y="1052"/>
                </a:cubicBezTo>
                <a:cubicBezTo>
                  <a:pt x="955" y="1124"/>
                  <a:pt x="1027" y="1256"/>
                  <a:pt x="1079" y="1304"/>
                </a:cubicBezTo>
                <a:cubicBezTo>
                  <a:pt x="1094" y="1319"/>
                  <a:pt x="1120" y="1333"/>
                  <a:pt x="1151" y="1344"/>
                </a:cubicBezTo>
                <a:cubicBezTo>
                  <a:pt x="1221" y="1368"/>
                  <a:pt x="1297" y="1368"/>
                  <a:pt x="1367" y="1344"/>
                </a:cubicBezTo>
                <a:cubicBezTo>
                  <a:pt x="1398" y="1333"/>
                  <a:pt x="1424" y="1319"/>
                  <a:pt x="1439" y="1304"/>
                </a:cubicBezTo>
                <a:cubicBezTo>
                  <a:pt x="1491" y="1256"/>
                  <a:pt x="1564" y="1124"/>
                  <a:pt x="1597" y="1052"/>
                </a:cubicBezTo>
                <a:cubicBezTo>
                  <a:pt x="1618" y="1007"/>
                  <a:pt x="1658" y="982"/>
                  <a:pt x="1705" y="996"/>
                </a:cubicBezTo>
                <a:cubicBezTo>
                  <a:pt x="1729" y="994"/>
                  <a:pt x="1751" y="962"/>
                  <a:pt x="1765" y="909"/>
                </a:cubicBezTo>
                <a:cubicBezTo>
                  <a:pt x="1778" y="860"/>
                  <a:pt x="1774" y="840"/>
                  <a:pt x="1774" y="827"/>
                </a:cubicBezTo>
                <a:cubicBezTo>
                  <a:pt x="1774" y="824"/>
                  <a:pt x="1774" y="825"/>
                  <a:pt x="1774" y="826"/>
                </a:cubicBezTo>
                <a:cubicBezTo>
                  <a:pt x="1783" y="773"/>
                  <a:pt x="1745" y="725"/>
                  <a:pt x="1692" y="7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íṡḷïḓe">
            <a:extLst>
              <a:ext uri="{FF2B5EF4-FFF2-40B4-BE49-F238E27FC236}">
                <a16:creationId xmlns="" xmlns:a16="http://schemas.microsoft.com/office/drawing/2014/main" id="{C77CE0C1-7F5B-4D9B-89E3-88BEB96CD1F1}"/>
              </a:ext>
            </a:extLst>
          </p:cNvPr>
          <p:cNvSpPr/>
          <p:nvPr/>
        </p:nvSpPr>
        <p:spPr>
          <a:xfrm>
            <a:off x="1937377" y="2168219"/>
            <a:ext cx="805054" cy="805061"/>
          </a:xfrm>
          <a:prstGeom prst="ellipse">
            <a:avLst/>
          </a:prstGeom>
          <a:solidFill>
            <a:srgbClr val="FE99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ïşľïḑé">
            <a:extLst>
              <a:ext uri="{FF2B5EF4-FFF2-40B4-BE49-F238E27FC236}">
                <a16:creationId xmlns="" xmlns:a16="http://schemas.microsoft.com/office/drawing/2014/main" id="{0BF74726-6CD7-46FE-AC0F-7E814E88662E}"/>
              </a:ext>
            </a:extLst>
          </p:cNvPr>
          <p:cNvSpPr/>
          <p:nvPr/>
        </p:nvSpPr>
        <p:spPr>
          <a:xfrm>
            <a:off x="2120296" y="2351565"/>
            <a:ext cx="439215" cy="438370"/>
          </a:xfrm>
          <a:custGeom>
            <a:avLst/>
            <a:gdLst>
              <a:gd name="T0" fmla="*/ 325 w 333"/>
              <a:gd name="T1" fmla="*/ 136 h 333"/>
              <a:gd name="T2" fmla="*/ 295 w 333"/>
              <a:gd name="T3" fmla="*/ 132 h 333"/>
              <a:gd name="T4" fmla="*/ 282 w 333"/>
              <a:gd name="T5" fmla="*/ 100 h 333"/>
              <a:gd name="T6" fmla="*/ 301 w 333"/>
              <a:gd name="T7" fmla="*/ 77 h 333"/>
              <a:gd name="T8" fmla="*/ 300 w 333"/>
              <a:gd name="T9" fmla="*/ 64 h 333"/>
              <a:gd name="T10" fmla="*/ 269 w 333"/>
              <a:gd name="T11" fmla="*/ 33 h 333"/>
              <a:gd name="T12" fmla="*/ 257 w 333"/>
              <a:gd name="T13" fmla="*/ 33 h 333"/>
              <a:gd name="T14" fmla="*/ 233 w 333"/>
              <a:gd name="T15" fmla="*/ 51 h 333"/>
              <a:gd name="T16" fmla="*/ 201 w 333"/>
              <a:gd name="T17" fmla="*/ 38 h 333"/>
              <a:gd name="T18" fmla="*/ 198 w 333"/>
              <a:gd name="T19" fmla="*/ 8 h 333"/>
              <a:gd name="T20" fmla="*/ 188 w 333"/>
              <a:gd name="T21" fmla="*/ 0 h 333"/>
              <a:gd name="T22" fmla="*/ 145 w 333"/>
              <a:gd name="T23" fmla="*/ 0 h 333"/>
              <a:gd name="T24" fmla="*/ 136 w 333"/>
              <a:gd name="T25" fmla="*/ 8 h 333"/>
              <a:gd name="T26" fmla="*/ 132 w 333"/>
              <a:gd name="T27" fmla="*/ 38 h 333"/>
              <a:gd name="T28" fmla="*/ 100 w 333"/>
              <a:gd name="T29" fmla="*/ 51 h 333"/>
              <a:gd name="T30" fmla="*/ 77 w 333"/>
              <a:gd name="T31" fmla="*/ 33 h 333"/>
              <a:gd name="T32" fmla="*/ 64 w 333"/>
              <a:gd name="T33" fmla="*/ 33 h 333"/>
              <a:gd name="T34" fmla="*/ 33 w 333"/>
              <a:gd name="T35" fmla="*/ 64 h 333"/>
              <a:gd name="T36" fmla="*/ 33 w 333"/>
              <a:gd name="T37" fmla="*/ 77 h 333"/>
              <a:gd name="T38" fmla="*/ 51 w 333"/>
              <a:gd name="T39" fmla="*/ 100 h 333"/>
              <a:gd name="T40" fmla="*/ 38 w 333"/>
              <a:gd name="T41" fmla="*/ 132 h 333"/>
              <a:gd name="T42" fmla="*/ 8 w 333"/>
              <a:gd name="T43" fmla="*/ 136 h 333"/>
              <a:gd name="T44" fmla="*/ 0 w 333"/>
              <a:gd name="T45" fmla="*/ 145 h 333"/>
              <a:gd name="T46" fmla="*/ 0 w 333"/>
              <a:gd name="T47" fmla="*/ 188 h 333"/>
              <a:gd name="T48" fmla="*/ 8 w 333"/>
              <a:gd name="T49" fmla="*/ 198 h 333"/>
              <a:gd name="T50" fmla="*/ 38 w 333"/>
              <a:gd name="T51" fmla="*/ 201 h 333"/>
              <a:gd name="T52" fmla="*/ 51 w 333"/>
              <a:gd name="T53" fmla="*/ 233 h 333"/>
              <a:gd name="T54" fmla="*/ 33 w 333"/>
              <a:gd name="T55" fmla="*/ 257 h 333"/>
              <a:gd name="T56" fmla="*/ 34 w 333"/>
              <a:gd name="T57" fmla="*/ 269 h 333"/>
              <a:gd name="T58" fmla="*/ 64 w 333"/>
              <a:gd name="T59" fmla="*/ 300 h 333"/>
              <a:gd name="T60" fmla="*/ 77 w 333"/>
              <a:gd name="T61" fmla="*/ 301 h 333"/>
              <a:gd name="T62" fmla="*/ 100 w 333"/>
              <a:gd name="T63" fmla="*/ 282 h 333"/>
              <a:gd name="T64" fmla="*/ 132 w 333"/>
              <a:gd name="T65" fmla="*/ 295 h 333"/>
              <a:gd name="T66" fmla="*/ 136 w 333"/>
              <a:gd name="T67" fmla="*/ 325 h 333"/>
              <a:gd name="T68" fmla="*/ 145 w 333"/>
              <a:gd name="T69" fmla="*/ 333 h 333"/>
              <a:gd name="T70" fmla="*/ 188 w 333"/>
              <a:gd name="T71" fmla="*/ 333 h 333"/>
              <a:gd name="T72" fmla="*/ 198 w 333"/>
              <a:gd name="T73" fmla="*/ 325 h 333"/>
              <a:gd name="T74" fmla="*/ 201 w 333"/>
              <a:gd name="T75" fmla="*/ 295 h 333"/>
              <a:gd name="T76" fmla="*/ 233 w 333"/>
              <a:gd name="T77" fmla="*/ 282 h 333"/>
              <a:gd name="T78" fmla="*/ 257 w 333"/>
              <a:gd name="T79" fmla="*/ 301 h 333"/>
              <a:gd name="T80" fmla="*/ 269 w 333"/>
              <a:gd name="T81" fmla="*/ 300 h 333"/>
              <a:gd name="T82" fmla="*/ 300 w 333"/>
              <a:gd name="T83" fmla="*/ 269 h 333"/>
              <a:gd name="T84" fmla="*/ 301 w 333"/>
              <a:gd name="T85" fmla="*/ 257 h 333"/>
              <a:gd name="T86" fmla="*/ 282 w 333"/>
              <a:gd name="T87" fmla="*/ 233 h 333"/>
              <a:gd name="T88" fmla="*/ 295 w 333"/>
              <a:gd name="T89" fmla="*/ 201 h 333"/>
              <a:gd name="T90" fmla="*/ 325 w 333"/>
              <a:gd name="T91" fmla="*/ 198 h 333"/>
              <a:gd name="T92" fmla="*/ 333 w 333"/>
              <a:gd name="T93" fmla="*/ 188 h 333"/>
              <a:gd name="T94" fmla="*/ 333 w 333"/>
              <a:gd name="T95" fmla="*/ 145 h 333"/>
              <a:gd name="T96" fmla="*/ 325 w 333"/>
              <a:gd name="T97" fmla="*/ 136 h 333"/>
              <a:gd name="T98" fmla="*/ 167 w 333"/>
              <a:gd name="T99" fmla="*/ 250 h 333"/>
              <a:gd name="T100" fmla="*/ 83 w 333"/>
              <a:gd name="T101" fmla="*/ 167 h 333"/>
              <a:gd name="T102" fmla="*/ 167 w 333"/>
              <a:gd name="T103" fmla="*/ 83 h 333"/>
              <a:gd name="T104" fmla="*/ 250 w 333"/>
              <a:gd name="T105" fmla="*/ 167 h 333"/>
              <a:gd name="T106" fmla="*/ 167 w 333"/>
              <a:gd name="T107" fmla="*/ 25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33" h="333">
                <a:moveTo>
                  <a:pt x="325" y="136"/>
                </a:moveTo>
                <a:lnTo>
                  <a:pt x="295" y="132"/>
                </a:lnTo>
                <a:cubicBezTo>
                  <a:pt x="292" y="121"/>
                  <a:pt x="288" y="110"/>
                  <a:pt x="282" y="100"/>
                </a:cubicBezTo>
                <a:lnTo>
                  <a:pt x="301" y="77"/>
                </a:lnTo>
                <a:cubicBezTo>
                  <a:pt x="303" y="73"/>
                  <a:pt x="303" y="67"/>
                  <a:pt x="300" y="64"/>
                </a:cubicBezTo>
                <a:lnTo>
                  <a:pt x="269" y="33"/>
                </a:lnTo>
                <a:cubicBezTo>
                  <a:pt x="266" y="30"/>
                  <a:pt x="260" y="30"/>
                  <a:pt x="257" y="33"/>
                </a:cubicBezTo>
                <a:lnTo>
                  <a:pt x="233" y="51"/>
                </a:lnTo>
                <a:cubicBezTo>
                  <a:pt x="223" y="45"/>
                  <a:pt x="213" y="41"/>
                  <a:pt x="201" y="38"/>
                </a:cubicBezTo>
                <a:lnTo>
                  <a:pt x="198" y="8"/>
                </a:lnTo>
                <a:cubicBezTo>
                  <a:pt x="197" y="4"/>
                  <a:pt x="193" y="0"/>
                  <a:pt x="188" y="0"/>
                </a:cubicBezTo>
                <a:lnTo>
                  <a:pt x="145" y="0"/>
                </a:lnTo>
                <a:cubicBezTo>
                  <a:pt x="140" y="0"/>
                  <a:pt x="136" y="4"/>
                  <a:pt x="136" y="8"/>
                </a:cubicBezTo>
                <a:lnTo>
                  <a:pt x="132" y="38"/>
                </a:lnTo>
                <a:cubicBezTo>
                  <a:pt x="121" y="41"/>
                  <a:pt x="110" y="46"/>
                  <a:pt x="100" y="51"/>
                </a:cubicBezTo>
                <a:lnTo>
                  <a:pt x="77" y="33"/>
                </a:lnTo>
                <a:cubicBezTo>
                  <a:pt x="73" y="30"/>
                  <a:pt x="67" y="30"/>
                  <a:pt x="64" y="33"/>
                </a:cubicBezTo>
                <a:lnTo>
                  <a:pt x="33" y="64"/>
                </a:lnTo>
                <a:cubicBezTo>
                  <a:pt x="30" y="67"/>
                  <a:pt x="30" y="73"/>
                  <a:pt x="33" y="77"/>
                </a:cubicBezTo>
                <a:lnTo>
                  <a:pt x="51" y="100"/>
                </a:lnTo>
                <a:cubicBezTo>
                  <a:pt x="45" y="110"/>
                  <a:pt x="41" y="121"/>
                  <a:pt x="38" y="132"/>
                </a:cubicBezTo>
                <a:lnTo>
                  <a:pt x="8" y="136"/>
                </a:lnTo>
                <a:cubicBezTo>
                  <a:pt x="4" y="136"/>
                  <a:pt x="0" y="140"/>
                  <a:pt x="0" y="145"/>
                </a:cubicBezTo>
                <a:lnTo>
                  <a:pt x="0" y="188"/>
                </a:lnTo>
                <a:cubicBezTo>
                  <a:pt x="0" y="193"/>
                  <a:pt x="4" y="197"/>
                  <a:pt x="8" y="198"/>
                </a:cubicBezTo>
                <a:lnTo>
                  <a:pt x="38" y="201"/>
                </a:lnTo>
                <a:cubicBezTo>
                  <a:pt x="41" y="213"/>
                  <a:pt x="46" y="223"/>
                  <a:pt x="51" y="233"/>
                </a:cubicBezTo>
                <a:lnTo>
                  <a:pt x="33" y="257"/>
                </a:lnTo>
                <a:cubicBezTo>
                  <a:pt x="30" y="260"/>
                  <a:pt x="30" y="266"/>
                  <a:pt x="34" y="269"/>
                </a:cubicBezTo>
                <a:lnTo>
                  <a:pt x="64" y="300"/>
                </a:lnTo>
                <a:cubicBezTo>
                  <a:pt x="67" y="303"/>
                  <a:pt x="73" y="303"/>
                  <a:pt x="77" y="301"/>
                </a:cubicBezTo>
                <a:lnTo>
                  <a:pt x="100" y="282"/>
                </a:lnTo>
                <a:cubicBezTo>
                  <a:pt x="110" y="288"/>
                  <a:pt x="121" y="292"/>
                  <a:pt x="132" y="295"/>
                </a:cubicBezTo>
                <a:lnTo>
                  <a:pt x="136" y="325"/>
                </a:lnTo>
                <a:cubicBezTo>
                  <a:pt x="136" y="330"/>
                  <a:pt x="140" y="333"/>
                  <a:pt x="145" y="333"/>
                </a:cubicBezTo>
                <a:lnTo>
                  <a:pt x="188" y="333"/>
                </a:lnTo>
                <a:cubicBezTo>
                  <a:pt x="193" y="333"/>
                  <a:pt x="197" y="330"/>
                  <a:pt x="198" y="325"/>
                </a:cubicBezTo>
                <a:lnTo>
                  <a:pt x="201" y="295"/>
                </a:lnTo>
                <a:cubicBezTo>
                  <a:pt x="213" y="292"/>
                  <a:pt x="223" y="288"/>
                  <a:pt x="233" y="282"/>
                </a:cubicBezTo>
                <a:lnTo>
                  <a:pt x="257" y="301"/>
                </a:lnTo>
                <a:cubicBezTo>
                  <a:pt x="260" y="303"/>
                  <a:pt x="266" y="303"/>
                  <a:pt x="269" y="300"/>
                </a:cubicBezTo>
                <a:lnTo>
                  <a:pt x="300" y="269"/>
                </a:lnTo>
                <a:cubicBezTo>
                  <a:pt x="303" y="266"/>
                  <a:pt x="303" y="260"/>
                  <a:pt x="301" y="257"/>
                </a:cubicBezTo>
                <a:lnTo>
                  <a:pt x="282" y="233"/>
                </a:lnTo>
                <a:cubicBezTo>
                  <a:pt x="288" y="223"/>
                  <a:pt x="292" y="213"/>
                  <a:pt x="295" y="201"/>
                </a:cubicBezTo>
                <a:lnTo>
                  <a:pt x="325" y="198"/>
                </a:lnTo>
                <a:cubicBezTo>
                  <a:pt x="330" y="197"/>
                  <a:pt x="333" y="193"/>
                  <a:pt x="333" y="188"/>
                </a:cubicBezTo>
                <a:lnTo>
                  <a:pt x="333" y="145"/>
                </a:lnTo>
                <a:cubicBezTo>
                  <a:pt x="333" y="140"/>
                  <a:pt x="330" y="136"/>
                  <a:pt x="325" y="136"/>
                </a:cubicBezTo>
                <a:close/>
                <a:moveTo>
                  <a:pt x="167" y="250"/>
                </a:moveTo>
                <a:cubicBezTo>
                  <a:pt x="121" y="250"/>
                  <a:pt x="83" y="213"/>
                  <a:pt x="83" y="167"/>
                </a:cubicBezTo>
                <a:cubicBezTo>
                  <a:pt x="83" y="121"/>
                  <a:pt x="121" y="83"/>
                  <a:pt x="167" y="83"/>
                </a:cubicBezTo>
                <a:cubicBezTo>
                  <a:pt x="213" y="83"/>
                  <a:pt x="250" y="121"/>
                  <a:pt x="250" y="167"/>
                </a:cubicBezTo>
                <a:cubicBezTo>
                  <a:pt x="250" y="213"/>
                  <a:pt x="213" y="250"/>
                  <a:pt x="167" y="2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" name="îślïḓê">
            <a:extLst>
              <a:ext uri="{FF2B5EF4-FFF2-40B4-BE49-F238E27FC236}">
                <a16:creationId xmlns="" xmlns:a16="http://schemas.microsoft.com/office/drawing/2014/main" id="{5FFB7C61-646E-46D9-BD94-36CA8F7B56E4}"/>
              </a:ext>
            </a:extLst>
          </p:cNvPr>
          <p:cNvSpPr/>
          <p:nvPr/>
        </p:nvSpPr>
        <p:spPr>
          <a:xfrm>
            <a:off x="1553119" y="3192886"/>
            <a:ext cx="1573569" cy="335261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23" name="îślïḓê">
            <a:extLst>
              <a:ext uri="{FF2B5EF4-FFF2-40B4-BE49-F238E27FC236}">
                <a16:creationId xmlns="" xmlns:a16="http://schemas.microsoft.com/office/drawing/2014/main" id="{0DBE6083-3732-4123-A34B-BE640373802E}"/>
              </a:ext>
            </a:extLst>
          </p:cNvPr>
          <p:cNvSpPr/>
          <p:nvPr/>
        </p:nvSpPr>
        <p:spPr>
          <a:xfrm>
            <a:off x="3844343" y="3217361"/>
            <a:ext cx="1573569" cy="335261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26" name="ïṩlíḓé">
            <a:extLst>
              <a:ext uri="{FF2B5EF4-FFF2-40B4-BE49-F238E27FC236}">
                <a16:creationId xmlns="" xmlns:a16="http://schemas.microsoft.com/office/drawing/2014/main" id="{05328AF9-8BE3-4EBF-A1DD-C2E305054B3E}"/>
              </a:ext>
            </a:extLst>
          </p:cNvPr>
          <p:cNvSpPr/>
          <p:nvPr/>
        </p:nvSpPr>
        <p:spPr>
          <a:xfrm>
            <a:off x="4229482" y="4048657"/>
            <a:ext cx="805054" cy="805061"/>
          </a:xfrm>
          <a:prstGeom prst="ellipse">
            <a:avLst/>
          </a:prstGeom>
          <a:solidFill>
            <a:srgbClr val="FE99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iṩlîḍé">
            <a:extLst>
              <a:ext uri="{FF2B5EF4-FFF2-40B4-BE49-F238E27FC236}">
                <a16:creationId xmlns="" xmlns:a16="http://schemas.microsoft.com/office/drawing/2014/main" id="{FB50AF88-FFA8-4278-B9D6-332C5EDD04E8}"/>
              </a:ext>
            </a:extLst>
          </p:cNvPr>
          <p:cNvSpPr/>
          <p:nvPr/>
        </p:nvSpPr>
        <p:spPr>
          <a:xfrm>
            <a:off x="4430640" y="4231580"/>
            <a:ext cx="402737" cy="439216"/>
          </a:xfrm>
          <a:custGeom>
            <a:avLst/>
            <a:gdLst>
              <a:gd name="T0" fmla="*/ 2518 w 2518"/>
              <a:gd name="T1" fmla="*/ 2650 h 2750"/>
              <a:gd name="T2" fmla="*/ 100 w 2518"/>
              <a:gd name="T3" fmla="*/ 2750 h 2750"/>
              <a:gd name="T4" fmla="*/ 0 w 2518"/>
              <a:gd name="T5" fmla="*/ 2207 h 2750"/>
              <a:gd name="T6" fmla="*/ 735 w 2518"/>
              <a:gd name="T7" fmla="*/ 1547 h 2750"/>
              <a:gd name="T8" fmla="*/ 871 w 2518"/>
              <a:gd name="T9" fmla="*/ 1596 h 2750"/>
              <a:gd name="T10" fmla="*/ 1098 w 2518"/>
              <a:gd name="T11" fmla="*/ 1922 h 2750"/>
              <a:gd name="T12" fmla="*/ 1069 w 2518"/>
              <a:gd name="T13" fmla="*/ 1733 h 2750"/>
              <a:gd name="T14" fmla="*/ 1366 w 2518"/>
              <a:gd name="T15" fmla="*/ 1688 h 2750"/>
              <a:gd name="T16" fmla="*/ 1459 w 2518"/>
              <a:gd name="T17" fmla="*/ 1826 h 2750"/>
              <a:gd name="T18" fmla="*/ 1453 w 2518"/>
              <a:gd name="T19" fmla="*/ 2031 h 2750"/>
              <a:gd name="T20" fmla="*/ 1705 w 2518"/>
              <a:gd name="T21" fmla="*/ 1543 h 2750"/>
              <a:gd name="T22" fmla="*/ 2221 w 2518"/>
              <a:gd name="T23" fmla="*/ 1765 h 2750"/>
              <a:gd name="T24" fmla="*/ 1774 w 2518"/>
              <a:gd name="T25" fmla="*/ 827 h 2750"/>
              <a:gd name="T26" fmla="*/ 1774 w 2518"/>
              <a:gd name="T27" fmla="*/ 827 h 2750"/>
              <a:gd name="T28" fmla="*/ 1752 w 2518"/>
              <a:gd name="T29" fmla="*/ 1190 h 2750"/>
              <a:gd name="T30" fmla="*/ 1453 w 2518"/>
              <a:gd name="T31" fmla="*/ 1525 h 2750"/>
              <a:gd name="T32" fmla="*/ 1065 w 2518"/>
              <a:gd name="T33" fmla="*/ 1525 h 2750"/>
              <a:gd name="T34" fmla="*/ 766 w 2518"/>
              <a:gd name="T35" fmla="*/ 1190 h 2750"/>
              <a:gd name="T36" fmla="*/ 582 w 2518"/>
              <a:gd name="T37" fmla="*/ 719 h 2750"/>
              <a:gd name="T38" fmla="*/ 632 w 2518"/>
              <a:gd name="T39" fmla="*/ 594 h 2750"/>
              <a:gd name="T40" fmla="*/ 633 w 2518"/>
              <a:gd name="T41" fmla="*/ 586 h 2750"/>
              <a:gd name="T42" fmla="*/ 874 w 2518"/>
              <a:gd name="T43" fmla="*/ 132 h 2750"/>
              <a:gd name="T44" fmla="*/ 1259 w 2518"/>
              <a:gd name="T45" fmla="*/ 0 h 2750"/>
              <a:gd name="T46" fmla="*/ 1292 w 2518"/>
              <a:gd name="T47" fmla="*/ 2 h 2750"/>
              <a:gd name="T48" fmla="*/ 1891 w 2518"/>
              <a:gd name="T49" fmla="*/ 669 h 2750"/>
              <a:gd name="T50" fmla="*/ 1959 w 2518"/>
              <a:gd name="T51" fmla="*/ 960 h 2750"/>
              <a:gd name="T52" fmla="*/ 1691 w 2518"/>
              <a:gd name="T53" fmla="*/ 720 h 2750"/>
              <a:gd name="T54" fmla="*/ 1526 w 2518"/>
              <a:gd name="T55" fmla="*/ 617 h 2750"/>
              <a:gd name="T56" fmla="*/ 1041 w 2518"/>
              <a:gd name="T57" fmla="*/ 482 h 2750"/>
              <a:gd name="T58" fmla="*/ 827 w 2518"/>
              <a:gd name="T59" fmla="*/ 674 h 2750"/>
              <a:gd name="T60" fmla="*/ 751 w 2518"/>
              <a:gd name="T61" fmla="*/ 826 h 2750"/>
              <a:gd name="T62" fmla="*/ 813 w 2518"/>
              <a:gd name="T63" fmla="*/ 996 h 2750"/>
              <a:gd name="T64" fmla="*/ 921 w 2518"/>
              <a:gd name="T65" fmla="*/ 1052 h 2750"/>
              <a:gd name="T66" fmla="*/ 1151 w 2518"/>
              <a:gd name="T67" fmla="*/ 1344 h 2750"/>
              <a:gd name="T68" fmla="*/ 1439 w 2518"/>
              <a:gd name="T69" fmla="*/ 1304 h 2750"/>
              <a:gd name="T70" fmla="*/ 1705 w 2518"/>
              <a:gd name="T71" fmla="*/ 996 h 2750"/>
              <a:gd name="T72" fmla="*/ 1774 w 2518"/>
              <a:gd name="T73" fmla="*/ 827 h 2750"/>
              <a:gd name="T74" fmla="*/ 1692 w 2518"/>
              <a:gd name="T75" fmla="*/ 720 h 2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18" h="2750">
                <a:moveTo>
                  <a:pt x="2518" y="2207"/>
                </a:moveTo>
                <a:lnTo>
                  <a:pt x="2518" y="2650"/>
                </a:lnTo>
                <a:cubicBezTo>
                  <a:pt x="2518" y="2705"/>
                  <a:pt x="2473" y="2750"/>
                  <a:pt x="2418" y="2750"/>
                </a:cubicBezTo>
                <a:lnTo>
                  <a:pt x="100" y="2750"/>
                </a:lnTo>
                <a:cubicBezTo>
                  <a:pt x="45" y="2750"/>
                  <a:pt x="0" y="2705"/>
                  <a:pt x="0" y="2650"/>
                </a:cubicBezTo>
                <a:lnTo>
                  <a:pt x="0" y="2207"/>
                </a:lnTo>
                <a:cubicBezTo>
                  <a:pt x="0" y="2012"/>
                  <a:pt x="117" y="1839"/>
                  <a:pt x="297" y="1765"/>
                </a:cubicBezTo>
                <a:lnTo>
                  <a:pt x="735" y="1547"/>
                </a:lnTo>
                <a:cubicBezTo>
                  <a:pt x="760" y="1535"/>
                  <a:pt x="788" y="1534"/>
                  <a:pt x="813" y="1543"/>
                </a:cubicBezTo>
                <a:cubicBezTo>
                  <a:pt x="839" y="1552"/>
                  <a:pt x="860" y="1571"/>
                  <a:pt x="871" y="1596"/>
                </a:cubicBezTo>
                <a:lnTo>
                  <a:pt x="1066" y="2031"/>
                </a:lnTo>
                <a:lnTo>
                  <a:pt x="1098" y="1922"/>
                </a:lnTo>
                <a:lnTo>
                  <a:pt x="1059" y="1826"/>
                </a:lnTo>
                <a:cubicBezTo>
                  <a:pt x="1047" y="1795"/>
                  <a:pt x="1050" y="1760"/>
                  <a:pt x="1069" y="1733"/>
                </a:cubicBezTo>
                <a:cubicBezTo>
                  <a:pt x="1087" y="1705"/>
                  <a:pt x="1118" y="1688"/>
                  <a:pt x="1152" y="1688"/>
                </a:cubicBezTo>
                <a:lnTo>
                  <a:pt x="1366" y="1688"/>
                </a:lnTo>
                <a:cubicBezTo>
                  <a:pt x="1400" y="1688"/>
                  <a:pt x="1431" y="1705"/>
                  <a:pt x="1449" y="1733"/>
                </a:cubicBezTo>
                <a:cubicBezTo>
                  <a:pt x="1468" y="1760"/>
                  <a:pt x="1472" y="1795"/>
                  <a:pt x="1459" y="1826"/>
                </a:cubicBezTo>
                <a:lnTo>
                  <a:pt x="1420" y="1922"/>
                </a:lnTo>
                <a:lnTo>
                  <a:pt x="1453" y="2031"/>
                </a:lnTo>
                <a:lnTo>
                  <a:pt x="1647" y="1596"/>
                </a:lnTo>
                <a:cubicBezTo>
                  <a:pt x="1658" y="1571"/>
                  <a:pt x="1679" y="1552"/>
                  <a:pt x="1705" y="1543"/>
                </a:cubicBezTo>
                <a:cubicBezTo>
                  <a:pt x="1730" y="1534"/>
                  <a:pt x="1759" y="1535"/>
                  <a:pt x="1783" y="1547"/>
                </a:cubicBezTo>
                <a:lnTo>
                  <a:pt x="2221" y="1765"/>
                </a:lnTo>
                <a:cubicBezTo>
                  <a:pt x="2402" y="1839"/>
                  <a:pt x="2518" y="2012"/>
                  <a:pt x="2518" y="2207"/>
                </a:cubicBezTo>
                <a:close/>
                <a:moveTo>
                  <a:pt x="1774" y="827"/>
                </a:moveTo>
                <a:cubicBezTo>
                  <a:pt x="1774" y="827"/>
                  <a:pt x="1771" y="827"/>
                  <a:pt x="1774" y="827"/>
                </a:cubicBezTo>
                <a:lnTo>
                  <a:pt x="1774" y="827"/>
                </a:lnTo>
                <a:close/>
                <a:moveTo>
                  <a:pt x="1959" y="960"/>
                </a:moveTo>
                <a:cubicBezTo>
                  <a:pt x="1915" y="1126"/>
                  <a:pt x="1817" y="1176"/>
                  <a:pt x="1752" y="1190"/>
                </a:cubicBezTo>
                <a:cubicBezTo>
                  <a:pt x="1715" y="1262"/>
                  <a:pt x="1646" y="1385"/>
                  <a:pt x="1576" y="1450"/>
                </a:cubicBezTo>
                <a:cubicBezTo>
                  <a:pt x="1544" y="1481"/>
                  <a:pt x="1502" y="1506"/>
                  <a:pt x="1453" y="1525"/>
                </a:cubicBezTo>
                <a:cubicBezTo>
                  <a:pt x="1391" y="1550"/>
                  <a:pt x="1326" y="1562"/>
                  <a:pt x="1259" y="1562"/>
                </a:cubicBezTo>
                <a:cubicBezTo>
                  <a:pt x="1192" y="1562"/>
                  <a:pt x="1127" y="1550"/>
                  <a:pt x="1065" y="1525"/>
                </a:cubicBezTo>
                <a:cubicBezTo>
                  <a:pt x="1016" y="1506"/>
                  <a:pt x="974" y="1481"/>
                  <a:pt x="942" y="1450"/>
                </a:cubicBezTo>
                <a:cubicBezTo>
                  <a:pt x="872" y="1385"/>
                  <a:pt x="803" y="1262"/>
                  <a:pt x="766" y="1190"/>
                </a:cubicBezTo>
                <a:cubicBezTo>
                  <a:pt x="701" y="1176"/>
                  <a:pt x="603" y="1126"/>
                  <a:pt x="560" y="960"/>
                </a:cubicBezTo>
                <a:cubicBezTo>
                  <a:pt x="534" y="862"/>
                  <a:pt x="541" y="781"/>
                  <a:pt x="582" y="719"/>
                </a:cubicBezTo>
                <a:cubicBezTo>
                  <a:pt x="595" y="698"/>
                  <a:pt x="611" y="681"/>
                  <a:pt x="627" y="669"/>
                </a:cubicBezTo>
                <a:cubicBezTo>
                  <a:pt x="627" y="648"/>
                  <a:pt x="629" y="622"/>
                  <a:pt x="632" y="594"/>
                </a:cubicBezTo>
                <a:cubicBezTo>
                  <a:pt x="632" y="593"/>
                  <a:pt x="632" y="592"/>
                  <a:pt x="632" y="591"/>
                </a:cubicBezTo>
                <a:cubicBezTo>
                  <a:pt x="633" y="589"/>
                  <a:pt x="633" y="588"/>
                  <a:pt x="633" y="586"/>
                </a:cubicBezTo>
                <a:cubicBezTo>
                  <a:pt x="646" y="480"/>
                  <a:pt x="683" y="337"/>
                  <a:pt x="783" y="219"/>
                </a:cubicBezTo>
                <a:cubicBezTo>
                  <a:pt x="811" y="185"/>
                  <a:pt x="842" y="156"/>
                  <a:pt x="874" y="132"/>
                </a:cubicBezTo>
                <a:cubicBezTo>
                  <a:pt x="965" y="54"/>
                  <a:pt x="1085" y="0"/>
                  <a:pt x="1241" y="0"/>
                </a:cubicBezTo>
                <a:cubicBezTo>
                  <a:pt x="1247" y="0"/>
                  <a:pt x="1253" y="0"/>
                  <a:pt x="1259" y="0"/>
                </a:cubicBezTo>
                <a:lnTo>
                  <a:pt x="1259" y="0"/>
                </a:lnTo>
                <a:cubicBezTo>
                  <a:pt x="1261" y="0"/>
                  <a:pt x="1273" y="0"/>
                  <a:pt x="1292" y="2"/>
                </a:cubicBezTo>
                <a:cubicBezTo>
                  <a:pt x="1693" y="28"/>
                  <a:pt x="1843" y="326"/>
                  <a:pt x="1867" y="486"/>
                </a:cubicBezTo>
                <a:cubicBezTo>
                  <a:pt x="1884" y="558"/>
                  <a:pt x="1890" y="623"/>
                  <a:pt x="1891" y="669"/>
                </a:cubicBezTo>
                <a:cubicBezTo>
                  <a:pt x="1907" y="681"/>
                  <a:pt x="1923" y="698"/>
                  <a:pt x="1937" y="719"/>
                </a:cubicBezTo>
                <a:cubicBezTo>
                  <a:pt x="1977" y="781"/>
                  <a:pt x="1984" y="862"/>
                  <a:pt x="1959" y="960"/>
                </a:cubicBezTo>
                <a:close/>
                <a:moveTo>
                  <a:pt x="1692" y="720"/>
                </a:moveTo>
                <a:lnTo>
                  <a:pt x="1691" y="720"/>
                </a:lnTo>
                <a:cubicBezTo>
                  <a:pt x="1691" y="719"/>
                  <a:pt x="1694" y="674"/>
                  <a:pt x="1687" y="611"/>
                </a:cubicBezTo>
                <a:cubicBezTo>
                  <a:pt x="1642" y="615"/>
                  <a:pt x="1586" y="617"/>
                  <a:pt x="1526" y="617"/>
                </a:cubicBezTo>
                <a:cubicBezTo>
                  <a:pt x="1377" y="617"/>
                  <a:pt x="1268" y="601"/>
                  <a:pt x="1193" y="568"/>
                </a:cubicBezTo>
                <a:cubicBezTo>
                  <a:pt x="1131" y="540"/>
                  <a:pt x="1081" y="510"/>
                  <a:pt x="1041" y="482"/>
                </a:cubicBezTo>
                <a:cubicBezTo>
                  <a:pt x="1027" y="508"/>
                  <a:pt x="1009" y="534"/>
                  <a:pt x="988" y="557"/>
                </a:cubicBezTo>
                <a:cubicBezTo>
                  <a:pt x="934" y="615"/>
                  <a:pt x="873" y="652"/>
                  <a:pt x="827" y="674"/>
                </a:cubicBezTo>
                <a:cubicBezTo>
                  <a:pt x="826" y="702"/>
                  <a:pt x="827" y="720"/>
                  <a:pt x="827" y="720"/>
                </a:cubicBezTo>
                <a:cubicBezTo>
                  <a:pt x="832" y="770"/>
                  <a:pt x="799" y="815"/>
                  <a:pt x="751" y="826"/>
                </a:cubicBezTo>
                <a:cubicBezTo>
                  <a:pt x="746" y="829"/>
                  <a:pt x="738" y="854"/>
                  <a:pt x="753" y="909"/>
                </a:cubicBezTo>
                <a:cubicBezTo>
                  <a:pt x="767" y="962"/>
                  <a:pt x="789" y="994"/>
                  <a:pt x="813" y="996"/>
                </a:cubicBezTo>
                <a:cubicBezTo>
                  <a:pt x="822" y="993"/>
                  <a:pt x="831" y="992"/>
                  <a:pt x="839" y="992"/>
                </a:cubicBezTo>
                <a:cubicBezTo>
                  <a:pt x="875" y="992"/>
                  <a:pt x="904" y="1016"/>
                  <a:pt x="921" y="1052"/>
                </a:cubicBezTo>
                <a:cubicBezTo>
                  <a:pt x="955" y="1124"/>
                  <a:pt x="1027" y="1256"/>
                  <a:pt x="1079" y="1304"/>
                </a:cubicBezTo>
                <a:cubicBezTo>
                  <a:pt x="1094" y="1319"/>
                  <a:pt x="1120" y="1333"/>
                  <a:pt x="1151" y="1344"/>
                </a:cubicBezTo>
                <a:cubicBezTo>
                  <a:pt x="1221" y="1368"/>
                  <a:pt x="1297" y="1368"/>
                  <a:pt x="1367" y="1344"/>
                </a:cubicBezTo>
                <a:cubicBezTo>
                  <a:pt x="1398" y="1333"/>
                  <a:pt x="1424" y="1319"/>
                  <a:pt x="1439" y="1304"/>
                </a:cubicBezTo>
                <a:cubicBezTo>
                  <a:pt x="1491" y="1256"/>
                  <a:pt x="1564" y="1124"/>
                  <a:pt x="1597" y="1052"/>
                </a:cubicBezTo>
                <a:cubicBezTo>
                  <a:pt x="1618" y="1007"/>
                  <a:pt x="1658" y="982"/>
                  <a:pt x="1705" y="996"/>
                </a:cubicBezTo>
                <a:cubicBezTo>
                  <a:pt x="1729" y="994"/>
                  <a:pt x="1751" y="962"/>
                  <a:pt x="1765" y="909"/>
                </a:cubicBezTo>
                <a:cubicBezTo>
                  <a:pt x="1778" y="860"/>
                  <a:pt x="1774" y="840"/>
                  <a:pt x="1774" y="827"/>
                </a:cubicBezTo>
                <a:cubicBezTo>
                  <a:pt x="1774" y="824"/>
                  <a:pt x="1774" y="825"/>
                  <a:pt x="1774" y="826"/>
                </a:cubicBezTo>
                <a:cubicBezTo>
                  <a:pt x="1783" y="773"/>
                  <a:pt x="1745" y="725"/>
                  <a:pt x="1692" y="7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" name="íṡḷïḓe">
            <a:extLst>
              <a:ext uri="{FF2B5EF4-FFF2-40B4-BE49-F238E27FC236}">
                <a16:creationId xmlns="" xmlns:a16="http://schemas.microsoft.com/office/drawing/2014/main" id="{76D501DE-80C3-4D23-BA68-407CF5321795}"/>
              </a:ext>
            </a:extLst>
          </p:cNvPr>
          <p:cNvSpPr/>
          <p:nvPr/>
        </p:nvSpPr>
        <p:spPr>
          <a:xfrm>
            <a:off x="1937377" y="4036795"/>
            <a:ext cx="805054" cy="805061"/>
          </a:xfrm>
          <a:prstGeom prst="ellipse">
            <a:avLst/>
          </a:prstGeom>
          <a:solidFill>
            <a:srgbClr val="4E758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ïşľïḑé">
            <a:extLst>
              <a:ext uri="{FF2B5EF4-FFF2-40B4-BE49-F238E27FC236}">
                <a16:creationId xmlns="" xmlns:a16="http://schemas.microsoft.com/office/drawing/2014/main" id="{C508483E-C51C-4258-8125-12C0E464CF69}"/>
              </a:ext>
            </a:extLst>
          </p:cNvPr>
          <p:cNvSpPr/>
          <p:nvPr/>
        </p:nvSpPr>
        <p:spPr>
          <a:xfrm>
            <a:off x="2120296" y="4220141"/>
            <a:ext cx="439215" cy="438370"/>
          </a:xfrm>
          <a:custGeom>
            <a:avLst/>
            <a:gdLst>
              <a:gd name="T0" fmla="*/ 325 w 333"/>
              <a:gd name="T1" fmla="*/ 136 h 333"/>
              <a:gd name="T2" fmla="*/ 295 w 333"/>
              <a:gd name="T3" fmla="*/ 132 h 333"/>
              <a:gd name="T4" fmla="*/ 282 w 333"/>
              <a:gd name="T5" fmla="*/ 100 h 333"/>
              <a:gd name="T6" fmla="*/ 301 w 333"/>
              <a:gd name="T7" fmla="*/ 77 h 333"/>
              <a:gd name="T8" fmla="*/ 300 w 333"/>
              <a:gd name="T9" fmla="*/ 64 h 333"/>
              <a:gd name="T10" fmla="*/ 269 w 333"/>
              <a:gd name="T11" fmla="*/ 33 h 333"/>
              <a:gd name="T12" fmla="*/ 257 w 333"/>
              <a:gd name="T13" fmla="*/ 33 h 333"/>
              <a:gd name="T14" fmla="*/ 233 w 333"/>
              <a:gd name="T15" fmla="*/ 51 h 333"/>
              <a:gd name="T16" fmla="*/ 201 w 333"/>
              <a:gd name="T17" fmla="*/ 38 h 333"/>
              <a:gd name="T18" fmla="*/ 198 w 333"/>
              <a:gd name="T19" fmla="*/ 8 h 333"/>
              <a:gd name="T20" fmla="*/ 188 w 333"/>
              <a:gd name="T21" fmla="*/ 0 h 333"/>
              <a:gd name="T22" fmla="*/ 145 w 333"/>
              <a:gd name="T23" fmla="*/ 0 h 333"/>
              <a:gd name="T24" fmla="*/ 136 w 333"/>
              <a:gd name="T25" fmla="*/ 8 h 333"/>
              <a:gd name="T26" fmla="*/ 132 w 333"/>
              <a:gd name="T27" fmla="*/ 38 h 333"/>
              <a:gd name="T28" fmla="*/ 100 w 333"/>
              <a:gd name="T29" fmla="*/ 51 h 333"/>
              <a:gd name="T30" fmla="*/ 77 w 333"/>
              <a:gd name="T31" fmla="*/ 33 h 333"/>
              <a:gd name="T32" fmla="*/ 64 w 333"/>
              <a:gd name="T33" fmla="*/ 33 h 333"/>
              <a:gd name="T34" fmla="*/ 33 w 333"/>
              <a:gd name="T35" fmla="*/ 64 h 333"/>
              <a:gd name="T36" fmla="*/ 33 w 333"/>
              <a:gd name="T37" fmla="*/ 77 h 333"/>
              <a:gd name="T38" fmla="*/ 51 w 333"/>
              <a:gd name="T39" fmla="*/ 100 h 333"/>
              <a:gd name="T40" fmla="*/ 38 w 333"/>
              <a:gd name="T41" fmla="*/ 132 h 333"/>
              <a:gd name="T42" fmla="*/ 8 w 333"/>
              <a:gd name="T43" fmla="*/ 136 h 333"/>
              <a:gd name="T44" fmla="*/ 0 w 333"/>
              <a:gd name="T45" fmla="*/ 145 h 333"/>
              <a:gd name="T46" fmla="*/ 0 w 333"/>
              <a:gd name="T47" fmla="*/ 188 h 333"/>
              <a:gd name="T48" fmla="*/ 8 w 333"/>
              <a:gd name="T49" fmla="*/ 198 h 333"/>
              <a:gd name="T50" fmla="*/ 38 w 333"/>
              <a:gd name="T51" fmla="*/ 201 h 333"/>
              <a:gd name="T52" fmla="*/ 51 w 333"/>
              <a:gd name="T53" fmla="*/ 233 h 333"/>
              <a:gd name="T54" fmla="*/ 33 w 333"/>
              <a:gd name="T55" fmla="*/ 257 h 333"/>
              <a:gd name="T56" fmla="*/ 34 w 333"/>
              <a:gd name="T57" fmla="*/ 269 h 333"/>
              <a:gd name="T58" fmla="*/ 64 w 333"/>
              <a:gd name="T59" fmla="*/ 300 h 333"/>
              <a:gd name="T60" fmla="*/ 77 w 333"/>
              <a:gd name="T61" fmla="*/ 301 h 333"/>
              <a:gd name="T62" fmla="*/ 100 w 333"/>
              <a:gd name="T63" fmla="*/ 282 h 333"/>
              <a:gd name="T64" fmla="*/ 132 w 333"/>
              <a:gd name="T65" fmla="*/ 295 h 333"/>
              <a:gd name="T66" fmla="*/ 136 w 333"/>
              <a:gd name="T67" fmla="*/ 325 h 333"/>
              <a:gd name="T68" fmla="*/ 145 w 333"/>
              <a:gd name="T69" fmla="*/ 333 h 333"/>
              <a:gd name="T70" fmla="*/ 188 w 333"/>
              <a:gd name="T71" fmla="*/ 333 h 333"/>
              <a:gd name="T72" fmla="*/ 198 w 333"/>
              <a:gd name="T73" fmla="*/ 325 h 333"/>
              <a:gd name="T74" fmla="*/ 201 w 333"/>
              <a:gd name="T75" fmla="*/ 295 h 333"/>
              <a:gd name="T76" fmla="*/ 233 w 333"/>
              <a:gd name="T77" fmla="*/ 282 h 333"/>
              <a:gd name="T78" fmla="*/ 257 w 333"/>
              <a:gd name="T79" fmla="*/ 301 h 333"/>
              <a:gd name="T80" fmla="*/ 269 w 333"/>
              <a:gd name="T81" fmla="*/ 300 h 333"/>
              <a:gd name="T82" fmla="*/ 300 w 333"/>
              <a:gd name="T83" fmla="*/ 269 h 333"/>
              <a:gd name="T84" fmla="*/ 301 w 333"/>
              <a:gd name="T85" fmla="*/ 257 h 333"/>
              <a:gd name="T86" fmla="*/ 282 w 333"/>
              <a:gd name="T87" fmla="*/ 233 h 333"/>
              <a:gd name="T88" fmla="*/ 295 w 333"/>
              <a:gd name="T89" fmla="*/ 201 h 333"/>
              <a:gd name="T90" fmla="*/ 325 w 333"/>
              <a:gd name="T91" fmla="*/ 198 h 333"/>
              <a:gd name="T92" fmla="*/ 333 w 333"/>
              <a:gd name="T93" fmla="*/ 188 h 333"/>
              <a:gd name="T94" fmla="*/ 333 w 333"/>
              <a:gd name="T95" fmla="*/ 145 h 333"/>
              <a:gd name="T96" fmla="*/ 325 w 333"/>
              <a:gd name="T97" fmla="*/ 136 h 333"/>
              <a:gd name="T98" fmla="*/ 167 w 333"/>
              <a:gd name="T99" fmla="*/ 250 h 333"/>
              <a:gd name="T100" fmla="*/ 83 w 333"/>
              <a:gd name="T101" fmla="*/ 167 h 333"/>
              <a:gd name="T102" fmla="*/ 167 w 333"/>
              <a:gd name="T103" fmla="*/ 83 h 333"/>
              <a:gd name="T104" fmla="*/ 250 w 333"/>
              <a:gd name="T105" fmla="*/ 167 h 333"/>
              <a:gd name="T106" fmla="*/ 167 w 333"/>
              <a:gd name="T107" fmla="*/ 25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33" h="333">
                <a:moveTo>
                  <a:pt x="325" y="136"/>
                </a:moveTo>
                <a:lnTo>
                  <a:pt x="295" y="132"/>
                </a:lnTo>
                <a:cubicBezTo>
                  <a:pt x="292" y="121"/>
                  <a:pt x="288" y="110"/>
                  <a:pt x="282" y="100"/>
                </a:cubicBezTo>
                <a:lnTo>
                  <a:pt x="301" y="77"/>
                </a:lnTo>
                <a:cubicBezTo>
                  <a:pt x="303" y="73"/>
                  <a:pt x="303" y="67"/>
                  <a:pt x="300" y="64"/>
                </a:cubicBezTo>
                <a:lnTo>
                  <a:pt x="269" y="33"/>
                </a:lnTo>
                <a:cubicBezTo>
                  <a:pt x="266" y="30"/>
                  <a:pt x="260" y="30"/>
                  <a:pt x="257" y="33"/>
                </a:cubicBezTo>
                <a:lnTo>
                  <a:pt x="233" y="51"/>
                </a:lnTo>
                <a:cubicBezTo>
                  <a:pt x="223" y="45"/>
                  <a:pt x="213" y="41"/>
                  <a:pt x="201" y="38"/>
                </a:cubicBezTo>
                <a:lnTo>
                  <a:pt x="198" y="8"/>
                </a:lnTo>
                <a:cubicBezTo>
                  <a:pt x="197" y="4"/>
                  <a:pt x="193" y="0"/>
                  <a:pt x="188" y="0"/>
                </a:cubicBezTo>
                <a:lnTo>
                  <a:pt x="145" y="0"/>
                </a:lnTo>
                <a:cubicBezTo>
                  <a:pt x="140" y="0"/>
                  <a:pt x="136" y="4"/>
                  <a:pt x="136" y="8"/>
                </a:cubicBezTo>
                <a:lnTo>
                  <a:pt x="132" y="38"/>
                </a:lnTo>
                <a:cubicBezTo>
                  <a:pt x="121" y="41"/>
                  <a:pt x="110" y="46"/>
                  <a:pt x="100" y="51"/>
                </a:cubicBezTo>
                <a:lnTo>
                  <a:pt x="77" y="33"/>
                </a:lnTo>
                <a:cubicBezTo>
                  <a:pt x="73" y="30"/>
                  <a:pt x="67" y="30"/>
                  <a:pt x="64" y="33"/>
                </a:cubicBezTo>
                <a:lnTo>
                  <a:pt x="33" y="64"/>
                </a:lnTo>
                <a:cubicBezTo>
                  <a:pt x="30" y="67"/>
                  <a:pt x="30" y="73"/>
                  <a:pt x="33" y="77"/>
                </a:cubicBezTo>
                <a:lnTo>
                  <a:pt x="51" y="100"/>
                </a:lnTo>
                <a:cubicBezTo>
                  <a:pt x="45" y="110"/>
                  <a:pt x="41" y="121"/>
                  <a:pt x="38" y="132"/>
                </a:cubicBezTo>
                <a:lnTo>
                  <a:pt x="8" y="136"/>
                </a:lnTo>
                <a:cubicBezTo>
                  <a:pt x="4" y="136"/>
                  <a:pt x="0" y="140"/>
                  <a:pt x="0" y="145"/>
                </a:cubicBezTo>
                <a:lnTo>
                  <a:pt x="0" y="188"/>
                </a:lnTo>
                <a:cubicBezTo>
                  <a:pt x="0" y="193"/>
                  <a:pt x="4" y="197"/>
                  <a:pt x="8" y="198"/>
                </a:cubicBezTo>
                <a:lnTo>
                  <a:pt x="38" y="201"/>
                </a:lnTo>
                <a:cubicBezTo>
                  <a:pt x="41" y="213"/>
                  <a:pt x="46" y="223"/>
                  <a:pt x="51" y="233"/>
                </a:cubicBezTo>
                <a:lnTo>
                  <a:pt x="33" y="257"/>
                </a:lnTo>
                <a:cubicBezTo>
                  <a:pt x="30" y="260"/>
                  <a:pt x="30" y="266"/>
                  <a:pt x="34" y="269"/>
                </a:cubicBezTo>
                <a:lnTo>
                  <a:pt x="64" y="300"/>
                </a:lnTo>
                <a:cubicBezTo>
                  <a:pt x="67" y="303"/>
                  <a:pt x="73" y="303"/>
                  <a:pt x="77" y="301"/>
                </a:cubicBezTo>
                <a:lnTo>
                  <a:pt x="100" y="282"/>
                </a:lnTo>
                <a:cubicBezTo>
                  <a:pt x="110" y="288"/>
                  <a:pt x="121" y="292"/>
                  <a:pt x="132" y="295"/>
                </a:cubicBezTo>
                <a:lnTo>
                  <a:pt x="136" y="325"/>
                </a:lnTo>
                <a:cubicBezTo>
                  <a:pt x="136" y="330"/>
                  <a:pt x="140" y="333"/>
                  <a:pt x="145" y="333"/>
                </a:cubicBezTo>
                <a:lnTo>
                  <a:pt x="188" y="333"/>
                </a:lnTo>
                <a:cubicBezTo>
                  <a:pt x="193" y="333"/>
                  <a:pt x="197" y="330"/>
                  <a:pt x="198" y="325"/>
                </a:cubicBezTo>
                <a:lnTo>
                  <a:pt x="201" y="295"/>
                </a:lnTo>
                <a:cubicBezTo>
                  <a:pt x="213" y="292"/>
                  <a:pt x="223" y="288"/>
                  <a:pt x="233" y="282"/>
                </a:cubicBezTo>
                <a:lnTo>
                  <a:pt x="257" y="301"/>
                </a:lnTo>
                <a:cubicBezTo>
                  <a:pt x="260" y="303"/>
                  <a:pt x="266" y="303"/>
                  <a:pt x="269" y="300"/>
                </a:cubicBezTo>
                <a:lnTo>
                  <a:pt x="300" y="269"/>
                </a:lnTo>
                <a:cubicBezTo>
                  <a:pt x="303" y="266"/>
                  <a:pt x="303" y="260"/>
                  <a:pt x="301" y="257"/>
                </a:cubicBezTo>
                <a:lnTo>
                  <a:pt x="282" y="233"/>
                </a:lnTo>
                <a:cubicBezTo>
                  <a:pt x="288" y="223"/>
                  <a:pt x="292" y="213"/>
                  <a:pt x="295" y="201"/>
                </a:cubicBezTo>
                <a:lnTo>
                  <a:pt x="325" y="198"/>
                </a:lnTo>
                <a:cubicBezTo>
                  <a:pt x="330" y="197"/>
                  <a:pt x="333" y="193"/>
                  <a:pt x="333" y="188"/>
                </a:cubicBezTo>
                <a:lnTo>
                  <a:pt x="333" y="145"/>
                </a:lnTo>
                <a:cubicBezTo>
                  <a:pt x="333" y="140"/>
                  <a:pt x="330" y="136"/>
                  <a:pt x="325" y="136"/>
                </a:cubicBezTo>
                <a:close/>
                <a:moveTo>
                  <a:pt x="167" y="250"/>
                </a:moveTo>
                <a:cubicBezTo>
                  <a:pt x="121" y="250"/>
                  <a:pt x="83" y="213"/>
                  <a:pt x="83" y="167"/>
                </a:cubicBezTo>
                <a:cubicBezTo>
                  <a:pt x="83" y="121"/>
                  <a:pt x="121" y="83"/>
                  <a:pt x="167" y="83"/>
                </a:cubicBezTo>
                <a:cubicBezTo>
                  <a:pt x="213" y="83"/>
                  <a:pt x="250" y="121"/>
                  <a:pt x="250" y="167"/>
                </a:cubicBezTo>
                <a:cubicBezTo>
                  <a:pt x="250" y="213"/>
                  <a:pt x="213" y="250"/>
                  <a:pt x="167" y="2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0" name="îślïḓê">
            <a:extLst>
              <a:ext uri="{FF2B5EF4-FFF2-40B4-BE49-F238E27FC236}">
                <a16:creationId xmlns="" xmlns:a16="http://schemas.microsoft.com/office/drawing/2014/main" id="{BDE4C012-39EC-4BFD-9B0C-3DD1496C2328}"/>
              </a:ext>
            </a:extLst>
          </p:cNvPr>
          <p:cNvSpPr/>
          <p:nvPr/>
        </p:nvSpPr>
        <p:spPr>
          <a:xfrm>
            <a:off x="1553119" y="5061462"/>
            <a:ext cx="1573569" cy="335261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31" name="îślïḓê">
            <a:extLst>
              <a:ext uri="{FF2B5EF4-FFF2-40B4-BE49-F238E27FC236}">
                <a16:creationId xmlns="" xmlns:a16="http://schemas.microsoft.com/office/drawing/2014/main" id="{2AE9C4E2-F518-4C4B-A738-DA77E0CC8FDA}"/>
              </a:ext>
            </a:extLst>
          </p:cNvPr>
          <p:cNvSpPr/>
          <p:nvPr/>
        </p:nvSpPr>
        <p:spPr>
          <a:xfrm>
            <a:off x="3844343" y="5085937"/>
            <a:ext cx="1573569" cy="335261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87962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2" grpId="0"/>
      <p:bldP spid="23" grpId="0"/>
      <p:bldP spid="26" grpId="0" animBg="1"/>
      <p:bldP spid="27" grpId="0" animBg="1"/>
      <p:bldP spid="28" grpId="0" animBg="1"/>
      <p:bldP spid="29" grpId="0" animBg="1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378E129-25B6-48B6-BBB1-5C476B2E0776}"/>
              </a:ext>
            </a:extLst>
          </p:cNvPr>
          <p:cNvSpPr/>
          <p:nvPr/>
        </p:nvSpPr>
        <p:spPr>
          <a:xfrm>
            <a:off x="497712" y="451412"/>
            <a:ext cx="2349660" cy="6134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ED857A0B-BC9B-40CC-ACAE-DF9491157033}"/>
              </a:ext>
            </a:extLst>
          </p:cNvPr>
          <p:cNvSpPr/>
          <p:nvPr/>
        </p:nvSpPr>
        <p:spPr>
          <a:xfrm>
            <a:off x="686296" y="578734"/>
            <a:ext cx="381965" cy="38196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42545C5-B2AD-442C-A826-90BA8A6256B0}"/>
              </a:ext>
            </a:extLst>
          </p:cNvPr>
          <p:cNvSpPr txBox="1"/>
          <p:nvPr/>
        </p:nvSpPr>
        <p:spPr>
          <a:xfrm>
            <a:off x="1212944" y="538883"/>
            <a:ext cx="148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添加标题</a:t>
            </a:r>
          </a:p>
        </p:txBody>
      </p:sp>
      <p:sp>
        <p:nvSpPr>
          <p:cNvPr id="5" name="iş1íḍe">
            <a:extLst>
              <a:ext uri="{FF2B5EF4-FFF2-40B4-BE49-F238E27FC236}">
                <a16:creationId xmlns="" xmlns:a16="http://schemas.microsoft.com/office/drawing/2014/main" id="{5E36CA84-7AA7-46A2-8EDF-A8974B3696FB}"/>
              </a:ext>
            </a:extLst>
          </p:cNvPr>
          <p:cNvSpPr/>
          <p:nvPr/>
        </p:nvSpPr>
        <p:spPr>
          <a:xfrm>
            <a:off x="1068261" y="3315197"/>
            <a:ext cx="1602619" cy="1371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î$ľïḑé">
            <a:extLst>
              <a:ext uri="{FF2B5EF4-FFF2-40B4-BE49-F238E27FC236}">
                <a16:creationId xmlns="" xmlns:a16="http://schemas.microsoft.com/office/drawing/2014/main" id="{F6A4D019-41EE-45D4-B3A8-B3E2D3BBCF01}"/>
              </a:ext>
            </a:extLst>
          </p:cNvPr>
          <p:cNvSpPr/>
          <p:nvPr/>
        </p:nvSpPr>
        <p:spPr>
          <a:xfrm>
            <a:off x="3200111" y="3315197"/>
            <a:ext cx="1602619" cy="1371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iŝḻiďe">
            <a:extLst>
              <a:ext uri="{FF2B5EF4-FFF2-40B4-BE49-F238E27FC236}">
                <a16:creationId xmlns="" xmlns:a16="http://schemas.microsoft.com/office/drawing/2014/main" id="{611DE5CC-E52D-4929-9AEF-8C2457951930}"/>
              </a:ext>
            </a:extLst>
          </p:cNvPr>
          <p:cNvSpPr/>
          <p:nvPr/>
        </p:nvSpPr>
        <p:spPr>
          <a:xfrm>
            <a:off x="5216638" y="2966720"/>
            <a:ext cx="1809551" cy="19700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íŝ1iḑé">
            <a:extLst>
              <a:ext uri="{FF2B5EF4-FFF2-40B4-BE49-F238E27FC236}">
                <a16:creationId xmlns="" xmlns:a16="http://schemas.microsoft.com/office/drawing/2014/main" id="{736822BB-DE84-4701-98A3-9949E433F0E1}"/>
              </a:ext>
            </a:extLst>
          </p:cNvPr>
          <p:cNvSpPr/>
          <p:nvPr/>
        </p:nvSpPr>
        <p:spPr>
          <a:xfrm>
            <a:off x="7510055" y="3336061"/>
            <a:ext cx="1602619" cy="1371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ïşḻïḍé">
            <a:extLst>
              <a:ext uri="{FF2B5EF4-FFF2-40B4-BE49-F238E27FC236}">
                <a16:creationId xmlns="" xmlns:a16="http://schemas.microsoft.com/office/drawing/2014/main" id="{9A2CD791-932C-4F9D-8C9B-9CD97473F870}"/>
              </a:ext>
            </a:extLst>
          </p:cNvPr>
          <p:cNvSpPr/>
          <p:nvPr/>
        </p:nvSpPr>
        <p:spPr>
          <a:xfrm>
            <a:off x="9535762" y="3320311"/>
            <a:ext cx="1602619" cy="1371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íṥļïḋê">
            <a:extLst>
              <a:ext uri="{FF2B5EF4-FFF2-40B4-BE49-F238E27FC236}">
                <a16:creationId xmlns="" xmlns:a16="http://schemas.microsoft.com/office/drawing/2014/main" id="{DF3029CE-54F2-4E71-9E9A-9F191EF9E35F}"/>
              </a:ext>
            </a:extLst>
          </p:cNvPr>
          <p:cNvSpPr/>
          <p:nvPr/>
        </p:nvSpPr>
        <p:spPr>
          <a:xfrm>
            <a:off x="1554858" y="3714365"/>
            <a:ext cx="629424" cy="615241"/>
          </a:xfrm>
          <a:custGeom>
            <a:avLst/>
            <a:gdLst>
              <a:gd name="connsiteX0" fmla="*/ 163904 w 607933"/>
              <a:gd name="connsiteY0" fmla="*/ 368072 h 594235"/>
              <a:gd name="connsiteX1" fmla="*/ 194698 w 607933"/>
              <a:gd name="connsiteY1" fmla="*/ 416677 h 594235"/>
              <a:gd name="connsiteX2" fmla="*/ 52648 w 607933"/>
              <a:gd name="connsiteY2" fmla="*/ 475202 h 594235"/>
              <a:gd name="connsiteX3" fmla="*/ 303966 w 607933"/>
              <a:gd name="connsiteY3" fmla="*/ 542654 h 594235"/>
              <a:gd name="connsiteX4" fmla="*/ 555285 w 607933"/>
              <a:gd name="connsiteY4" fmla="*/ 475202 h 594235"/>
              <a:gd name="connsiteX5" fmla="*/ 412242 w 607933"/>
              <a:gd name="connsiteY5" fmla="*/ 416677 h 594235"/>
              <a:gd name="connsiteX6" fmla="*/ 444030 w 607933"/>
              <a:gd name="connsiteY6" fmla="*/ 368072 h 594235"/>
              <a:gd name="connsiteX7" fmla="*/ 607933 w 607933"/>
              <a:gd name="connsiteY7" fmla="*/ 475202 h 594235"/>
              <a:gd name="connsiteX8" fmla="*/ 303966 w 607933"/>
              <a:gd name="connsiteY8" fmla="*/ 594235 h 594235"/>
              <a:gd name="connsiteX9" fmla="*/ 0 w 607933"/>
              <a:gd name="connsiteY9" fmla="*/ 475202 h 594235"/>
              <a:gd name="connsiteX10" fmla="*/ 163904 w 607933"/>
              <a:gd name="connsiteY10" fmla="*/ 368072 h 594235"/>
              <a:gd name="connsiteX11" fmla="*/ 304444 w 607933"/>
              <a:gd name="connsiteY11" fmla="*/ 119134 h 594235"/>
              <a:gd name="connsiteX12" fmla="*/ 368550 w 607933"/>
              <a:gd name="connsiteY12" fmla="*/ 183559 h 594235"/>
              <a:gd name="connsiteX13" fmla="*/ 304444 w 607933"/>
              <a:gd name="connsiteY13" fmla="*/ 247984 h 594235"/>
              <a:gd name="connsiteX14" fmla="*/ 240338 w 607933"/>
              <a:gd name="connsiteY14" fmla="*/ 183559 h 594235"/>
              <a:gd name="connsiteX15" fmla="*/ 304444 w 607933"/>
              <a:gd name="connsiteY15" fmla="*/ 119134 h 594235"/>
              <a:gd name="connsiteX16" fmla="*/ 304941 w 607933"/>
              <a:gd name="connsiteY16" fmla="*/ 78375 h 594235"/>
              <a:gd name="connsiteX17" fmla="*/ 198655 w 607933"/>
              <a:gd name="connsiteY17" fmla="*/ 183536 h 594235"/>
              <a:gd name="connsiteX18" fmla="*/ 304941 w 607933"/>
              <a:gd name="connsiteY18" fmla="*/ 288698 h 594235"/>
              <a:gd name="connsiteX19" fmla="*/ 410234 w 607933"/>
              <a:gd name="connsiteY19" fmla="*/ 183536 h 594235"/>
              <a:gd name="connsiteX20" fmla="*/ 304941 w 607933"/>
              <a:gd name="connsiteY20" fmla="*/ 78375 h 594235"/>
              <a:gd name="connsiteX21" fmla="*/ 304941 w 607933"/>
              <a:gd name="connsiteY21" fmla="*/ 0 h 594235"/>
              <a:gd name="connsiteX22" fmla="*/ 482747 w 607933"/>
              <a:gd name="connsiteY22" fmla="*/ 178576 h 594235"/>
              <a:gd name="connsiteX23" fmla="*/ 338714 w 607933"/>
              <a:gd name="connsiteY23" fmla="*/ 454376 h 594235"/>
              <a:gd name="connsiteX24" fmla="*/ 304941 w 607933"/>
              <a:gd name="connsiteY24" fmla="*/ 472234 h 594235"/>
              <a:gd name="connsiteX25" fmla="*/ 270175 w 607933"/>
              <a:gd name="connsiteY25" fmla="*/ 454376 h 594235"/>
              <a:gd name="connsiteX26" fmla="*/ 126142 w 607933"/>
              <a:gd name="connsiteY26" fmla="*/ 178576 h 594235"/>
              <a:gd name="connsiteX27" fmla="*/ 304941 w 607933"/>
              <a:gd name="connsiteY27" fmla="*/ 0 h 59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7933" h="594235">
                <a:moveTo>
                  <a:pt x="163904" y="368072"/>
                </a:moveTo>
                <a:cubicBezTo>
                  <a:pt x="173837" y="383943"/>
                  <a:pt x="183771" y="399814"/>
                  <a:pt x="194698" y="416677"/>
                </a:cubicBezTo>
                <a:cubicBezTo>
                  <a:pt x="100329" y="430564"/>
                  <a:pt x="52648" y="460323"/>
                  <a:pt x="52648" y="475202"/>
                </a:cubicBezTo>
                <a:cubicBezTo>
                  <a:pt x="52648" y="495041"/>
                  <a:pt x="138076" y="542654"/>
                  <a:pt x="303966" y="542654"/>
                </a:cubicBezTo>
                <a:cubicBezTo>
                  <a:pt x="469857" y="542654"/>
                  <a:pt x="555285" y="495041"/>
                  <a:pt x="555285" y="475202"/>
                </a:cubicBezTo>
                <a:cubicBezTo>
                  <a:pt x="555285" y="460323"/>
                  <a:pt x="506611" y="430564"/>
                  <a:pt x="412242" y="416677"/>
                </a:cubicBezTo>
                <a:cubicBezTo>
                  <a:pt x="424162" y="399814"/>
                  <a:pt x="434096" y="383943"/>
                  <a:pt x="444030" y="368072"/>
                </a:cubicBezTo>
                <a:cubicBezTo>
                  <a:pt x="536412" y="385927"/>
                  <a:pt x="607933" y="421637"/>
                  <a:pt x="607933" y="475202"/>
                </a:cubicBezTo>
                <a:cubicBezTo>
                  <a:pt x="607933" y="553565"/>
                  <a:pt x="454956" y="594235"/>
                  <a:pt x="303966" y="594235"/>
                </a:cubicBezTo>
                <a:cubicBezTo>
                  <a:pt x="152977" y="594235"/>
                  <a:pt x="0" y="553565"/>
                  <a:pt x="0" y="475202"/>
                </a:cubicBezTo>
                <a:cubicBezTo>
                  <a:pt x="0" y="421637"/>
                  <a:pt x="70528" y="385927"/>
                  <a:pt x="163904" y="368072"/>
                </a:cubicBezTo>
                <a:close/>
                <a:moveTo>
                  <a:pt x="304444" y="119134"/>
                </a:moveTo>
                <a:cubicBezTo>
                  <a:pt x="339849" y="119134"/>
                  <a:pt x="368550" y="147978"/>
                  <a:pt x="368550" y="183559"/>
                </a:cubicBezTo>
                <a:cubicBezTo>
                  <a:pt x="368550" y="219140"/>
                  <a:pt x="339849" y="247984"/>
                  <a:pt x="304444" y="247984"/>
                </a:cubicBezTo>
                <a:cubicBezTo>
                  <a:pt x="269039" y="247984"/>
                  <a:pt x="240338" y="219140"/>
                  <a:pt x="240338" y="183559"/>
                </a:cubicBezTo>
                <a:cubicBezTo>
                  <a:pt x="240338" y="147978"/>
                  <a:pt x="269039" y="119134"/>
                  <a:pt x="304444" y="119134"/>
                </a:cubicBezTo>
                <a:close/>
                <a:moveTo>
                  <a:pt x="304941" y="78375"/>
                </a:moveTo>
                <a:cubicBezTo>
                  <a:pt x="246335" y="78375"/>
                  <a:pt x="198655" y="125003"/>
                  <a:pt x="198655" y="183536"/>
                </a:cubicBezTo>
                <a:cubicBezTo>
                  <a:pt x="198655" y="242070"/>
                  <a:pt x="246335" y="288698"/>
                  <a:pt x="304941" y="288698"/>
                </a:cubicBezTo>
                <a:cubicBezTo>
                  <a:pt x="362554" y="288698"/>
                  <a:pt x="410234" y="242070"/>
                  <a:pt x="410234" y="183536"/>
                </a:cubicBezTo>
                <a:cubicBezTo>
                  <a:pt x="410234" y="125003"/>
                  <a:pt x="362554" y="78375"/>
                  <a:pt x="304941" y="78375"/>
                </a:cubicBezTo>
                <a:close/>
                <a:moveTo>
                  <a:pt x="304941" y="0"/>
                </a:moveTo>
                <a:cubicBezTo>
                  <a:pt x="403281" y="0"/>
                  <a:pt x="482747" y="80359"/>
                  <a:pt x="482747" y="178576"/>
                </a:cubicBezTo>
                <a:cubicBezTo>
                  <a:pt x="482747" y="249014"/>
                  <a:pt x="391361" y="383938"/>
                  <a:pt x="338714" y="454376"/>
                </a:cubicBezTo>
                <a:cubicBezTo>
                  <a:pt x="330768" y="465289"/>
                  <a:pt x="317854" y="472234"/>
                  <a:pt x="304941" y="472234"/>
                </a:cubicBezTo>
                <a:cubicBezTo>
                  <a:pt x="291035" y="472234"/>
                  <a:pt x="278121" y="465289"/>
                  <a:pt x="270175" y="454376"/>
                </a:cubicBezTo>
                <a:cubicBezTo>
                  <a:pt x="217528" y="383938"/>
                  <a:pt x="126142" y="249014"/>
                  <a:pt x="126142" y="178576"/>
                </a:cubicBezTo>
                <a:cubicBezTo>
                  <a:pt x="126142" y="80359"/>
                  <a:pt x="205608" y="0"/>
                  <a:pt x="304941" y="0"/>
                </a:cubicBezTo>
                <a:close/>
              </a:path>
            </a:pathLst>
          </a:cu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5" name="işḻïḍè">
            <a:extLst>
              <a:ext uri="{FF2B5EF4-FFF2-40B4-BE49-F238E27FC236}">
                <a16:creationId xmlns="" xmlns:a16="http://schemas.microsoft.com/office/drawing/2014/main" id="{24A2CE78-DFAE-41F7-BE6E-AEDCE4D26958}"/>
              </a:ext>
            </a:extLst>
          </p:cNvPr>
          <p:cNvSpPr/>
          <p:nvPr/>
        </p:nvSpPr>
        <p:spPr>
          <a:xfrm>
            <a:off x="5787949" y="3656013"/>
            <a:ext cx="651048" cy="797784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94381" h="605804">
                <a:moveTo>
                  <a:pt x="173523" y="369305"/>
                </a:moveTo>
                <a:lnTo>
                  <a:pt x="156721" y="413161"/>
                </a:lnTo>
                <a:lnTo>
                  <a:pt x="190325" y="413161"/>
                </a:lnTo>
                <a:close/>
                <a:moveTo>
                  <a:pt x="335538" y="322978"/>
                </a:moveTo>
                <a:cubicBezTo>
                  <a:pt x="347609" y="322978"/>
                  <a:pt x="357266" y="332617"/>
                  <a:pt x="357266" y="344573"/>
                </a:cubicBezTo>
                <a:lnTo>
                  <a:pt x="357266" y="377382"/>
                </a:lnTo>
                <a:lnTo>
                  <a:pt x="390043" y="377382"/>
                </a:lnTo>
                <a:cubicBezTo>
                  <a:pt x="402021" y="377382"/>
                  <a:pt x="411678" y="387021"/>
                  <a:pt x="411678" y="398977"/>
                </a:cubicBezTo>
                <a:cubicBezTo>
                  <a:pt x="411678" y="410933"/>
                  <a:pt x="402021" y="420572"/>
                  <a:pt x="390043" y="420572"/>
                </a:cubicBezTo>
                <a:lnTo>
                  <a:pt x="357266" y="420572"/>
                </a:lnTo>
                <a:lnTo>
                  <a:pt x="357266" y="453381"/>
                </a:lnTo>
                <a:cubicBezTo>
                  <a:pt x="357266" y="465337"/>
                  <a:pt x="347609" y="474976"/>
                  <a:pt x="335538" y="474976"/>
                </a:cubicBezTo>
                <a:cubicBezTo>
                  <a:pt x="323560" y="474976"/>
                  <a:pt x="313903" y="465337"/>
                  <a:pt x="313903" y="453381"/>
                </a:cubicBezTo>
                <a:lnTo>
                  <a:pt x="313903" y="420572"/>
                </a:lnTo>
                <a:lnTo>
                  <a:pt x="281126" y="420572"/>
                </a:lnTo>
                <a:cubicBezTo>
                  <a:pt x="269055" y="420572"/>
                  <a:pt x="259398" y="410933"/>
                  <a:pt x="259398" y="398977"/>
                </a:cubicBezTo>
                <a:cubicBezTo>
                  <a:pt x="259398" y="387021"/>
                  <a:pt x="269055" y="377382"/>
                  <a:pt x="281126" y="377382"/>
                </a:cubicBezTo>
                <a:lnTo>
                  <a:pt x="313903" y="377382"/>
                </a:lnTo>
                <a:lnTo>
                  <a:pt x="313903" y="344573"/>
                </a:lnTo>
                <a:cubicBezTo>
                  <a:pt x="313903" y="332617"/>
                  <a:pt x="323560" y="322978"/>
                  <a:pt x="335538" y="322978"/>
                </a:cubicBezTo>
                <a:close/>
                <a:moveTo>
                  <a:pt x="173616" y="287342"/>
                </a:moveTo>
                <a:cubicBezTo>
                  <a:pt x="182527" y="287342"/>
                  <a:pt x="190603" y="292812"/>
                  <a:pt x="193852" y="301157"/>
                </a:cubicBezTo>
                <a:lnTo>
                  <a:pt x="263103" y="481402"/>
                </a:lnTo>
                <a:cubicBezTo>
                  <a:pt x="267373" y="492528"/>
                  <a:pt x="261803" y="505045"/>
                  <a:pt x="250664" y="509403"/>
                </a:cubicBezTo>
                <a:cubicBezTo>
                  <a:pt x="239524" y="513575"/>
                  <a:pt x="226992" y="508012"/>
                  <a:pt x="222629" y="496886"/>
                </a:cubicBezTo>
                <a:lnTo>
                  <a:pt x="207220" y="456553"/>
                </a:lnTo>
                <a:lnTo>
                  <a:pt x="140197" y="456553"/>
                </a:lnTo>
                <a:lnTo>
                  <a:pt x="124787" y="496886"/>
                </a:lnTo>
                <a:cubicBezTo>
                  <a:pt x="121538" y="505416"/>
                  <a:pt x="113277" y="510701"/>
                  <a:pt x="104551" y="510701"/>
                </a:cubicBezTo>
                <a:cubicBezTo>
                  <a:pt x="101952" y="510701"/>
                  <a:pt x="99352" y="510237"/>
                  <a:pt x="96753" y="509217"/>
                </a:cubicBezTo>
                <a:cubicBezTo>
                  <a:pt x="85521" y="504952"/>
                  <a:pt x="79951" y="492435"/>
                  <a:pt x="84314" y="481309"/>
                </a:cubicBezTo>
                <a:lnTo>
                  <a:pt x="153472" y="301157"/>
                </a:lnTo>
                <a:cubicBezTo>
                  <a:pt x="156721" y="292905"/>
                  <a:pt x="164704" y="287342"/>
                  <a:pt x="173616" y="287342"/>
                </a:cubicBezTo>
                <a:close/>
                <a:moveTo>
                  <a:pt x="50320" y="143038"/>
                </a:moveTo>
                <a:lnTo>
                  <a:pt x="50320" y="555374"/>
                </a:lnTo>
                <a:lnTo>
                  <a:pt x="442668" y="555374"/>
                </a:lnTo>
                <a:lnTo>
                  <a:pt x="442668" y="143038"/>
                </a:lnTo>
                <a:lnTo>
                  <a:pt x="390770" y="143038"/>
                </a:lnTo>
                <a:cubicBezTo>
                  <a:pt x="390770" y="143038"/>
                  <a:pt x="397454" y="176504"/>
                  <a:pt x="397454" y="179099"/>
                </a:cubicBezTo>
                <a:cubicBezTo>
                  <a:pt x="398847" y="191985"/>
                  <a:pt x="387149" y="203572"/>
                  <a:pt x="372944" y="203572"/>
                </a:cubicBezTo>
                <a:lnTo>
                  <a:pt x="130349" y="203572"/>
                </a:lnTo>
                <a:cubicBezTo>
                  <a:pt x="122644" y="203572"/>
                  <a:pt x="101754" y="196527"/>
                  <a:pt x="105839" y="173908"/>
                </a:cubicBezTo>
                <a:lnTo>
                  <a:pt x="111595" y="143038"/>
                </a:lnTo>
                <a:close/>
                <a:moveTo>
                  <a:pt x="174171" y="85007"/>
                </a:moveTo>
                <a:lnTo>
                  <a:pt x="161266" y="152030"/>
                </a:lnTo>
                <a:lnTo>
                  <a:pt x="342028" y="152030"/>
                </a:lnTo>
                <a:lnTo>
                  <a:pt x="329123" y="85007"/>
                </a:lnTo>
                <a:close/>
                <a:moveTo>
                  <a:pt x="251600" y="0"/>
                </a:moveTo>
                <a:cubicBezTo>
                  <a:pt x="265898" y="0"/>
                  <a:pt x="277503" y="11588"/>
                  <a:pt x="277503" y="25864"/>
                </a:cubicBezTo>
                <a:lnTo>
                  <a:pt x="277503" y="36061"/>
                </a:lnTo>
                <a:lnTo>
                  <a:pt x="349827" y="36061"/>
                </a:lnTo>
                <a:cubicBezTo>
                  <a:pt x="361432" y="36061"/>
                  <a:pt x="371737" y="45146"/>
                  <a:pt x="374337" y="56733"/>
                </a:cubicBezTo>
                <a:lnTo>
                  <a:pt x="381022" y="91496"/>
                </a:lnTo>
                <a:lnTo>
                  <a:pt x="468478" y="91496"/>
                </a:lnTo>
                <a:cubicBezTo>
                  <a:pt x="482776" y="91496"/>
                  <a:pt x="494288" y="103084"/>
                  <a:pt x="494381" y="117267"/>
                </a:cubicBezTo>
                <a:lnTo>
                  <a:pt x="494381" y="579940"/>
                </a:lnTo>
                <a:cubicBezTo>
                  <a:pt x="493174" y="594124"/>
                  <a:pt x="481476" y="605804"/>
                  <a:pt x="467271" y="605804"/>
                </a:cubicBezTo>
                <a:lnTo>
                  <a:pt x="25810" y="605804"/>
                </a:lnTo>
                <a:cubicBezTo>
                  <a:pt x="11605" y="605804"/>
                  <a:pt x="0" y="594124"/>
                  <a:pt x="0" y="579940"/>
                </a:cubicBezTo>
                <a:lnTo>
                  <a:pt x="0" y="117267"/>
                </a:lnTo>
                <a:cubicBezTo>
                  <a:pt x="0" y="103084"/>
                  <a:pt x="11605" y="91496"/>
                  <a:pt x="25810" y="91496"/>
                </a:cubicBezTo>
                <a:lnTo>
                  <a:pt x="121251" y="91496"/>
                </a:lnTo>
                <a:lnTo>
                  <a:pt x="127750" y="56733"/>
                </a:lnTo>
                <a:cubicBezTo>
                  <a:pt x="130349" y="45146"/>
                  <a:pt x="140562" y="36061"/>
                  <a:pt x="152260" y="36061"/>
                </a:cubicBezTo>
                <a:lnTo>
                  <a:pt x="225791" y="36061"/>
                </a:lnTo>
                <a:lnTo>
                  <a:pt x="225791" y="25864"/>
                </a:lnTo>
                <a:cubicBezTo>
                  <a:pt x="225791" y="11588"/>
                  <a:pt x="237396" y="0"/>
                  <a:pt x="251600" y="0"/>
                </a:cubicBezTo>
                <a:close/>
              </a:path>
            </a:pathLst>
          </a:cu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6" name="iS1ïḓé">
            <a:extLst>
              <a:ext uri="{FF2B5EF4-FFF2-40B4-BE49-F238E27FC236}">
                <a16:creationId xmlns="" xmlns:a16="http://schemas.microsoft.com/office/drawing/2014/main" id="{C268D0E8-2CAF-4EB0-853D-10D5B1C746A1}"/>
              </a:ext>
            </a:extLst>
          </p:cNvPr>
          <p:cNvSpPr/>
          <p:nvPr/>
        </p:nvSpPr>
        <p:spPr>
          <a:xfrm>
            <a:off x="3686708" y="3656013"/>
            <a:ext cx="629424" cy="628471"/>
          </a:xfrm>
          <a:custGeom>
            <a:avLst/>
            <a:gdLst>
              <a:gd name="T0" fmla="*/ 5847 w 6130"/>
              <a:gd name="T1" fmla="*/ 4531 h 6130"/>
              <a:gd name="T2" fmla="*/ 5530 w 6130"/>
              <a:gd name="T3" fmla="*/ 4531 h 6130"/>
              <a:gd name="T4" fmla="*/ 5530 w 6130"/>
              <a:gd name="T5" fmla="*/ 4463 h 6130"/>
              <a:gd name="T6" fmla="*/ 4132 w 6130"/>
              <a:gd name="T7" fmla="*/ 3065 h 6130"/>
              <a:gd name="T8" fmla="*/ 3265 w 6130"/>
              <a:gd name="T9" fmla="*/ 3065 h 6130"/>
              <a:gd name="T10" fmla="*/ 3265 w 6130"/>
              <a:gd name="T11" fmla="*/ 1599 h 6130"/>
              <a:gd name="T12" fmla="*/ 3581 w 6130"/>
              <a:gd name="T13" fmla="*/ 1599 h 6130"/>
              <a:gd name="T14" fmla="*/ 3864 w 6130"/>
              <a:gd name="T15" fmla="*/ 1316 h 6130"/>
              <a:gd name="T16" fmla="*/ 3864 w 6130"/>
              <a:gd name="T17" fmla="*/ 283 h 6130"/>
              <a:gd name="T18" fmla="*/ 3581 w 6130"/>
              <a:gd name="T19" fmla="*/ 0 h 6130"/>
              <a:gd name="T20" fmla="*/ 2549 w 6130"/>
              <a:gd name="T21" fmla="*/ 0 h 6130"/>
              <a:gd name="T22" fmla="*/ 2265 w 6130"/>
              <a:gd name="T23" fmla="*/ 283 h 6130"/>
              <a:gd name="T24" fmla="*/ 2265 w 6130"/>
              <a:gd name="T25" fmla="*/ 1316 h 6130"/>
              <a:gd name="T26" fmla="*/ 2549 w 6130"/>
              <a:gd name="T27" fmla="*/ 1599 h 6130"/>
              <a:gd name="T28" fmla="*/ 2865 w 6130"/>
              <a:gd name="T29" fmla="*/ 1599 h 6130"/>
              <a:gd name="T30" fmla="*/ 2865 w 6130"/>
              <a:gd name="T31" fmla="*/ 3065 h 6130"/>
              <a:gd name="T32" fmla="*/ 1998 w 6130"/>
              <a:gd name="T33" fmla="*/ 3065 h 6130"/>
              <a:gd name="T34" fmla="*/ 600 w 6130"/>
              <a:gd name="T35" fmla="*/ 4463 h 6130"/>
              <a:gd name="T36" fmla="*/ 600 w 6130"/>
              <a:gd name="T37" fmla="*/ 4531 h 6130"/>
              <a:gd name="T38" fmla="*/ 283 w 6130"/>
              <a:gd name="T39" fmla="*/ 4531 h 6130"/>
              <a:gd name="T40" fmla="*/ 0 w 6130"/>
              <a:gd name="T41" fmla="*/ 4814 h 6130"/>
              <a:gd name="T42" fmla="*/ 0 w 6130"/>
              <a:gd name="T43" fmla="*/ 5847 h 6130"/>
              <a:gd name="T44" fmla="*/ 283 w 6130"/>
              <a:gd name="T45" fmla="*/ 6130 h 6130"/>
              <a:gd name="T46" fmla="*/ 1316 w 6130"/>
              <a:gd name="T47" fmla="*/ 6130 h 6130"/>
              <a:gd name="T48" fmla="*/ 1599 w 6130"/>
              <a:gd name="T49" fmla="*/ 5847 h 6130"/>
              <a:gd name="T50" fmla="*/ 1599 w 6130"/>
              <a:gd name="T51" fmla="*/ 4814 h 6130"/>
              <a:gd name="T52" fmla="*/ 1316 w 6130"/>
              <a:gd name="T53" fmla="*/ 4531 h 6130"/>
              <a:gd name="T54" fmla="*/ 999 w 6130"/>
              <a:gd name="T55" fmla="*/ 4531 h 6130"/>
              <a:gd name="T56" fmla="*/ 999 w 6130"/>
              <a:gd name="T57" fmla="*/ 4463 h 6130"/>
              <a:gd name="T58" fmla="*/ 1998 w 6130"/>
              <a:gd name="T59" fmla="*/ 3465 h 6130"/>
              <a:gd name="T60" fmla="*/ 2865 w 6130"/>
              <a:gd name="T61" fmla="*/ 3465 h 6130"/>
              <a:gd name="T62" fmla="*/ 2865 w 6130"/>
              <a:gd name="T63" fmla="*/ 4531 h 6130"/>
              <a:gd name="T64" fmla="*/ 2549 w 6130"/>
              <a:gd name="T65" fmla="*/ 4531 h 6130"/>
              <a:gd name="T66" fmla="*/ 2265 w 6130"/>
              <a:gd name="T67" fmla="*/ 4814 h 6130"/>
              <a:gd name="T68" fmla="*/ 2265 w 6130"/>
              <a:gd name="T69" fmla="*/ 5847 h 6130"/>
              <a:gd name="T70" fmla="*/ 2549 w 6130"/>
              <a:gd name="T71" fmla="*/ 6130 h 6130"/>
              <a:gd name="T72" fmla="*/ 3581 w 6130"/>
              <a:gd name="T73" fmla="*/ 6130 h 6130"/>
              <a:gd name="T74" fmla="*/ 3864 w 6130"/>
              <a:gd name="T75" fmla="*/ 5847 h 6130"/>
              <a:gd name="T76" fmla="*/ 3864 w 6130"/>
              <a:gd name="T77" fmla="*/ 4814 h 6130"/>
              <a:gd name="T78" fmla="*/ 3581 w 6130"/>
              <a:gd name="T79" fmla="*/ 4531 h 6130"/>
              <a:gd name="T80" fmla="*/ 3265 w 6130"/>
              <a:gd name="T81" fmla="*/ 4531 h 6130"/>
              <a:gd name="T82" fmla="*/ 3265 w 6130"/>
              <a:gd name="T83" fmla="*/ 3465 h 6130"/>
              <a:gd name="T84" fmla="*/ 4132 w 6130"/>
              <a:gd name="T85" fmla="*/ 3465 h 6130"/>
              <a:gd name="T86" fmla="*/ 5130 w 6130"/>
              <a:gd name="T87" fmla="*/ 4463 h 6130"/>
              <a:gd name="T88" fmla="*/ 5130 w 6130"/>
              <a:gd name="T89" fmla="*/ 4531 h 6130"/>
              <a:gd name="T90" fmla="*/ 4814 w 6130"/>
              <a:gd name="T91" fmla="*/ 4531 h 6130"/>
              <a:gd name="T92" fmla="*/ 4531 w 6130"/>
              <a:gd name="T93" fmla="*/ 4814 h 6130"/>
              <a:gd name="T94" fmla="*/ 4531 w 6130"/>
              <a:gd name="T95" fmla="*/ 5847 h 6130"/>
              <a:gd name="T96" fmla="*/ 4814 w 6130"/>
              <a:gd name="T97" fmla="*/ 6130 h 6130"/>
              <a:gd name="T98" fmla="*/ 5847 w 6130"/>
              <a:gd name="T99" fmla="*/ 6130 h 6130"/>
              <a:gd name="T100" fmla="*/ 6130 w 6130"/>
              <a:gd name="T101" fmla="*/ 5847 h 6130"/>
              <a:gd name="T102" fmla="*/ 6130 w 6130"/>
              <a:gd name="T103" fmla="*/ 4814 h 6130"/>
              <a:gd name="T104" fmla="*/ 5847 w 6130"/>
              <a:gd name="T105" fmla="*/ 4531 h 6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130" h="6130">
                <a:moveTo>
                  <a:pt x="5847" y="4531"/>
                </a:moveTo>
                <a:lnTo>
                  <a:pt x="5530" y="4531"/>
                </a:lnTo>
                <a:lnTo>
                  <a:pt x="5530" y="4463"/>
                </a:lnTo>
                <a:cubicBezTo>
                  <a:pt x="5530" y="3692"/>
                  <a:pt x="4903" y="3065"/>
                  <a:pt x="4132" y="3065"/>
                </a:cubicBezTo>
                <a:lnTo>
                  <a:pt x="3265" y="3065"/>
                </a:lnTo>
                <a:lnTo>
                  <a:pt x="3265" y="1599"/>
                </a:lnTo>
                <a:lnTo>
                  <a:pt x="3581" y="1599"/>
                </a:lnTo>
                <a:cubicBezTo>
                  <a:pt x="3738" y="1599"/>
                  <a:pt x="3864" y="1472"/>
                  <a:pt x="3864" y="1316"/>
                </a:cubicBezTo>
                <a:lnTo>
                  <a:pt x="3864" y="283"/>
                </a:lnTo>
                <a:cubicBezTo>
                  <a:pt x="3864" y="127"/>
                  <a:pt x="3738" y="0"/>
                  <a:pt x="3581" y="0"/>
                </a:cubicBezTo>
                <a:lnTo>
                  <a:pt x="2549" y="0"/>
                </a:lnTo>
                <a:cubicBezTo>
                  <a:pt x="2392" y="0"/>
                  <a:pt x="2265" y="127"/>
                  <a:pt x="2265" y="283"/>
                </a:cubicBezTo>
                <a:lnTo>
                  <a:pt x="2265" y="1316"/>
                </a:lnTo>
                <a:cubicBezTo>
                  <a:pt x="2265" y="1472"/>
                  <a:pt x="2392" y="1599"/>
                  <a:pt x="2549" y="1599"/>
                </a:cubicBezTo>
                <a:lnTo>
                  <a:pt x="2865" y="1599"/>
                </a:lnTo>
                <a:lnTo>
                  <a:pt x="2865" y="3065"/>
                </a:lnTo>
                <a:lnTo>
                  <a:pt x="1998" y="3065"/>
                </a:lnTo>
                <a:cubicBezTo>
                  <a:pt x="1227" y="3065"/>
                  <a:pt x="600" y="3692"/>
                  <a:pt x="600" y="4463"/>
                </a:cubicBezTo>
                <a:lnTo>
                  <a:pt x="600" y="4531"/>
                </a:lnTo>
                <a:lnTo>
                  <a:pt x="283" y="4531"/>
                </a:lnTo>
                <a:cubicBezTo>
                  <a:pt x="127" y="4531"/>
                  <a:pt x="0" y="4658"/>
                  <a:pt x="0" y="4814"/>
                </a:cubicBezTo>
                <a:lnTo>
                  <a:pt x="0" y="5847"/>
                </a:lnTo>
                <a:cubicBezTo>
                  <a:pt x="0" y="6003"/>
                  <a:pt x="127" y="6130"/>
                  <a:pt x="283" y="6130"/>
                </a:cubicBezTo>
                <a:lnTo>
                  <a:pt x="1316" y="6130"/>
                </a:lnTo>
                <a:cubicBezTo>
                  <a:pt x="1472" y="6130"/>
                  <a:pt x="1599" y="6003"/>
                  <a:pt x="1599" y="5847"/>
                </a:cubicBezTo>
                <a:lnTo>
                  <a:pt x="1599" y="4814"/>
                </a:lnTo>
                <a:cubicBezTo>
                  <a:pt x="1599" y="4658"/>
                  <a:pt x="1472" y="4531"/>
                  <a:pt x="1316" y="4531"/>
                </a:cubicBezTo>
                <a:lnTo>
                  <a:pt x="999" y="4531"/>
                </a:lnTo>
                <a:lnTo>
                  <a:pt x="999" y="4463"/>
                </a:lnTo>
                <a:cubicBezTo>
                  <a:pt x="999" y="3913"/>
                  <a:pt x="1447" y="3465"/>
                  <a:pt x="1998" y="3465"/>
                </a:cubicBezTo>
                <a:lnTo>
                  <a:pt x="2865" y="3465"/>
                </a:lnTo>
                <a:lnTo>
                  <a:pt x="2865" y="4531"/>
                </a:lnTo>
                <a:lnTo>
                  <a:pt x="2549" y="4531"/>
                </a:lnTo>
                <a:cubicBezTo>
                  <a:pt x="2392" y="4531"/>
                  <a:pt x="2265" y="4658"/>
                  <a:pt x="2265" y="4814"/>
                </a:cubicBezTo>
                <a:lnTo>
                  <a:pt x="2265" y="5847"/>
                </a:lnTo>
                <a:cubicBezTo>
                  <a:pt x="2265" y="6003"/>
                  <a:pt x="2392" y="6130"/>
                  <a:pt x="2549" y="6130"/>
                </a:cubicBezTo>
                <a:lnTo>
                  <a:pt x="3581" y="6130"/>
                </a:lnTo>
                <a:cubicBezTo>
                  <a:pt x="3738" y="6130"/>
                  <a:pt x="3864" y="6003"/>
                  <a:pt x="3864" y="5847"/>
                </a:cubicBezTo>
                <a:lnTo>
                  <a:pt x="3864" y="4814"/>
                </a:lnTo>
                <a:cubicBezTo>
                  <a:pt x="3864" y="4658"/>
                  <a:pt x="3738" y="4531"/>
                  <a:pt x="3581" y="4531"/>
                </a:cubicBezTo>
                <a:lnTo>
                  <a:pt x="3265" y="4531"/>
                </a:lnTo>
                <a:lnTo>
                  <a:pt x="3265" y="3465"/>
                </a:lnTo>
                <a:lnTo>
                  <a:pt x="4132" y="3465"/>
                </a:lnTo>
                <a:cubicBezTo>
                  <a:pt x="4683" y="3465"/>
                  <a:pt x="5130" y="3913"/>
                  <a:pt x="5130" y="4463"/>
                </a:cubicBezTo>
                <a:lnTo>
                  <a:pt x="5130" y="4531"/>
                </a:lnTo>
                <a:lnTo>
                  <a:pt x="4814" y="4531"/>
                </a:lnTo>
                <a:cubicBezTo>
                  <a:pt x="4657" y="4531"/>
                  <a:pt x="4531" y="4658"/>
                  <a:pt x="4531" y="4814"/>
                </a:cubicBezTo>
                <a:lnTo>
                  <a:pt x="4531" y="5847"/>
                </a:lnTo>
                <a:cubicBezTo>
                  <a:pt x="4531" y="6003"/>
                  <a:pt x="4657" y="6130"/>
                  <a:pt x="4814" y="6130"/>
                </a:cubicBezTo>
                <a:lnTo>
                  <a:pt x="5847" y="6130"/>
                </a:lnTo>
                <a:cubicBezTo>
                  <a:pt x="6003" y="6130"/>
                  <a:pt x="6130" y="6003"/>
                  <a:pt x="6130" y="5847"/>
                </a:cubicBezTo>
                <a:lnTo>
                  <a:pt x="6130" y="4814"/>
                </a:lnTo>
                <a:cubicBezTo>
                  <a:pt x="6130" y="4658"/>
                  <a:pt x="6003" y="4531"/>
                  <a:pt x="5847" y="4531"/>
                </a:cubicBezTo>
                <a:close/>
              </a:path>
            </a:pathLst>
          </a:custGeom>
          <a:solidFill>
            <a:srgbClr val="FE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7" name="iš1íďe">
            <a:extLst>
              <a:ext uri="{FF2B5EF4-FFF2-40B4-BE49-F238E27FC236}">
                <a16:creationId xmlns="" xmlns:a16="http://schemas.microsoft.com/office/drawing/2014/main" id="{DEED77A6-0CB0-49B2-8CD6-9B629E259309}"/>
              </a:ext>
            </a:extLst>
          </p:cNvPr>
          <p:cNvSpPr/>
          <p:nvPr/>
        </p:nvSpPr>
        <p:spPr>
          <a:xfrm>
            <a:off x="10126272" y="3663168"/>
            <a:ext cx="629424" cy="622269"/>
          </a:xfrm>
          <a:custGeom>
            <a:avLst/>
            <a:gdLst>
              <a:gd name="connsiteX0" fmla="*/ 323222 w 606580"/>
              <a:gd name="connsiteY0" fmla="*/ 317731 h 599687"/>
              <a:gd name="connsiteX1" fmla="*/ 323222 w 606580"/>
              <a:gd name="connsiteY1" fmla="*/ 392639 h 599687"/>
              <a:gd name="connsiteX2" fmla="*/ 346631 w 606580"/>
              <a:gd name="connsiteY2" fmla="*/ 356955 h 599687"/>
              <a:gd name="connsiteX3" fmla="*/ 323222 w 606580"/>
              <a:gd name="connsiteY3" fmla="*/ 317731 h 599687"/>
              <a:gd name="connsiteX4" fmla="*/ 293571 w 606580"/>
              <a:gd name="connsiteY4" fmla="*/ 202609 h 599687"/>
              <a:gd name="connsiteX5" fmla="*/ 265906 w 606580"/>
              <a:gd name="connsiteY5" fmla="*/ 231354 h 599687"/>
              <a:gd name="connsiteX6" fmla="*/ 293571 w 606580"/>
              <a:gd name="connsiteY6" fmla="*/ 264914 h 599687"/>
              <a:gd name="connsiteX7" fmla="*/ 308610 w 606580"/>
              <a:gd name="connsiteY7" fmla="*/ 140870 h 599687"/>
              <a:gd name="connsiteX8" fmla="*/ 324357 w 606580"/>
              <a:gd name="connsiteY8" fmla="*/ 155172 h 599687"/>
              <a:gd name="connsiteX9" fmla="*/ 324357 w 606580"/>
              <a:gd name="connsiteY9" fmla="*/ 165084 h 599687"/>
              <a:gd name="connsiteX10" fmla="*/ 377985 w 606580"/>
              <a:gd name="connsiteY10" fmla="*/ 193546 h 599687"/>
              <a:gd name="connsiteX11" fmla="*/ 360251 w 606580"/>
              <a:gd name="connsiteY11" fmla="*/ 214220 h 599687"/>
              <a:gd name="connsiteX12" fmla="*/ 348334 w 606580"/>
              <a:gd name="connsiteY12" fmla="*/ 210255 h 599687"/>
              <a:gd name="connsiteX13" fmla="*/ 324357 w 606580"/>
              <a:gd name="connsiteY13" fmla="*/ 201901 h 599687"/>
              <a:gd name="connsiteX14" fmla="*/ 324357 w 606580"/>
              <a:gd name="connsiteY14" fmla="*/ 275817 h 599687"/>
              <a:gd name="connsiteX15" fmla="*/ 384369 w 606580"/>
              <a:gd name="connsiteY15" fmla="*/ 354831 h 599687"/>
              <a:gd name="connsiteX16" fmla="*/ 324357 w 606580"/>
              <a:gd name="connsiteY16" fmla="*/ 430447 h 599687"/>
              <a:gd name="connsiteX17" fmla="*/ 324357 w 606580"/>
              <a:gd name="connsiteY17" fmla="*/ 444465 h 599687"/>
              <a:gd name="connsiteX18" fmla="*/ 308610 w 606580"/>
              <a:gd name="connsiteY18" fmla="*/ 458767 h 599687"/>
              <a:gd name="connsiteX19" fmla="*/ 292862 w 606580"/>
              <a:gd name="connsiteY19" fmla="*/ 444465 h 599687"/>
              <a:gd name="connsiteX20" fmla="*/ 292862 w 606580"/>
              <a:gd name="connsiteY20" fmla="*/ 432429 h 599687"/>
              <a:gd name="connsiteX21" fmla="*/ 222210 w 606580"/>
              <a:gd name="connsiteY21" fmla="*/ 386975 h 599687"/>
              <a:gd name="connsiteX22" fmla="*/ 240369 w 606580"/>
              <a:gd name="connsiteY22" fmla="*/ 366442 h 599687"/>
              <a:gd name="connsiteX23" fmla="*/ 254557 w 606580"/>
              <a:gd name="connsiteY23" fmla="*/ 375080 h 599687"/>
              <a:gd name="connsiteX24" fmla="*/ 292862 w 606580"/>
              <a:gd name="connsiteY24" fmla="*/ 394763 h 599687"/>
              <a:gd name="connsiteX25" fmla="*/ 292862 w 606580"/>
              <a:gd name="connsiteY25" fmla="*/ 305553 h 599687"/>
              <a:gd name="connsiteX26" fmla="*/ 228594 w 606580"/>
              <a:gd name="connsiteY26" fmla="*/ 233478 h 599687"/>
              <a:gd name="connsiteX27" fmla="*/ 292862 w 606580"/>
              <a:gd name="connsiteY27" fmla="*/ 165934 h 599687"/>
              <a:gd name="connsiteX28" fmla="*/ 292862 w 606580"/>
              <a:gd name="connsiteY28" fmla="*/ 155172 h 599687"/>
              <a:gd name="connsiteX29" fmla="*/ 308610 w 606580"/>
              <a:gd name="connsiteY29" fmla="*/ 140870 h 599687"/>
              <a:gd name="connsiteX30" fmla="*/ 402915 w 606580"/>
              <a:gd name="connsiteY30" fmla="*/ 21794 h 599687"/>
              <a:gd name="connsiteX31" fmla="*/ 424599 w 606580"/>
              <a:gd name="connsiteY31" fmla="*/ 22201 h 599687"/>
              <a:gd name="connsiteX32" fmla="*/ 606580 w 606580"/>
              <a:gd name="connsiteY32" fmla="*/ 299898 h 599687"/>
              <a:gd name="connsiteX33" fmla="*/ 490413 w 606580"/>
              <a:gd name="connsiteY33" fmla="*/ 538228 h 599687"/>
              <a:gd name="connsiteX34" fmla="*/ 517221 w 606580"/>
              <a:gd name="connsiteY34" fmla="*/ 543609 h 599687"/>
              <a:gd name="connsiteX35" fmla="*/ 539348 w 606580"/>
              <a:gd name="connsiteY35" fmla="*/ 576888 h 599687"/>
              <a:gd name="connsiteX36" fmla="*/ 511547 w 606580"/>
              <a:gd name="connsiteY36" fmla="*/ 599687 h 599687"/>
              <a:gd name="connsiteX37" fmla="*/ 506015 w 606580"/>
              <a:gd name="connsiteY37" fmla="*/ 599121 h 599687"/>
              <a:gd name="connsiteX38" fmla="*/ 407578 w 606580"/>
              <a:gd name="connsiteY38" fmla="*/ 579295 h 599687"/>
              <a:gd name="connsiteX39" fmla="*/ 407436 w 606580"/>
              <a:gd name="connsiteY39" fmla="*/ 579295 h 599687"/>
              <a:gd name="connsiteX40" fmla="*/ 405025 w 606580"/>
              <a:gd name="connsiteY40" fmla="*/ 578587 h 599687"/>
              <a:gd name="connsiteX41" fmla="*/ 404599 w 606580"/>
              <a:gd name="connsiteY41" fmla="*/ 578445 h 599687"/>
              <a:gd name="connsiteX42" fmla="*/ 402614 w 606580"/>
              <a:gd name="connsiteY42" fmla="*/ 577737 h 599687"/>
              <a:gd name="connsiteX43" fmla="*/ 402046 w 606580"/>
              <a:gd name="connsiteY43" fmla="*/ 577454 h 599687"/>
              <a:gd name="connsiteX44" fmla="*/ 400061 w 606580"/>
              <a:gd name="connsiteY44" fmla="*/ 576463 h 599687"/>
              <a:gd name="connsiteX45" fmla="*/ 399777 w 606580"/>
              <a:gd name="connsiteY45" fmla="*/ 576463 h 599687"/>
              <a:gd name="connsiteX46" fmla="*/ 397649 w 606580"/>
              <a:gd name="connsiteY46" fmla="*/ 575047 h 599687"/>
              <a:gd name="connsiteX47" fmla="*/ 397224 w 606580"/>
              <a:gd name="connsiteY47" fmla="*/ 574764 h 599687"/>
              <a:gd name="connsiteX48" fmla="*/ 395380 w 606580"/>
              <a:gd name="connsiteY48" fmla="*/ 573489 h 599687"/>
              <a:gd name="connsiteX49" fmla="*/ 395096 w 606580"/>
              <a:gd name="connsiteY49" fmla="*/ 573206 h 599687"/>
              <a:gd name="connsiteX50" fmla="*/ 391408 w 606580"/>
              <a:gd name="connsiteY50" fmla="*/ 569524 h 599687"/>
              <a:gd name="connsiteX51" fmla="*/ 391125 w 606580"/>
              <a:gd name="connsiteY51" fmla="*/ 569241 h 599687"/>
              <a:gd name="connsiteX52" fmla="*/ 389848 w 606580"/>
              <a:gd name="connsiteY52" fmla="*/ 567400 h 599687"/>
              <a:gd name="connsiteX53" fmla="*/ 389564 w 606580"/>
              <a:gd name="connsiteY53" fmla="*/ 567117 h 599687"/>
              <a:gd name="connsiteX54" fmla="*/ 389564 w 606580"/>
              <a:gd name="connsiteY54" fmla="*/ 566975 h 599687"/>
              <a:gd name="connsiteX55" fmla="*/ 388146 w 606580"/>
              <a:gd name="connsiteY55" fmla="*/ 564709 h 599687"/>
              <a:gd name="connsiteX56" fmla="*/ 387295 w 606580"/>
              <a:gd name="connsiteY56" fmla="*/ 562868 h 599687"/>
              <a:gd name="connsiteX57" fmla="*/ 387153 w 606580"/>
              <a:gd name="connsiteY57" fmla="*/ 562585 h 599687"/>
              <a:gd name="connsiteX58" fmla="*/ 386586 w 606580"/>
              <a:gd name="connsiteY58" fmla="*/ 561169 h 599687"/>
              <a:gd name="connsiteX59" fmla="*/ 386160 w 606580"/>
              <a:gd name="connsiteY59" fmla="*/ 559895 h 599687"/>
              <a:gd name="connsiteX60" fmla="*/ 385877 w 606580"/>
              <a:gd name="connsiteY60" fmla="*/ 558620 h 599687"/>
              <a:gd name="connsiteX61" fmla="*/ 385451 w 606580"/>
              <a:gd name="connsiteY61" fmla="*/ 557062 h 599687"/>
              <a:gd name="connsiteX62" fmla="*/ 385309 w 606580"/>
              <a:gd name="connsiteY62" fmla="*/ 556213 h 599687"/>
              <a:gd name="connsiteX63" fmla="*/ 385025 w 606580"/>
              <a:gd name="connsiteY63" fmla="*/ 554372 h 599687"/>
              <a:gd name="connsiteX64" fmla="*/ 385025 w 606580"/>
              <a:gd name="connsiteY64" fmla="*/ 553664 h 599687"/>
              <a:gd name="connsiteX65" fmla="*/ 384884 w 606580"/>
              <a:gd name="connsiteY65" fmla="*/ 551540 h 599687"/>
              <a:gd name="connsiteX66" fmla="*/ 384884 w 606580"/>
              <a:gd name="connsiteY66" fmla="*/ 550831 h 599687"/>
              <a:gd name="connsiteX67" fmla="*/ 385025 w 606580"/>
              <a:gd name="connsiteY67" fmla="*/ 548849 h 599687"/>
              <a:gd name="connsiteX68" fmla="*/ 385167 w 606580"/>
              <a:gd name="connsiteY68" fmla="*/ 547999 h 599687"/>
              <a:gd name="connsiteX69" fmla="*/ 385451 w 606580"/>
              <a:gd name="connsiteY69" fmla="*/ 546158 h 599687"/>
              <a:gd name="connsiteX70" fmla="*/ 385451 w 606580"/>
              <a:gd name="connsiteY70" fmla="*/ 545875 h 599687"/>
              <a:gd name="connsiteX71" fmla="*/ 405309 w 606580"/>
              <a:gd name="connsiteY71" fmla="*/ 447739 h 599687"/>
              <a:gd name="connsiteX72" fmla="*/ 438783 w 606580"/>
              <a:gd name="connsiteY72" fmla="*/ 425648 h 599687"/>
              <a:gd name="connsiteX73" fmla="*/ 460910 w 606580"/>
              <a:gd name="connsiteY73" fmla="*/ 458927 h 599687"/>
              <a:gd name="connsiteX74" fmla="*/ 453676 w 606580"/>
              <a:gd name="connsiteY74" fmla="*/ 495037 h 599687"/>
              <a:gd name="connsiteX75" fmla="*/ 549844 w 606580"/>
              <a:gd name="connsiteY75" fmla="*/ 299898 h 599687"/>
              <a:gd name="connsiteX76" fmla="*/ 401904 w 606580"/>
              <a:gd name="connsiteY76" fmla="*/ 74172 h 599687"/>
              <a:gd name="connsiteX77" fmla="*/ 387295 w 606580"/>
              <a:gd name="connsiteY77" fmla="*/ 36787 h 599687"/>
              <a:gd name="connsiteX78" fmla="*/ 402915 w 606580"/>
              <a:gd name="connsiteY78" fmla="*/ 21794 h 599687"/>
              <a:gd name="connsiteX79" fmla="*/ 100707 w 606580"/>
              <a:gd name="connsiteY79" fmla="*/ 526 h 599687"/>
              <a:gd name="connsiteX80" fmla="*/ 199002 w 606580"/>
              <a:gd name="connsiteY80" fmla="*/ 20351 h 599687"/>
              <a:gd name="connsiteX81" fmla="*/ 199711 w 606580"/>
              <a:gd name="connsiteY81" fmla="*/ 20635 h 599687"/>
              <a:gd name="connsiteX82" fmla="*/ 201413 w 606580"/>
              <a:gd name="connsiteY82" fmla="*/ 21059 h 599687"/>
              <a:gd name="connsiteX83" fmla="*/ 202690 w 606580"/>
              <a:gd name="connsiteY83" fmla="*/ 21484 h 599687"/>
              <a:gd name="connsiteX84" fmla="*/ 203966 w 606580"/>
              <a:gd name="connsiteY84" fmla="*/ 21909 h 599687"/>
              <a:gd name="connsiteX85" fmla="*/ 205385 w 606580"/>
              <a:gd name="connsiteY85" fmla="*/ 22617 h 599687"/>
              <a:gd name="connsiteX86" fmla="*/ 206519 w 606580"/>
              <a:gd name="connsiteY86" fmla="*/ 23042 h 599687"/>
              <a:gd name="connsiteX87" fmla="*/ 207938 w 606580"/>
              <a:gd name="connsiteY87" fmla="*/ 23892 h 599687"/>
              <a:gd name="connsiteX88" fmla="*/ 208931 w 606580"/>
              <a:gd name="connsiteY88" fmla="*/ 24458 h 599687"/>
              <a:gd name="connsiteX89" fmla="*/ 210065 w 606580"/>
              <a:gd name="connsiteY89" fmla="*/ 25308 h 599687"/>
              <a:gd name="connsiteX90" fmla="*/ 211200 w 606580"/>
              <a:gd name="connsiteY90" fmla="*/ 26157 h 599687"/>
              <a:gd name="connsiteX91" fmla="*/ 212193 w 606580"/>
              <a:gd name="connsiteY91" fmla="*/ 27007 h 599687"/>
              <a:gd name="connsiteX92" fmla="*/ 213186 w 606580"/>
              <a:gd name="connsiteY92" fmla="*/ 27998 h 599687"/>
              <a:gd name="connsiteX93" fmla="*/ 214037 w 606580"/>
              <a:gd name="connsiteY93" fmla="*/ 28848 h 599687"/>
              <a:gd name="connsiteX94" fmla="*/ 215172 w 606580"/>
              <a:gd name="connsiteY94" fmla="*/ 29981 h 599687"/>
              <a:gd name="connsiteX95" fmla="*/ 215881 w 606580"/>
              <a:gd name="connsiteY95" fmla="*/ 30972 h 599687"/>
              <a:gd name="connsiteX96" fmla="*/ 216732 w 606580"/>
              <a:gd name="connsiteY96" fmla="*/ 32247 h 599687"/>
              <a:gd name="connsiteX97" fmla="*/ 217441 w 606580"/>
              <a:gd name="connsiteY97" fmla="*/ 33380 h 599687"/>
              <a:gd name="connsiteX98" fmla="*/ 218150 w 606580"/>
              <a:gd name="connsiteY98" fmla="*/ 34513 h 599687"/>
              <a:gd name="connsiteX99" fmla="*/ 219001 w 606580"/>
              <a:gd name="connsiteY99" fmla="*/ 36070 h 599687"/>
              <a:gd name="connsiteX100" fmla="*/ 219285 w 606580"/>
              <a:gd name="connsiteY100" fmla="*/ 36778 h 599687"/>
              <a:gd name="connsiteX101" fmla="*/ 219427 w 606580"/>
              <a:gd name="connsiteY101" fmla="*/ 37062 h 599687"/>
              <a:gd name="connsiteX102" fmla="*/ 220136 w 606580"/>
              <a:gd name="connsiteY102" fmla="*/ 38903 h 599687"/>
              <a:gd name="connsiteX103" fmla="*/ 220420 w 606580"/>
              <a:gd name="connsiteY103" fmla="*/ 39611 h 599687"/>
              <a:gd name="connsiteX104" fmla="*/ 220845 w 606580"/>
              <a:gd name="connsiteY104" fmla="*/ 41452 h 599687"/>
              <a:gd name="connsiteX105" fmla="*/ 221129 w 606580"/>
              <a:gd name="connsiteY105" fmla="*/ 42443 h 599687"/>
              <a:gd name="connsiteX106" fmla="*/ 221413 w 606580"/>
              <a:gd name="connsiteY106" fmla="*/ 44001 h 599687"/>
              <a:gd name="connsiteX107" fmla="*/ 221554 w 606580"/>
              <a:gd name="connsiteY107" fmla="*/ 45133 h 599687"/>
              <a:gd name="connsiteX108" fmla="*/ 221696 w 606580"/>
              <a:gd name="connsiteY108" fmla="*/ 46408 h 599687"/>
              <a:gd name="connsiteX109" fmla="*/ 221696 w 606580"/>
              <a:gd name="connsiteY109" fmla="*/ 47966 h 599687"/>
              <a:gd name="connsiteX110" fmla="*/ 221696 w 606580"/>
              <a:gd name="connsiteY110" fmla="*/ 48957 h 599687"/>
              <a:gd name="connsiteX111" fmla="*/ 221554 w 606580"/>
              <a:gd name="connsiteY111" fmla="*/ 50798 h 599687"/>
              <a:gd name="connsiteX112" fmla="*/ 221413 w 606580"/>
              <a:gd name="connsiteY112" fmla="*/ 51648 h 599687"/>
              <a:gd name="connsiteX113" fmla="*/ 221129 w 606580"/>
              <a:gd name="connsiteY113" fmla="*/ 53488 h 599687"/>
              <a:gd name="connsiteX114" fmla="*/ 221129 w 606580"/>
              <a:gd name="connsiteY114" fmla="*/ 53772 h 599687"/>
              <a:gd name="connsiteX115" fmla="*/ 201271 w 606580"/>
              <a:gd name="connsiteY115" fmla="*/ 151908 h 599687"/>
              <a:gd name="connsiteX116" fmla="*/ 173471 w 606580"/>
              <a:gd name="connsiteY116" fmla="*/ 174708 h 599687"/>
              <a:gd name="connsiteX117" fmla="*/ 167939 w 606580"/>
              <a:gd name="connsiteY117" fmla="*/ 174141 h 599687"/>
              <a:gd name="connsiteX118" fmla="*/ 145670 w 606580"/>
              <a:gd name="connsiteY118" fmla="*/ 140721 h 599687"/>
              <a:gd name="connsiteX119" fmla="*/ 153046 w 606580"/>
              <a:gd name="connsiteY119" fmla="*/ 104610 h 599687"/>
              <a:gd name="connsiteX120" fmla="*/ 56736 w 606580"/>
              <a:gd name="connsiteY120" fmla="*/ 299892 h 599687"/>
              <a:gd name="connsiteX121" fmla="*/ 204675 w 606580"/>
              <a:gd name="connsiteY121" fmla="*/ 525621 h 599687"/>
              <a:gd name="connsiteX122" fmla="*/ 219285 w 606580"/>
              <a:gd name="connsiteY122" fmla="*/ 562865 h 599687"/>
              <a:gd name="connsiteX123" fmla="*/ 193328 w 606580"/>
              <a:gd name="connsiteY123" fmla="*/ 579858 h 599687"/>
              <a:gd name="connsiteX124" fmla="*/ 181981 w 606580"/>
              <a:gd name="connsiteY124" fmla="*/ 577451 h 599687"/>
              <a:gd name="connsiteX125" fmla="*/ 0 w 606580"/>
              <a:gd name="connsiteY125" fmla="*/ 299892 h 599687"/>
              <a:gd name="connsiteX126" fmla="*/ 116167 w 606580"/>
              <a:gd name="connsiteY126" fmla="*/ 61419 h 599687"/>
              <a:gd name="connsiteX127" fmla="*/ 89359 w 606580"/>
              <a:gd name="connsiteY127" fmla="*/ 56037 h 599687"/>
              <a:gd name="connsiteX128" fmla="*/ 67232 w 606580"/>
              <a:gd name="connsiteY128" fmla="*/ 22759 h 599687"/>
              <a:gd name="connsiteX129" fmla="*/ 100707 w 606580"/>
              <a:gd name="connsiteY129" fmla="*/ 526 h 59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606580" h="599687">
                <a:moveTo>
                  <a:pt x="323222" y="317731"/>
                </a:moveTo>
                <a:lnTo>
                  <a:pt x="323222" y="392639"/>
                </a:lnTo>
                <a:cubicBezTo>
                  <a:pt x="338970" y="387541"/>
                  <a:pt x="346631" y="375788"/>
                  <a:pt x="346631" y="356955"/>
                </a:cubicBezTo>
                <a:cubicBezTo>
                  <a:pt x="346631" y="336281"/>
                  <a:pt x="338261" y="325803"/>
                  <a:pt x="323222" y="317731"/>
                </a:cubicBezTo>
                <a:close/>
                <a:moveTo>
                  <a:pt x="293571" y="202609"/>
                </a:moveTo>
                <a:cubicBezTo>
                  <a:pt x="275270" y="206007"/>
                  <a:pt x="265906" y="215636"/>
                  <a:pt x="265906" y="231354"/>
                </a:cubicBezTo>
                <a:cubicBezTo>
                  <a:pt x="265906" y="250045"/>
                  <a:pt x="276972" y="258258"/>
                  <a:pt x="293571" y="264914"/>
                </a:cubicBezTo>
                <a:close/>
                <a:moveTo>
                  <a:pt x="308610" y="140870"/>
                </a:moveTo>
                <a:cubicBezTo>
                  <a:pt x="315987" y="140870"/>
                  <a:pt x="324357" y="146817"/>
                  <a:pt x="324357" y="155172"/>
                </a:cubicBezTo>
                <a:lnTo>
                  <a:pt x="324357" y="165084"/>
                </a:lnTo>
                <a:cubicBezTo>
                  <a:pt x="348192" y="167208"/>
                  <a:pt x="377985" y="175987"/>
                  <a:pt x="377985" y="193546"/>
                </a:cubicBezTo>
                <a:cubicBezTo>
                  <a:pt x="377985" y="202184"/>
                  <a:pt x="371317" y="214220"/>
                  <a:pt x="360251" y="214220"/>
                </a:cubicBezTo>
                <a:cubicBezTo>
                  <a:pt x="356278" y="214220"/>
                  <a:pt x="352732" y="212379"/>
                  <a:pt x="348334" y="210255"/>
                </a:cubicBezTo>
                <a:cubicBezTo>
                  <a:pt x="342801" y="207281"/>
                  <a:pt x="335423" y="203600"/>
                  <a:pt x="324357" y="201901"/>
                </a:cubicBezTo>
                <a:lnTo>
                  <a:pt x="324357" y="275817"/>
                </a:lnTo>
                <a:cubicBezTo>
                  <a:pt x="347766" y="284596"/>
                  <a:pt x="384369" y="301447"/>
                  <a:pt x="384369" y="354831"/>
                </a:cubicBezTo>
                <a:cubicBezTo>
                  <a:pt x="384369" y="395754"/>
                  <a:pt x="362663" y="423083"/>
                  <a:pt x="324357" y="430447"/>
                </a:cubicBezTo>
                <a:lnTo>
                  <a:pt x="324357" y="444465"/>
                </a:lnTo>
                <a:cubicBezTo>
                  <a:pt x="324357" y="452820"/>
                  <a:pt x="315987" y="458767"/>
                  <a:pt x="308610" y="458767"/>
                </a:cubicBezTo>
                <a:cubicBezTo>
                  <a:pt x="299955" y="458767"/>
                  <a:pt x="292862" y="452395"/>
                  <a:pt x="292862" y="444465"/>
                </a:cubicBezTo>
                <a:lnTo>
                  <a:pt x="292862" y="432429"/>
                </a:lnTo>
                <a:cubicBezTo>
                  <a:pt x="249449" y="429455"/>
                  <a:pt x="222210" y="404392"/>
                  <a:pt x="222210" y="386975"/>
                </a:cubicBezTo>
                <a:cubicBezTo>
                  <a:pt x="222210" y="377629"/>
                  <a:pt x="230297" y="366442"/>
                  <a:pt x="240369" y="366442"/>
                </a:cubicBezTo>
                <a:cubicBezTo>
                  <a:pt x="246186" y="366442"/>
                  <a:pt x="250017" y="370407"/>
                  <a:pt x="254557" y="375080"/>
                </a:cubicBezTo>
                <a:cubicBezTo>
                  <a:pt x="261366" y="382019"/>
                  <a:pt x="271156" y="392356"/>
                  <a:pt x="292862" y="394763"/>
                </a:cubicBezTo>
                <a:lnTo>
                  <a:pt x="292862" y="305553"/>
                </a:lnTo>
                <a:cubicBezTo>
                  <a:pt x="263494" y="295216"/>
                  <a:pt x="228594" y="281339"/>
                  <a:pt x="228594" y="233478"/>
                </a:cubicBezTo>
                <a:cubicBezTo>
                  <a:pt x="228594" y="195387"/>
                  <a:pt x="251861" y="171031"/>
                  <a:pt x="292862" y="165934"/>
                </a:cubicBezTo>
                <a:lnTo>
                  <a:pt x="292862" y="155172"/>
                </a:lnTo>
                <a:cubicBezTo>
                  <a:pt x="292862" y="147384"/>
                  <a:pt x="299955" y="140870"/>
                  <a:pt x="308610" y="140870"/>
                </a:cubicBezTo>
                <a:close/>
                <a:moveTo>
                  <a:pt x="402915" y="21794"/>
                </a:moveTo>
                <a:cubicBezTo>
                  <a:pt x="409670" y="19156"/>
                  <a:pt x="417436" y="19086"/>
                  <a:pt x="424599" y="22201"/>
                </a:cubicBezTo>
                <a:cubicBezTo>
                  <a:pt x="535093" y="70490"/>
                  <a:pt x="606580" y="179388"/>
                  <a:pt x="606580" y="299898"/>
                </a:cubicBezTo>
                <a:cubicBezTo>
                  <a:pt x="606580" y="394211"/>
                  <a:pt x="562751" y="481584"/>
                  <a:pt x="490413" y="538228"/>
                </a:cubicBezTo>
                <a:lnTo>
                  <a:pt x="517221" y="543609"/>
                </a:lnTo>
                <a:cubicBezTo>
                  <a:pt x="532539" y="546725"/>
                  <a:pt x="542468" y="561594"/>
                  <a:pt x="539348" y="576888"/>
                </a:cubicBezTo>
                <a:cubicBezTo>
                  <a:pt x="536653" y="590341"/>
                  <a:pt x="524880" y="599687"/>
                  <a:pt x="511547" y="599687"/>
                </a:cubicBezTo>
                <a:cubicBezTo>
                  <a:pt x="509703" y="599687"/>
                  <a:pt x="507859" y="599404"/>
                  <a:pt x="506015" y="599121"/>
                </a:cubicBezTo>
                <a:lnTo>
                  <a:pt x="407578" y="579295"/>
                </a:lnTo>
                <a:cubicBezTo>
                  <a:pt x="407578" y="579295"/>
                  <a:pt x="407578" y="579295"/>
                  <a:pt x="407436" y="579295"/>
                </a:cubicBezTo>
                <a:cubicBezTo>
                  <a:pt x="406727" y="579012"/>
                  <a:pt x="405876" y="578870"/>
                  <a:pt x="405025" y="578587"/>
                </a:cubicBezTo>
                <a:cubicBezTo>
                  <a:pt x="404883" y="578587"/>
                  <a:pt x="404741" y="578445"/>
                  <a:pt x="404599" y="578445"/>
                </a:cubicBezTo>
                <a:cubicBezTo>
                  <a:pt x="403890" y="578304"/>
                  <a:pt x="403323" y="578021"/>
                  <a:pt x="402614" y="577737"/>
                </a:cubicBezTo>
                <a:cubicBezTo>
                  <a:pt x="402472" y="577737"/>
                  <a:pt x="402188" y="577596"/>
                  <a:pt x="402046" y="577454"/>
                </a:cubicBezTo>
                <a:cubicBezTo>
                  <a:pt x="401337" y="577171"/>
                  <a:pt x="400628" y="576888"/>
                  <a:pt x="400061" y="576463"/>
                </a:cubicBezTo>
                <a:cubicBezTo>
                  <a:pt x="399919" y="576463"/>
                  <a:pt x="399777" y="576463"/>
                  <a:pt x="399777" y="576463"/>
                </a:cubicBezTo>
                <a:cubicBezTo>
                  <a:pt x="399068" y="576038"/>
                  <a:pt x="398358" y="575613"/>
                  <a:pt x="397649" y="575047"/>
                </a:cubicBezTo>
                <a:cubicBezTo>
                  <a:pt x="397507" y="575047"/>
                  <a:pt x="397366" y="574905"/>
                  <a:pt x="397224" y="574764"/>
                </a:cubicBezTo>
                <a:cubicBezTo>
                  <a:pt x="396515" y="574480"/>
                  <a:pt x="395947" y="573914"/>
                  <a:pt x="395380" y="573489"/>
                </a:cubicBezTo>
                <a:cubicBezTo>
                  <a:pt x="395380" y="573489"/>
                  <a:pt x="395238" y="573347"/>
                  <a:pt x="395096" y="573206"/>
                </a:cubicBezTo>
                <a:cubicBezTo>
                  <a:pt x="393820" y="572073"/>
                  <a:pt x="392543" y="570940"/>
                  <a:pt x="391408" y="569524"/>
                </a:cubicBezTo>
                <a:cubicBezTo>
                  <a:pt x="391266" y="569382"/>
                  <a:pt x="391266" y="569382"/>
                  <a:pt x="391125" y="569241"/>
                </a:cubicBezTo>
                <a:cubicBezTo>
                  <a:pt x="390699" y="568674"/>
                  <a:pt x="390274" y="568108"/>
                  <a:pt x="389848" y="567400"/>
                </a:cubicBezTo>
                <a:cubicBezTo>
                  <a:pt x="389706" y="567400"/>
                  <a:pt x="389706" y="567258"/>
                  <a:pt x="389564" y="567117"/>
                </a:cubicBezTo>
                <a:cubicBezTo>
                  <a:pt x="389564" y="567117"/>
                  <a:pt x="389564" y="567117"/>
                  <a:pt x="389564" y="566975"/>
                </a:cubicBezTo>
                <a:cubicBezTo>
                  <a:pt x="388997" y="566267"/>
                  <a:pt x="388572" y="565559"/>
                  <a:pt x="388146" y="564709"/>
                </a:cubicBezTo>
                <a:cubicBezTo>
                  <a:pt x="387862" y="564143"/>
                  <a:pt x="387579" y="563435"/>
                  <a:pt x="387295" y="562868"/>
                </a:cubicBezTo>
                <a:cubicBezTo>
                  <a:pt x="387295" y="562727"/>
                  <a:pt x="387153" y="562585"/>
                  <a:pt x="387153" y="562585"/>
                </a:cubicBezTo>
                <a:cubicBezTo>
                  <a:pt x="387011" y="562019"/>
                  <a:pt x="386728" y="561594"/>
                  <a:pt x="386586" y="561169"/>
                </a:cubicBezTo>
                <a:cubicBezTo>
                  <a:pt x="386444" y="560744"/>
                  <a:pt x="386302" y="560319"/>
                  <a:pt x="386160" y="559895"/>
                </a:cubicBezTo>
                <a:cubicBezTo>
                  <a:pt x="386018" y="559470"/>
                  <a:pt x="386018" y="559045"/>
                  <a:pt x="385877" y="558620"/>
                </a:cubicBezTo>
                <a:cubicBezTo>
                  <a:pt x="385735" y="558195"/>
                  <a:pt x="385593" y="557629"/>
                  <a:pt x="385451" y="557062"/>
                </a:cubicBezTo>
                <a:cubicBezTo>
                  <a:pt x="385451" y="556779"/>
                  <a:pt x="385309" y="556496"/>
                  <a:pt x="385309" y="556213"/>
                </a:cubicBezTo>
                <a:cubicBezTo>
                  <a:pt x="385167" y="555646"/>
                  <a:pt x="385167" y="554938"/>
                  <a:pt x="385025" y="554372"/>
                </a:cubicBezTo>
                <a:cubicBezTo>
                  <a:pt x="385025" y="554089"/>
                  <a:pt x="385025" y="553805"/>
                  <a:pt x="385025" y="553664"/>
                </a:cubicBezTo>
                <a:cubicBezTo>
                  <a:pt x="384884" y="552956"/>
                  <a:pt x="384884" y="552248"/>
                  <a:pt x="384884" y="551540"/>
                </a:cubicBezTo>
                <a:cubicBezTo>
                  <a:pt x="384884" y="551256"/>
                  <a:pt x="384884" y="551115"/>
                  <a:pt x="384884" y="550831"/>
                </a:cubicBezTo>
                <a:cubicBezTo>
                  <a:pt x="384884" y="550123"/>
                  <a:pt x="385025" y="549415"/>
                  <a:pt x="385025" y="548849"/>
                </a:cubicBezTo>
                <a:cubicBezTo>
                  <a:pt x="385025" y="548566"/>
                  <a:pt x="385167" y="548283"/>
                  <a:pt x="385167" y="547999"/>
                </a:cubicBezTo>
                <a:cubicBezTo>
                  <a:pt x="385167" y="547291"/>
                  <a:pt x="385309" y="546725"/>
                  <a:pt x="385451" y="546158"/>
                </a:cubicBezTo>
                <a:cubicBezTo>
                  <a:pt x="385451" y="546017"/>
                  <a:pt x="385451" y="546017"/>
                  <a:pt x="385451" y="545875"/>
                </a:cubicBezTo>
                <a:lnTo>
                  <a:pt x="405309" y="447739"/>
                </a:lnTo>
                <a:cubicBezTo>
                  <a:pt x="408429" y="432445"/>
                  <a:pt x="423322" y="422533"/>
                  <a:pt x="438783" y="425648"/>
                </a:cubicBezTo>
                <a:cubicBezTo>
                  <a:pt x="454102" y="428622"/>
                  <a:pt x="464031" y="443633"/>
                  <a:pt x="460910" y="458927"/>
                </a:cubicBezTo>
                <a:lnTo>
                  <a:pt x="453676" y="495037"/>
                </a:lnTo>
                <a:cubicBezTo>
                  <a:pt x="513391" y="449014"/>
                  <a:pt x="549844" y="377359"/>
                  <a:pt x="549844" y="299898"/>
                </a:cubicBezTo>
                <a:cubicBezTo>
                  <a:pt x="549844" y="201904"/>
                  <a:pt x="491831" y="113398"/>
                  <a:pt x="401904" y="74172"/>
                </a:cubicBezTo>
                <a:cubicBezTo>
                  <a:pt x="387579" y="67799"/>
                  <a:pt x="380912" y="51231"/>
                  <a:pt x="387295" y="36787"/>
                </a:cubicBezTo>
                <a:cubicBezTo>
                  <a:pt x="390415" y="29636"/>
                  <a:pt x="396160" y="24431"/>
                  <a:pt x="402915" y="21794"/>
                </a:cubicBezTo>
                <a:close/>
                <a:moveTo>
                  <a:pt x="100707" y="526"/>
                </a:moveTo>
                <a:lnTo>
                  <a:pt x="199002" y="20351"/>
                </a:lnTo>
                <a:cubicBezTo>
                  <a:pt x="199286" y="20493"/>
                  <a:pt x="199427" y="20493"/>
                  <a:pt x="199711" y="20635"/>
                </a:cubicBezTo>
                <a:cubicBezTo>
                  <a:pt x="200278" y="20776"/>
                  <a:pt x="200846" y="20918"/>
                  <a:pt x="201413" y="21059"/>
                </a:cubicBezTo>
                <a:cubicBezTo>
                  <a:pt x="201839" y="21201"/>
                  <a:pt x="202264" y="21343"/>
                  <a:pt x="202690" y="21484"/>
                </a:cubicBezTo>
                <a:cubicBezTo>
                  <a:pt x="203115" y="21626"/>
                  <a:pt x="203541" y="21768"/>
                  <a:pt x="203966" y="21909"/>
                </a:cubicBezTo>
                <a:cubicBezTo>
                  <a:pt x="204534" y="22192"/>
                  <a:pt x="204959" y="22334"/>
                  <a:pt x="205385" y="22617"/>
                </a:cubicBezTo>
                <a:cubicBezTo>
                  <a:pt x="205810" y="22759"/>
                  <a:pt x="206094" y="22900"/>
                  <a:pt x="206519" y="23042"/>
                </a:cubicBezTo>
                <a:cubicBezTo>
                  <a:pt x="206945" y="23325"/>
                  <a:pt x="207370" y="23608"/>
                  <a:pt x="207938" y="23892"/>
                </a:cubicBezTo>
                <a:cubicBezTo>
                  <a:pt x="208222" y="24033"/>
                  <a:pt x="208505" y="24317"/>
                  <a:pt x="208931" y="24458"/>
                </a:cubicBezTo>
                <a:cubicBezTo>
                  <a:pt x="209356" y="24741"/>
                  <a:pt x="209640" y="25025"/>
                  <a:pt x="210065" y="25308"/>
                </a:cubicBezTo>
                <a:cubicBezTo>
                  <a:pt x="210491" y="25591"/>
                  <a:pt x="210775" y="25874"/>
                  <a:pt x="211200" y="26157"/>
                </a:cubicBezTo>
                <a:cubicBezTo>
                  <a:pt x="211484" y="26441"/>
                  <a:pt x="211768" y="26724"/>
                  <a:pt x="212193" y="27007"/>
                </a:cubicBezTo>
                <a:cubicBezTo>
                  <a:pt x="212477" y="27290"/>
                  <a:pt x="212902" y="27574"/>
                  <a:pt x="213186" y="27998"/>
                </a:cubicBezTo>
                <a:cubicBezTo>
                  <a:pt x="213470" y="28282"/>
                  <a:pt x="213753" y="28565"/>
                  <a:pt x="214037" y="28848"/>
                </a:cubicBezTo>
                <a:cubicBezTo>
                  <a:pt x="214462" y="29273"/>
                  <a:pt x="214746" y="29556"/>
                  <a:pt x="215172" y="29981"/>
                </a:cubicBezTo>
                <a:cubicBezTo>
                  <a:pt x="215314" y="30264"/>
                  <a:pt x="215597" y="30689"/>
                  <a:pt x="215881" y="30972"/>
                </a:cubicBezTo>
                <a:cubicBezTo>
                  <a:pt x="216165" y="31397"/>
                  <a:pt x="216448" y="31822"/>
                  <a:pt x="216732" y="32247"/>
                </a:cubicBezTo>
                <a:cubicBezTo>
                  <a:pt x="217016" y="32530"/>
                  <a:pt x="217299" y="32955"/>
                  <a:pt x="217441" y="33380"/>
                </a:cubicBezTo>
                <a:cubicBezTo>
                  <a:pt x="217725" y="33805"/>
                  <a:pt x="218008" y="34088"/>
                  <a:pt x="218150" y="34513"/>
                </a:cubicBezTo>
                <a:cubicBezTo>
                  <a:pt x="218434" y="35079"/>
                  <a:pt x="218718" y="35504"/>
                  <a:pt x="219001" y="36070"/>
                </a:cubicBezTo>
                <a:cubicBezTo>
                  <a:pt x="219143" y="36354"/>
                  <a:pt x="219285" y="36495"/>
                  <a:pt x="219285" y="36778"/>
                </a:cubicBezTo>
                <a:cubicBezTo>
                  <a:pt x="219427" y="36920"/>
                  <a:pt x="219427" y="36920"/>
                  <a:pt x="219427" y="37062"/>
                </a:cubicBezTo>
                <a:cubicBezTo>
                  <a:pt x="219711" y="37628"/>
                  <a:pt x="219852" y="38194"/>
                  <a:pt x="220136" y="38903"/>
                </a:cubicBezTo>
                <a:cubicBezTo>
                  <a:pt x="220136" y="39044"/>
                  <a:pt x="220278" y="39327"/>
                  <a:pt x="220420" y="39611"/>
                </a:cubicBezTo>
                <a:cubicBezTo>
                  <a:pt x="220562" y="40319"/>
                  <a:pt x="220703" y="40885"/>
                  <a:pt x="220845" y="41452"/>
                </a:cubicBezTo>
                <a:cubicBezTo>
                  <a:pt x="220987" y="41735"/>
                  <a:pt x="220987" y="42018"/>
                  <a:pt x="221129" y="42443"/>
                </a:cubicBezTo>
                <a:cubicBezTo>
                  <a:pt x="221271" y="42868"/>
                  <a:pt x="221271" y="43434"/>
                  <a:pt x="221413" y="44001"/>
                </a:cubicBezTo>
                <a:cubicBezTo>
                  <a:pt x="221413" y="44425"/>
                  <a:pt x="221554" y="44709"/>
                  <a:pt x="221554" y="45133"/>
                </a:cubicBezTo>
                <a:cubicBezTo>
                  <a:pt x="221554" y="45558"/>
                  <a:pt x="221554" y="45983"/>
                  <a:pt x="221696" y="46408"/>
                </a:cubicBezTo>
                <a:cubicBezTo>
                  <a:pt x="221696" y="46974"/>
                  <a:pt x="221696" y="47399"/>
                  <a:pt x="221696" y="47966"/>
                </a:cubicBezTo>
                <a:cubicBezTo>
                  <a:pt x="221696" y="48249"/>
                  <a:pt x="221696" y="48532"/>
                  <a:pt x="221696" y="48957"/>
                </a:cubicBezTo>
                <a:cubicBezTo>
                  <a:pt x="221696" y="49523"/>
                  <a:pt x="221696" y="50090"/>
                  <a:pt x="221554" y="50798"/>
                </a:cubicBezTo>
                <a:cubicBezTo>
                  <a:pt x="221554" y="51081"/>
                  <a:pt x="221554" y="51364"/>
                  <a:pt x="221413" y="51648"/>
                </a:cubicBezTo>
                <a:cubicBezTo>
                  <a:pt x="221413" y="52356"/>
                  <a:pt x="221271" y="52922"/>
                  <a:pt x="221129" y="53488"/>
                </a:cubicBezTo>
                <a:cubicBezTo>
                  <a:pt x="221129" y="53630"/>
                  <a:pt x="221129" y="53630"/>
                  <a:pt x="221129" y="53772"/>
                </a:cubicBezTo>
                <a:lnTo>
                  <a:pt x="201271" y="151908"/>
                </a:lnTo>
                <a:cubicBezTo>
                  <a:pt x="198576" y="165361"/>
                  <a:pt x="186804" y="174708"/>
                  <a:pt x="173471" y="174708"/>
                </a:cubicBezTo>
                <a:cubicBezTo>
                  <a:pt x="171627" y="174708"/>
                  <a:pt x="169783" y="174425"/>
                  <a:pt x="167939" y="174141"/>
                </a:cubicBezTo>
                <a:cubicBezTo>
                  <a:pt x="152478" y="171026"/>
                  <a:pt x="142549" y="156015"/>
                  <a:pt x="145670" y="140721"/>
                </a:cubicBezTo>
                <a:lnTo>
                  <a:pt x="153046" y="104610"/>
                </a:lnTo>
                <a:cubicBezTo>
                  <a:pt x="93189" y="150634"/>
                  <a:pt x="56736" y="222289"/>
                  <a:pt x="56736" y="299892"/>
                </a:cubicBezTo>
                <a:cubicBezTo>
                  <a:pt x="56736" y="397746"/>
                  <a:pt x="114749" y="486395"/>
                  <a:pt x="204675" y="525621"/>
                </a:cubicBezTo>
                <a:cubicBezTo>
                  <a:pt x="219001" y="531852"/>
                  <a:pt x="225668" y="548562"/>
                  <a:pt x="219285" y="562865"/>
                </a:cubicBezTo>
                <a:cubicBezTo>
                  <a:pt x="214746" y="573485"/>
                  <a:pt x="204250" y="579858"/>
                  <a:pt x="193328" y="579858"/>
                </a:cubicBezTo>
                <a:cubicBezTo>
                  <a:pt x="189499" y="579858"/>
                  <a:pt x="185669" y="579008"/>
                  <a:pt x="181981" y="577451"/>
                </a:cubicBezTo>
                <a:cubicBezTo>
                  <a:pt x="71487" y="529303"/>
                  <a:pt x="0" y="420262"/>
                  <a:pt x="0" y="299892"/>
                </a:cubicBezTo>
                <a:cubicBezTo>
                  <a:pt x="0" y="205437"/>
                  <a:pt x="43970" y="118063"/>
                  <a:pt x="116167" y="61419"/>
                </a:cubicBezTo>
                <a:lnTo>
                  <a:pt x="89359" y="56037"/>
                </a:lnTo>
                <a:cubicBezTo>
                  <a:pt x="74041" y="53064"/>
                  <a:pt x="64112" y="38053"/>
                  <a:pt x="67232" y="22759"/>
                </a:cubicBezTo>
                <a:cubicBezTo>
                  <a:pt x="70353" y="7465"/>
                  <a:pt x="85246" y="-2448"/>
                  <a:pt x="100707" y="526"/>
                </a:cubicBezTo>
                <a:close/>
              </a:path>
            </a:pathLst>
          </a:cu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8" name="iśḻiḓê">
            <a:extLst>
              <a:ext uri="{FF2B5EF4-FFF2-40B4-BE49-F238E27FC236}">
                <a16:creationId xmlns="" xmlns:a16="http://schemas.microsoft.com/office/drawing/2014/main" id="{6789FA2B-FF64-4FDC-9424-EAC13AF35960}"/>
              </a:ext>
            </a:extLst>
          </p:cNvPr>
          <p:cNvSpPr/>
          <p:nvPr/>
        </p:nvSpPr>
        <p:spPr>
          <a:xfrm>
            <a:off x="8050589" y="3656013"/>
            <a:ext cx="521552" cy="629424"/>
          </a:xfrm>
          <a:custGeom>
            <a:avLst/>
            <a:gdLst>
              <a:gd name="connsiteX0" fmla="*/ 298541 w 463547"/>
              <a:gd name="connsiteY0" fmla="*/ 139405 h 559418"/>
              <a:gd name="connsiteX1" fmla="*/ 302073 w 463547"/>
              <a:gd name="connsiteY1" fmla="*/ 140211 h 559418"/>
              <a:gd name="connsiteX2" fmla="*/ 463547 w 463547"/>
              <a:gd name="connsiteY2" fmla="*/ 278932 h 559418"/>
              <a:gd name="connsiteX3" fmla="*/ 302073 w 463547"/>
              <a:gd name="connsiteY3" fmla="*/ 419265 h 559418"/>
              <a:gd name="connsiteX4" fmla="*/ 279467 w 463547"/>
              <a:gd name="connsiteY4" fmla="*/ 398296 h 559418"/>
              <a:gd name="connsiteX5" fmla="*/ 279467 w 463547"/>
              <a:gd name="connsiteY5" fmla="*/ 343453 h 559418"/>
              <a:gd name="connsiteX6" fmla="*/ 150288 w 463547"/>
              <a:gd name="connsiteY6" fmla="*/ 343453 h 559418"/>
              <a:gd name="connsiteX7" fmla="*/ 129296 w 463547"/>
              <a:gd name="connsiteY7" fmla="*/ 322483 h 559418"/>
              <a:gd name="connsiteX8" fmla="*/ 129296 w 463547"/>
              <a:gd name="connsiteY8" fmla="*/ 236993 h 559418"/>
              <a:gd name="connsiteX9" fmla="*/ 150288 w 463547"/>
              <a:gd name="connsiteY9" fmla="*/ 214410 h 559418"/>
              <a:gd name="connsiteX10" fmla="*/ 279467 w 463547"/>
              <a:gd name="connsiteY10" fmla="*/ 214410 h 559418"/>
              <a:gd name="connsiteX11" fmla="*/ 279467 w 463547"/>
              <a:gd name="connsiteY11" fmla="*/ 161181 h 559418"/>
              <a:gd name="connsiteX12" fmla="*/ 298541 w 463547"/>
              <a:gd name="connsiteY12" fmla="*/ 139405 h 559418"/>
              <a:gd name="connsiteX13" fmla="*/ 64593 w 463547"/>
              <a:gd name="connsiteY13" fmla="*/ 0 h 559418"/>
              <a:gd name="connsiteX14" fmla="*/ 366565 w 463547"/>
              <a:gd name="connsiteY14" fmla="*/ 0 h 559418"/>
              <a:gd name="connsiteX15" fmla="*/ 431158 w 463547"/>
              <a:gd name="connsiteY15" fmla="*/ 64486 h 559418"/>
              <a:gd name="connsiteX16" fmla="*/ 431158 w 463547"/>
              <a:gd name="connsiteY16" fmla="*/ 175725 h 559418"/>
              <a:gd name="connsiteX17" fmla="*/ 387558 w 463547"/>
              <a:gd name="connsiteY17" fmla="*/ 138645 h 559418"/>
              <a:gd name="connsiteX18" fmla="*/ 387558 w 463547"/>
              <a:gd name="connsiteY18" fmla="*/ 64486 h 559418"/>
              <a:gd name="connsiteX19" fmla="*/ 366565 w 463547"/>
              <a:gd name="connsiteY19" fmla="*/ 43528 h 559418"/>
              <a:gd name="connsiteX20" fmla="*/ 64593 w 463547"/>
              <a:gd name="connsiteY20" fmla="*/ 43528 h 559418"/>
              <a:gd name="connsiteX21" fmla="*/ 43600 w 463547"/>
              <a:gd name="connsiteY21" fmla="*/ 64486 h 559418"/>
              <a:gd name="connsiteX22" fmla="*/ 43600 w 463547"/>
              <a:gd name="connsiteY22" fmla="*/ 494932 h 559418"/>
              <a:gd name="connsiteX23" fmla="*/ 64593 w 463547"/>
              <a:gd name="connsiteY23" fmla="*/ 515890 h 559418"/>
              <a:gd name="connsiteX24" fmla="*/ 366565 w 463547"/>
              <a:gd name="connsiteY24" fmla="*/ 515890 h 559418"/>
              <a:gd name="connsiteX25" fmla="*/ 387558 w 463547"/>
              <a:gd name="connsiteY25" fmla="*/ 494932 h 559418"/>
              <a:gd name="connsiteX26" fmla="*/ 387558 w 463547"/>
              <a:gd name="connsiteY26" fmla="*/ 420773 h 559418"/>
              <a:gd name="connsiteX27" fmla="*/ 431158 w 463547"/>
              <a:gd name="connsiteY27" fmla="*/ 383693 h 559418"/>
              <a:gd name="connsiteX28" fmla="*/ 431158 w 463547"/>
              <a:gd name="connsiteY28" fmla="*/ 494932 h 559418"/>
              <a:gd name="connsiteX29" fmla="*/ 366565 w 463547"/>
              <a:gd name="connsiteY29" fmla="*/ 559418 h 559418"/>
              <a:gd name="connsiteX30" fmla="*/ 64593 w 463547"/>
              <a:gd name="connsiteY30" fmla="*/ 559418 h 559418"/>
              <a:gd name="connsiteX31" fmla="*/ 0 w 463547"/>
              <a:gd name="connsiteY31" fmla="*/ 494932 h 559418"/>
              <a:gd name="connsiteX32" fmla="*/ 0 w 463547"/>
              <a:gd name="connsiteY32" fmla="*/ 64486 h 559418"/>
              <a:gd name="connsiteX33" fmla="*/ 64593 w 463547"/>
              <a:gd name="connsiteY33" fmla="*/ 0 h 5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3547" h="559418">
                <a:moveTo>
                  <a:pt x="298541" y="139405"/>
                </a:moveTo>
                <a:cubicBezTo>
                  <a:pt x="300660" y="139707"/>
                  <a:pt x="302073" y="140211"/>
                  <a:pt x="302073" y="140211"/>
                </a:cubicBezTo>
                <a:lnTo>
                  <a:pt x="463547" y="278932"/>
                </a:lnTo>
                <a:lnTo>
                  <a:pt x="302073" y="419265"/>
                </a:lnTo>
                <a:cubicBezTo>
                  <a:pt x="302073" y="419265"/>
                  <a:pt x="279467" y="425717"/>
                  <a:pt x="279467" y="398296"/>
                </a:cubicBezTo>
                <a:lnTo>
                  <a:pt x="279467" y="343453"/>
                </a:lnTo>
                <a:lnTo>
                  <a:pt x="150288" y="343453"/>
                </a:lnTo>
                <a:cubicBezTo>
                  <a:pt x="138984" y="343453"/>
                  <a:pt x="129296" y="333774"/>
                  <a:pt x="129296" y="322483"/>
                </a:cubicBezTo>
                <a:lnTo>
                  <a:pt x="129296" y="236993"/>
                </a:lnTo>
                <a:cubicBezTo>
                  <a:pt x="129296" y="224089"/>
                  <a:pt x="138984" y="214410"/>
                  <a:pt x="150288" y="214410"/>
                </a:cubicBezTo>
                <a:lnTo>
                  <a:pt x="279467" y="214410"/>
                </a:lnTo>
                <a:lnTo>
                  <a:pt x="279467" y="161181"/>
                </a:lnTo>
                <a:cubicBezTo>
                  <a:pt x="279467" y="139405"/>
                  <a:pt x="292183" y="138497"/>
                  <a:pt x="298541" y="139405"/>
                </a:cubicBezTo>
                <a:close/>
                <a:moveTo>
                  <a:pt x="64593" y="0"/>
                </a:moveTo>
                <a:lnTo>
                  <a:pt x="366565" y="0"/>
                </a:lnTo>
                <a:cubicBezTo>
                  <a:pt x="402091" y="0"/>
                  <a:pt x="431158" y="29019"/>
                  <a:pt x="431158" y="64486"/>
                </a:cubicBezTo>
                <a:lnTo>
                  <a:pt x="431158" y="175725"/>
                </a:lnTo>
                <a:lnTo>
                  <a:pt x="387558" y="138645"/>
                </a:lnTo>
                <a:lnTo>
                  <a:pt x="387558" y="64486"/>
                </a:lnTo>
                <a:cubicBezTo>
                  <a:pt x="387558" y="53201"/>
                  <a:pt x="377869" y="43528"/>
                  <a:pt x="366565" y="43528"/>
                </a:cubicBezTo>
                <a:lnTo>
                  <a:pt x="64593" y="43528"/>
                </a:lnTo>
                <a:cubicBezTo>
                  <a:pt x="53289" y="43528"/>
                  <a:pt x="43600" y="53201"/>
                  <a:pt x="43600" y="64486"/>
                </a:cubicBezTo>
                <a:lnTo>
                  <a:pt x="43600" y="494932"/>
                </a:lnTo>
                <a:cubicBezTo>
                  <a:pt x="43600" y="506217"/>
                  <a:pt x="53289" y="515890"/>
                  <a:pt x="64593" y="515890"/>
                </a:cubicBezTo>
                <a:lnTo>
                  <a:pt x="366565" y="515890"/>
                </a:lnTo>
                <a:cubicBezTo>
                  <a:pt x="377869" y="515890"/>
                  <a:pt x="387558" y="506217"/>
                  <a:pt x="387558" y="494932"/>
                </a:cubicBezTo>
                <a:lnTo>
                  <a:pt x="387558" y="420773"/>
                </a:lnTo>
                <a:lnTo>
                  <a:pt x="431158" y="383693"/>
                </a:lnTo>
                <a:lnTo>
                  <a:pt x="431158" y="494932"/>
                </a:lnTo>
                <a:cubicBezTo>
                  <a:pt x="431158" y="530399"/>
                  <a:pt x="402091" y="559418"/>
                  <a:pt x="366565" y="559418"/>
                </a:cubicBezTo>
                <a:lnTo>
                  <a:pt x="64593" y="559418"/>
                </a:lnTo>
                <a:cubicBezTo>
                  <a:pt x="29067" y="559418"/>
                  <a:pt x="0" y="530399"/>
                  <a:pt x="0" y="494932"/>
                </a:cubicBezTo>
                <a:lnTo>
                  <a:pt x="0" y="64486"/>
                </a:lnTo>
                <a:cubicBezTo>
                  <a:pt x="0" y="29019"/>
                  <a:pt x="29067" y="0"/>
                  <a:pt x="64593" y="0"/>
                </a:cubicBezTo>
                <a:close/>
              </a:path>
            </a:pathLst>
          </a:custGeom>
          <a:solidFill>
            <a:srgbClr val="FE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9" name="îślïḓê">
            <a:extLst>
              <a:ext uri="{FF2B5EF4-FFF2-40B4-BE49-F238E27FC236}">
                <a16:creationId xmlns="" xmlns:a16="http://schemas.microsoft.com/office/drawing/2014/main" id="{58B2AAA5-509D-432D-B907-CCB9A58C8352}"/>
              </a:ext>
            </a:extLst>
          </p:cNvPr>
          <p:cNvSpPr/>
          <p:nvPr/>
        </p:nvSpPr>
        <p:spPr>
          <a:xfrm>
            <a:off x="1131549" y="4993043"/>
            <a:ext cx="1476041" cy="314482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20" name="îślïḓê">
            <a:extLst>
              <a:ext uri="{FF2B5EF4-FFF2-40B4-BE49-F238E27FC236}">
                <a16:creationId xmlns="" xmlns:a16="http://schemas.microsoft.com/office/drawing/2014/main" id="{550AEEE9-27AB-4309-83C3-8318DC5280E9}"/>
              </a:ext>
            </a:extLst>
          </p:cNvPr>
          <p:cNvSpPr/>
          <p:nvPr/>
        </p:nvSpPr>
        <p:spPr>
          <a:xfrm>
            <a:off x="3200111" y="5027863"/>
            <a:ext cx="1476041" cy="314482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21" name="îślïḓê">
            <a:extLst>
              <a:ext uri="{FF2B5EF4-FFF2-40B4-BE49-F238E27FC236}">
                <a16:creationId xmlns="" xmlns:a16="http://schemas.microsoft.com/office/drawing/2014/main" id="{EDB65C9C-B7D9-42C0-BBAD-56AABD505E6D}"/>
              </a:ext>
            </a:extLst>
          </p:cNvPr>
          <p:cNvSpPr/>
          <p:nvPr/>
        </p:nvSpPr>
        <p:spPr>
          <a:xfrm>
            <a:off x="7573343" y="5117597"/>
            <a:ext cx="1476041" cy="314482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22" name="îślïḓê">
            <a:extLst>
              <a:ext uri="{FF2B5EF4-FFF2-40B4-BE49-F238E27FC236}">
                <a16:creationId xmlns="" xmlns:a16="http://schemas.microsoft.com/office/drawing/2014/main" id="{E805E6E6-61D5-4BC3-A13A-2588B118CC88}"/>
              </a:ext>
            </a:extLst>
          </p:cNvPr>
          <p:cNvSpPr/>
          <p:nvPr/>
        </p:nvSpPr>
        <p:spPr>
          <a:xfrm>
            <a:off x="9619439" y="5150284"/>
            <a:ext cx="1476041" cy="314482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24" name="íṩḻíḓé">
            <a:extLst>
              <a:ext uri="{FF2B5EF4-FFF2-40B4-BE49-F238E27FC236}">
                <a16:creationId xmlns="" xmlns:a16="http://schemas.microsoft.com/office/drawing/2014/main" id="{FDCD9D82-368F-4D6E-9FF7-C165C77E690E}"/>
              </a:ext>
            </a:extLst>
          </p:cNvPr>
          <p:cNvSpPr/>
          <p:nvPr/>
        </p:nvSpPr>
        <p:spPr>
          <a:xfrm>
            <a:off x="2792041" y="1977208"/>
            <a:ext cx="6731445" cy="676138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600" kern="0" dirty="0">
                <a:latin typeface="仓耳玄三M W05" panose="02020400000000000000" pitchFamily="18" charset="-122"/>
                <a:ea typeface="仓耳玄三M W05" panose="02020400000000000000" pitchFamily="18" charset="-122"/>
                <a:cs typeface="STFangsong" charset="-122"/>
              </a:rPr>
              <a:t>点击输入本栏的具体文字，简明扼要的说明分项内容，此为概念图解。</a:t>
            </a:r>
            <a:endParaRPr lang="zh-CN" altLang="en-US" sz="1600" dirty="0">
              <a:latin typeface="仓耳玄三M W05" panose="02020400000000000000" pitchFamily="18" charset="-122"/>
              <a:ea typeface="仓耳玄三M W05" panose="02020400000000000000" pitchFamily="18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036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A3D2AF9F-B91F-428D-A349-3ACA37CE9E8E}"/>
              </a:ext>
            </a:extLst>
          </p:cNvPr>
          <p:cNvGrpSpPr/>
          <p:nvPr/>
        </p:nvGrpSpPr>
        <p:grpSpPr>
          <a:xfrm>
            <a:off x="2478910" y="2001468"/>
            <a:ext cx="7234177" cy="2855063"/>
            <a:chOff x="2372810" y="1796970"/>
            <a:chExt cx="5466099" cy="2157268"/>
          </a:xfrm>
        </p:grpSpPr>
        <p:sp>
          <p:nvSpPr>
            <p:cNvPr id="6" name="任意多边形: 形状 5">
              <a:extLst>
                <a:ext uri="{FF2B5EF4-FFF2-40B4-BE49-F238E27FC236}">
                  <a16:creationId xmlns="" xmlns:a16="http://schemas.microsoft.com/office/drawing/2014/main" id="{2A0D547B-4007-4EE4-A99E-6D8DF8EF548D}"/>
                </a:ext>
              </a:extLst>
            </p:cNvPr>
            <p:cNvSpPr/>
            <p:nvPr/>
          </p:nvSpPr>
          <p:spPr>
            <a:xfrm>
              <a:off x="4058337" y="2203451"/>
              <a:ext cx="471740" cy="1344308"/>
            </a:xfrm>
            <a:custGeom>
              <a:avLst/>
              <a:gdLst>
                <a:gd name="connsiteX0" fmla="*/ 356884 w 713768"/>
                <a:gd name="connsiteY0" fmla="*/ 0 h 2034009"/>
                <a:gd name="connsiteX1" fmla="*/ 435043 w 713768"/>
                <a:gd name="connsiteY1" fmla="*/ 104521 h 2034009"/>
                <a:gd name="connsiteX2" fmla="*/ 713768 w 713768"/>
                <a:gd name="connsiteY2" fmla="*/ 1017004 h 2034009"/>
                <a:gd name="connsiteX3" fmla="*/ 435043 w 713768"/>
                <a:gd name="connsiteY3" fmla="*/ 1929487 h 2034009"/>
                <a:gd name="connsiteX4" fmla="*/ 356884 w 713768"/>
                <a:gd name="connsiteY4" fmla="*/ 2034009 h 2034009"/>
                <a:gd name="connsiteX5" fmla="*/ 278725 w 713768"/>
                <a:gd name="connsiteY5" fmla="*/ 1929487 h 2034009"/>
                <a:gd name="connsiteX6" fmla="*/ 0 w 713768"/>
                <a:gd name="connsiteY6" fmla="*/ 1017004 h 2034009"/>
                <a:gd name="connsiteX7" fmla="*/ 278725 w 713768"/>
                <a:gd name="connsiteY7" fmla="*/ 104521 h 2034009"/>
                <a:gd name="connsiteX8" fmla="*/ 356884 w 713768"/>
                <a:gd name="connsiteY8" fmla="*/ 0 h 203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768" h="2034009">
                  <a:moveTo>
                    <a:pt x="356884" y="0"/>
                  </a:moveTo>
                  <a:lnTo>
                    <a:pt x="435043" y="104521"/>
                  </a:lnTo>
                  <a:cubicBezTo>
                    <a:pt x="611016" y="364994"/>
                    <a:pt x="713768" y="679000"/>
                    <a:pt x="713768" y="1017004"/>
                  </a:cubicBezTo>
                  <a:cubicBezTo>
                    <a:pt x="713768" y="1355009"/>
                    <a:pt x="611016" y="1669014"/>
                    <a:pt x="435043" y="1929487"/>
                  </a:cubicBezTo>
                  <a:lnTo>
                    <a:pt x="356884" y="2034009"/>
                  </a:lnTo>
                  <a:lnTo>
                    <a:pt x="278725" y="1929487"/>
                  </a:lnTo>
                  <a:cubicBezTo>
                    <a:pt x="102753" y="1669014"/>
                    <a:pt x="0" y="1355009"/>
                    <a:pt x="0" y="1017004"/>
                  </a:cubicBezTo>
                  <a:cubicBezTo>
                    <a:pt x="0" y="679000"/>
                    <a:pt x="102753" y="364994"/>
                    <a:pt x="278725" y="104521"/>
                  </a:cubicBezTo>
                  <a:lnTo>
                    <a:pt x="356884" y="0"/>
                  </a:lnTo>
                  <a:close/>
                </a:path>
              </a:pathLst>
            </a:custGeom>
            <a:solidFill>
              <a:srgbClr val="FE990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="" xmlns:a16="http://schemas.microsoft.com/office/drawing/2014/main" id="{585CDE51-4A50-41A5-AD95-97C16D0E423D}"/>
                </a:ext>
              </a:extLst>
            </p:cNvPr>
            <p:cNvSpPr/>
            <p:nvPr/>
          </p:nvSpPr>
          <p:spPr>
            <a:xfrm>
              <a:off x="2372810" y="1796970"/>
              <a:ext cx="1921398" cy="2157268"/>
            </a:xfrm>
            <a:custGeom>
              <a:avLst/>
              <a:gdLst>
                <a:gd name="connsiteX0" fmla="*/ 1632030 w 2907176"/>
                <a:gd name="connsiteY0" fmla="*/ 0 h 3264060"/>
                <a:gd name="connsiteX1" fmla="*/ 2891384 w 2907176"/>
                <a:gd name="connsiteY1" fmla="*/ 593907 h 3264060"/>
                <a:gd name="connsiteX2" fmla="*/ 2907176 w 2907176"/>
                <a:gd name="connsiteY2" fmla="*/ 615026 h 3264060"/>
                <a:gd name="connsiteX3" fmla="*/ 2829017 w 2907176"/>
                <a:gd name="connsiteY3" fmla="*/ 719547 h 3264060"/>
                <a:gd name="connsiteX4" fmla="*/ 2550292 w 2907176"/>
                <a:gd name="connsiteY4" fmla="*/ 1632030 h 3264060"/>
                <a:gd name="connsiteX5" fmla="*/ 2829017 w 2907176"/>
                <a:gd name="connsiteY5" fmla="*/ 2544513 h 3264060"/>
                <a:gd name="connsiteX6" fmla="*/ 2907176 w 2907176"/>
                <a:gd name="connsiteY6" fmla="*/ 2649035 h 3264060"/>
                <a:gd name="connsiteX7" fmla="*/ 2891384 w 2907176"/>
                <a:gd name="connsiteY7" fmla="*/ 2670153 h 3264060"/>
                <a:gd name="connsiteX8" fmla="*/ 1632030 w 2907176"/>
                <a:gd name="connsiteY8" fmla="*/ 3264060 h 3264060"/>
                <a:gd name="connsiteX9" fmla="*/ 0 w 2907176"/>
                <a:gd name="connsiteY9" fmla="*/ 1632030 h 3264060"/>
                <a:gd name="connsiteX10" fmla="*/ 1632030 w 2907176"/>
                <a:gd name="connsiteY10" fmla="*/ 0 h 32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176" h="3264060">
                  <a:moveTo>
                    <a:pt x="1632030" y="0"/>
                  </a:moveTo>
                  <a:cubicBezTo>
                    <a:pt x="2139037" y="0"/>
                    <a:pt x="2592045" y="231193"/>
                    <a:pt x="2891384" y="593907"/>
                  </a:cubicBezTo>
                  <a:lnTo>
                    <a:pt x="2907176" y="615026"/>
                  </a:lnTo>
                  <a:lnTo>
                    <a:pt x="2829017" y="719547"/>
                  </a:lnTo>
                  <a:cubicBezTo>
                    <a:pt x="2653045" y="980020"/>
                    <a:pt x="2550292" y="1294026"/>
                    <a:pt x="2550292" y="1632030"/>
                  </a:cubicBezTo>
                  <a:cubicBezTo>
                    <a:pt x="2550292" y="1970035"/>
                    <a:pt x="2653045" y="2284040"/>
                    <a:pt x="2829017" y="2544513"/>
                  </a:cubicBezTo>
                  <a:lnTo>
                    <a:pt x="2907176" y="2649035"/>
                  </a:lnTo>
                  <a:lnTo>
                    <a:pt x="2891384" y="2670153"/>
                  </a:lnTo>
                  <a:cubicBezTo>
                    <a:pt x="2592045" y="3032867"/>
                    <a:pt x="2139037" y="3264060"/>
                    <a:pt x="1632030" y="3264060"/>
                  </a:cubicBezTo>
                  <a:cubicBezTo>
                    <a:pt x="730685" y="3264060"/>
                    <a:pt x="0" y="2533375"/>
                    <a:pt x="0" y="1632030"/>
                  </a:cubicBezTo>
                  <a:cubicBezTo>
                    <a:pt x="0" y="730685"/>
                    <a:pt x="730685" y="0"/>
                    <a:pt x="163203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1AA29669-7C0A-43F8-AF03-577104BD34C5}"/>
                </a:ext>
              </a:extLst>
            </p:cNvPr>
            <p:cNvSpPr/>
            <p:nvPr/>
          </p:nvSpPr>
          <p:spPr>
            <a:xfrm>
              <a:off x="5710696" y="2178260"/>
              <a:ext cx="504911" cy="1379840"/>
            </a:xfrm>
            <a:custGeom>
              <a:avLst/>
              <a:gdLst>
                <a:gd name="connsiteX0" fmla="*/ 248394 w 504911"/>
                <a:gd name="connsiteY0" fmla="*/ 0 h 1379840"/>
                <a:gd name="connsiteX1" fmla="*/ 258603 w 504911"/>
                <a:gd name="connsiteY1" fmla="*/ 11233 h 1379840"/>
                <a:gd name="connsiteX2" fmla="*/ 504911 w 504911"/>
                <a:gd name="connsiteY2" fmla="*/ 697344 h 1379840"/>
                <a:gd name="connsiteX3" fmla="*/ 320697 w 504911"/>
                <a:gd name="connsiteY3" fmla="*/ 1300418 h 1379840"/>
                <a:gd name="connsiteX4" fmla="*/ 261306 w 504911"/>
                <a:gd name="connsiteY4" fmla="*/ 1379840 h 1379840"/>
                <a:gd name="connsiteX5" fmla="*/ 242990 w 504911"/>
                <a:gd name="connsiteY5" fmla="*/ 1359688 h 1379840"/>
                <a:gd name="connsiteX6" fmla="*/ 0 w 504911"/>
                <a:gd name="connsiteY6" fmla="*/ 682817 h 1379840"/>
                <a:gd name="connsiteX7" fmla="*/ 242990 w 504911"/>
                <a:gd name="connsiteY7" fmla="*/ 5946 h 1379840"/>
                <a:gd name="connsiteX8" fmla="*/ 248394 w 504911"/>
                <a:gd name="connsiteY8" fmla="*/ 0 h 1379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911" h="1379840">
                  <a:moveTo>
                    <a:pt x="248394" y="0"/>
                  </a:moveTo>
                  <a:lnTo>
                    <a:pt x="258603" y="11233"/>
                  </a:lnTo>
                  <a:cubicBezTo>
                    <a:pt x="412477" y="197684"/>
                    <a:pt x="504911" y="436720"/>
                    <a:pt x="504911" y="697344"/>
                  </a:cubicBezTo>
                  <a:cubicBezTo>
                    <a:pt x="504911" y="920737"/>
                    <a:pt x="437000" y="1128268"/>
                    <a:pt x="320697" y="1300418"/>
                  </a:cubicBezTo>
                  <a:lnTo>
                    <a:pt x="261306" y="1379840"/>
                  </a:lnTo>
                  <a:lnTo>
                    <a:pt x="242990" y="1359688"/>
                  </a:lnTo>
                  <a:cubicBezTo>
                    <a:pt x="91189" y="1175748"/>
                    <a:pt x="0" y="939932"/>
                    <a:pt x="0" y="682817"/>
                  </a:cubicBezTo>
                  <a:cubicBezTo>
                    <a:pt x="0" y="425703"/>
                    <a:pt x="91189" y="189887"/>
                    <a:pt x="242990" y="5946"/>
                  </a:cubicBezTo>
                  <a:lnTo>
                    <a:pt x="248394" y="0"/>
                  </a:lnTo>
                  <a:close/>
                </a:path>
              </a:pathLst>
            </a:custGeom>
            <a:solidFill>
              <a:srgbClr val="4E758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0C9552A5-AF37-4A59-BECC-B56D95976881}"/>
                </a:ext>
              </a:extLst>
            </p:cNvPr>
            <p:cNvSpPr/>
            <p:nvPr/>
          </p:nvSpPr>
          <p:spPr>
            <a:xfrm>
              <a:off x="4294209" y="1796970"/>
              <a:ext cx="1677793" cy="2157268"/>
            </a:xfrm>
            <a:custGeom>
              <a:avLst/>
              <a:gdLst>
                <a:gd name="connsiteX0" fmla="*/ 842764 w 1677793"/>
                <a:gd name="connsiteY0" fmla="*/ 0 h 2157268"/>
                <a:gd name="connsiteX1" fmla="*/ 1605473 w 1677793"/>
                <a:gd name="connsiteY1" fmla="*/ 315925 h 2157268"/>
                <a:gd name="connsiteX2" fmla="*/ 1664881 w 1677793"/>
                <a:gd name="connsiteY2" fmla="*/ 381290 h 2157268"/>
                <a:gd name="connsiteX3" fmla="*/ 1659477 w 1677793"/>
                <a:gd name="connsiteY3" fmla="*/ 387236 h 2157268"/>
                <a:gd name="connsiteX4" fmla="*/ 1416487 w 1677793"/>
                <a:gd name="connsiteY4" fmla="*/ 1064107 h 2157268"/>
                <a:gd name="connsiteX5" fmla="*/ 1659477 w 1677793"/>
                <a:gd name="connsiteY5" fmla="*/ 1740978 h 2157268"/>
                <a:gd name="connsiteX6" fmla="*/ 1677793 w 1677793"/>
                <a:gd name="connsiteY6" fmla="*/ 1761130 h 2157268"/>
                <a:gd name="connsiteX7" fmla="*/ 1675090 w 1677793"/>
                <a:gd name="connsiteY7" fmla="*/ 1764745 h 2157268"/>
                <a:gd name="connsiteX8" fmla="*/ 842764 w 1677793"/>
                <a:gd name="connsiteY8" fmla="*/ 2157268 h 2157268"/>
                <a:gd name="connsiteX9" fmla="*/ 10437 w 1677793"/>
                <a:gd name="connsiteY9" fmla="*/ 1764746 h 2157268"/>
                <a:gd name="connsiteX10" fmla="*/ 0 w 1677793"/>
                <a:gd name="connsiteY10" fmla="*/ 1750789 h 2157268"/>
                <a:gd name="connsiteX11" fmla="*/ 51657 w 1677793"/>
                <a:gd name="connsiteY11" fmla="*/ 1681708 h 2157268"/>
                <a:gd name="connsiteX12" fmla="*/ 235870 w 1677793"/>
                <a:gd name="connsiteY12" fmla="*/ 1078634 h 2157268"/>
                <a:gd name="connsiteX13" fmla="*/ 51657 w 1677793"/>
                <a:gd name="connsiteY13" fmla="*/ 475560 h 2157268"/>
                <a:gd name="connsiteX14" fmla="*/ 0 w 1677793"/>
                <a:gd name="connsiteY14" fmla="*/ 406480 h 2157268"/>
                <a:gd name="connsiteX15" fmla="*/ 10437 w 1677793"/>
                <a:gd name="connsiteY15" fmla="*/ 392523 h 2157268"/>
                <a:gd name="connsiteX16" fmla="*/ 842764 w 1677793"/>
                <a:gd name="connsiteY16" fmla="*/ 0 h 215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77793" h="2157268">
                  <a:moveTo>
                    <a:pt x="842764" y="0"/>
                  </a:moveTo>
                  <a:cubicBezTo>
                    <a:pt x="1140621" y="0"/>
                    <a:pt x="1410279" y="120730"/>
                    <a:pt x="1605473" y="315925"/>
                  </a:cubicBezTo>
                  <a:lnTo>
                    <a:pt x="1664881" y="381290"/>
                  </a:lnTo>
                  <a:lnTo>
                    <a:pt x="1659477" y="387236"/>
                  </a:lnTo>
                  <a:cubicBezTo>
                    <a:pt x="1507676" y="571177"/>
                    <a:pt x="1416487" y="806993"/>
                    <a:pt x="1416487" y="1064107"/>
                  </a:cubicBezTo>
                  <a:cubicBezTo>
                    <a:pt x="1416487" y="1321222"/>
                    <a:pt x="1507676" y="1557038"/>
                    <a:pt x="1659477" y="1740978"/>
                  </a:cubicBezTo>
                  <a:lnTo>
                    <a:pt x="1677793" y="1761130"/>
                  </a:lnTo>
                  <a:lnTo>
                    <a:pt x="1675090" y="1764745"/>
                  </a:lnTo>
                  <a:cubicBezTo>
                    <a:pt x="1477253" y="2004469"/>
                    <a:pt x="1177853" y="2157268"/>
                    <a:pt x="842764" y="2157268"/>
                  </a:cubicBezTo>
                  <a:cubicBezTo>
                    <a:pt x="507676" y="2157268"/>
                    <a:pt x="208275" y="2004469"/>
                    <a:pt x="10437" y="1764746"/>
                  </a:cubicBezTo>
                  <a:lnTo>
                    <a:pt x="0" y="1750789"/>
                  </a:lnTo>
                  <a:lnTo>
                    <a:pt x="51657" y="1681708"/>
                  </a:lnTo>
                  <a:cubicBezTo>
                    <a:pt x="167960" y="1509558"/>
                    <a:pt x="235870" y="1302027"/>
                    <a:pt x="235870" y="1078634"/>
                  </a:cubicBezTo>
                  <a:cubicBezTo>
                    <a:pt x="235870" y="855242"/>
                    <a:pt x="167960" y="647711"/>
                    <a:pt x="51657" y="475560"/>
                  </a:cubicBezTo>
                  <a:lnTo>
                    <a:pt x="0" y="406480"/>
                  </a:lnTo>
                  <a:lnTo>
                    <a:pt x="10437" y="392523"/>
                  </a:lnTo>
                  <a:cubicBezTo>
                    <a:pt x="208275" y="152799"/>
                    <a:pt x="507676" y="0"/>
                    <a:pt x="842764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="" xmlns:a16="http://schemas.microsoft.com/office/drawing/2014/main" id="{5FCCCCAB-657F-4241-8164-2963C7C02106}"/>
                </a:ext>
              </a:extLst>
            </p:cNvPr>
            <p:cNvSpPr/>
            <p:nvPr/>
          </p:nvSpPr>
          <p:spPr>
            <a:xfrm>
              <a:off x="5959089" y="1796970"/>
              <a:ext cx="1879820" cy="2128214"/>
            </a:xfrm>
            <a:custGeom>
              <a:avLst/>
              <a:gdLst>
                <a:gd name="connsiteX0" fmla="*/ 815713 w 1879820"/>
                <a:gd name="connsiteY0" fmla="*/ 0 h 2128214"/>
                <a:gd name="connsiteX1" fmla="*/ 1879820 w 1879820"/>
                <a:gd name="connsiteY1" fmla="*/ 1064107 h 2128214"/>
                <a:gd name="connsiteX2" fmla="*/ 815713 w 1879820"/>
                <a:gd name="connsiteY2" fmla="*/ 2128214 h 2128214"/>
                <a:gd name="connsiteX3" fmla="*/ 63276 w 1879820"/>
                <a:gd name="connsiteY3" fmla="*/ 1816544 h 2128214"/>
                <a:gd name="connsiteX4" fmla="*/ 12912 w 1879820"/>
                <a:gd name="connsiteY4" fmla="*/ 1761130 h 2128214"/>
                <a:gd name="connsiteX5" fmla="*/ 72303 w 1879820"/>
                <a:gd name="connsiteY5" fmla="*/ 1681708 h 2128214"/>
                <a:gd name="connsiteX6" fmla="*/ 256517 w 1879820"/>
                <a:gd name="connsiteY6" fmla="*/ 1078634 h 2128214"/>
                <a:gd name="connsiteX7" fmla="*/ 10209 w 1879820"/>
                <a:gd name="connsiteY7" fmla="*/ 392523 h 2128214"/>
                <a:gd name="connsiteX8" fmla="*/ 0 w 1879820"/>
                <a:gd name="connsiteY8" fmla="*/ 381290 h 2128214"/>
                <a:gd name="connsiteX9" fmla="*/ 63276 w 1879820"/>
                <a:gd name="connsiteY9" fmla="*/ 311670 h 2128214"/>
                <a:gd name="connsiteX10" fmla="*/ 815713 w 1879820"/>
                <a:gd name="connsiteY10" fmla="*/ 0 h 212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9820" h="2128214">
                  <a:moveTo>
                    <a:pt x="815713" y="0"/>
                  </a:moveTo>
                  <a:cubicBezTo>
                    <a:pt x="1403403" y="0"/>
                    <a:pt x="1879820" y="476417"/>
                    <a:pt x="1879820" y="1064107"/>
                  </a:cubicBezTo>
                  <a:cubicBezTo>
                    <a:pt x="1879820" y="1651797"/>
                    <a:pt x="1403403" y="2128214"/>
                    <a:pt x="815713" y="2128214"/>
                  </a:cubicBezTo>
                  <a:cubicBezTo>
                    <a:pt x="521868" y="2128214"/>
                    <a:pt x="255841" y="2009110"/>
                    <a:pt x="63276" y="1816544"/>
                  </a:cubicBezTo>
                  <a:lnTo>
                    <a:pt x="12912" y="1761130"/>
                  </a:lnTo>
                  <a:lnTo>
                    <a:pt x="72303" y="1681708"/>
                  </a:lnTo>
                  <a:cubicBezTo>
                    <a:pt x="188606" y="1509558"/>
                    <a:pt x="256517" y="1302027"/>
                    <a:pt x="256517" y="1078634"/>
                  </a:cubicBezTo>
                  <a:cubicBezTo>
                    <a:pt x="256517" y="818010"/>
                    <a:pt x="164083" y="578974"/>
                    <a:pt x="10209" y="392523"/>
                  </a:cubicBezTo>
                  <a:lnTo>
                    <a:pt x="0" y="381290"/>
                  </a:lnTo>
                  <a:lnTo>
                    <a:pt x="63276" y="311670"/>
                  </a:lnTo>
                  <a:cubicBezTo>
                    <a:pt x="255841" y="119104"/>
                    <a:pt x="521868" y="0"/>
                    <a:pt x="815713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A1248388-114A-40E9-AA7C-848779D27117}"/>
              </a:ext>
            </a:extLst>
          </p:cNvPr>
          <p:cNvSpPr/>
          <p:nvPr/>
        </p:nvSpPr>
        <p:spPr>
          <a:xfrm rot="16200000">
            <a:off x="2180115" y="3130206"/>
            <a:ext cx="597585" cy="59758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9FCA2CA5-AF16-4F66-A642-96F3CEF482A6}"/>
              </a:ext>
            </a:extLst>
          </p:cNvPr>
          <p:cNvSpPr/>
          <p:nvPr/>
        </p:nvSpPr>
        <p:spPr>
          <a:xfrm rot="16200000">
            <a:off x="9414294" y="3137022"/>
            <a:ext cx="597585" cy="597585"/>
          </a:xfrm>
          <a:prstGeom prst="ellipse">
            <a:avLst/>
          </a:prstGeom>
          <a:solidFill>
            <a:srgbClr val="FE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884387C5-C984-4091-89D6-E92BE04A6569}"/>
              </a:ext>
            </a:extLst>
          </p:cNvPr>
          <p:cNvSpPr txBox="1"/>
          <p:nvPr/>
        </p:nvSpPr>
        <p:spPr>
          <a:xfrm>
            <a:off x="4373094" y="5623828"/>
            <a:ext cx="40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latin typeface="仓耳青禾体-谷力 W05" panose="02020400000000000000" pitchFamily="18" charset="-122"/>
                <a:ea typeface="仓耳青禾体-谷力 W05" panose="02020400000000000000" pitchFamily="18" charset="-122"/>
              </a:rPr>
              <a:t>主题班会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2B685FE2-4790-49C9-AB3F-5823D9F9E8F4}"/>
              </a:ext>
            </a:extLst>
          </p:cNvPr>
          <p:cNvSpPr txBox="1"/>
          <p:nvPr/>
        </p:nvSpPr>
        <p:spPr>
          <a:xfrm>
            <a:off x="4373094" y="993754"/>
            <a:ext cx="344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PART TWO</a:t>
            </a:r>
            <a:endParaRPr lang="zh-CN" altLang="en-US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95B9E28D-7B1C-4F71-BD71-077C7683050C}"/>
              </a:ext>
            </a:extLst>
          </p:cNvPr>
          <p:cNvSpPr txBox="1"/>
          <p:nvPr/>
        </p:nvSpPr>
        <p:spPr>
          <a:xfrm>
            <a:off x="2873431" y="2668343"/>
            <a:ext cx="17087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C612608B-C0AE-46E6-90F9-39FC7319FF67}"/>
              </a:ext>
            </a:extLst>
          </p:cNvPr>
          <p:cNvSpPr txBox="1"/>
          <p:nvPr/>
        </p:nvSpPr>
        <p:spPr>
          <a:xfrm>
            <a:off x="5277694" y="2668343"/>
            <a:ext cx="17087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活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4EA8538E-AB26-4896-95B2-323E75CBCECB}"/>
              </a:ext>
            </a:extLst>
          </p:cNvPr>
          <p:cNvSpPr txBox="1"/>
          <p:nvPr/>
        </p:nvSpPr>
        <p:spPr>
          <a:xfrm>
            <a:off x="7564704" y="2668343"/>
            <a:ext cx="17087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3255126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E378E129-25B6-48B6-BBB1-5C476B2E0776}"/>
              </a:ext>
            </a:extLst>
          </p:cNvPr>
          <p:cNvSpPr/>
          <p:nvPr/>
        </p:nvSpPr>
        <p:spPr>
          <a:xfrm>
            <a:off x="497712" y="451412"/>
            <a:ext cx="2349660" cy="6134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ED857A0B-BC9B-40CC-ACAE-DF9491157033}"/>
              </a:ext>
            </a:extLst>
          </p:cNvPr>
          <p:cNvSpPr/>
          <p:nvPr/>
        </p:nvSpPr>
        <p:spPr>
          <a:xfrm>
            <a:off x="686296" y="578734"/>
            <a:ext cx="381965" cy="381965"/>
          </a:xfrm>
          <a:prstGeom prst="ellipse">
            <a:avLst/>
          </a:prstGeom>
          <a:solidFill>
            <a:srgbClr val="4E7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42545C5-B2AD-442C-A826-90BA8A6256B0}"/>
              </a:ext>
            </a:extLst>
          </p:cNvPr>
          <p:cNvSpPr txBox="1"/>
          <p:nvPr/>
        </p:nvSpPr>
        <p:spPr>
          <a:xfrm>
            <a:off x="1212944" y="538883"/>
            <a:ext cx="148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仓耳暖男手札体 W01" panose="02020400000000000000" pitchFamily="18" charset="-122"/>
                <a:ea typeface="仓耳暖男手札体 W01" panose="02020400000000000000" pitchFamily="18" charset="-122"/>
              </a:rPr>
              <a:t>添加标题</a:t>
            </a:r>
          </a:p>
        </p:txBody>
      </p:sp>
      <p:sp>
        <p:nvSpPr>
          <p:cNvPr id="5" name="íşľidè">
            <a:extLst>
              <a:ext uri="{FF2B5EF4-FFF2-40B4-BE49-F238E27FC236}">
                <a16:creationId xmlns="" xmlns:a16="http://schemas.microsoft.com/office/drawing/2014/main" id="{F598A3CA-FAF8-4B18-AEE9-91FFAB9BB458}"/>
              </a:ext>
            </a:extLst>
          </p:cNvPr>
          <p:cNvSpPr/>
          <p:nvPr/>
        </p:nvSpPr>
        <p:spPr>
          <a:xfrm>
            <a:off x="2405580" y="3184392"/>
            <a:ext cx="1617158" cy="1186736"/>
          </a:xfrm>
          <a:prstGeom prst="arc">
            <a:avLst>
              <a:gd name="adj1" fmla="val 12677880"/>
              <a:gd name="adj2" fmla="val 19751058"/>
            </a:avLst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6" name="î$ḻîḍê">
            <a:extLst>
              <a:ext uri="{FF2B5EF4-FFF2-40B4-BE49-F238E27FC236}">
                <a16:creationId xmlns="" xmlns:a16="http://schemas.microsoft.com/office/drawing/2014/main" id="{E80D8BDD-A614-4B8E-8DFE-F3B911EAB9D7}"/>
              </a:ext>
            </a:extLst>
          </p:cNvPr>
          <p:cNvSpPr/>
          <p:nvPr/>
        </p:nvSpPr>
        <p:spPr>
          <a:xfrm flipV="1">
            <a:off x="5350341" y="3184392"/>
            <a:ext cx="1617158" cy="1186736"/>
          </a:xfrm>
          <a:prstGeom prst="arc">
            <a:avLst>
              <a:gd name="adj1" fmla="val 12677880"/>
              <a:gd name="adj2" fmla="val 19751058"/>
            </a:avLst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7" name="îṧ1íḍé">
            <a:extLst>
              <a:ext uri="{FF2B5EF4-FFF2-40B4-BE49-F238E27FC236}">
                <a16:creationId xmlns="" xmlns:a16="http://schemas.microsoft.com/office/drawing/2014/main" id="{452F3480-32B5-4228-84FA-689B3E38684F}"/>
              </a:ext>
            </a:extLst>
          </p:cNvPr>
          <p:cNvSpPr/>
          <p:nvPr/>
        </p:nvSpPr>
        <p:spPr>
          <a:xfrm>
            <a:off x="1161699" y="3184392"/>
            <a:ext cx="1160156" cy="118673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îS1ïdé">
            <a:extLst>
              <a:ext uri="{FF2B5EF4-FFF2-40B4-BE49-F238E27FC236}">
                <a16:creationId xmlns="" xmlns:a16="http://schemas.microsoft.com/office/drawing/2014/main" id="{D19F0515-C4E1-476F-906B-74F0407BCCF1}"/>
              </a:ext>
            </a:extLst>
          </p:cNvPr>
          <p:cNvSpPr/>
          <p:nvPr/>
        </p:nvSpPr>
        <p:spPr bwMode="auto">
          <a:xfrm>
            <a:off x="1535965" y="3572728"/>
            <a:ext cx="411625" cy="410065"/>
          </a:xfrm>
          <a:custGeom>
            <a:avLst/>
            <a:gdLst>
              <a:gd name="connsiteX0" fmla="*/ 254856 w 607258"/>
              <a:gd name="connsiteY0" fmla="*/ 462909 h 591409"/>
              <a:gd name="connsiteX1" fmla="*/ 281230 w 607258"/>
              <a:gd name="connsiteY1" fmla="*/ 545836 h 591409"/>
              <a:gd name="connsiteX2" fmla="*/ 284784 w 607258"/>
              <a:gd name="connsiteY2" fmla="*/ 557043 h 591409"/>
              <a:gd name="connsiteX3" fmla="*/ 296568 w 607258"/>
              <a:gd name="connsiteY3" fmla="*/ 523797 h 591409"/>
              <a:gd name="connsiteX4" fmla="*/ 303676 w 607258"/>
              <a:gd name="connsiteY4" fmla="*/ 484388 h 591409"/>
              <a:gd name="connsiteX5" fmla="*/ 303769 w 607258"/>
              <a:gd name="connsiteY5" fmla="*/ 484388 h 591409"/>
              <a:gd name="connsiteX6" fmla="*/ 303863 w 607258"/>
              <a:gd name="connsiteY6" fmla="*/ 484388 h 591409"/>
              <a:gd name="connsiteX7" fmla="*/ 304050 w 607258"/>
              <a:gd name="connsiteY7" fmla="*/ 484388 h 591409"/>
              <a:gd name="connsiteX8" fmla="*/ 304144 w 607258"/>
              <a:gd name="connsiteY8" fmla="*/ 484388 h 591409"/>
              <a:gd name="connsiteX9" fmla="*/ 311252 w 607258"/>
              <a:gd name="connsiteY9" fmla="*/ 523797 h 591409"/>
              <a:gd name="connsiteX10" fmla="*/ 322942 w 607258"/>
              <a:gd name="connsiteY10" fmla="*/ 557043 h 591409"/>
              <a:gd name="connsiteX11" fmla="*/ 326590 w 607258"/>
              <a:gd name="connsiteY11" fmla="*/ 545836 h 591409"/>
              <a:gd name="connsiteX12" fmla="*/ 352870 w 607258"/>
              <a:gd name="connsiteY12" fmla="*/ 462909 h 591409"/>
              <a:gd name="connsiteX13" fmla="*/ 407395 w 607258"/>
              <a:gd name="connsiteY13" fmla="*/ 489244 h 591409"/>
              <a:gd name="connsiteX14" fmla="*/ 423014 w 607258"/>
              <a:gd name="connsiteY14" fmla="*/ 497556 h 591409"/>
              <a:gd name="connsiteX15" fmla="*/ 449575 w 607258"/>
              <a:gd name="connsiteY15" fmla="*/ 483454 h 591409"/>
              <a:gd name="connsiteX16" fmla="*/ 471647 w 607258"/>
              <a:gd name="connsiteY16" fmla="*/ 553214 h 591409"/>
              <a:gd name="connsiteX17" fmla="*/ 474640 w 607258"/>
              <a:gd name="connsiteY17" fmla="*/ 562646 h 591409"/>
              <a:gd name="connsiteX18" fmla="*/ 484460 w 607258"/>
              <a:gd name="connsiteY18" fmla="*/ 534630 h 591409"/>
              <a:gd name="connsiteX19" fmla="*/ 490446 w 607258"/>
              <a:gd name="connsiteY19" fmla="*/ 501571 h 591409"/>
              <a:gd name="connsiteX20" fmla="*/ 490539 w 607258"/>
              <a:gd name="connsiteY20" fmla="*/ 501571 h 591409"/>
              <a:gd name="connsiteX21" fmla="*/ 490726 w 607258"/>
              <a:gd name="connsiteY21" fmla="*/ 501571 h 591409"/>
              <a:gd name="connsiteX22" fmla="*/ 490820 w 607258"/>
              <a:gd name="connsiteY22" fmla="*/ 501571 h 591409"/>
              <a:gd name="connsiteX23" fmla="*/ 490913 w 607258"/>
              <a:gd name="connsiteY23" fmla="*/ 501571 h 591409"/>
              <a:gd name="connsiteX24" fmla="*/ 496899 w 607258"/>
              <a:gd name="connsiteY24" fmla="*/ 534630 h 591409"/>
              <a:gd name="connsiteX25" fmla="*/ 506813 w 607258"/>
              <a:gd name="connsiteY25" fmla="*/ 562646 h 591409"/>
              <a:gd name="connsiteX26" fmla="*/ 509805 w 607258"/>
              <a:gd name="connsiteY26" fmla="*/ 553214 h 591409"/>
              <a:gd name="connsiteX27" fmla="*/ 531877 w 607258"/>
              <a:gd name="connsiteY27" fmla="*/ 483454 h 591409"/>
              <a:gd name="connsiteX28" fmla="*/ 577611 w 607258"/>
              <a:gd name="connsiteY28" fmla="*/ 505493 h 591409"/>
              <a:gd name="connsiteX29" fmla="*/ 607258 w 607258"/>
              <a:gd name="connsiteY29" fmla="*/ 591409 h 591409"/>
              <a:gd name="connsiteX30" fmla="*/ 490352 w 607258"/>
              <a:gd name="connsiteY30" fmla="*/ 591409 h 591409"/>
              <a:gd name="connsiteX31" fmla="*/ 484366 w 607258"/>
              <a:gd name="connsiteY31" fmla="*/ 591409 h 591409"/>
              <a:gd name="connsiteX32" fmla="*/ 442935 w 607258"/>
              <a:gd name="connsiteY32" fmla="*/ 591409 h 591409"/>
              <a:gd name="connsiteX33" fmla="*/ 373072 w 607258"/>
              <a:gd name="connsiteY33" fmla="*/ 591409 h 591409"/>
              <a:gd name="connsiteX34" fmla="*/ 303769 w 607258"/>
              <a:gd name="connsiteY34" fmla="*/ 591409 h 591409"/>
              <a:gd name="connsiteX35" fmla="*/ 296568 w 607258"/>
              <a:gd name="connsiteY35" fmla="*/ 591409 h 591409"/>
              <a:gd name="connsiteX36" fmla="*/ 234093 w 607258"/>
              <a:gd name="connsiteY36" fmla="*/ 591409 h 591409"/>
              <a:gd name="connsiteX37" fmla="*/ 164230 w 607258"/>
              <a:gd name="connsiteY37" fmla="*/ 591409 h 591409"/>
              <a:gd name="connsiteX38" fmla="*/ 117093 w 607258"/>
              <a:gd name="connsiteY38" fmla="*/ 591409 h 591409"/>
              <a:gd name="connsiteX39" fmla="*/ 111108 w 607258"/>
              <a:gd name="connsiteY39" fmla="*/ 591409 h 591409"/>
              <a:gd name="connsiteX40" fmla="*/ 0 w 607258"/>
              <a:gd name="connsiteY40" fmla="*/ 591409 h 591409"/>
              <a:gd name="connsiteX41" fmla="*/ 30208 w 607258"/>
              <a:gd name="connsiteY41" fmla="*/ 505493 h 591409"/>
              <a:gd name="connsiteX42" fmla="*/ 75942 w 607258"/>
              <a:gd name="connsiteY42" fmla="*/ 483454 h 591409"/>
              <a:gd name="connsiteX43" fmla="*/ 98014 w 607258"/>
              <a:gd name="connsiteY43" fmla="*/ 553214 h 591409"/>
              <a:gd name="connsiteX44" fmla="*/ 101007 w 607258"/>
              <a:gd name="connsiteY44" fmla="*/ 562646 h 591409"/>
              <a:gd name="connsiteX45" fmla="*/ 110827 w 607258"/>
              <a:gd name="connsiteY45" fmla="*/ 534630 h 591409"/>
              <a:gd name="connsiteX46" fmla="*/ 116813 w 607258"/>
              <a:gd name="connsiteY46" fmla="*/ 501571 h 591409"/>
              <a:gd name="connsiteX47" fmla="*/ 117000 w 607258"/>
              <a:gd name="connsiteY47" fmla="*/ 501571 h 591409"/>
              <a:gd name="connsiteX48" fmla="*/ 117093 w 607258"/>
              <a:gd name="connsiteY48" fmla="*/ 501571 h 591409"/>
              <a:gd name="connsiteX49" fmla="*/ 117187 w 607258"/>
              <a:gd name="connsiteY49" fmla="*/ 501571 h 591409"/>
              <a:gd name="connsiteX50" fmla="*/ 117374 w 607258"/>
              <a:gd name="connsiteY50" fmla="*/ 501571 h 591409"/>
              <a:gd name="connsiteX51" fmla="*/ 123360 w 607258"/>
              <a:gd name="connsiteY51" fmla="*/ 534630 h 591409"/>
              <a:gd name="connsiteX52" fmla="*/ 133180 w 607258"/>
              <a:gd name="connsiteY52" fmla="*/ 562646 h 591409"/>
              <a:gd name="connsiteX53" fmla="*/ 136172 w 607258"/>
              <a:gd name="connsiteY53" fmla="*/ 553214 h 591409"/>
              <a:gd name="connsiteX54" fmla="*/ 158244 w 607258"/>
              <a:gd name="connsiteY54" fmla="*/ 483454 h 591409"/>
              <a:gd name="connsiteX55" fmla="*/ 184806 w 607258"/>
              <a:gd name="connsiteY55" fmla="*/ 497556 h 591409"/>
              <a:gd name="connsiteX56" fmla="*/ 200424 w 607258"/>
              <a:gd name="connsiteY56" fmla="*/ 489244 h 591409"/>
              <a:gd name="connsiteX57" fmla="*/ 254856 w 607258"/>
              <a:gd name="connsiteY57" fmla="*/ 462909 h 591409"/>
              <a:gd name="connsiteX58" fmla="*/ 486780 w 607258"/>
              <a:gd name="connsiteY58" fmla="*/ 322405 h 591409"/>
              <a:gd name="connsiteX59" fmla="*/ 516615 w 607258"/>
              <a:gd name="connsiteY59" fmla="*/ 328662 h 591409"/>
              <a:gd name="connsiteX60" fmla="*/ 531112 w 607258"/>
              <a:gd name="connsiteY60" fmla="*/ 342111 h 591409"/>
              <a:gd name="connsiteX61" fmla="*/ 547012 w 607258"/>
              <a:gd name="connsiteY61" fmla="*/ 392546 h 591409"/>
              <a:gd name="connsiteX62" fmla="*/ 544954 w 607258"/>
              <a:gd name="connsiteY62" fmla="*/ 400297 h 591409"/>
              <a:gd name="connsiteX63" fmla="*/ 550004 w 607258"/>
              <a:gd name="connsiteY63" fmla="*/ 421405 h 591409"/>
              <a:gd name="connsiteX64" fmla="*/ 539810 w 607258"/>
              <a:gd name="connsiteY64" fmla="*/ 439244 h 591409"/>
              <a:gd name="connsiteX65" fmla="*/ 503802 w 607258"/>
              <a:gd name="connsiteY65" fmla="*/ 483700 h 591409"/>
              <a:gd name="connsiteX66" fmla="*/ 477334 w 607258"/>
              <a:gd name="connsiteY66" fmla="*/ 483700 h 591409"/>
              <a:gd name="connsiteX67" fmla="*/ 441419 w 607258"/>
              <a:gd name="connsiteY67" fmla="*/ 439244 h 591409"/>
              <a:gd name="connsiteX68" fmla="*/ 431225 w 607258"/>
              <a:gd name="connsiteY68" fmla="*/ 421405 h 591409"/>
              <a:gd name="connsiteX69" fmla="*/ 436275 w 607258"/>
              <a:gd name="connsiteY69" fmla="*/ 400297 h 591409"/>
              <a:gd name="connsiteX70" fmla="*/ 434217 w 607258"/>
              <a:gd name="connsiteY70" fmla="*/ 392546 h 591409"/>
              <a:gd name="connsiteX71" fmla="*/ 434030 w 607258"/>
              <a:gd name="connsiteY71" fmla="*/ 367795 h 591409"/>
              <a:gd name="connsiteX72" fmla="*/ 448527 w 607258"/>
              <a:gd name="connsiteY72" fmla="*/ 342392 h 591409"/>
              <a:gd name="connsiteX73" fmla="*/ 461995 w 607258"/>
              <a:gd name="connsiteY73" fmla="*/ 331277 h 591409"/>
              <a:gd name="connsiteX74" fmla="*/ 475089 w 607258"/>
              <a:gd name="connsiteY74" fmla="*/ 324553 h 591409"/>
              <a:gd name="connsiteX75" fmla="*/ 486780 w 607258"/>
              <a:gd name="connsiteY75" fmla="*/ 322405 h 591409"/>
              <a:gd name="connsiteX76" fmla="*/ 113711 w 607258"/>
              <a:gd name="connsiteY76" fmla="*/ 322405 h 591409"/>
              <a:gd name="connsiteX77" fmla="*/ 143552 w 607258"/>
              <a:gd name="connsiteY77" fmla="*/ 328662 h 591409"/>
              <a:gd name="connsiteX78" fmla="*/ 157958 w 607258"/>
              <a:gd name="connsiteY78" fmla="*/ 342111 h 591409"/>
              <a:gd name="connsiteX79" fmla="*/ 173954 w 607258"/>
              <a:gd name="connsiteY79" fmla="*/ 392546 h 591409"/>
              <a:gd name="connsiteX80" fmla="*/ 171802 w 607258"/>
              <a:gd name="connsiteY80" fmla="*/ 400297 h 591409"/>
              <a:gd name="connsiteX81" fmla="*/ 176947 w 607258"/>
              <a:gd name="connsiteY81" fmla="*/ 421405 h 591409"/>
              <a:gd name="connsiteX82" fmla="*/ 166751 w 607258"/>
              <a:gd name="connsiteY82" fmla="*/ 439244 h 591409"/>
              <a:gd name="connsiteX83" fmla="*/ 130643 w 607258"/>
              <a:gd name="connsiteY83" fmla="*/ 483700 h 591409"/>
              <a:gd name="connsiteX84" fmla="*/ 104264 w 607258"/>
              <a:gd name="connsiteY84" fmla="*/ 483700 h 591409"/>
              <a:gd name="connsiteX85" fmla="*/ 68343 w 607258"/>
              <a:gd name="connsiteY85" fmla="*/ 439244 h 591409"/>
              <a:gd name="connsiteX86" fmla="*/ 58053 w 607258"/>
              <a:gd name="connsiteY86" fmla="*/ 421592 h 591409"/>
              <a:gd name="connsiteX87" fmla="*/ 63198 w 607258"/>
              <a:gd name="connsiteY87" fmla="*/ 400391 h 591409"/>
              <a:gd name="connsiteX88" fmla="*/ 61046 w 607258"/>
              <a:gd name="connsiteY88" fmla="*/ 392639 h 591409"/>
              <a:gd name="connsiteX89" fmla="*/ 60953 w 607258"/>
              <a:gd name="connsiteY89" fmla="*/ 367889 h 591409"/>
              <a:gd name="connsiteX90" fmla="*/ 75452 w 607258"/>
              <a:gd name="connsiteY90" fmla="*/ 342485 h 591409"/>
              <a:gd name="connsiteX91" fmla="*/ 88922 w 607258"/>
              <a:gd name="connsiteY91" fmla="*/ 331371 h 591409"/>
              <a:gd name="connsiteX92" fmla="*/ 101831 w 607258"/>
              <a:gd name="connsiteY92" fmla="*/ 324646 h 591409"/>
              <a:gd name="connsiteX93" fmla="*/ 113711 w 607258"/>
              <a:gd name="connsiteY93" fmla="*/ 322405 h 591409"/>
              <a:gd name="connsiteX94" fmla="*/ 299632 w 607258"/>
              <a:gd name="connsiteY94" fmla="*/ 270867 h 591409"/>
              <a:gd name="connsiteX95" fmla="*/ 335085 w 607258"/>
              <a:gd name="connsiteY95" fmla="*/ 278338 h 591409"/>
              <a:gd name="connsiteX96" fmla="*/ 352298 w 607258"/>
              <a:gd name="connsiteY96" fmla="*/ 294401 h 591409"/>
              <a:gd name="connsiteX97" fmla="*/ 371194 w 607258"/>
              <a:gd name="connsiteY97" fmla="*/ 354447 h 591409"/>
              <a:gd name="connsiteX98" fmla="*/ 368761 w 607258"/>
              <a:gd name="connsiteY98" fmla="*/ 363693 h 591409"/>
              <a:gd name="connsiteX99" fmla="*/ 374842 w 607258"/>
              <a:gd name="connsiteY99" fmla="*/ 388813 h 591409"/>
              <a:gd name="connsiteX100" fmla="*/ 362588 w 607258"/>
              <a:gd name="connsiteY100" fmla="*/ 410105 h 591409"/>
              <a:gd name="connsiteX101" fmla="*/ 319744 w 607258"/>
              <a:gd name="connsiteY101" fmla="*/ 463055 h 591409"/>
              <a:gd name="connsiteX102" fmla="*/ 288313 w 607258"/>
              <a:gd name="connsiteY102" fmla="*/ 463148 h 591409"/>
              <a:gd name="connsiteX103" fmla="*/ 245469 w 607258"/>
              <a:gd name="connsiteY103" fmla="*/ 410199 h 591409"/>
              <a:gd name="connsiteX104" fmla="*/ 233308 w 607258"/>
              <a:gd name="connsiteY104" fmla="*/ 388907 h 591409"/>
              <a:gd name="connsiteX105" fmla="*/ 239482 w 607258"/>
              <a:gd name="connsiteY105" fmla="*/ 363786 h 591409"/>
              <a:gd name="connsiteX106" fmla="*/ 237050 w 607258"/>
              <a:gd name="connsiteY106" fmla="*/ 354541 h 591409"/>
              <a:gd name="connsiteX107" fmla="*/ 236863 w 607258"/>
              <a:gd name="connsiteY107" fmla="*/ 325031 h 591409"/>
              <a:gd name="connsiteX108" fmla="*/ 254075 w 607258"/>
              <a:gd name="connsiteY108" fmla="*/ 294774 h 591409"/>
              <a:gd name="connsiteX109" fmla="*/ 270071 w 607258"/>
              <a:gd name="connsiteY109" fmla="*/ 281607 h 591409"/>
              <a:gd name="connsiteX110" fmla="*/ 285506 w 607258"/>
              <a:gd name="connsiteY110" fmla="*/ 273669 h 591409"/>
              <a:gd name="connsiteX111" fmla="*/ 299632 w 607258"/>
              <a:gd name="connsiteY111" fmla="*/ 270867 h 591409"/>
              <a:gd name="connsiteX112" fmla="*/ 246074 w 607258"/>
              <a:gd name="connsiteY112" fmla="*/ 135486 h 591409"/>
              <a:gd name="connsiteX113" fmla="*/ 242708 w 607258"/>
              <a:gd name="connsiteY113" fmla="*/ 171715 h 591409"/>
              <a:gd name="connsiteX114" fmla="*/ 246168 w 607258"/>
              <a:gd name="connsiteY114" fmla="*/ 207944 h 591409"/>
              <a:gd name="connsiteX115" fmla="*/ 291334 w 607258"/>
              <a:gd name="connsiteY115" fmla="*/ 207944 h 591409"/>
              <a:gd name="connsiteX116" fmla="*/ 291334 w 607258"/>
              <a:gd name="connsiteY116" fmla="*/ 135486 h 591409"/>
              <a:gd name="connsiteX117" fmla="*/ 388399 w 607258"/>
              <a:gd name="connsiteY117" fmla="*/ 135299 h 591409"/>
              <a:gd name="connsiteX118" fmla="*/ 391391 w 607258"/>
              <a:gd name="connsiteY118" fmla="*/ 171528 h 591409"/>
              <a:gd name="connsiteX119" fmla="*/ 388399 w 607258"/>
              <a:gd name="connsiteY119" fmla="*/ 207757 h 591409"/>
              <a:gd name="connsiteX120" fmla="*/ 426926 w 607258"/>
              <a:gd name="connsiteY120" fmla="*/ 207757 h 591409"/>
              <a:gd name="connsiteX121" fmla="*/ 432162 w 607258"/>
              <a:gd name="connsiteY121" fmla="*/ 171528 h 591409"/>
              <a:gd name="connsiteX122" fmla="*/ 426926 w 607258"/>
              <a:gd name="connsiteY122" fmla="*/ 135299 h 591409"/>
              <a:gd name="connsiteX123" fmla="*/ 316956 w 607258"/>
              <a:gd name="connsiteY123" fmla="*/ 135299 h 591409"/>
              <a:gd name="connsiteX124" fmla="*/ 316956 w 607258"/>
              <a:gd name="connsiteY124" fmla="*/ 207757 h 591409"/>
              <a:gd name="connsiteX125" fmla="*/ 362216 w 607258"/>
              <a:gd name="connsiteY125" fmla="*/ 207757 h 591409"/>
              <a:gd name="connsiteX126" fmla="*/ 365582 w 607258"/>
              <a:gd name="connsiteY126" fmla="*/ 171528 h 591409"/>
              <a:gd name="connsiteX127" fmla="*/ 362122 w 607258"/>
              <a:gd name="connsiteY127" fmla="*/ 135299 h 591409"/>
              <a:gd name="connsiteX128" fmla="*/ 181177 w 607258"/>
              <a:gd name="connsiteY128" fmla="*/ 135299 h 591409"/>
              <a:gd name="connsiteX129" fmla="*/ 175940 w 607258"/>
              <a:gd name="connsiteY129" fmla="*/ 171528 h 591409"/>
              <a:gd name="connsiteX130" fmla="*/ 181177 w 607258"/>
              <a:gd name="connsiteY130" fmla="*/ 207757 h 591409"/>
              <a:gd name="connsiteX131" fmla="*/ 219704 w 607258"/>
              <a:gd name="connsiteY131" fmla="*/ 207757 h 591409"/>
              <a:gd name="connsiteX132" fmla="*/ 216712 w 607258"/>
              <a:gd name="connsiteY132" fmla="*/ 171528 h 591409"/>
              <a:gd name="connsiteX133" fmla="*/ 219704 w 607258"/>
              <a:gd name="connsiteY133" fmla="*/ 135299 h 591409"/>
              <a:gd name="connsiteX134" fmla="*/ 253368 w 607258"/>
              <a:gd name="connsiteY134" fmla="*/ 54157 h 591409"/>
              <a:gd name="connsiteX135" fmla="*/ 192024 w 607258"/>
              <a:gd name="connsiteY135" fmla="*/ 109715 h 591409"/>
              <a:gd name="connsiteX136" fmla="*/ 225876 w 607258"/>
              <a:gd name="connsiteY136" fmla="*/ 109715 h 591409"/>
              <a:gd name="connsiteX137" fmla="*/ 253368 w 607258"/>
              <a:gd name="connsiteY137" fmla="*/ 54157 h 591409"/>
              <a:gd name="connsiteX138" fmla="*/ 354922 w 607258"/>
              <a:gd name="connsiteY138" fmla="*/ 54064 h 591409"/>
              <a:gd name="connsiteX139" fmla="*/ 382414 w 607258"/>
              <a:gd name="connsiteY139" fmla="*/ 109528 h 591409"/>
              <a:gd name="connsiteX140" fmla="*/ 416266 w 607258"/>
              <a:gd name="connsiteY140" fmla="*/ 109528 h 591409"/>
              <a:gd name="connsiteX141" fmla="*/ 354922 w 607258"/>
              <a:gd name="connsiteY141" fmla="*/ 54064 h 591409"/>
              <a:gd name="connsiteX142" fmla="*/ 316956 w 607258"/>
              <a:gd name="connsiteY142" fmla="*/ 49301 h 591409"/>
              <a:gd name="connsiteX143" fmla="*/ 316956 w 607258"/>
              <a:gd name="connsiteY143" fmla="*/ 109715 h 591409"/>
              <a:gd name="connsiteX144" fmla="*/ 355109 w 607258"/>
              <a:gd name="connsiteY144" fmla="*/ 109715 h 591409"/>
              <a:gd name="connsiteX145" fmla="*/ 316956 w 607258"/>
              <a:gd name="connsiteY145" fmla="*/ 49301 h 591409"/>
              <a:gd name="connsiteX146" fmla="*/ 291334 w 607258"/>
              <a:gd name="connsiteY146" fmla="*/ 49021 h 591409"/>
              <a:gd name="connsiteX147" fmla="*/ 252994 w 607258"/>
              <a:gd name="connsiteY147" fmla="*/ 109528 h 591409"/>
              <a:gd name="connsiteX148" fmla="*/ 291334 w 607258"/>
              <a:gd name="connsiteY148" fmla="*/ 109528 h 591409"/>
              <a:gd name="connsiteX149" fmla="*/ 304145 w 607258"/>
              <a:gd name="connsiteY149" fmla="*/ 0 h 591409"/>
              <a:gd name="connsiteX150" fmla="*/ 476113 w 607258"/>
              <a:gd name="connsiteY150" fmla="*/ 171715 h 591409"/>
              <a:gd name="connsiteX151" fmla="*/ 396628 w 607258"/>
              <a:gd name="connsiteY151" fmla="*/ 316258 h 591409"/>
              <a:gd name="connsiteX152" fmla="*/ 384565 w 607258"/>
              <a:gd name="connsiteY152" fmla="*/ 287219 h 591409"/>
              <a:gd name="connsiteX153" fmla="*/ 374933 w 607258"/>
              <a:gd name="connsiteY153" fmla="*/ 277975 h 591409"/>
              <a:gd name="connsiteX154" fmla="*/ 416078 w 607258"/>
              <a:gd name="connsiteY154" fmla="*/ 233529 h 591409"/>
              <a:gd name="connsiteX155" fmla="*/ 382321 w 607258"/>
              <a:gd name="connsiteY155" fmla="*/ 233529 h 591409"/>
              <a:gd name="connsiteX156" fmla="*/ 365956 w 607258"/>
              <a:gd name="connsiteY156" fmla="*/ 271625 h 591409"/>
              <a:gd name="connsiteX157" fmla="*/ 347441 w 607258"/>
              <a:gd name="connsiteY157" fmla="*/ 257059 h 591409"/>
              <a:gd name="connsiteX158" fmla="*/ 345290 w 607258"/>
              <a:gd name="connsiteY158" fmla="*/ 255938 h 591409"/>
              <a:gd name="connsiteX159" fmla="*/ 355296 w 607258"/>
              <a:gd name="connsiteY159" fmla="*/ 233715 h 591409"/>
              <a:gd name="connsiteX160" fmla="*/ 316956 w 607258"/>
              <a:gd name="connsiteY160" fmla="*/ 233715 h 591409"/>
              <a:gd name="connsiteX161" fmla="*/ 316956 w 607258"/>
              <a:gd name="connsiteY161" fmla="*/ 246881 h 591409"/>
              <a:gd name="connsiteX162" fmla="*/ 305735 w 607258"/>
              <a:gd name="connsiteY162" fmla="*/ 246134 h 591409"/>
              <a:gd name="connsiteX163" fmla="*/ 298067 w 607258"/>
              <a:gd name="connsiteY163" fmla="*/ 246508 h 591409"/>
              <a:gd name="connsiteX164" fmla="*/ 291334 w 607258"/>
              <a:gd name="connsiteY164" fmla="*/ 247161 h 591409"/>
              <a:gd name="connsiteX165" fmla="*/ 291334 w 607258"/>
              <a:gd name="connsiteY165" fmla="*/ 233529 h 591409"/>
              <a:gd name="connsiteX166" fmla="*/ 253181 w 607258"/>
              <a:gd name="connsiteY166" fmla="*/ 233529 h 591409"/>
              <a:gd name="connsiteX167" fmla="*/ 263654 w 607258"/>
              <a:gd name="connsiteY167" fmla="*/ 256592 h 591409"/>
              <a:gd name="connsiteX168" fmla="*/ 256548 w 607258"/>
              <a:gd name="connsiteY168" fmla="*/ 261074 h 591409"/>
              <a:gd name="connsiteX169" fmla="*/ 242427 w 607258"/>
              <a:gd name="connsiteY169" fmla="*/ 271812 h 591409"/>
              <a:gd name="connsiteX170" fmla="*/ 225969 w 607258"/>
              <a:gd name="connsiteY170" fmla="*/ 233529 h 591409"/>
              <a:gd name="connsiteX171" fmla="*/ 192212 w 607258"/>
              <a:gd name="connsiteY171" fmla="*/ 233529 h 591409"/>
              <a:gd name="connsiteX172" fmla="*/ 234946 w 607258"/>
              <a:gd name="connsiteY172" fmla="*/ 279095 h 591409"/>
              <a:gd name="connsiteX173" fmla="*/ 213345 w 607258"/>
              <a:gd name="connsiteY173" fmla="*/ 317192 h 591409"/>
              <a:gd name="connsiteX174" fmla="*/ 132177 w 607258"/>
              <a:gd name="connsiteY174" fmla="*/ 171715 h 591409"/>
              <a:gd name="connsiteX175" fmla="*/ 304145 w 607258"/>
              <a:gd name="connsiteY175" fmla="*/ 0 h 591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607258" h="591409">
                <a:moveTo>
                  <a:pt x="254856" y="462909"/>
                </a:moveTo>
                <a:lnTo>
                  <a:pt x="281230" y="545836"/>
                </a:lnTo>
                <a:lnTo>
                  <a:pt x="284784" y="557043"/>
                </a:lnTo>
                <a:lnTo>
                  <a:pt x="296568" y="523797"/>
                </a:lnTo>
                <a:cubicBezTo>
                  <a:pt x="269446" y="486256"/>
                  <a:pt x="298626" y="484388"/>
                  <a:pt x="303676" y="484388"/>
                </a:cubicBezTo>
                <a:lnTo>
                  <a:pt x="303769" y="484388"/>
                </a:lnTo>
                <a:lnTo>
                  <a:pt x="303863" y="484388"/>
                </a:lnTo>
                <a:lnTo>
                  <a:pt x="304050" y="484388"/>
                </a:lnTo>
                <a:lnTo>
                  <a:pt x="304144" y="484388"/>
                </a:lnTo>
                <a:cubicBezTo>
                  <a:pt x="309287" y="484388"/>
                  <a:pt x="338280" y="486256"/>
                  <a:pt x="311252" y="523797"/>
                </a:cubicBezTo>
                <a:lnTo>
                  <a:pt x="322942" y="557043"/>
                </a:lnTo>
                <a:lnTo>
                  <a:pt x="326590" y="545836"/>
                </a:lnTo>
                <a:lnTo>
                  <a:pt x="352870" y="462909"/>
                </a:lnTo>
                <a:cubicBezTo>
                  <a:pt x="352870" y="462909"/>
                  <a:pt x="373352" y="476263"/>
                  <a:pt x="407395" y="489244"/>
                </a:cubicBezTo>
                <a:cubicBezTo>
                  <a:pt x="413662" y="491579"/>
                  <a:pt x="418712" y="494287"/>
                  <a:pt x="423014" y="497556"/>
                </a:cubicBezTo>
                <a:cubicBezTo>
                  <a:pt x="439942" y="489711"/>
                  <a:pt x="449575" y="483454"/>
                  <a:pt x="449575" y="483454"/>
                </a:cubicBezTo>
                <a:lnTo>
                  <a:pt x="471647" y="553214"/>
                </a:lnTo>
                <a:lnTo>
                  <a:pt x="474640" y="562646"/>
                </a:lnTo>
                <a:lnTo>
                  <a:pt x="484460" y="534630"/>
                </a:lnTo>
                <a:cubicBezTo>
                  <a:pt x="461733" y="503065"/>
                  <a:pt x="486237" y="501571"/>
                  <a:pt x="490446" y="501571"/>
                </a:cubicBezTo>
                <a:lnTo>
                  <a:pt x="490539" y="501571"/>
                </a:lnTo>
                <a:lnTo>
                  <a:pt x="490726" y="501571"/>
                </a:lnTo>
                <a:lnTo>
                  <a:pt x="490820" y="501571"/>
                </a:lnTo>
                <a:lnTo>
                  <a:pt x="490913" y="501571"/>
                </a:lnTo>
                <a:cubicBezTo>
                  <a:pt x="495215" y="501571"/>
                  <a:pt x="519625" y="503065"/>
                  <a:pt x="496899" y="534630"/>
                </a:cubicBezTo>
                <a:lnTo>
                  <a:pt x="506813" y="562646"/>
                </a:lnTo>
                <a:lnTo>
                  <a:pt x="509805" y="553214"/>
                </a:lnTo>
                <a:lnTo>
                  <a:pt x="531877" y="483454"/>
                </a:lnTo>
                <a:cubicBezTo>
                  <a:pt x="531877" y="483454"/>
                  <a:pt x="548899" y="494567"/>
                  <a:pt x="577611" y="505493"/>
                </a:cubicBezTo>
                <a:cubicBezTo>
                  <a:pt x="609129" y="516980"/>
                  <a:pt x="607165" y="542848"/>
                  <a:pt x="607258" y="591409"/>
                </a:cubicBezTo>
                <a:lnTo>
                  <a:pt x="490352" y="591409"/>
                </a:lnTo>
                <a:lnTo>
                  <a:pt x="484366" y="591409"/>
                </a:lnTo>
                <a:lnTo>
                  <a:pt x="442935" y="591409"/>
                </a:lnTo>
                <a:lnTo>
                  <a:pt x="373072" y="591409"/>
                </a:lnTo>
                <a:lnTo>
                  <a:pt x="303769" y="591409"/>
                </a:lnTo>
                <a:lnTo>
                  <a:pt x="296568" y="591409"/>
                </a:lnTo>
                <a:lnTo>
                  <a:pt x="234093" y="591409"/>
                </a:lnTo>
                <a:lnTo>
                  <a:pt x="164230" y="591409"/>
                </a:lnTo>
                <a:lnTo>
                  <a:pt x="117093" y="591409"/>
                </a:lnTo>
                <a:lnTo>
                  <a:pt x="111108" y="591409"/>
                </a:lnTo>
                <a:lnTo>
                  <a:pt x="0" y="591409"/>
                </a:lnTo>
                <a:cubicBezTo>
                  <a:pt x="655" y="542848"/>
                  <a:pt x="-1403" y="516980"/>
                  <a:pt x="30208" y="505493"/>
                </a:cubicBezTo>
                <a:cubicBezTo>
                  <a:pt x="58734" y="494661"/>
                  <a:pt x="75942" y="483454"/>
                  <a:pt x="75942" y="483454"/>
                </a:cubicBezTo>
                <a:lnTo>
                  <a:pt x="98014" y="553214"/>
                </a:lnTo>
                <a:lnTo>
                  <a:pt x="101007" y="562646"/>
                </a:lnTo>
                <a:lnTo>
                  <a:pt x="110827" y="534630"/>
                </a:lnTo>
                <a:cubicBezTo>
                  <a:pt x="88194" y="503065"/>
                  <a:pt x="112604" y="501571"/>
                  <a:pt x="116813" y="501571"/>
                </a:cubicBezTo>
                <a:lnTo>
                  <a:pt x="117000" y="501571"/>
                </a:lnTo>
                <a:lnTo>
                  <a:pt x="117093" y="501571"/>
                </a:lnTo>
                <a:lnTo>
                  <a:pt x="117187" y="501571"/>
                </a:lnTo>
                <a:lnTo>
                  <a:pt x="117374" y="501571"/>
                </a:lnTo>
                <a:cubicBezTo>
                  <a:pt x="121583" y="501571"/>
                  <a:pt x="145993" y="503065"/>
                  <a:pt x="123360" y="534630"/>
                </a:cubicBezTo>
                <a:lnTo>
                  <a:pt x="133180" y="562646"/>
                </a:lnTo>
                <a:lnTo>
                  <a:pt x="136172" y="553214"/>
                </a:lnTo>
                <a:lnTo>
                  <a:pt x="158244" y="483454"/>
                </a:lnTo>
                <a:cubicBezTo>
                  <a:pt x="158244" y="483454"/>
                  <a:pt x="167877" y="489804"/>
                  <a:pt x="184806" y="497556"/>
                </a:cubicBezTo>
                <a:cubicBezTo>
                  <a:pt x="189014" y="494194"/>
                  <a:pt x="194158" y="491485"/>
                  <a:pt x="200424" y="489244"/>
                </a:cubicBezTo>
                <a:cubicBezTo>
                  <a:pt x="234467" y="476263"/>
                  <a:pt x="254856" y="462909"/>
                  <a:pt x="254856" y="462909"/>
                </a:cubicBezTo>
                <a:close/>
                <a:moveTo>
                  <a:pt x="486780" y="322405"/>
                </a:moveTo>
                <a:cubicBezTo>
                  <a:pt x="499780" y="321284"/>
                  <a:pt x="509601" y="324553"/>
                  <a:pt x="516615" y="328662"/>
                </a:cubicBezTo>
                <a:cubicBezTo>
                  <a:pt x="527090" y="334546"/>
                  <a:pt x="531112" y="342111"/>
                  <a:pt x="531112" y="342111"/>
                </a:cubicBezTo>
                <a:cubicBezTo>
                  <a:pt x="531112" y="342111"/>
                  <a:pt x="555148" y="343699"/>
                  <a:pt x="547012" y="392546"/>
                </a:cubicBezTo>
                <a:cubicBezTo>
                  <a:pt x="546544" y="395067"/>
                  <a:pt x="545796" y="397682"/>
                  <a:pt x="544954" y="400297"/>
                </a:cubicBezTo>
                <a:cubicBezTo>
                  <a:pt x="549630" y="399737"/>
                  <a:pt x="555429" y="402632"/>
                  <a:pt x="550004" y="421405"/>
                </a:cubicBezTo>
                <a:cubicBezTo>
                  <a:pt x="546170" y="435134"/>
                  <a:pt x="542522" y="438964"/>
                  <a:pt x="539810" y="439244"/>
                </a:cubicBezTo>
                <a:cubicBezTo>
                  <a:pt x="537285" y="455588"/>
                  <a:pt x="524191" y="476322"/>
                  <a:pt x="503802" y="483700"/>
                </a:cubicBezTo>
                <a:cubicBezTo>
                  <a:pt x="495197" y="486689"/>
                  <a:pt x="485845" y="486689"/>
                  <a:pt x="477334" y="483700"/>
                </a:cubicBezTo>
                <a:cubicBezTo>
                  <a:pt x="456664" y="476509"/>
                  <a:pt x="443944" y="455681"/>
                  <a:pt x="441419" y="439244"/>
                </a:cubicBezTo>
                <a:cubicBezTo>
                  <a:pt x="438707" y="439150"/>
                  <a:pt x="435059" y="435228"/>
                  <a:pt x="431225" y="421405"/>
                </a:cubicBezTo>
                <a:cubicBezTo>
                  <a:pt x="425800" y="402632"/>
                  <a:pt x="431412" y="399737"/>
                  <a:pt x="436275" y="400297"/>
                </a:cubicBezTo>
                <a:cubicBezTo>
                  <a:pt x="435340" y="397682"/>
                  <a:pt x="434685" y="395161"/>
                  <a:pt x="434217" y="392546"/>
                </a:cubicBezTo>
                <a:cubicBezTo>
                  <a:pt x="432440" y="383860"/>
                  <a:pt x="431973" y="375641"/>
                  <a:pt x="434030" y="367795"/>
                </a:cubicBezTo>
                <a:cubicBezTo>
                  <a:pt x="436462" y="357335"/>
                  <a:pt x="442167" y="348836"/>
                  <a:pt x="448527" y="342392"/>
                </a:cubicBezTo>
                <a:cubicBezTo>
                  <a:pt x="452642" y="338095"/>
                  <a:pt x="457132" y="334360"/>
                  <a:pt x="461995" y="331277"/>
                </a:cubicBezTo>
                <a:cubicBezTo>
                  <a:pt x="466017" y="328569"/>
                  <a:pt x="470319" y="326141"/>
                  <a:pt x="475089" y="324553"/>
                </a:cubicBezTo>
                <a:cubicBezTo>
                  <a:pt x="478830" y="323152"/>
                  <a:pt x="482852" y="322405"/>
                  <a:pt x="486780" y="322405"/>
                </a:cubicBezTo>
                <a:close/>
                <a:moveTo>
                  <a:pt x="113711" y="322405"/>
                </a:moveTo>
                <a:cubicBezTo>
                  <a:pt x="126714" y="321284"/>
                  <a:pt x="136536" y="324553"/>
                  <a:pt x="143552" y="328662"/>
                </a:cubicBezTo>
                <a:cubicBezTo>
                  <a:pt x="154029" y="334546"/>
                  <a:pt x="157958" y="342111"/>
                  <a:pt x="157958" y="342111"/>
                </a:cubicBezTo>
                <a:cubicBezTo>
                  <a:pt x="157958" y="342111"/>
                  <a:pt x="182092" y="343699"/>
                  <a:pt x="173954" y="392546"/>
                </a:cubicBezTo>
                <a:cubicBezTo>
                  <a:pt x="173486" y="395067"/>
                  <a:pt x="172738" y="397682"/>
                  <a:pt x="171802" y="400297"/>
                </a:cubicBezTo>
                <a:cubicBezTo>
                  <a:pt x="176573" y="399737"/>
                  <a:pt x="182279" y="402632"/>
                  <a:pt x="176947" y="421405"/>
                </a:cubicBezTo>
                <a:cubicBezTo>
                  <a:pt x="173112" y="435134"/>
                  <a:pt x="169464" y="438964"/>
                  <a:pt x="166751" y="439244"/>
                </a:cubicBezTo>
                <a:cubicBezTo>
                  <a:pt x="164225" y="455588"/>
                  <a:pt x="151129" y="476322"/>
                  <a:pt x="130643" y="483700"/>
                </a:cubicBezTo>
                <a:cubicBezTo>
                  <a:pt x="122037" y="486689"/>
                  <a:pt x="112682" y="486689"/>
                  <a:pt x="104264" y="483700"/>
                </a:cubicBezTo>
                <a:cubicBezTo>
                  <a:pt x="83497" y="476509"/>
                  <a:pt x="70775" y="455681"/>
                  <a:pt x="68343" y="439244"/>
                </a:cubicBezTo>
                <a:cubicBezTo>
                  <a:pt x="65536" y="438964"/>
                  <a:pt x="61982" y="435134"/>
                  <a:pt x="58053" y="421592"/>
                </a:cubicBezTo>
                <a:cubicBezTo>
                  <a:pt x="52721" y="402726"/>
                  <a:pt x="58427" y="399924"/>
                  <a:pt x="63198" y="400391"/>
                </a:cubicBezTo>
                <a:cubicBezTo>
                  <a:pt x="62169" y="397776"/>
                  <a:pt x="61608" y="395254"/>
                  <a:pt x="61046" y="392639"/>
                </a:cubicBezTo>
                <a:cubicBezTo>
                  <a:pt x="59363" y="383953"/>
                  <a:pt x="58801" y="375734"/>
                  <a:pt x="60953" y="367889"/>
                </a:cubicBezTo>
                <a:cubicBezTo>
                  <a:pt x="63291" y="357428"/>
                  <a:pt x="69091" y="348929"/>
                  <a:pt x="75452" y="342485"/>
                </a:cubicBezTo>
                <a:cubicBezTo>
                  <a:pt x="79568" y="338282"/>
                  <a:pt x="84058" y="334546"/>
                  <a:pt x="88922" y="331371"/>
                </a:cubicBezTo>
                <a:cubicBezTo>
                  <a:pt x="92758" y="328662"/>
                  <a:pt x="97154" y="326327"/>
                  <a:pt x="101831" y="324646"/>
                </a:cubicBezTo>
                <a:cubicBezTo>
                  <a:pt x="105573" y="323432"/>
                  <a:pt x="109502" y="322685"/>
                  <a:pt x="113711" y="322405"/>
                </a:cubicBezTo>
                <a:close/>
                <a:moveTo>
                  <a:pt x="299632" y="270867"/>
                </a:moveTo>
                <a:cubicBezTo>
                  <a:pt x="314973" y="269560"/>
                  <a:pt x="326666" y="273389"/>
                  <a:pt x="335085" y="278338"/>
                </a:cubicBezTo>
                <a:cubicBezTo>
                  <a:pt x="347527" y="285342"/>
                  <a:pt x="352298" y="294401"/>
                  <a:pt x="352298" y="294401"/>
                </a:cubicBezTo>
                <a:cubicBezTo>
                  <a:pt x="352298" y="294401"/>
                  <a:pt x="380922" y="296455"/>
                  <a:pt x="371194" y="354447"/>
                </a:cubicBezTo>
                <a:cubicBezTo>
                  <a:pt x="370632" y="357436"/>
                  <a:pt x="369884" y="360517"/>
                  <a:pt x="368761" y="363693"/>
                </a:cubicBezTo>
                <a:cubicBezTo>
                  <a:pt x="374468" y="363039"/>
                  <a:pt x="381203" y="366401"/>
                  <a:pt x="374842" y="388813"/>
                </a:cubicBezTo>
                <a:cubicBezTo>
                  <a:pt x="370258" y="405249"/>
                  <a:pt x="365862" y="409825"/>
                  <a:pt x="362588" y="410105"/>
                </a:cubicBezTo>
                <a:cubicBezTo>
                  <a:pt x="359594" y="429529"/>
                  <a:pt x="344066" y="454276"/>
                  <a:pt x="319744" y="463055"/>
                </a:cubicBezTo>
                <a:cubicBezTo>
                  <a:pt x="309641" y="466790"/>
                  <a:pt x="298416" y="466790"/>
                  <a:pt x="288313" y="463148"/>
                </a:cubicBezTo>
                <a:cubicBezTo>
                  <a:pt x="263617" y="454557"/>
                  <a:pt x="248462" y="429809"/>
                  <a:pt x="245469" y="410199"/>
                </a:cubicBezTo>
                <a:cubicBezTo>
                  <a:pt x="242288" y="409825"/>
                  <a:pt x="237892" y="405342"/>
                  <a:pt x="233308" y="388907"/>
                </a:cubicBezTo>
                <a:cubicBezTo>
                  <a:pt x="226947" y="366494"/>
                  <a:pt x="233682" y="363319"/>
                  <a:pt x="239482" y="363786"/>
                </a:cubicBezTo>
                <a:cubicBezTo>
                  <a:pt x="238360" y="360704"/>
                  <a:pt x="237518" y="357716"/>
                  <a:pt x="237050" y="354541"/>
                </a:cubicBezTo>
                <a:cubicBezTo>
                  <a:pt x="234992" y="344082"/>
                  <a:pt x="234431" y="334370"/>
                  <a:pt x="236863" y="325031"/>
                </a:cubicBezTo>
                <a:cubicBezTo>
                  <a:pt x="239763" y="312517"/>
                  <a:pt x="246498" y="302525"/>
                  <a:pt x="254075" y="294774"/>
                </a:cubicBezTo>
                <a:cubicBezTo>
                  <a:pt x="258846" y="289731"/>
                  <a:pt x="264365" y="285249"/>
                  <a:pt x="270071" y="281607"/>
                </a:cubicBezTo>
                <a:cubicBezTo>
                  <a:pt x="274655" y="278338"/>
                  <a:pt x="279894" y="275537"/>
                  <a:pt x="285506" y="273669"/>
                </a:cubicBezTo>
                <a:cubicBezTo>
                  <a:pt x="289903" y="272175"/>
                  <a:pt x="294674" y="271148"/>
                  <a:pt x="299632" y="270867"/>
                </a:cubicBezTo>
                <a:close/>
                <a:moveTo>
                  <a:pt x="246074" y="135486"/>
                </a:moveTo>
                <a:cubicBezTo>
                  <a:pt x="243923" y="146504"/>
                  <a:pt x="242708" y="158643"/>
                  <a:pt x="242708" y="171715"/>
                </a:cubicBezTo>
                <a:cubicBezTo>
                  <a:pt x="242708" y="184787"/>
                  <a:pt x="244017" y="196833"/>
                  <a:pt x="246168" y="207944"/>
                </a:cubicBezTo>
                <a:lnTo>
                  <a:pt x="291334" y="207944"/>
                </a:lnTo>
                <a:lnTo>
                  <a:pt x="291334" y="135486"/>
                </a:lnTo>
                <a:close/>
                <a:moveTo>
                  <a:pt x="388399" y="135299"/>
                </a:moveTo>
                <a:cubicBezTo>
                  <a:pt x="390269" y="146504"/>
                  <a:pt x="391391" y="158643"/>
                  <a:pt x="391391" y="171528"/>
                </a:cubicBezTo>
                <a:cubicBezTo>
                  <a:pt x="391391" y="184507"/>
                  <a:pt x="390269" y="196459"/>
                  <a:pt x="388399" y="207757"/>
                </a:cubicBezTo>
                <a:lnTo>
                  <a:pt x="426926" y="207757"/>
                </a:lnTo>
                <a:cubicBezTo>
                  <a:pt x="430292" y="196366"/>
                  <a:pt x="432162" y="184134"/>
                  <a:pt x="432162" y="171528"/>
                </a:cubicBezTo>
                <a:cubicBezTo>
                  <a:pt x="432162" y="159016"/>
                  <a:pt x="430292" y="146784"/>
                  <a:pt x="426926" y="135299"/>
                </a:cubicBezTo>
                <a:close/>
                <a:moveTo>
                  <a:pt x="316956" y="135299"/>
                </a:moveTo>
                <a:lnTo>
                  <a:pt x="316956" y="207757"/>
                </a:lnTo>
                <a:lnTo>
                  <a:pt x="362216" y="207757"/>
                </a:lnTo>
                <a:cubicBezTo>
                  <a:pt x="364367" y="196739"/>
                  <a:pt x="365582" y="184601"/>
                  <a:pt x="365582" y="171528"/>
                </a:cubicBezTo>
                <a:cubicBezTo>
                  <a:pt x="365582" y="158456"/>
                  <a:pt x="364273" y="146411"/>
                  <a:pt x="362122" y="135299"/>
                </a:cubicBezTo>
                <a:close/>
                <a:moveTo>
                  <a:pt x="181177" y="135299"/>
                </a:moveTo>
                <a:cubicBezTo>
                  <a:pt x="177811" y="146784"/>
                  <a:pt x="175940" y="159016"/>
                  <a:pt x="175940" y="171528"/>
                </a:cubicBezTo>
                <a:cubicBezTo>
                  <a:pt x="175940" y="184134"/>
                  <a:pt x="177811" y="196366"/>
                  <a:pt x="181177" y="207757"/>
                </a:cubicBezTo>
                <a:lnTo>
                  <a:pt x="219704" y="207757"/>
                </a:lnTo>
                <a:cubicBezTo>
                  <a:pt x="217834" y="196553"/>
                  <a:pt x="216712" y="184507"/>
                  <a:pt x="216712" y="171528"/>
                </a:cubicBezTo>
                <a:cubicBezTo>
                  <a:pt x="216712" y="158643"/>
                  <a:pt x="217834" y="146691"/>
                  <a:pt x="219704" y="135299"/>
                </a:cubicBezTo>
                <a:close/>
                <a:moveTo>
                  <a:pt x="253368" y="54157"/>
                </a:moveTo>
                <a:cubicBezTo>
                  <a:pt x="227372" y="65362"/>
                  <a:pt x="205771" y="85064"/>
                  <a:pt x="192024" y="109715"/>
                </a:cubicBezTo>
                <a:lnTo>
                  <a:pt x="225876" y="109715"/>
                </a:lnTo>
                <a:cubicBezTo>
                  <a:pt x="232796" y="87118"/>
                  <a:pt x="242895" y="68723"/>
                  <a:pt x="253368" y="54157"/>
                </a:cubicBezTo>
                <a:close/>
                <a:moveTo>
                  <a:pt x="354922" y="54064"/>
                </a:moveTo>
                <a:cubicBezTo>
                  <a:pt x="365395" y="68630"/>
                  <a:pt x="375494" y="87025"/>
                  <a:pt x="382414" y="109528"/>
                </a:cubicBezTo>
                <a:lnTo>
                  <a:pt x="416266" y="109528"/>
                </a:lnTo>
                <a:cubicBezTo>
                  <a:pt x="402519" y="85064"/>
                  <a:pt x="380918" y="65362"/>
                  <a:pt x="354922" y="54064"/>
                </a:cubicBezTo>
                <a:close/>
                <a:moveTo>
                  <a:pt x="316956" y="49301"/>
                </a:moveTo>
                <a:lnTo>
                  <a:pt x="316956" y="109715"/>
                </a:lnTo>
                <a:lnTo>
                  <a:pt x="355109" y="109715"/>
                </a:lnTo>
                <a:cubicBezTo>
                  <a:pt x="344916" y="81702"/>
                  <a:pt x="329487" y="61907"/>
                  <a:pt x="316956" y="49301"/>
                </a:cubicBezTo>
                <a:close/>
                <a:moveTo>
                  <a:pt x="291334" y="49021"/>
                </a:moveTo>
                <a:cubicBezTo>
                  <a:pt x="278803" y="61534"/>
                  <a:pt x="263093" y="81422"/>
                  <a:pt x="252994" y="109528"/>
                </a:cubicBezTo>
                <a:lnTo>
                  <a:pt x="291334" y="109528"/>
                </a:lnTo>
                <a:close/>
                <a:moveTo>
                  <a:pt x="304145" y="0"/>
                </a:moveTo>
                <a:cubicBezTo>
                  <a:pt x="399059" y="0"/>
                  <a:pt x="476113" y="77034"/>
                  <a:pt x="476113" y="171715"/>
                </a:cubicBezTo>
                <a:cubicBezTo>
                  <a:pt x="476113" y="232315"/>
                  <a:pt x="444413" y="285725"/>
                  <a:pt x="396628" y="316258"/>
                </a:cubicBezTo>
                <a:cubicBezTo>
                  <a:pt x="394664" y="304680"/>
                  <a:pt x="390643" y="294969"/>
                  <a:pt x="384565" y="287219"/>
                </a:cubicBezTo>
                <a:cubicBezTo>
                  <a:pt x="381573" y="283484"/>
                  <a:pt x="378300" y="280496"/>
                  <a:pt x="374933" y="277975"/>
                </a:cubicBezTo>
                <a:cubicBezTo>
                  <a:pt x="392046" y="266677"/>
                  <a:pt x="406166" y="251457"/>
                  <a:pt x="416078" y="233529"/>
                </a:cubicBezTo>
                <a:lnTo>
                  <a:pt x="382321" y="233529"/>
                </a:lnTo>
                <a:cubicBezTo>
                  <a:pt x="377926" y="247908"/>
                  <a:pt x="372222" y="260607"/>
                  <a:pt x="365956" y="271625"/>
                </a:cubicBezTo>
                <a:cubicBezTo>
                  <a:pt x="361748" y="267050"/>
                  <a:pt x="355670" y="261728"/>
                  <a:pt x="347441" y="257059"/>
                </a:cubicBezTo>
                <a:cubicBezTo>
                  <a:pt x="346693" y="256685"/>
                  <a:pt x="346038" y="256312"/>
                  <a:pt x="345290" y="255938"/>
                </a:cubicBezTo>
                <a:cubicBezTo>
                  <a:pt x="348937" y="249216"/>
                  <a:pt x="352397" y="241746"/>
                  <a:pt x="355296" y="233715"/>
                </a:cubicBezTo>
                <a:lnTo>
                  <a:pt x="316956" y="233715"/>
                </a:lnTo>
                <a:lnTo>
                  <a:pt x="316956" y="246881"/>
                </a:lnTo>
                <a:cubicBezTo>
                  <a:pt x="313403" y="246414"/>
                  <a:pt x="309662" y="246134"/>
                  <a:pt x="305735" y="246134"/>
                </a:cubicBezTo>
                <a:cubicBezTo>
                  <a:pt x="303303" y="246134"/>
                  <a:pt x="300685" y="246228"/>
                  <a:pt x="298067" y="246508"/>
                </a:cubicBezTo>
                <a:cubicBezTo>
                  <a:pt x="295822" y="246508"/>
                  <a:pt x="293578" y="246788"/>
                  <a:pt x="291334" y="247161"/>
                </a:cubicBezTo>
                <a:lnTo>
                  <a:pt x="291334" y="233529"/>
                </a:lnTo>
                <a:lnTo>
                  <a:pt x="253181" y="233529"/>
                </a:lnTo>
                <a:cubicBezTo>
                  <a:pt x="256267" y="241932"/>
                  <a:pt x="259727" y="249589"/>
                  <a:pt x="263654" y="256592"/>
                </a:cubicBezTo>
                <a:cubicBezTo>
                  <a:pt x="261223" y="257993"/>
                  <a:pt x="258885" y="259487"/>
                  <a:pt x="256548" y="261074"/>
                </a:cubicBezTo>
                <a:cubicBezTo>
                  <a:pt x="251498" y="264155"/>
                  <a:pt x="246822" y="267797"/>
                  <a:pt x="242427" y="271812"/>
                </a:cubicBezTo>
                <a:cubicBezTo>
                  <a:pt x="236162" y="260701"/>
                  <a:pt x="230458" y="248002"/>
                  <a:pt x="225969" y="233529"/>
                </a:cubicBezTo>
                <a:lnTo>
                  <a:pt x="192212" y="233529"/>
                </a:lnTo>
                <a:cubicBezTo>
                  <a:pt x="202404" y="252017"/>
                  <a:pt x="217273" y="267704"/>
                  <a:pt x="234946" y="279095"/>
                </a:cubicBezTo>
                <a:cubicBezTo>
                  <a:pt x="224380" y="290487"/>
                  <a:pt x="216992" y="303279"/>
                  <a:pt x="213345" y="317192"/>
                </a:cubicBezTo>
                <a:cubicBezTo>
                  <a:pt x="164719" y="286939"/>
                  <a:pt x="132177" y="232968"/>
                  <a:pt x="132177" y="171715"/>
                </a:cubicBezTo>
                <a:cubicBezTo>
                  <a:pt x="132177" y="76940"/>
                  <a:pt x="209418" y="0"/>
                  <a:pt x="304145" y="0"/>
                </a:cubicBezTo>
                <a:close/>
              </a:path>
            </a:pathLst>
          </a:custGeom>
          <a:solidFill>
            <a:srgbClr val="FE990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1400" dirty="0"/>
          </a:p>
        </p:txBody>
      </p:sp>
      <p:sp>
        <p:nvSpPr>
          <p:cNvPr id="9" name="ïṥļiḍé">
            <a:extLst>
              <a:ext uri="{FF2B5EF4-FFF2-40B4-BE49-F238E27FC236}">
                <a16:creationId xmlns="" xmlns:a16="http://schemas.microsoft.com/office/drawing/2014/main" id="{0AB96E89-EE2F-405F-A3AF-AEE408A5BE25}"/>
              </a:ext>
            </a:extLst>
          </p:cNvPr>
          <p:cNvSpPr/>
          <p:nvPr/>
        </p:nvSpPr>
        <p:spPr>
          <a:xfrm>
            <a:off x="7051224" y="3184392"/>
            <a:ext cx="1160156" cy="118673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" name="ísľîḑé">
            <a:extLst>
              <a:ext uri="{FF2B5EF4-FFF2-40B4-BE49-F238E27FC236}">
                <a16:creationId xmlns="" xmlns:a16="http://schemas.microsoft.com/office/drawing/2014/main" id="{BD4D2716-6776-4B9A-A755-CC53307CF350}"/>
              </a:ext>
            </a:extLst>
          </p:cNvPr>
          <p:cNvSpPr/>
          <p:nvPr/>
        </p:nvSpPr>
        <p:spPr bwMode="auto">
          <a:xfrm>
            <a:off x="7432940" y="3580150"/>
            <a:ext cx="396724" cy="395221"/>
          </a:xfrm>
          <a:custGeom>
            <a:avLst/>
            <a:gdLst>
              <a:gd name="connsiteX0" fmla="*/ 254856 w 607258"/>
              <a:gd name="connsiteY0" fmla="*/ 462909 h 591409"/>
              <a:gd name="connsiteX1" fmla="*/ 281230 w 607258"/>
              <a:gd name="connsiteY1" fmla="*/ 545836 h 591409"/>
              <a:gd name="connsiteX2" fmla="*/ 284784 w 607258"/>
              <a:gd name="connsiteY2" fmla="*/ 557043 h 591409"/>
              <a:gd name="connsiteX3" fmla="*/ 296568 w 607258"/>
              <a:gd name="connsiteY3" fmla="*/ 523797 h 591409"/>
              <a:gd name="connsiteX4" fmla="*/ 303676 w 607258"/>
              <a:gd name="connsiteY4" fmla="*/ 484388 h 591409"/>
              <a:gd name="connsiteX5" fmla="*/ 303769 w 607258"/>
              <a:gd name="connsiteY5" fmla="*/ 484388 h 591409"/>
              <a:gd name="connsiteX6" fmla="*/ 303863 w 607258"/>
              <a:gd name="connsiteY6" fmla="*/ 484388 h 591409"/>
              <a:gd name="connsiteX7" fmla="*/ 304050 w 607258"/>
              <a:gd name="connsiteY7" fmla="*/ 484388 h 591409"/>
              <a:gd name="connsiteX8" fmla="*/ 304144 w 607258"/>
              <a:gd name="connsiteY8" fmla="*/ 484388 h 591409"/>
              <a:gd name="connsiteX9" fmla="*/ 311252 w 607258"/>
              <a:gd name="connsiteY9" fmla="*/ 523797 h 591409"/>
              <a:gd name="connsiteX10" fmla="*/ 322942 w 607258"/>
              <a:gd name="connsiteY10" fmla="*/ 557043 h 591409"/>
              <a:gd name="connsiteX11" fmla="*/ 326590 w 607258"/>
              <a:gd name="connsiteY11" fmla="*/ 545836 h 591409"/>
              <a:gd name="connsiteX12" fmla="*/ 352870 w 607258"/>
              <a:gd name="connsiteY12" fmla="*/ 462909 h 591409"/>
              <a:gd name="connsiteX13" fmla="*/ 407395 w 607258"/>
              <a:gd name="connsiteY13" fmla="*/ 489244 h 591409"/>
              <a:gd name="connsiteX14" fmla="*/ 423014 w 607258"/>
              <a:gd name="connsiteY14" fmla="*/ 497556 h 591409"/>
              <a:gd name="connsiteX15" fmla="*/ 449575 w 607258"/>
              <a:gd name="connsiteY15" fmla="*/ 483454 h 591409"/>
              <a:gd name="connsiteX16" fmla="*/ 471647 w 607258"/>
              <a:gd name="connsiteY16" fmla="*/ 553214 h 591409"/>
              <a:gd name="connsiteX17" fmla="*/ 474640 w 607258"/>
              <a:gd name="connsiteY17" fmla="*/ 562646 h 591409"/>
              <a:gd name="connsiteX18" fmla="*/ 484460 w 607258"/>
              <a:gd name="connsiteY18" fmla="*/ 534630 h 591409"/>
              <a:gd name="connsiteX19" fmla="*/ 490446 w 607258"/>
              <a:gd name="connsiteY19" fmla="*/ 501571 h 591409"/>
              <a:gd name="connsiteX20" fmla="*/ 490539 w 607258"/>
              <a:gd name="connsiteY20" fmla="*/ 501571 h 591409"/>
              <a:gd name="connsiteX21" fmla="*/ 490726 w 607258"/>
              <a:gd name="connsiteY21" fmla="*/ 501571 h 591409"/>
              <a:gd name="connsiteX22" fmla="*/ 490820 w 607258"/>
              <a:gd name="connsiteY22" fmla="*/ 501571 h 591409"/>
              <a:gd name="connsiteX23" fmla="*/ 490913 w 607258"/>
              <a:gd name="connsiteY23" fmla="*/ 501571 h 591409"/>
              <a:gd name="connsiteX24" fmla="*/ 496899 w 607258"/>
              <a:gd name="connsiteY24" fmla="*/ 534630 h 591409"/>
              <a:gd name="connsiteX25" fmla="*/ 506813 w 607258"/>
              <a:gd name="connsiteY25" fmla="*/ 562646 h 591409"/>
              <a:gd name="connsiteX26" fmla="*/ 509805 w 607258"/>
              <a:gd name="connsiteY26" fmla="*/ 553214 h 591409"/>
              <a:gd name="connsiteX27" fmla="*/ 531877 w 607258"/>
              <a:gd name="connsiteY27" fmla="*/ 483454 h 591409"/>
              <a:gd name="connsiteX28" fmla="*/ 577611 w 607258"/>
              <a:gd name="connsiteY28" fmla="*/ 505493 h 591409"/>
              <a:gd name="connsiteX29" fmla="*/ 607258 w 607258"/>
              <a:gd name="connsiteY29" fmla="*/ 591409 h 591409"/>
              <a:gd name="connsiteX30" fmla="*/ 490352 w 607258"/>
              <a:gd name="connsiteY30" fmla="*/ 591409 h 591409"/>
              <a:gd name="connsiteX31" fmla="*/ 484366 w 607258"/>
              <a:gd name="connsiteY31" fmla="*/ 591409 h 591409"/>
              <a:gd name="connsiteX32" fmla="*/ 442935 w 607258"/>
              <a:gd name="connsiteY32" fmla="*/ 591409 h 591409"/>
              <a:gd name="connsiteX33" fmla="*/ 373072 w 607258"/>
              <a:gd name="connsiteY33" fmla="*/ 591409 h 591409"/>
              <a:gd name="connsiteX34" fmla="*/ 303769 w 607258"/>
              <a:gd name="connsiteY34" fmla="*/ 591409 h 591409"/>
              <a:gd name="connsiteX35" fmla="*/ 296568 w 607258"/>
              <a:gd name="connsiteY35" fmla="*/ 591409 h 591409"/>
              <a:gd name="connsiteX36" fmla="*/ 234093 w 607258"/>
              <a:gd name="connsiteY36" fmla="*/ 591409 h 591409"/>
              <a:gd name="connsiteX37" fmla="*/ 164230 w 607258"/>
              <a:gd name="connsiteY37" fmla="*/ 591409 h 591409"/>
              <a:gd name="connsiteX38" fmla="*/ 117093 w 607258"/>
              <a:gd name="connsiteY38" fmla="*/ 591409 h 591409"/>
              <a:gd name="connsiteX39" fmla="*/ 111108 w 607258"/>
              <a:gd name="connsiteY39" fmla="*/ 591409 h 591409"/>
              <a:gd name="connsiteX40" fmla="*/ 0 w 607258"/>
              <a:gd name="connsiteY40" fmla="*/ 591409 h 591409"/>
              <a:gd name="connsiteX41" fmla="*/ 30208 w 607258"/>
              <a:gd name="connsiteY41" fmla="*/ 505493 h 591409"/>
              <a:gd name="connsiteX42" fmla="*/ 75942 w 607258"/>
              <a:gd name="connsiteY42" fmla="*/ 483454 h 591409"/>
              <a:gd name="connsiteX43" fmla="*/ 98014 w 607258"/>
              <a:gd name="connsiteY43" fmla="*/ 553214 h 591409"/>
              <a:gd name="connsiteX44" fmla="*/ 101007 w 607258"/>
              <a:gd name="connsiteY44" fmla="*/ 562646 h 591409"/>
              <a:gd name="connsiteX45" fmla="*/ 110827 w 607258"/>
              <a:gd name="connsiteY45" fmla="*/ 534630 h 591409"/>
              <a:gd name="connsiteX46" fmla="*/ 116813 w 607258"/>
              <a:gd name="connsiteY46" fmla="*/ 501571 h 591409"/>
              <a:gd name="connsiteX47" fmla="*/ 117000 w 607258"/>
              <a:gd name="connsiteY47" fmla="*/ 501571 h 591409"/>
              <a:gd name="connsiteX48" fmla="*/ 117093 w 607258"/>
              <a:gd name="connsiteY48" fmla="*/ 501571 h 591409"/>
              <a:gd name="connsiteX49" fmla="*/ 117187 w 607258"/>
              <a:gd name="connsiteY49" fmla="*/ 501571 h 591409"/>
              <a:gd name="connsiteX50" fmla="*/ 117374 w 607258"/>
              <a:gd name="connsiteY50" fmla="*/ 501571 h 591409"/>
              <a:gd name="connsiteX51" fmla="*/ 123360 w 607258"/>
              <a:gd name="connsiteY51" fmla="*/ 534630 h 591409"/>
              <a:gd name="connsiteX52" fmla="*/ 133180 w 607258"/>
              <a:gd name="connsiteY52" fmla="*/ 562646 h 591409"/>
              <a:gd name="connsiteX53" fmla="*/ 136172 w 607258"/>
              <a:gd name="connsiteY53" fmla="*/ 553214 h 591409"/>
              <a:gd name="connsiteX54" fmla="*/ 158244 w 607258"/>
              <a:gd name="connsiteY54" fmla="*/ 483454 h 591409"/>
              <a:gd name="connsiteX55" fmla="*/ 184806 w 607258"/>
              <a:gd name="connsiteY55" fmla="*/ 497556 h 591409"/>
              <a:gd name="connsiteX56" fmla="*/ 200424 w 607258"/>
              <a:gd name="connsiteY56" fmla="*/ 489244 h 591409"/>
              <a:gd name="connsiteX57" fmla="*/ 254856 w 607258"/>
              <a:gd name="connsiteY57" fmla="*/ 462909 h 591409"/>
              <a:gd name="connsiteX58" fmla="*/ 486780 w 607258"/>
              <a:gd name="connsiteY58" fmla="*/ 322405 h 591409"/>
              <a:gd name="connsiteX59" fmla="*/ 516615 w 607258"/>
              <a:gd name="connsiteY59" fmla="*/ 328662 h 591409"/>
              <a:gd name="connsiteX60" fmla="*/ 531112 w 607258"/>
              <a:gd name="connsiteY60" fmla="*/ 342111 h 591409"/>
              <a:gd name="connsiteX61" fmla="*/ 547012 w 607258"/>
              <a:gd name="connsiteY61" fmla="*/ 392546 h 591409"/>
              <a:gd name="connsiteX62" fmla="*/ 544954 w 607258"/>
              <a:gd name="connsiteY62" fmla="*/ 400297 h 591409"/>
              <a:gd name="connsiteX63" fmla="*/ 550004 w 607258"/>
              <a:gd name="connsiteY63" fmla="*/ 421405 h 591409"/>
              <a:gd name="connsiteX64" fmla="*/ 539810 w 607258"/>
              <a:gd name="connsiteY64" fmla="*/ 439244 h 591409"/>
              <a:gd name="connsiteX65" fmla="*/ 503802 w 607258"/>
              <a:gd name="connsiteY65" fmla="*/ 483700 h 591409"/>
              <a:gd name="connsiteX66" fmla="*/ 477334 w 607258"/>
              <a:gd name="connsiteY66" fmla="*/ 483700 h 591409"/>
              <a:gd name="connsiteX67" fmla="*/ 441419 w 607258"/>
              <a:gd name="connsiteY67" fmla="*/ 439244 h 591409"/>
              <a:gd name="connsiteX68" fmla="*/ 431225 w 607258"/>
              <a:gd name="connsiteY68" fmla="*/ 421405 h 591409"/>
              <a:gd name="connsiteX69" fmla="*/ 436275 w 607258"/>
              <a:gd name="connsiteY69" fmla="*/ 400297 h 591409"/>
              <a:gd name="connsiteX70" fmla="*/ 434217 w 607258"/>
              <a:gd name="connsiteY70" fmla="*/ 392546 h 591409"/>
              <a:gd name="connsiteX71" fmla="*/ 434030 w 607258"/>
              <a:gd name="connsiteY71" fmla="*/ 367795 h 591409"/>
              <a:gd name="connsiteX72" fmla="*/ 448527 w 607258"/>
              <a:gd name="connsiteY72" fmla="*/ 342392 h 591409"/>
              <a:gd name="connsiteX73" fmla="*/ 461995 w 607258"/>
              <a:gd name="connsiteY73" fmla="*/ 331277 h 591409"/>
              <a:gd name="connsiteX74" fmla="*/ 475089 w 607258"/>
              <a:gd name="connsiteY74" fmla="*/ 324553 h 591409"/>
              <a:gd name="connsiteX75" fmla="*/ 486780 w 607258"/>
              <a:gd name="connsiteY75" fmla="*/ 322405 h 591409"/>
              <a:gd name="connsiteX76" fmla="*/ 113711 w 607258"/>
              <a:gd name="connsiteY76" fmla="*/ 322405 h 591409"/>
              <a:gd name="connsiteX77" fmla="*/ 143552 w 607258"/>
              <a:gd name="connsiteY77" fmla="*/ 328662 h 591409"/>
              <a:gd name="connsiteX78" fmla="*/ 157958 w 607258"/>
              <a:gd name="connsiteY78" fmla="*/ 342111 h 591409"/>
              <a:gd name="connsiteX79" fmla="*/ 173954 w 607258"/>
              <a:gd name="connsiteY79" fmla="*/ 392546 h 591409"/>
              <a:gd name="connsiteX80" fmla="*/ 171802 w 607258"/>
              <a:gd name="connsiteY80" fmla="*/ 400297 h 591409"/>
              <a:gd name="connsiteX81" fmla="*/ 176947 w 607258"/>
              <a:gd name="connsiteY81" fmla="*/ 421405 h 591409"/>
              <a:gd name="connsiteX82" fmla="*/ 166751 w 607258"/>
              <a:gd name="connsiteY82" fmla="*/ 439244 h 591409"/>
              <a:gd name="connsiteX83" fmla="*/ 130643 w 607258"/>
              <a:gd name="connsiteY83" fmla="*/ 483700 h 591409"/>
              <a:gd name="connsiteX84" fmla="*/ 104264 w 607258"/>
              <a:gd name="connsiteY84" fmla="*/ 483700 h 591409"/>
              <a:gd name="connsiteX85" fmla="*/ 68343 w 607258"/>
              <a:gd name="connsiteY85" fmla="*/ 439244 h 591409"/>
              <a:gd name="connsiteX86" fmla="*/ 58053 w 607258"/>
              <a:gd name="connsiteY86" fmla="*/ 421592 h 591409"/>
              <a:gd name="connsiteX87" fmla="*/ 63198 w 607258"/>
              <a:gd name="connsiteY87" fmla="*/ 400391 h 591409"/>
              <a:gd name="connsiteX88" fmla="*/ 61046 w 607258"/>
              <a:gd name="connsiteY88" fmla="*/ 392639 h 591409"/>
              <a:gd name="connsiteX89" fmla="*/ 60953 w 607258"/>
              <a:gd name="connsiteY89" fmla="*/ 367889 h 591409"/>
              <a:gd name="connsiteX90" fmla="*/ 75452 w 607258"/>
              <a:gd name="connsiteY90" fmla="*/ 342485 h 591409"/>
              <a:gd name="connsiteX91" fmla="*/ 88922 w 607258"/>
              <a:gd name="connsiteY91" fmla="*/ 331371 h 591409"/>
              <a:gd name="connsiteX92" fmla="*/ 101831 w 607258"/>
              <a:gd name="connsiteY92" fmla="*/ 324646 h 591409"/>
              <a:gd name="connsiteX93" fmla="*/ 113711 w 607258"/>
              <a:gd name="connsiteY93" fmla="*/ 322405 h 591409"/>
              <a:gd name="connsiteX94" fmla="*/ 299632 w 607258"/>
              <a:gd name="connsiteY94" fmla="*/ 270867 h 591409"/>
              <a:gd name="connsiteX95" fmla="*/ 335085 w 607258"/>
              <a:gd name="connsiteY95" fmla="*/ 278338 h 591409"/>
              <a:gd name="connsiteX96" fmla="*/ 352298 w 607258"/>
              <a:gd name="connsiteY96" fmla="*/ 294401 h 591409"/>
              <a:gd name="connsiteX97" fmla="*/ 371194 w 607258"/>
              <a:gd name="connsiteY97" fmla="*/ 354447 h 591409"/>
              <a:gd name="connsiteX98" fmla="*/ 368761 w 607258"/>
              <a:gd name="connsiteY98" fmla="*/ 363693 h 591409"/>
              <a:gd name="connsiteX99" fmla="*/ 374842 w 607258"/>
              <a:gd name="connsiteY99" fmla="*/ 388813 h 591409"/>
              <a:gd name="connsiteX100" fmla="*/ 362588 w 607258"/>
              <a:gd name="connsiteY100" fmla="*/ 410105 h 591409"/>
              <a:gd name="connsiteX101" fmla="*/ 319744 w 607258"/>
              <a:gd name="connsiteY101" fmla="*/ 463055 h 591409"/>
              <a:gd name="connsiteX102" fmla="*/ 288313 w 607258"/>
              <a:gd name="connsiteY102" fmla="*/ 463148 h 591409"/>
              <a:gd name="connsiteX103" fmla="*/ 245469 w 607258"/>
              <a:gd name="connsiteY103" fmla="*/ 410199 h 591409"/>
              <a:gd name="connsiteX104" fmla="*/ 233308 w 607258"/>
              <a:gd name="connsiteY104" fmla="*/ 388907 h 591409"/>
              <a:gd name="connsiteX105" fmla="*/ 239482 w 607258"/>
              <a:gd name="connsiteY105" fmla="*/ 363786 h 591409"/>
              <a:gd name="connsiteX106" fmla="*/ 237050 w 607258"/>
              <a:gd name="connsiteY106" fmla="*/ 354541 h 591409"/>
              <a:gd name="connsiteX107" fmla="*/ 236863 w 607258"/>
              <a:gd name="connsiteY107" fmla="*/ 325031 h 591409"/>
              <a:gd name="connsiteX108" fmla="*/ 254075 w 607258"/>
              <a:gd name="connsiteY108" fmla="*/ 294774 h 591409"/>
              <a:gd name="connsiteX109" fmla="*/ 270071 w 607258"/>
              <a:gd name="connsiteY109" fmla="*/ 281607 h 591409"/>
              <a:gd name="connsiteX110" fmla="*/ 285506 w 607258"/>
              <a:gd name="connsiteY110" fmla="*/ 273669 h 591409"/>
              <a:gd name="connsiteX111" fmla="*/ 299632 w 607258"/>
              <a:gd name="connsiteY111" fmla="*/ 270867 h 591409"/>
              <a:gd name="connsiteX112" fmla="*/ 246074 w 607258"/>
              <a:gd name="connsiteY112" fmla="*/ 135486 h 591409"/>
              <a:gd name="connsiteX113" fmla="*/ 242708 w 607258"/>
              <a:gd name="connsiteY113" fmla="*/ 171715 h 591409"/>
              <a:gd name="connsiteX114" fmla="*/ 246168 w 607258"/>
              <a:gd name="connsiteY114" fmla="*/ 207944 h 591409"/>
              <a:gd name="connsiteX115" fmla="*/ 291334 w 607258"/>
              <a:gd name="connsiteY115" fmla="*/ 207944 h 591409"/>
              <a:gd name="connsiteX116" fmla="*/ 291334 w 607258"/>
              <a:gd name="connsiteY116" fmla="*/ 135486 h 591409"/>
              <a:gd name="connsiteX117" fmla="*/ 388399 w 607258"/>
              <a:gd name="connsiteY117" fmla="*/ 135299 h 591409"/>
              <a:gd name="connsiteX118" fmla="*/ 391391 w 607258"/>
              <a:gd name="connsiteY118" fmla="*/ 171528 h 591409"/>
              <a:gd name="connsiteX119" fmla="*/ 388399 w 607258"/>
              <a:gd name="connsiteY119" fmla="*/ 207757 h 591409"/>
              <a:gd name="connsiteX120" fmla="*/ 426926 w 607258"/>
              <a:gd name="connsiteY120" fmla="*/ 207757 h 591409"/>
              <a:gd name="connsiteX121" fmla="*/ 432162 w 607258"/>
              <a:gd name="connsiteY121" fmla="*/ 171528 h 591409"/>
              <a:gd name="connsiteX122" fmla="*/ 426926 w 607258"/>
              <a:gd name="connsiteY122" fmla="*/ 135299 h 591409"/>
              <a:gd name="connsiteX123" fmla="*/ 316956 w 607258"/>
              <a:gd name="connsiteY123" fmla="*/ 135299 h 591409"/>
              <a:gd name="connsiteX124" fmla="*/ 316956 w 607258"/>
              <a:gd name="connsiteY124" fmla="*/ 207757 h 591409"/>
              <a:gd name="connsiteX125" fmla="*/ 362216 w 607258"/>
              <a:gd name="connsiteY125" fmla="*/ 207757 h 591409"/>
              <a:gd name="connsiteX126" fmla="*/ 365582 w 607258"/>
              <a:gd name="connsiteY126" fmla="*/ 171528 h 591409"/>
              <a:gd name="connsiteX127" fmla="*/ 362122 w 607258"/>
              <a:gd name="connsiteY127" fmla="*/ 135299 h 591409"/>
              <a:gd name="connsiteX128" fmla="*/ 181177 w 607258"/>
              <a:gd name="connsiteY128" fmla="*/ 135299 h 591409"/>
              <a:gd name="connsiteX129" fmla="*/ 175940 w 607258"/>
              <a:gd name="connsiteY129" fmla="*/ 171528 h 591409"/>
              <a:gd name="connsiteX130" fmla="*/ 181177 w 607258"/>
              <a:gd name="connsiteY130" fmla="*/ 207757 h 591409"/>
              <a:gd name="connsiteX131" fmla="*/ 219704 w 607258"/>
              <a:gd name="connsiteY131" fmla="*/ 207757 h 591409"/>
              <a:gd name="connsiteX132" fmla="*/ 216712 w 607258"/>
              <a:gd name="connsiteY132" fmla="*/ 171528 h 591409"/>
              <a:gd name="connsiteX133" fmla="*/ 219704 w 607258"/>
              <a:gd name="connsiteY133" fmla="*/ 135299 h 591409"/>
              <a:gd name="connsiteX134" fmla="*/ 253368 w 607258"/>
              <a:gd name="connsiteY134" fmla="*/ 54157 h 591409"/>
              <a:gd name="connsiteX135" fmla="*/ 192024 w 607258"/>
              <a:gd name="connsiteY135" fmla="*/ 109715 h 591409"/>
              <a:gd name="connsiteX136" fmla="*/ 225876 w 607258"/>
              <a:gd name="connsiteY136" fmla="*/ 109715 h 591409"/>
              <a:gd name="connsiteX137" fmla="*/ 253368 w 607258"/>
              <a:gd name="connsiteY137" fmla="*/ 54157 h 591409"/>
              <a:gd name="connsiteX138" fmla="*/ 354922 w 607258"/>
              <a:gd name="connsiteY138" fmla="*/ 54064 h 591409"/>
              <a:gd name="connsiteX139" fmla="*/ 382414 w 607258"/>
              <a:gd name="connsiteY139" fmla="*/ 109528 h 591409"/>
              <a:gd name="connsiteX140" fmla="*/ 416266 w 607258"/>
              <a:gd name="connsiteY140" fmla="*/ 109528 h 591409"/>
              <a:gd name="connsiteX141" fmla="*/ 354922 w 607258"/>
              <a:gd name="connsiteY141" fmla="*/ 54064 h 591409"/>
              <a:gd name="connsiteX142" fmla="*/ 316956 w 607258"/>
              <a:gd name="connsiteY142" fmla="*/ 49301 h 591409"/>
              <a:gd name="connsiteX143" fmla="*/ 316956 w 607258"/>
              <a:gd name="connsiteY143" fmla="*/ 109715 h 591409"/>
              <a:gd name="connsiteX144" fmla="*/ 355109 w 607258"/>
              <a:gd name="connsiteY144" fmla="*/ 109715 h 591409"/>
              <a:gd name="connsiteX145" fmla="*/ 316956 w 607258"/>
              <a:gd name="connsiteY145" fmla="*/ 49301 h 591409"/>
              <a:gd name="connsiteX146" fmla="*/ 291334 w 607258"/>
              <a:gd name="connsiteY146" fmla="*/ 49021 h 591409"/>
              <a:gd name="connsiteX147" fmla="*/ 252994 w 607258"/>
              <a:gd name="connsiteY147" fmla="*/ 109528 h 591409"/>
              <a:gd name="connsiteX148" fmla="*/ 291334 w 607258"/>
              <a:gd name="connsiteY148" fmla="*/ 109528 h 591409"/>
              <a:gd name="connsiteX149" fmla="*/ 304145 w 607258"/>
              <a:gd name="connsiteY149" fmla="*/ 0 h 591409"/>
              <a:gd name="connsiteX150" fmla="*/ 476113 w 607258"/>
              <a:gd name="connsiteY150" fmla="*/ 171715 h 591409"/>
              <a:gd name="connsiteX151" fmla="*/ 396628 w 607258"/>
              <a:gd name="connsiteY151" fmla="*/ 316258 h 591409"/>
              <a:gd name="connsiteX152" fmla="*/ 384565 w 607258"/>
              <a:gd name="connsiteY152" fmla="*/ 287219 h 591409"/>
              <a:gd name="connsiteX153" fmla="*/ 374933 w 607258"/>
              <a:gd name="connsiteY153" fmla="*/ 277975 h 591409"/>
              <a:gd name="connsiteX154" fmla="*/ 416078 w 607258"/>
              <a:gd name="connsiteY154" fmla="*/ 233529 h 591409"/>
              <a:gd name="connsiteX155" fmla="*/ 382321 w 607258"/>
              <a:gd name="connsiteY155" fmla="*/ 233529 h 591409"/>
              <a:gd name="connsiteX156" fmla="*/ 365956 w 607258"/>
              <a:gd name="connsiteY156" fmla="*/ 271625 h 591409"/>
              <a:gd name="connsiteX157" fmla="*/ 347441 w 607258"/>
              <a:gd name="connsiteY157" fmla="*/ 257059 h 591409"/>
              <a:gd name="connsiteX158" fmla="*/ 345290 w 607258"/>
              <a:gd name="connsiteY158" fmla="*/ 255938 h 591409"/>
              <a:gd name="connsiteX159" fmla="*/ 355296 w 607258"/>
              <a:gd name="connsiteY159" fmla="*/ 233715 h 591409"/>
              <a:gd name="connsiteX160" fmla="*/ 316956 w 607258"/>
              <a:gd name="connsiteY160" fmla="*/ 233715 h 591409"/>
              <a:gd name="connsiteX161" fmla="*/ 316956 w 607258"/>
              <a:gd name="connsiteY161" fmla="*/ 246881 h 591409"/>
              <a:gd name="connsiteX162" fmla="*/ 305735 w 607258"/>
              <a:gd name="connsiteY162" fmla="*/ 246134 h 591409"/>
              <a:gd name="connsiteX163" fmla="*/ 298067 w 607258"/>
              <a:gd name="connsiteY163" fmla="*/ 246508 h 591409"/>
              <a:gd name="connsiteX164" fmla="*/ 291334 w 607258"/>
              <a:gd name="connsiteY164" fmla="*/ 247161 h 591409"/>
              <a:gd name="connsiteX165" fmla="*/ 291334 w 607258"/>
              <a:gd name="connsiteY165" fmla="*/ 233529 h 591409"/>
              <a:gd name="connsiteX166" fmla="*/ 253181 w 607258"/>
              <a:gd name="connsiteY166" fmla="*/ 233529 h 591409"/>
              <a:gd name="connsiteX167" fmla="*/ 263654 w 607258"/>
              <a:gd name="connsiteY167" fmla="*/ 256592 h 591409"/>
              <a:gd name="connsiteX168" fmla="*/ 256548 w 607258"/>
              <a:gd name="connsiteY168" fmla="*/ 261074 h 591409"/>
              <a:gd name="connsiteX169" fmla="*/ 242427 w 607258"/>
              <a:gd name="connsiteY169" fmla="*/ 271812 h 591409"/>
              <a:gd name="connsiteX170" fmla="*/ 225969 w 607258"/>
              <a:gd name="connsiteY170" fmla="*/ 233529 h 591409"/>
              <a:gd name="connsiteX171" fmla="*/ 192212 w 607258"/>
              <a:gd name="connsiteY171" fmla="*/ 233529 h 591409"/>
              <a:gd name="connsiteX172" fmla="*/ 234946 w 607258"/>
              <a:gd name="connsiteY172" fmla="*/ 279095 h 591409"/>
              <a:gd name="connsiteX173" fmla="*/ 213345 w 607258"/>
              <a:gd name="connsiteY173" fmla="*/ 317192 h 591409"/>
              <a:gd name="connsiteX174" fmla="*/ 132177 w 607258"/>
              <a:gd name="connsiteY174" fmla="*/ 171715 h 591409"/>
              <a:gd name="connsiteX175" fmla="*/ 304145 w 607258"/>
              <a:gd name="connsiteY175" fmla="*/ 0 h 591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607258" h="591409">
                <a:moveTo>
                  <a:pt x="254856" y="462909"/>
                </a:moveTo>
                <a:lnTo>
                  <a:pt x="281230" y="545836"/>
                </a:lnTo>
                <a:lnTo>
                  <a:pt x="284784" y="557043"/>
                </a:lnTo>
                <a:lnTo>
                  <a:pt x="296568" y="523797"/>
                </a:lnTo>
                <a:cubicBezTo>
                  <a:pt x="269446" y="486256"/>
                  <a:pt x="298626" y="484388"/>
                  <a:pt x="303676" y="484388"/>
                </a:cubicBezTo>
                <a:lnTo>
                  <a:pt x="303769" y="484388"/>
                </a:lnTo>
                <a:lnTo>
                  <a:pt x="303863" y="484388"/>
                </a:lnTo>
                <a:lnTo>
                  <a:pt x="304050" y="484388"/>
                </a:lnTo>
                <a:lnTo>
                  <a:pt x="304144" y="484388"/>
                </a:lnTo>
                <a:cubicBezTo>
                  <a:pt x="309287" y="484388"/>
                  <a:pt x="338280" y="486256"/>
                  <a:pt x="311252" y="523797"/>
                </a:cubicBezTo>
                <a:lnTo>
                  <a:pt x="322942" y="557043"/>
                </a:lnTo>
                <a:lnTo>
                  <a:pt x="326590" y="545836"/>
                </a:lnTo>
                <a:lnTo>
                  <a:pt x="352870" y="462909"/>
                </a:lnTo>
                <a:cubicBezTo>
                  <a:pt x="352870" y="462909"/>
                  <a:pt x="373352" y="476263"/>
                  <a:pt x="407395" y="489244"/>
                </a:cubicBezTo>
                <a:cubicBezTo>
                  <a:pt x="413662" y="491579"/>
                  <a:pt x="418712" y="494287"/>
                  <a:pt x="423014" y="497556"/>
                </a:cubicBezTo>
                <a:cubicBezTo>
                  <a:pt x="439942" y="489711"/>
                  <a:pt x="449575" y="483454"/>
                  <a:pt x="449575" y="483454"/>
                </a:cubicBezTo>
                <a:lnTo>
                  <a:pt x="471647" y="553214"/>
                </a:lnTo>
                <a:lnTo>
                  <a:pt x="474640" y="562646"/>
                </a:lnTo>
                <a:lnTo>
                  <a:pt x="484460" y="534630"/>
                </a:lnTo>
                <a:cubicBezTo>
                  <a:pt x="461733" y="503065"/>
                  <a:pt x="486237" y="501571"/>
                  <a:pt x="490446" y="501571"/>
                </a:cubicBezTo>
                <a:lnTo>
                  <a:pt x="490539" y="501571"/>
                </a:lnTo>
                <a:lnTo>
                  <a:pt x="490726" y="501571"/>
                </a:lnTo>
                <a:lnTo>
                  <a:pt x="490820" y="501571"/>
                </a:lnTo>
                <a:lnTo>
                  <a:pt x="490913" y="501571"/>
                </a:lnTo>
                <a:cubicBezTo>
                  <a:pt x="495215" y="501571"/>
                  <a:pt x="519625" y="503065"/>
                  <a:pt x="496899" y="534630"/>
                </a:cubicBezTo>
                <a:lnTo>
                  <a:pt x="506813" y="562646"/>
                </a:lnTo>
                <a:lnTo>
                  <a:pt x="509805" y="553214"/>
                </a:lnTo>
                <a:lnTo>
                  <a:pt x="531877" y="483454"/>
                </a:lnTo>
                <a:cubicBezTo>
                  <a:pt x="531877" y="483454"/>
                  <a:pt x="548899" y="494567"/>
                  <a:pt x="577611" y="505493"/>
                </a:cubicBezTo>
                <a:cubicBezTo>
                  <a:pt x="609129" y="516980"/>
                  <a:pt x="607165" y="542848"/>
                  <a:pt x="607258" y="591409"/>
                </a:cubicBezTo>
                <a:lnTo>
                  <a:pt x="490352" y="591409"/>
                </a:lnTo>
                <a:lnTo>
                  <a:pt x="484366" y="591409"/>
                </a:lnTo>
                <a:lnTo>
                  <a:pt x="442935" y="591409"/>
                </a:lnTo>
                <a:lnTo>
                  <a:pt x="373072" y="591409"/>
                </a:lnTo>
                <a:lnTo>
                  <a:pt x="303769" y="591409"/>
                </a:lnTo>
                <a:lnTo>
                  <a:pt x="296568" y="591409"/>
                </a:lnTo>
                <a:lnTo>
                  <a:pt x="234093" y="591409"/>
                </a:lnTo>
                <a:lnTo>
                  <a:pt x="164230" y="591409"/>
                </a:lnTo>
                <a:lnTo>
                  <a:pt x="117093" y="591409"/>
                </a:lnTo>
                <a:lnTo>
                  <a:pt x="111108" y="591409"/>
                </a:lnTo>
                <a:lnTo>
                  <a:pt x="0" y="591409"/>
                </a:lnTo>
                <a:cubicBezTo>
                  <a:pt x="655" y="542848"/>
                  <a:pt x="-1403" y="516980"/>
                  <a:pt x="30208" y="505493"/>
                </a:cubicBezTo>
                <a:cubicBezTo>
                  <a:pt x="58734" y="494661"/>
                  <a:pt x="75942" y="483454"/>
                  <a:pt x="75942" y="483454"/>
                </a:cubicBezTo>
                <a:lnTo>
                  <a:pt x="98014" y="553214"/>
                </a:lnTo>
                <a:lnTo>
                  <a:pt x="101007" y="562646"/>
                </a:lnTo>
                <a:lnTo>
                  <a:pt x="110827" y="534630"/>
                </a:lnTo>
                <a:cubicBezTo>
                  <a:pt x="88194" y="503065"/>
                  <a:pt x="112604" y="501571"/>
                  <a:pt x="116813" y="501571"/>
                </a:cubicBezTo>
                <a:lnTo>
                  <a:pt x="117000" y="501571"/>
                </a:lnTo>
                <a:lnTo>
                  <a:pt x="117093" y="501571"/>
                </a:lnTo>
                <a:lnTo>
                  <a:pt x="117187" y="501571"/>
                </a:lnTo>
                <a:lnTo>
                  <a:pt x="117374" y="501571"/>
                </a:lnTo>
                <a:cubicBezTo>
                  <a:pt x="121583" y="501571"/>
                  <a:pt x="145993" y="503065"/>
                  <a:pt x="123360" y="534630"/>
                </a:cubicBezTo>
                <a:lnTo>
                  <a:pt x="133180" y="562646"/>
                </a:lnTo>
                <a:lnTo>
                  <a:pt x="136172" y="553214"/>
                </a:lnTo>
                <a:lnTo>
                  <a:pt x="158244" y="483454"/>
                </a:lnTo>
                <a:cubicBezTo>
                  <a:pt x="158244" y="483454"/>
                  <a:pt x="167877" y="489804"/>
                  <a:pt x="184806" y="497556"/>
                </a:cubicBezTo>
                <a:cubicBezTo>
                  <a:pt x="189014" y="494194"/>
                  <a:pt x="194158" y="491485"/>
                  <a:pt x="200424" y="489244"/>
                </a:cubicBezTo>
                <a:cubicBezTo>
                  <a:pt x="234467" y="476263"/>
                  <a:pt x="254856" y="462909"/>
                  <a:pt x="254856" y="462909"/>
                </a:cubicBezTo>
                <a:close/>
                <a:moveTo>
                  <a:pt x="486780" y="322405"/>
                </a:moveTo>
                <a:cubicBezTo>
                  <a:pt x="499780" y="321284"/>
                  <a:pt x="509601" y="324553"/>
                  <a:pt x="516615" y="328662"/>
                </a:cubicBezTo>
                <a:cubicBezTo>
                  <a:pt x="527090" y="334546"/>
                  <a:pt x="531112" y="342111"/>
                  <a:pt x="531112" y="342111"/>
                </a:cubicBezTo>
                <a:cubicBezTo>
                  <a:pt x="531112" y="342111"/>
                  <a:pt x="555148" y="343699"/>
                  <a:pt x="547012" y="392546"/>
                </a:cubicBezTo>
                <a:cubicBezTo>
                  <a:pt x="546544" y="395067"/>
                  <a:pt x="545796" y="397682"/>
                  <a:pt x="544954" y="400297"/>
                </a:cubicBezTo>
                <a:cubicBezTo>
                  <a:pt x="549630" y="399737"/>
                  <a:pt x="555429" y="402632"/>
                  <a:pt x="550004" y="421405"/>
                </a:cubicBezTo>
                <a:cubicBezTo>
                  <a:pt x="546170" y="435134"/>
                  <a:pt x="542522" y="438964"/>
                  <a:pt x="539810" y="439244"/>
                </a:cubicBezTo>
                <a:cubicBezTo>
                  <a:pt x="537285" y="455588"/>
                  <a:pt x="524191" y="476322"/>
                  <a:pt x="503802" y="483700"/>
                </a:cubicBezTo>
                <a:cubicBezTo>
                  <a:pt x="495197" y="486689"/>
                  <a:pt x="485845" y="486689"/>
                  <a:pt x="477334" y="483700"/>
                </a:cubicBezTo>
                <a:cubicBezTo>
                  <a:pt x="456664" y="476509"/>
                  <a:pt x="443944" y="455681"/>
                  <a:pt x="441419" y="439244"/>
                </a:cubicBezTo>
                <a:cubicBezTo>
                  <a:pt x="438707" y="439150"/>
                  <a:pt x="435059" y="435228"/>
                  <a:pt x="431225" y="421405"/>
                </a:cubicBezTo>
                <a:cubicBezTo>
                  <a:pt x="425800" y="402632"/>
                  <a:pt x="431412" y="399737"/>
                  <a:pt x="436275" y="400297"/>
                </a:cubicBezTo>
                <a:cubicBezTo>
                  <a:pt x="435340" y="397682"/>
                  <a:pt x="434685" y="395161"/>
                  <a:pt x="434217" y="392546"/>
                </a:cubicBezTo>
                <a:cubicBezTo>
                  <a:pt x="432440" y="383860"/>
                  <a:pt x="431973" y="375641"/>
                  <a:pt x="434030" y="367795"/>
                </a:cubicBezTo>
                <a:cubicBezTo>
                  <a:pt x="436462" y="357335"/>
                  <a:pt x="442167" y="348836"/>
                  <a:pt x="448527" y="342392"/>
                </a:cubicBezTo>
                <a:cubicBezTo>
                  <a:pt x="452642" y="338095"/>
                  <a:pt x="457132" y="334360"/>
                  <a:pt x="461995" y="331277"/>
                </a:cubicBezTo>
                <a:cubicBezTo>
                  <a:pt x="466017" y="328569"/>
                  <a:pt x="470319" y="326141"/>
                  <a:pt x="475089" y="324553"/>
                </a:cubicBezTo>
                <a:cubicBezTo>
                  <a:pt x="478830" y="323152"/>
                  <a:pt x="482852" y="322405"/>
                  <a:pt x="486780" y="322405"/>
                </a:cubicBezTo>
                <a:close/>
                <a:moveTo>
                  <a:pt x="113711" y="322405"/>
                </a:moveTo>
                <a:cubicBezTo>
                  <a:pt x="126714" y="321284"/>
                  <a:pt x="136536" y="324553"/>
                  <a:pt x="143552" y="328662"/>
                </a:cubicBezTo>
                <a:cubicBezTo>
                  <a:pt x="154029" y="334546"/>
                  <a:pt x="157958" y="342111"/>
                  <a:pt x="157958" y="342111"/>
                </a:cubicBezTo>
                <a:cubicBezTo>
                  <a:pt x="157958" y="342111"/>
                  <a:pt x="182092" y="343699"/>
                  <a:pt x="173954" y="392546"/>
                </a:cubicBezTo>
                <a:cubicBezTo>
                  <a:pt x="173486" y="395067"/>
                  <a:pt x="172738" y="397682"/>
                  <a:pt x="171802" y="400297"/>
                </a:cubicBezTo>
                <a:cubicBezTo>
                  <a:pt x="176573" y="399737"/>
                  <a:pt x="182279" y="402632"/>
                  <a:pt x="176947" y="421405"/>
                </a:cubicBezTo>
                <a:cubicBezTo>
                  <a:pt x="173112" y="435134"/>
                  <a:pt x="169464" y="438964"/>
                  <a:pt x="166751" y="439244"/>
                </a:cubicBezTo>
                <a:cubicBezTo>
                  <a:pt x="164225" y="455588"/>
                  <a:pt x="151129" y="476322"/>
                  <a:pt x="130643" y="483700"/>
                </a:cubicBezTo>
                <a:cubicBezTo>
                  <a:pt x="122037" y="486689"/>
                  <a:pt x="112682" y="486689"/>
                  <a:pt x="104264" y="483700"/>
                </a:cubicBezTo>
                <a:cubicBezTo>
                  <a:pt x="83497" y="476509"/>
                  <a:pt x="70775" y="455681"/>
                  <a:pt x="68343" y="439244"/>
                </a:cubicBezTo>
                <a:cubicBezTo>
                  <a:pt x="65536" y="438964"/>
                  <a:pt x="61982" y="435134"/>
                  <a:pt x="58053" y="421592"/>
                </a:cubicBezTo>
                <a:cubicBezTo>
                  <a:pt x="52721" y="402726"/>
                  <a:pt x="58427" y="399924"/>
                  <a:pt x="63198" y="400391"/>
                </a:cubicBezTo>
                <a:cubicBezTo>
                  <a:pt x="62169" y="397776"/>
                  <a:pt x="61608" y="395254"/>
                  <a:pt x="61046" y="392639"/>
                </a:cubicBezTo>
                <a:cubicBezTo>
                  <a:pt x="59363" y="383953"/>
                  <a:pt x="58801" y="375734"/>
                  <a:pt x="60953" y="367889"/>
                </a:cubicBezTo>
                <a:cubicBezTo>
                  <a:pt x="63291" y="357428"/>
                  <a:pt x="69091" y="348929"/>
                  <a:pt x="75452" y="342485"/>
                </a:cubicBezTo>
                <a:cubicBezTo>
                  <a:pt x="79568" y="338282"/>
                  <a:pt x="84058" y="334546"/>
                  <a:pt x="88922" y="331371"/>
                </a:cubicBezTo>
                <a:cubicBezTo>
                  <a:pt x="92758" y="328662"/>
                  <a:pt x="97154" y="326327"/>
                  <a:pt x="101831" y="324646"/>
                </a:cubicBezTo>
                <a:cubicBezTo>
                  <a:pt x="105573" y="323432"/>
                  <a:pt x="109502" y="322685"/>
                  <a:pt x="113711" y="322405"/>
                </a:cubicBezTo>
                <a:close/>
                <a:moveTo>
                  <a:pt x="299632" y="270867"/>
                </a:moveTo>
                <a:cubicBezTo>
                  <a:pt x="314973" y="269560"/>
                  <a:pt x="326666" y="273389"/>
                  <a:pt x="335085" y="278338"/>
                </a:cubicBezTo>
                <a:cubicBezTo>
                  <a:pt x="347527" y="285342"/>
                  <a:pt x="352298" y="294401"/>
                  <a:pt x="352298" y="294401"/>
                </a:cubicBezTo>
                <a:cubicBezTo>
                  <a:pt x="352298" y="294401"/>
                  <a:pt x="380922" y="296455"/>
                  <a:pt x="371194" y="354447"/>
                </a:cubicBezTo>
                <a:cubicBezTo>
                  <a:pt x="370632" y="357436"/>
                  <a:pt x="369884" y="360517"/>
                  <a:pt x="368761" y="363693"/>
                </a:cubicBezTo>
                <a:cubicBezTo>
                  <a:pt x="374468" y="363039"/>
                  <a:pt x="381203" y="366401"/>
                  <a:pt x="374842" y="388813"/>
                </a:cubicBezTo>
                <a:cubicBezTo>
                  <a:pt x="370258" y="405249"/>
                  <a:pt x="365862" y="409825"/>
                  <a:pt x="362588" y="410105"/>
                </a:cubicBezTo>
                <a:cubicBezTo>
                  <a:pt x="359594" y="429529"/>
                  <a:pt x="344066" y="454276"/>
                  <a:pt x="319744" y="463055"/>
                </a:cubicBezTo>
                <a:cubicBezTo>
                  <a:pt x="309641" y="466790"/>
                  <a:pt x="298416" y="466790"/>
                  <a:pt x="288313" y="463148"/>
                </a:cubicBezTo>
                <a:cubicBezTo>
                  <a:pt x="263617" y="454557"/>
                  <a:pt x="248462" y="429809"/>
                  <a:pt x="245469" y="410199"/>
                </a:cubicBezTo>
                <a:cubicBezTo>
                  <a:pt x="242288" y="409825"/>
                  <a:pt x="237892" y="405342"/>
                  <a:pt x="233308" y="388907"/>
                </a:cubicBezTo>
                <a:cubicBezTo>
                  <a:pt x="226947" y="366494"/>
                  <a:pt x="233682" y="363319"/>
                  <a:pt x="239482" y="363786"/>
                </a:cubicBezTo>
                <a:cubicBezTo>
                  <a:pt x="238360" y="360704"/>
                  <a:pt x="237518" y="357716"/>
                  <a:pt x="237050" y="354541"/>
                </a:cubicBezTo>
                <a:cubicBezTo>
                  <a:pt x="234992" y="344082"/>
                  <a:pt x="234431" y="334370"/>
                  <a:pt x="236863" y="325031"/>
                </a:cubicBezTo>
                <a:cubicBezTo>
                  <a:pt x="239763" y="312517"/>
                  <a:pt x="246498" y="302525"/>
                  <a:pt x="254075" y="294774"/>
                </a:cubicBezTo>
                <a:cubicBezTo>
                  <a:pt x="258846" y="289731"/>
                  <a:pt x="264365" y="285249"/>
                  <a:pt x="270071" y="281607"/>
                </a:cubicBezTo>
                <a:cubicBezTo>
                  <a:pt x="274655" y="278338"/>
                  <a:pt x="279894" y="275537"/>
                  <a:pt x="285506" y="273669"/>
                </a:cubicBezTo>
                <a:cubicBezTo>
                  <a:pt x="289903" y="272175"/>
                  <a:pt x="294674" y="271148"/>
                  <a:pt x="299632" y="270867"/>
                </a:cubicBezTo>
                <a:close/>
                <a:moveTo>
                  <a:pt x="246074" y="135486"/>
                </a:moveTo>
                <a:cubicBezTo>
                  <a:pt x="243923" y="146504"/>
                  <a:pt x="242708" y="158643"/>
                  <a:pt x="242708" y="171715"/>
                </a:cubicBezTo>
                <a:cubicBezTo>
                  <a:pt x="242708" y="184787"/>
                  <a:pt x="244017" y="196833"/>
                  <a:pt x="246168" y="207944"/>
                </a:cubicBezTo>
                <a:lnTo>
                  <a:pt x="291334" y="207944"/>
                </a:lnTo>
                <a:lnTo>
                  <a:pt x="291334" y="135486"/>
                </a:lnTo>
                <a:close/>
                <a:moveTo>
                  <a:pt x="388399" y="135299"/>
                </a:moveTo>
                <a:cubicBezTo>
                  <a:pt x="390269" y="146504"/>
                  <a:pt x="391391" y="158643"/>
                  <a:pt x="391391" y="171528"/>
                </a:cubicBezTo>
                <a:cubicBezTo>
                  <a:pt x="391391" y="184507"/>
                  <a:pt x="390269" y="196459"/>
                  <a:pt x="388399" y="207757"/>
                </a:cubicBezTo>
                <a:lnTo>
                  <a:pt x="426926" y="207757"/>
                </a:lnTo>
                <a:cubicBezTo>
                  <a:pt x="430292" y="196366"/>
                  <a:pt x="432162" y="184134"/>
                  <a:pt x="432162" y="171528"/>
                </a:cubicBezTo>
                <a:cubicBezTo>
                  <a:pt x="432162" y="159016"/>
                  <a:pt x="430292" y="146784"/>
                  <a:pt x="426926" y="135299"/>
                </a:cubicBezTo>
                <a:close/>
                <a:moveTo>
                  <a:pt x="316956" y="135299"/>
                </a:moveTo>
                <a:lnTo>
                  <a:pt x="316956" y="207757"/>
                </a:lnTo>
                <a:lnTo>
                  <a:pt x="362216" y="207757"/>
                </a:lnTo>
                <a:cubicBezTo>
                  <a:pt x="364367" y="196739"/>
                  <a:pt x="365582" y="184601"/>
                  <a:pt x="365582" y="171528"/>
                </a:cubicBezTo>
                <a:cubicBezTo>
                  <a:pt x="365582" y="158456"/>
                  <a:pt x="364273" y="146411"/>
                  <a:pt x="362122" y="135299"/>
                </a:cubicBezTo>
                <a:close/>
                <a:moveTo>
                  <a:pt x="181177" y="135299"/>
                </a:moveTo>
                <a:cubicBezTo>
                  <a:pt x="177811" y="146784"/>
                  <a:pt x="175940" y="159016"/>
                  <a:pt x="175940" y="171528"/>
                </a:cubicBezTo>
                <a:cubicBezTo>
                  <a:pt x="175940" y="184134"/>
                  <a:pt x="177811" y="196366"/>
                  <a:pt x="181177" y="207757"/>
                </a:cubicBezTo>
                <a:lnTo>
                  <a:pt x="219704" y="207757"/>
                </a:lnTo>
                <a:cubicBezTo>
                  <a:pt x="217834" y="196553"/>
                  <a:pt x="216712" y="184507"/>
                  <a:pt x="216712" y="171528"/>
                </a:cubicBezTo>
                <a:cubicBezTo>
                  <a:pt x="216712" y="158643"/>
                  <a:pt x="217834" y="146691"/>
                  <a:pt x="219704" y="135299"/>
                </a:cubicBezTo>
                <a:close/>
                <a:moveTo>
                  <a:pt x="253368" y="54157"/>
                </a:moveTo>
                <a:cubicBezTo>
                  <a:pt x="227372" y="65362"/>
                  <a:pt x="205771" y="85064"/>
                  <a:pt x="192024" y="109715"/>
                </a:cubicBezTo>
                <a:lnTo>
                  <a:pt x="225876" y="109715"/>
                </a:lnTo>
                <a:cubicBezTo>
                  <a:pt x="232796" y="87118"/>
                  <a:pt x="242895" y="68723"/>
                  <a:pt x="253368" y="54157"/>
                </a:cubicBezTo>
                <a:close/>
                <a:moveTo>
                  <a:pt x="354922" y="54064"/>
                </a:moveTo>
                <a:cubicBezTo>
                  <a:pt x="365395" y="68630"/>
                  <a:pt x="375494" y="87025"/>
                  <a:pt x="382414" y="109528"/>
                </a:cubicBezTo>
                <a:lnTo>
                  <a:pt x="416266" y="109528"/>
                </a:lnTo>
                <a:cubicBezTo>
                  <a:pt x="402519" y="85064"/>
                  <a:pt x="380918" y="65362"/>
                  <a:pt x="354922" y="54064"/>
                </a:cubicBezTo>
                <a:close/>
                <a:moveTo>
                  <a:pt x="316956" y="49301"/>
                </a:moveTo>
                <a:lnTo>
                  <a:pt x="316956" y="109715"/>
                </a:lnTo>
                <a:lnTo>
                  <a:pt x="355109" y="109715"/>
                </a:lnTo>
                <a:cubicBezTo>
                  <a:pt x="344916" y="81702"/>
                  <a:pt x="329487" y="61907"/>
                  <a:pt x="316956" y="49301"/>
                </a:cubicBezTo>
                <a:close/>
                <a:moveTo>
                  <a:pt x="291334" y="49021"/>
                </a:moveTo>
                <a:cubicBezTo>
                  <a:pt x="278803" y="61534"/>
                  <a:pt x="263093" y="81422"/>
                  <a:pt x="252994" y="109528"/>
                </a:cubicBezTo>
                <a:lnTo>
                  <a:pt x="291334" y="109528"/>
                </a:lnTo>
                <a:close/>
                <a:moveTo>
                  <a:pt x="304145" y="0"/>
                </a:moveTo>
                <a:cubicBezTo>
                  <a:pt x="399059" y="0"/>
                  <a:pt x="476113" y="77034"/>
                  <a:pt x="476113" y="171715"/>
                </a:cubicBezTo>
                <a:cubicBezTo>
                  <a:pt x="476113" y="232315"/>
                  <a:pt x="444413" y="285725"/>
                  <a:pt x="396628" y="316258"/>
                </a:cubicBezTo>
                <a:cubicBezTo>
                  <a:pt x="394664" y="304680"/>
                  <a:pt x="390643" y="294969"/>
                  <a:pt x="384565" y="287219"/>
                </a:cubicBezTo>
                <a:cubicBezTo>
                  <a:pt x="381573" y="283484"/>
                  <a:pt x="378300" y="280496"/>
                  <a:pt x="374933" y="277975"/>
                </a:cubicBezTo>
                <a:cubicBezTo>
                  <a:pt x="392046" y="266677"/>
                  <a:pt x="406166" y="251457"/>
                  <a:pt x="416078" y="233529"/>
                </a:cubicBezTo>
                <a:lnTo>
                  <a:pt x="382321" y="233529"/>
                </a:lnTo>
                <a:cubicBezTo>
                  <a:pt x="377926" y="247908"/>
                  <a:pt x="372222" y="260607"/>
                  <a:pt x="365956" y="271625"/>
                </a:cubicBezTo>
                <a:cubicBezTo>
                  <a:pt x="361748" y="267050"/>
                  <a:pt x="355670" y="261728"/>
                  <a:pt x="347441" y="257059"/>
                </a:cubicBezTo>
                <a:cubicBezTo>
                  <a:pt x="346693" y="256685"/>
                  <a:pt x="346038" y="256312"/>
                  <a:pt x="345290" y="255938"/>
                </a:cubicBezTo>
                <a:cubicBezTo>
                  <a:pt x="348937" y="249216"/>
                  <a:pt x="352397" y="241746"/>
                  <a:pt x="355296" y="233715"/>
                </a:cubicBezTo>
                <a:lnTo>
                  <a:pt x="316956" y="233715"/>
                </a:lnTo>
                <a:lnTo>
                  <a:pt x="316956" y="246881"/>
                </a:lnTo>
                <a:cubicBezTo>
                  <a:pt x="313403" y="246414"/>
                  <a:pt x="309662" y="246134"/>
                  <a:pt x="305735" y="246134"/>
                </a:cubicBezTo>
                <a:cubicBezTo>
                  <a:pt x="303303" y="246134"/>
                  <a:pt x="300685" y="246228"/>
                  <a:pt x="298067" y="246508"/>
                </a:cubicBezTo>
                <a:cubicBezTo>
                  <a:pt x="295822" y="246508"/>
                  <a:pt x="293578" y="246788"/>
                  <a:pt x="291334" y="247161"/>
                </a:cubicBezTo>
                <a:lnTo>
                  <a:pt x="291334" y="233529"/>
                </a:lnTo>
                <a:lnTo>
                  <a:pt x="253181" y="233529"/>
                </a:lnTo>
                <a:cubicBezTo>
                  <a:pt x="256267" y="241932"/>
                  <a:pt x="259727" y="249589"/>
                  <a:pt x="263654" y="256592"/>
                </a:cubicBezTo>
                <a:cubicBezTo>
                  <a:pt x="261223" y="257993"/>
                  <a:pt x="258885" y="259487"/>
                  <a:pt x="256548" y="261074"/>
                </a:cubicBezTo>
                <a:cubicBezTo>
                  <a:pt x="251498" y="264155"/>
                  <a:pt x="246822" y="267797"/>
                  <a:pt x="242427" y="271812"/>
                </a:cubicBezTo>
                <a:cubicBezTo>
                  <a:pt x="236162" y="260701"/>
                  <a:pt x="230458" y="248002"/>
                  <a:pt x="225969" y="233529"/>
                </a:cubicBezTo>
                <a:lnTo>
                  <a:pt x="192212" y="233529"/>
                </a:lnTo>
                <a:cubicBezTo>
                  <a:pt x="202404" y="252017"/>
                  <a:pt x="217273" y="267704"/>
                  <a:pt x="234946" y="279095"/>
                </a:cubicBezTo>
                <a:cubicBezTo>
                  <a:pt x="224380" y="290487"/>
                  <a:pt x="216992" y="303279"/>
                  <a:pt x="213345" y="317192"/>
                </a:cubicBezTo>
                <a:cubicBezTo>
                  <a:pt x="164719" y="286939"/>
                  <a:pt x="132177" y="232968"/>
                  <a:pt x="132177" y="171715"/>
                </a:cubicBezTo>
                <a:cubicBezTo>
                  <a:pt x="132177" y="76940"/>
                  <a:pt x="209418" y="0"/>
                  <a:pt x="304145" y="0"/>
                </a:cubicBezTo>
                <a:close/>
              </a:path>
            </a:pathLst>
          </a:custGeom>
          <a:solidFill>
            <a:srgbClr val="4E75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1400" dirty="0"/>
          </a:p>
        </p:txBody>
      </p:sp>
      <p:sp>
        <p:nvSpPr>
          <p:cNvPr id="11" name="išļîḓè">
            <a:extLst>
              <a:ext uri="{FF2B5EF4-FFF2-40B4-BE49-F238E27FC236}">
                <a16:creationId xmlns="" xmlns:a16="http://schemas.microsoft.com/office/drawing/2014/main" id="{BD584615-D153-4842-BFFA-E7667762512F}"/>
              </a:ext>
            </a:extLst>
          </p:cNvPr>
          <p:cNvSpPr/>
          <p:nvPr/>
        </p:nvSpPr>
        <p:spPr>
          <a:xfrm>
            <a:off x="4106461" y="3184392"/>
            <a:ext cx="1160156" cy="118673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íS1îḋè">
            <a:extLst>
              <a:ext uri="{FF2B5EF4-FFF2-40B4-BE49-F238E27FC236}">
                <a16:creationId xmlns="" xmlns:a16="http://schemas.microsoft.com/office/drawing/2014/main" id="{7F60E37C-D644-4EAB-86AC-9CC96B6806BA}"/>
              </a:ext>
            </a:extLst>
          </p:cNvPr>
          <p:cNvSpPr/>
          <p:nvPr/>
        </p:nvSpPr>
        <p:spPr bwMode="auto">
          <a:xfrm>
            <a:off x="4441246" y="3533396"/>
            <a:ext cx="490588" cy="488729"/>
          </a:xfrm>
          <a:custGeom>
            <a:avLst/>
            <a:gdLst>
              <a:gd name="connsiteX0" fmla="*/ 254856 w 607258"/>
              <a:gd name="connsiteY0" fmla="*/ 462909 h 591409"/>
              <a:gd name="connsiteX1" fmla="*/ 281230 w 607258"/>
              <a:gd name="connsiteY1" fmla="*/ 545836 h 591409"/>
              <a:gd name="connsiteX2" fmla="*/ 284784 w 607258"/>
              <a:gd name="connsiteY2" fmla="*/ 557043 h 591409"/>
              <a:gd name="connsiteX3" fmla="*/ 296568 w 607258"/>
              <a:gd name="connsiteY3" fmla="*/ 523797 h 591409"/>
              <a:gd name="connsiteX4" fmla="*/ 303676 w 607258"/>
              <a:gd name="connsiteY4" fmla="*/ 484388 h 591409"/>
              <a:gd name="connsiteX5" fmla="*/ 303769 w 607258"/>
              <a:gd name="connsiteY5" fmla="*/ 484388 h 591409"/>
              <a:gd name="connsiteX6" fmla="*/ 303863 w 607258"/>
              <a:gd name="connsiteY6" fmla="*/ 484388 h 591409"/>
              <a:gd name="connsiteX7" fmla="*/ 304050 w 607258"/>
              <a:gd name="connsiteY7" fmla="*/ 484388 h 591409"/>
              <a:gd name="connsiteX8" fmla="*/ 304144 w 607258"/>
              <a:gd name="connsiteY8" fmla="*/ 484388 h 591409"/>
              <a:gd name="connsiteX9" fmla="*/ 311252 w 607258"/>
              <a:gd name="connsiteY9" fmla="*/ 523797 h 591409"/>
              <a:gd name="connsiteX10" fmla="*/ 322942 w 607258"/>
              <a:gd name="connsiteY10" fmla="*/ 557043 h 591409"/>
              <a:gd name="connsiteX11" fmla="*/ 326590 w 607258"/>
              <a:gd name="connsiteY11" fmla="*/ 545836 h 591409"/>
              <a:gd name="connsiteX12" fmla="*/ 352870 w 607258"/>
              <a:gd name="connsiteY12" fmla="*/ 462909 h 591409"/>
              <a:gd name="connsiteX13" fmla="*/ 407395 w 607258"/>
              <a:gd name="connsiteY13" fmla="*/ 489244 h 591409"/>
              <a:gd name="connsiteX14" fmla="*/ 423014 w 607258"/>
              <a:gd name="connsiteY14" fmla="*/ 497556 h 591409"/>
              <a:gd name="connsiteX15" fmla="*/ 449575 w 607258"/>
              <a:gd name="connsiteY15" fmla="*/ 483454 h 591409"/>
              <a:gd name="connsiteX16" fmla="*/ 471647 w 607258"/>
              <a:gd name="connsiteY16" fmla="*/ 553214 h 591409"/>
              <a:gd name="connsiteX17" fmla="*/ 474640 w 607258"/>
              <a:gd name="connsiteY17" fmla="*/ 562646 h 591409"/>
              <a:gd name="connsiteX18" fmla="*/ 484460 w 607258"/>
              <a:gd name="connsiteY18" fmla="*/ 534630 h 591409"/>
              <a:gd name="connsiteX19" fmla="*/ 490446 w 607258"/>
              <a:gd name="connsiteY19" fmla="*/ 501571 h 591409"/>
              <a:gd name="connsiteX20" fmla="*/ 490539 w 607258"/>
              <a:gd name="connsiteY20" fmla="*/ 501571 h 591409"/>
              <a:gd name="connsiteX21" fmla="*/ 490726 w 607258"/>
              <a:gd name="connsiteY21" fmla="*/ 501571 h 591409"/>
              <a:gd name="connsiteX22" fmla="*/ 490820 w 607258"/>
              <a:gd name="connsiteY22" fmla="*/ 501571 h 591409"/>
              <a:gd name="connsiteX23" fmla="*/ 490913 w 607258"/>
              <a:gd name="connsiteY23" fmla="*/ 501571 h 591409"/>
              <a:gd name="connsiteX24" fmla="*/ 496899 w 607258"/>
              <a:gd name="connsiteY24" fmla="*/ 534630 h 591409"/>
              <a:gd name="connsiteX25" fmla="*/ 506813 w 607258"/>
              <a:gd name="connsiteY25" fmla="*/ 562646 h 591409"/>
              <a:gd name="connsiteX26" fmla="*/ 509805 w 607258"/>
              <a:gd name="connsiteY26" fmla="*/ 553214 h 591409"/>
              <a:gd name="connsiteX27" fmla="*/ 531877 w 607258"/>
              <a:gd name="connsiteY27" fmla="*/ 483454 h 591409"/>
              <a:gd name="connsiteX28" fmla="*/ 577611 w 607258"/>
              <a:gd name="connsiteY28" fmla="*/ 505493 h 591409"/>
              <a:gd name="connsiteX29" fmla="*/ 607258 w 607258"/>
              <a:gd name="connsiteY29" fmla="*/ 591409 h 591409"/>
              <a:gd name="connsiteX30" fmla="*/ 490352 w 607258"/>
              <a:gd name="connsiteY30" fmla="*/ 591409 h 591409"/>
              <a:gd name="connsiteX31" fmla="*/ 484366 w 607258"/>
              <a:gd name="connsiteY31" fmla="*/ 591409 h 591409"/>
              <a:gd name="connsiteX32" fmla="*/ 442935 w 607258"/>
              <a:gd name="connsiteY32" fmla="*/ 591409 h 591409"/>
              <a:gd name="connsiteX33" fmla="*/ 373072 w 607258"/>
              <a:gd name="connsiteY33" fmla="*/ 591409 h 591409"/>
              <a:gd name="connsiteX34" fmla="*/ 303769 w 607258"/>
              <a:gd name="connsiteY34" fmla="*/ 591409 h 591409"/>
              <a:gd name="connsiteX35" fmla="*/ 296568 w 607258"/>
              <a:gd name="connsiteY35" fmla="*/ 591409 h 591409"/>
              <a:gd name="connsiteX36" fmla="*/ 234093 w 607258"/>
              <a:gd name="connsiteY36" fmla="*/ 591409 h 591409"/>
              <a:gd name="connsiteX37" fmla="*/ 164230 w 607258"/>
              <a:gd name="connsiteY37" fmla="*/ 591409 h 591409"/>
              <a:gd name="connsiteX38" fmla="*/ 117093 w 607258"/>
              <a:gd name="connsiteY38" fmla="*/ 591409 h 591409"/>
              <a:gd name="connsiteX39" fmla="*/ 111108 w 607258"/>
              <a:gd name="connsiteY39" fmla="*/ 591409 h 591409"/>
              <a:gd name="connsiteX40" fmla="*/ 0 w 607258"/>
              <a:gd name="connsiteY40" fmla="*/ 591409 h 591409"/>
              <a:gd name="connsiteX41" fmla="*/ 30208 w 607258"/>
              <a:gd name="connsiteY41" fmla="*/ 505493 h 591409"/>
              <a:gd name="connsiteX42" fmla="*/ 75942 w 607258"/>
              <a:gd name="connsiteY42" fmla="*/ 483454 h 591409"/>
              <a:gd name="connsiteX43" fmla="*/ 98014 w 607258"/>
              <a:gd name="connsiteY43" fmla="*/ 553214 h 591409"/>
              <a:gd name="connsiteX44" fmla="*/ 101007 w 607258"/>
              <a:gd name="connsiteY44" fmla="*/ 562646 h 591409"/>
              <a:gd name="connsiteX45" fmla="*/ 110827 w 607258"/>
              <a:gd name="connsiteY45" fmla="*/ 534630 h 591409"/>
              <a:gd name="connsiteX46" fmla="*/ 116813 w 607258"/>
              <a:gd name="connsiteY46" fmla="*/ 501571 h 591409"/>
              <a:gd name="connsiteX47" fmla="*/ 117000 w 607258"/>
              <a:gd name="connsiteY47" fmla="*/ 501571 h 591409"/>
              <a:gd name="connsiteX48" fmla="*/ 117093 w 607258"/>
              <a:gd name="connsiteY48" fmla="*/ 501571 h 591409"/>
              <a:gd name="connsiteX49" fmla="*/ 117187 w 607258"/>
              <a:gd name="connsiteY49" fmla="*/ 501571 h 591409"/>
              <a:gd name="connsiteX50" fmla="*/ 117374 w 607258"/>
              <a:gd name="connsiteY50" fmla="*/ 501571 h 591409"/>
              <a:gd name="connsiteX51" fmla="*/ 123360 w 607258"/>
              <a:gd name="connsiteY51" fmla="*/ 534630 h 591409"/>
              <a:gd name="connsiteX52" fmla="*/ 133180 w 607258"/>
              <a:gd name="connsiteY52" fmla="*/ 562646 h 591409"/>
              <a:gd name="connsiteX53" fmla="*/ 136172 w 607258"/>
              <a:gd name="connsiteY53" fmla="*/ 553214 h 591409"/>
              <a:gd name="connsiteX54" fmla="*/ 158244 w 607258"/>
              <a:gd name="connsiteY54" fmla="*/ 483454 h 591409"/>
              <a:gd name="connsiteX55" fmla="*/ 184806 w 607258"/>
              <a:gd name="connsiteY55" fmla="*/ 497556 h 591409"/>
              <a:gd name="connsiteX56" fmla="*/ 200424 w 607258"/>
              <a:gd name="connsiteY56" fmla="*/ 489244 h 591409"/>
              <a:gd name="connsiteX57" fmla="*/ 254856 w 607258"/>
              <a:gd name="connsiteY57" fmla="*/ 462909 h 591409"/>
              <a:gd name="connsiteX58" fmla="*/ 486780 w 607258"/>
              <a:gd name="connsiteY58" fmla="*/ 322405 h 591409"/>
              <a:gd name="connsiteX59" fmla="*/ 516615 w 607258"/>
              <a:gd name="connsiteY59" fmla="*/ 328662 h 591409"/>
              <a:gd name="connsiteX60" fmla="*/ 531112 w 607258"/>
              <a:gd name="connsiteY60" fmla="*/ 342111 h 591409"/>
              <a:gd name="connsiteX61" fmla="*/ 547012 w 607258"/>
              <a:gd name="connsiteY61" fmla="*/ 392546 h 591409"/>
              <a:gd name="connsiteX62" fmla="*/ 544954 w 607258"/>
              <a:gd name="connsiteY62" fmla="*/ 400297 h 591409"/>
              <a:gd name="connsiteX63" fmla="*/ 550004 w 607258"/>
              <a:gd name="connsiteY63" fmla="*/ 421405 h 591409"/>
              <a:gd name="connsiteX64" fmla="*/ 539810 w 607258"/>
              <a:gd name="connsiteY64" fmla="*/ 439244 h 591409"/>
              <a:gd name="connsiteX65" fmla="*/ 503802 w 607258"/>
              <a:gd name="connsiteY65" fmla="*/ 483700 h 591409"/>
              <a:gd name="connsiteX66" fmla="*/ 477334 w 607258"/>
              <a:gd name="connsiteY66" fmla="*/ 483700 h 591409"/>
              <a:gd name="connsiteX67" fmla="*/ 441419 w 607258"/>
              <a:gd name="connsiteY67" fmla="*/ 439244 h 591409"/>
              <a:gd name="connsiteX68" fmla="*/ 431225 w 607258"/>
              <a:gd name="connsiteY68" fmla="*/ 421405 h 591409"/>
              <a:gd name="connsiteX69" fmla="*/ 436275 w 607258"/>
              <a:gd name="connsiteY69" fmla="*/ 400297 h 591409"/>
              <a:gd name="connsiteX70" fmla="*/ 434217 w 607258"/>
              <a:gd name="connsiteY70" fmla="*/ 392546 h 591409"/>
              <a:gd name="connsiteX71" fmla="*/ 434030 w 607258"/>
              <a:gd name="connsiteY71" fmla="*/ 367795 h 591409"/>
              <a:gd name="connsiteX72" fmla="*/ 448527 w 607258"/>
              <a:gd name="connsiteY72" fmla="*/ 342392 h 591409"/>
              <a:gd name="connsiteX73" fmla="*/ 461995 w 607258"/>
              <a:gd name="connsiteY73" fmla="*/ 331277 h 591409"/>
              <a:gd name="connsiteX74" fmla="*/ 475089 w 607258"/>
              <a:gd name="connsiteY74" fmla="*/ 324553 h 591409"/>
              <a:gd name="connsiteX75" fmla="*/ 486780 w 607258"/>
              <a:gd name="connsiteY75" fmla="*/ 322405 h 591409"/>
              <a:gd name="connsiteX76" fmla="*/ 113711 w 607258"/>
              <a:gd name="connsiteY76" fmla="*/ 322405 h 591409"/>
              <a:gd name="connsiteX77" fmla="*/ 143552 w 607258"/>
              <a:gd name="connsiteY77" fmla="*/ 328662 h 591409"/>
              <a:gd name="connsiteX78" fmla="*/ 157958 w 607258"/>
              <a:gd name="connsiteY78" fmla="*/ 342111 h 591409"/>
              <a:gd name="connsiteX79" fmla="*/ 173954 w 607258"/>
              <a:gd name="connsiteY79" fmla="*/ 392546 h 591409"/>
              <a:gd name="connsiteX80" fmla="*/ 171802 w 607258"/>
              <a:gd name="connsiteY80" fmla="*/ 400297 h 591409"/>
              <a:gd name="connsiteX81" fmla="*/ 176947 w 607258"/>
              <a:gd name="connsiteY81" fmla="*/ 421405 h 591409"/>
              <a:gd name="connsiteX82" fmla="*/ 166751 w 607258"/>
              <a:gd name="connsiteY82" fmla="*/ 439244 h 591409"/>
              <a:gd name="connsiteX83" fmla="*/ 130643 w 607258"/>
              <a:gd name="connsiteY83" fmla="*/ 483700 h 591409"/>
              <a:gd name="connsiteX84" fmla="*/ 104264 w 607258"/>
              <a:gd name="connsiteY84" fmla="*/ 483700 h 591409"/>
              <a:gd name="connsiteX85" fmla="*/ 68343 w 607258"/>
              <a:gd name="connsiteY85" fmla="*/ 439244 h 591409"/>
              <a:gd name="connsiteX86" fmla="*/ 58053 w 607258"/>
              <a:gd name="connsiteY86" fmla="*/ 421592 h 591409"/>
              <a:gd name="connsiteX87" fmla="*/ 63198 w 607258"/>
              <a:gd name="connsiteY87" fmla="*/ 400391 h 591409"/>
              <a:gd name="connsiteX88" fmla="*/ 61046 w 607258"/>
              <a:gd name="connsiteY88" fmla="*/ 392639 h 591409"/>
              <a:gd name="connsiteX89" fmla="*/ 60953 w 607258"/>
              <a:gd name="connsiteY89" fmla="*/ 367889 h 591409"/>
              <a:gd name="connsiteX90" fmla="*/ 75452 w 607258"/>
              <a:gd name="connsiteY90" fmla="*/ 342485 h 591409"/>
              <a:gd name="connsiteX91" fmla="*/ 88922 w 607258"/>
              <a:gd name="connsiteY91" fmla="*/ 331371 h 591409"/>
              <a:gd name="connsiteX92" fmla="*/ 101831 w 607258"/>
              <a:gd name="connsiteY92" fmla="*/ 324646 h 591409"/>
              <a:gd name="connsiteX93" fmla="*/ 113711 w 607258"/>
              <a:gd name="connsiteY93" fmla="*/ 322405 h 591409"/>
              <a:gd name="connsiteX94" fmla="*/ 299632 w 607258"/>
              <a:gd name="connsiteY94" fmla="*/ 270867 h 591409"/>
              <a:gd name="connsiteX95" fmla="*/ 335085 w 607258"/>
              <a:gd name="connsiteY95" fmla="*/ 278338 h 591409"/>
              <a:gd name="connsiteX96" fmla="*/ 352298 w 607258"/>
              <a:gd name="connsiteY96" fmla="*/ 294401 h 591409"/>
              <a:gd name="connsiteX97" fmla="*/ 371194 w 607258"/>
              <a:gd name="connsiteY97" fmla="*/ 354447 h 591409"/>
              <a:gd name="connsiteX98" fmla="*/ 368761 w 607258"/>
              <a:gd name="connsiteY98" fmla="*/ 363693 h 591409"/>
              <a:gd name="connsiteX99" fmla="*/ 374842 w 607258"/>
              <a:gd name="connsiteY99" fmla="*/ 388813 h 591409"/>
              <a:gd name="connsiteX100" fmla="*/ 362588 w 607258"/>
              <a:gd name="connsiteY100" fmla="*/ 410105 h 591409"/>
              <a:gd name="connsiteX101" fmla="*/ 319744 w 607258"/>
              <a:gd name="connsiteY101" fmla="*/ 463055 h 591409"/>
              <a:gd name="connsiteX102" fmla="*/ 288313 w 607258"/>
              <a:gd name="connsiteY102" fmla="*/ 463148 h 591409"/>
              <a:gd name="connsiteX103" fmla="*/ 245469 w 607258"/>
              <a:gd name="connsiteY103" fmla="*/ 410199 h 591409"/>
              <a:gd name="connsiteX104" fmla="*/ 233308 w 607258"/>
              <a:gd name="connsiteY104" fmla="*/ 388907 h 591409"/>
              <a:gd name="connsiteX105" fmla="*/ 239482 w 607258"/>
              <a:gd name="connsiteY105" fmla="*/ 363786 h 591409"/>
              <a:gd name="connsiteX106" fmla="*/ 237050 w 607258"/>
              <a:gd name="connsiteY106" fmla="*/ 354541 h 591409"/>
              <a:gd name="connsiteX107" fmla="*/ 236863 w 607258"/>
              <a:gd name="connsiteY107" fmla="*/ 325031 h 591409"/>
              <a:gd name="connsiteX108" fmla="*/ 254075 w 607258"/>
              <a:gd name="connsiteY108" fmla="*/ 294774 h 591409"/>
              <a:gd name="connsiteX109" fmla="*/ 270071 w 607258"/>
              <a:gd name="connsiteY109" fmla="*/ 281607 h 591409"/>
              <a:gd name="connsiteX110" fmla="*/ 285506 w 607258"/>
              <a:gd name="connsiteY110" fmla="*/ 273669 h 591409"/>
              <a:gd name="connsiteX111" fmla="*/ 299632 w 607258"/>
              <a:gd name="connsiteY111" fmla="*/ 270867 h 591409"/>
              <a:gd name="connsiteX112" fmla="*/ 246074 w 607258"/>
              <a:gd name="connsiteY112" fmla="*/ 135486 h 591409"/>
              <a:gd name="connsiteX113" fmla="*/ 242708 w 607258"/>
              <a:gd name="connsiteY113" fmla="*/ 171715 h 591409"/>
              <a:gd name="connsiteX114" fmla="*/ 246168 w 607258"/>
              <a:gd name="connsiteY114" fmla="*/ 207944 h 591409"/>
              <a:gd name="connsiteX115" fmla="*/ 291334 w 607258"/>
              <a:gd name="connsiteY115" fmla="*/ 207944 h 591409"/>
              <a:gd name="connsiteX116" fmla="*/ 291334 w 607258"/>
              <a:gd name="connsiteY116" fmla="*/ 135486 h 591409"/>
              <a:gd name="connsiteX117" fmla="*/ 388399 w 607258"/>
              <a:gd name="connsiteY117" fmla="*/ 135299 h 591409"/>
              <a:gd name="connsiteX118" fmla="*/ 391391 w 607258"/>
              <a:gd name="connsiteY118" fmla="*/ 171528 h 591409"/>
              <a:gd name="connsiteX119" fmla="*/ 388399 w 607258"/>
              <a:gd name="connsiteY119" fmla="*/ 207757 h 591409"/>
              <a:gd name="connsiteX120" fmla="*/ 426926 w 607258"/>
              <a:gd name="connsiteY120" fmla="*/ 207757 h 591409"/>
              <a:gd name="connsiteX121" fmla="*/ 432162 w 607258"/>
              <a:gd name="connsiteY121" fmla="*/ 171528 h 591409"/>
              <a:gd name="connsiteX122" fmla="*/ 426926 w 607258"/>
              <a:gd name="connsiteY122" fmla="*/ 135299 h 591409"/>
              <a:gd name="connsiteX123" fmla="*/ 316956 w 607258"/>
              <a:gd name="connsiteY123" fmla="*/ 135299 h 591409"/>
              <a:gd name="connsiteX124" fmla="*/ 316956 w 607258"/>
              <a:gd name="connsiteY124" fmla="*/ 207757 h 591409"/>
              <a:gd name="connsiteX125" fmla="*/ 362216 w 607258"/>
              <a:gd name="connsiteY125" fmla="*/ 207757 h 591409"/>
              <a:gd name="connsiteX126" fmla="*/ 365582 w 607258"/>
              <a:gd name="connsiteY126" fmla="*/ 171528 h 591409"/>
              <a:gd name="connsiteX127" fmla="*/ 362122 w 607258"/>
              <a:gd name="connsiteY127" fmla="*/ 135299 h 591409"/>
              <a:gd name="connsiteX128" fmla="*/ 181177 w 607258"/>
              <a:gd name="connsiteY128" fmla="*/ 135299 h 591409"/>
              <a:gd name="connsiteX129" fmla="*/ 175940 w 607258"/>
              <a:gd name="connsiteY129" fmla="*/ 171528 h 591409"/>
              <a:gd name="connsiteX130" fmla="*/ 181177 w 607258"/>
              <a:gd name="connsiteY130" fmla="*/ 207757 h 591409"/>
              <a:gd name="connsiteX131" fmla="*/ 219704 w 607258"/>
              <a:gd name="connsiteY131" fmla="*/ 207757 h 591409"/>
              <a:gd name="connsiteX132" fmla="*/ 216712 w 607258"/>
              <a:gd name="connsiteY132" fmla="*/ 171528 h 591409"/>
              <a:gd name="connsiteX133" fmla="*/ 219704 w 607258"/>
              <a:gd name="connsiteY133" fmla="*/ 135299 h 591409"/>
              <a:gd name="connsiteX134" fmla="*/ 253368 w 607258"/>
              <a:gd name="connsiteY134" fmla="*/ 54157 h 591409"/>
              <a:gd name="connsiteX135" fmla="*/ 192024 w 607258"/>
              <a:gd name="connsiteY135" fmla="*/ 109715 h 591409"/>
              <a:gd name="connsiteX136" fmla="*/ 225876 w 607258"/>
              <a:gd name="connsiteY136" fmla="*/ 109715 h 591409"/>
              <a:gd name="connsiteX137" fmla="*/ 253368 w 607258"/>
              <a:gd name="connsiteY137" fmla="*/ 54157 h 591409"/>
              <a:gd name="connsiteX138" fmla="*/ 354922 w 607258"/>
              <a:gd name="connsiteY138" fmla="*/ 54064 h 591409"/>
              <a:gd name="connsiteX139" fmla="*/ 382414 w 607258"/>
              <a:gd name="connsiteY139" fmla="*/ 109528 h 591409"/>
              <a:gd name="connsiteX140" fmla="*/ 416266 w 607258"/>
              <a:gd name="connsiteY140" fmla="*/ 109528 h 591409"/>
              <a:gd name="connsiteX141" fmla="*/ 354922 w 607258"/>
              <a:gd name="connsiteY141" fmla="*/ 54064 h 591409"/>
              <a:gd name="connsiteX142" fmla="*/ 316956 w 607258"/>
              <a:gd name="connsiteY142" fmla="*/ 49301 h 591409"/>
              <a:gd name="connsiteX143" fmla="*/ 316956 w 607258"/>
              <a:gd name="connsiteY143" fmla="*/ 109715 h 591409"/>
              <a:gd name="connsiteX144" fmla="*/ 355109 w 607258"/>
              <a:gd name="connsiteY144" fmla="*/ 109715 h 591409"/>
              <a:gd name="connsiteX145" fmla="*/ 316956 w 607258"/>
              <a:gd name="connsiteY145" fmla="*/ 49301 h 591409"/>
              <a:gd name="connsiteX146" fmla="*/ 291334 w 607258"/>
              <a:gd name="connsiteY146" fmla="*/ 49021 h 591409"/>
              <a:gd name="connsiteX147" fmla="*/ 252994 w 607258"/>
              <a:gd name="connsiteY147" fmla="*/ 109528 h 591409"/>
              <a:gd name="connsiteX148" fmla="*/ 291334 w 607258"/>
              <a:gd name="connsiteY148" fmla="*/ 109528 h 591409"/>
              <a:gd name="connsiteX149" fmla="*/ 304145 w 607258"/>
              <a:gd name="connsiteY149" fmla="*/ 0 h 591409"/>
              <a:gd name="connsiteX150" fmla="*/ 476113 w 607258"/>
              <a:gd name="connsiteY150" fmla="*/ 171715 h 591409"/>
              <a:gd name="connsiteX151" fmla="*/ 396628 w 607258"/>
              <a:gd name="connsiteY151" fmla="*/ 316258 h 591409"/>
              <a:gd name="connsiteX152" fmla="*/ 384565 w 607258"/>
              <a:gd name="connsiteY152" fmla="*/ 287219 h 591409"/>
              <a:gd name="connsiteX153" fmla="*/ 374933 w 607258"/>
              <a:gd name="connsiteY153" fmla="*/ 277975 h 591409"/>
              <a:gd name="connsiteX154" fmla="*/ 416078 w 607258"/>
              <a:gd name="connsiteY154" fmla="*/ 233529 h 591409"/>
              <a:gd name="connsiteX155" fmla="*/ 382321 w 607258"/>
              <a:gd name="connsiteY155" fmla="*/ 233529 h 591409"/>
              <a:gd name="connsiteX156" fmla="*/ 365956 w 607258"/>
              <a:gd name="connsiteY156" fmla="*/ 271625 h 591409"/>
              <a:gd name="connsiteX157" fmla="*/ 347441 w 607258"/>
              <a:gd name="connsiteY157" fmla="*/ 257059 h 591409"/>
              <a:gd name="connsiteX158" fmla="*/ 345290 w 607258"/>
              <a:gd name="connsiteY158" fmla="*/ 255938 h 591409"/>
              <a:gd name="connsiteX159" fmla="*/ 355296 w 607258"/>
              <a:gd name="connsiteY159" fmla="*/ 233715 h 591409"/>
              <a:gd name="connsiteX160" fmla="*/ 316956 w 607258"/>
              <a:gd name="connsiteY160" fmla="*/ 233715 h 591409"/>
              <a:gd name="connsiteX161" fmla="*/ 316956 w 607258"/>
              <a:gd name="connsiteY161" fmla="*/ 246881 h 591409"/>
              <a:gd name="connsiteX162" fmla="*/ 305735 w 607258"/>
              <a:gd name="connsiteY162" fmla="*/ 246134 h 591409"/>
              <a:gd name="connsiteX163" fmla="*/ 298067 w 607258"/>
              <a:gd name="connsiteY163" fmla="*/ 246508 h 591409"/>
              <a:gd name="connsiteX164" fmla="*/ 291334 w 607258"/>
              <a:gd name="connsiteY164" fmla="*/ 247161 h 591409"/>
              <a:gd name="connsiteX165" fmla="*/ 291334 w 607258"/>
              <a:gd name="connsiteY165" fmla="*/ 233529 h 591409"/>
              <a:gd name="connsiteX166" fmla="*/ 253181 w 607258"/>
              <a:gd name="connsiteY166" fmla="*/ 233529 h 591409"/>
              <a:gd name="connsiteX167" fmla="*/ 263654 w 607258"/>
              <a:gd name="connsiteY167" fmla="*/ 256592 h 591409"/>
              <a:gd name="connsiteX168" fmla="*/ 256548 w 607258"/>
              <a:gd name="connsiteY168" fmla="*/ 261074 h 591409"/>
              <a:gd name="connsiteX169" fmla="*/ 242427 w 607258"/>
              <a:gd name="connsiteY169" fmla="*/ 271812 h 591409"/>
              <a:gd name="connsiteX170" fmla="*/ 225969 w 607258"/>
              <a:gd name="connsiteY170" fmla="*/ 233529 h 591409"/>
              <a:gd name="connsiteX171" fmla="*/ 192212 w 607258"/>
              <a:gd name="connsiteY171" fmla="*/ 233529 h 591409"/>
              <a:gd name="connsiteX172" fmla="*/ 234946 w 607258"/>
              <a:gd name="connsiteY172" fmla="*/ 279095 h 591409"/>
              <a:gd name="connsiteX173" fmla="*/ 213345 w 607258"/>
              <a:gd name="connsiteY173" fmla="*/ 317192 h 591409"/>
              <a:gd name="connsiteX174" fmla="*/ 132177 w 607258"/>
              <a:gd name="connsiteY174" fmla="*/ 171715 h 591409"/>
              <a:gd name="connsiteX175" fmla="*/ 304145 w 607258"/>
              <a:gd name="connsiteY175" fmla="*/ 0 h 591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607258" h="591409">
                <a:moveTo>
                  <a:pt x="254856" y="462909"/>
                </a:moveTo>
                <a:lnTo>
                  <a:pt x="281230" y="545836"/>
                </a:lnTo>
                <a:lnTo>
                  <a:pt x="284784" y="557043"/>
                </a:lnTo>
                <a:lnTo>
                  <a:pt x="296568" y="523797"/>
                </a:lnTo>
                <a:cubicBezTo>
                  <a:pt x="269446" y="486256"/>
                  <a:pt x="298626" y="484388"/>
                  <a:pt x="303676" y="484388"/>
                </a:cubicBezTo>
                <a:lnTo>
                  <a:pt x="303769" y="484388"/>
                </a:lnTo>
                <a:lnTo>
                  <a:pt x="303863" y="484388"/>
                </a:lnTo>
                <a:lnTo>
                  <a:pt x="304050" y="484388"/>
                </a:lnTo>
                <a:lnTo>
                  <a:pt x="304144" y="484388"/>
                </a:lnTo>
                <a:cubicBezTo>
                  <a:pt x="309287" y="484388"/>
                  <a:pt x="338280" y="486256"/>
                  <a:pt x="311252" y="523797"/>
                </a:cubicBezTo>
                <a:lnTo>
                  <a:pt x="322942" y="557043"/>
                </a:lnTo>
                <a:lnTo>
                  <a:pt x="326590" y="545836"/>
                </a:lnTo>
                <a:lnTo>
                  <a:pt x="352870" y="462909"/>
                </a:lnTo>
                <a:cubicBezTo>
                  <a:pt x="352870" y="462909"/>
                  <a:pt x="373352" y="476263"/>
                  <a:pt x="407395" y="489244"/>
                </a:cubicBezTo>
                <a:cubicBezTo>
                  <a:pt x="413662" y="491579"/>
                  <a:pt x="418712" y="494287"/>
                  <a:pt x="423014" y="497556"/>
                </a:cubicBezTo>
                <a:cubicBezTo>
                  <a:pt x="439942" y="489711"/>
                  <a:pt x="449575" y="483454"/>
                  <a:pt x="449575" y="483454"/>
                </a:cubicBezTo>
                <a:lnTo>
                  <a:pt x="471647" y="553214"/>
                </a:lnTo>
                <a:lnTo>
                  <a:pt x="474640" y="562646"/>
                </a:lnTo>
                <a:lnTo>
                  <a:pt x="484460" y="534630"/>
                </a:lnTo>
                <a:cubicBezTo>
                  <a:pt x="461733" y="503065"/>
                  <a:pt x="486237" y="501571"/>
                  <a:pt x="490446" y="501571"/>
                </a:cubicBezTo>
                <a:lnTo>
                  <a:pt x="490539" y="501571"/>
                </a:lnTo>
                <a:lnTo>
                  <a:pt x="490726" y="501571"/>
                </a:lnTo>
                <a:lnTo>
                  <a:pt x="490820" y="501571"/>
                </a:lnTo>
                <a:lnTo>
                  <a:pt x="490913" y="501571"/>
                </a:lnTo>
                <a:cubicBezTo>
                  <a:pt x="495215" y="501571"/>
                  <a:pt x="519625" y="503065"/>
                  <a:pt x="496899" y="534630"/>
                </a:cubicBezTo>
                <a:lnTo>
                  <a:pt x="506813" y="562646"/>
                </a:lnTo>
                <a:lnTo>
                  <a:pt x="509805" y="553214"/>
                </a:lnTo>
                <a:lnTo>
                  <a:pt x="531877" y="483454"/>
                </a:lnTo>
                <a:cubicBezTo>
                  <a:pt x="531877" y="483454"/>
                  <a:pt x="548899" y="494567"/>
                  <a:pt x="577611" y="505493"/>
                </a:cubicBezTo>
                <a:cubicBezTo>
                  <a:pt x="609129" y="516980"/>
                  <a:pt x="607165" y="542848"/>
                  <a:pt x="607258" y="591409"/>
                </a:cubicBezTo>
                <a:lnTo>
                  <a:pt x="490352" y="591409"/>
                </a:lnTo>
                <a:lnTo>
                  <a:pt x="484366" y="591409"/>
                </a:lnTo>
                <a:lnTo>
                  <a:pt x="442935" y="591409"/>
                </a:lnTo>
                <a:lnTo>
                  <a:pt x="373072" y="591409"/>
                </a:lnTo>
                <a:lnTo>
                  <a:pt x="303769" y="591409"/>
                </a:lnTo>
                <a:lnTo>
                  <a:pt x="296568" y="591409"/>
                </a:lnTo>
                <a:lnTo>
                  <a:pt x="234093" y="591409"/>
                </a:lnTo>
                <a:lnTo>
                  <a:pt x="164230" y="591409"/>
                </a:lnTo>
                <a:lnTo>
                  <a:pt x="117093" y="591409"/>
                </a:lnTo>
                <a:lnTo>
                  <a:pt x="111108" y="591409"/>
                </a:lnTo>
                <a:lnTo>
                  <a:pt x="0" y="591409"/>
                </a:lnTo>
                <a:cubicBezTo>
                  <a:pt x="655" y="542848"/>
                  <a:pt x="-1403" y="516980"/>
                  <a:pt x="30208" y="505493"/>
                </a:cubicBezTo>
                <a:cubicBezTo>
                  <a:pt x="58734" y="494661"/>
                  <a:pt x="75942" y="483454"/>
                  <a:pt x="75942" y="483454"/>
                </a:cubicBezTo>
                <a:lnTo>
                  <a:pt x="98014" y="553214"/>
                </a:lnTo>
                <a:lnTo>
                  <a:pt x="101007" y="562646"/>
                </a:lnTo>
                <a:lnTo>
                  <a:pt x="110827" y="534630"/>
                </a:lnTo>
                <a:cubicBezTo>
                  <a:pt x="88194" y="503065"/>
                  <a:pt x="112604" y="501571"/>
                  <a:pt x="116813" y="501571"/>
                </a:cubicBezTo>
                <a:lnTo>
                  <a:pt x="117000" y="501571"/>
                </a:lnTo>
                <a:lnTo>
                  <a:pt x="117093" y="501571"/>
                </a:lnTo>
                <a:lnTo>
                  <a:pt x="117187" y="501571"/>
                </a:lnTo>
                <a:lnTo>
                  <a:pt x="117374" y="501571"/>
                </a:lnTo>
                <a:cubicBezTo>
                  <a:pt x="121583" y="501571"/>
                  <a:pt x="145993" y="503065"/>
                  <a:pt x="123360" y="534630"/>
                </a:cubicBezTo>
                <a:lnTo>
                  <a:pt x="133180" y="562646"/>
                </a:lnTo>
                <a:lnTo>
                  <a:pt x="136172" y="553214"/>
                </a:lnTo>
                <a:lnTo>
                  <a:pt x="158244" y="483454"/>
                </a:lnTo>
                <a:cubicBezTo>
                  <a:pt x="158244" y="483454"/>
                  <a:pt x="167877" y="489804"/>
                  <a:pt x="184806" y="497556"/>
                </a:cubicBezTo>
                <a:cubicBezTo>
                  <a:pt x="189014" y="494194"/>
                  <a:pt x="194158" y="491485"/>
                  <a:pt x="200424" y="489244"/>
                </a:cubicBezTo>
                <a:cubicBezTo>
                  <a:pt x="234467" y="476263"/>
                  <a:pt x="254856" y="462909"/>
                  <a:pt x="254856" y="462909"/>
                </a:cubicBezTo>
                <a:close/>
                <a:moveTo>
                  <a:pt x="486780" y="322405"/>
                </a:moveTo>
                <a:cubicBezTo>
                  <a:pt x="499780" y="321284"/>
                  <a:pt x="509601" y="324553"/>
                  <a:pt x="516615" y="328662"/>
                </a:cubicBezTo>
                <a:cubicBezTo>
                  <a:pt x="527090" y="334546"/>
                  <a:pt x="531112" y="342111"/>
                  <a:pt x="531112" y="342111"/>
                </a:cubicBezTo>
                <a:cubicBezTo>
                  <a:pt x="531112" y="342111"/>
                  <a:pt x="555148" y="343699"/>
                  <a:pt x="547012" y="392546"/>
                </a:cubicBezTo>
                <a:cubicBezTo>
                  <a:pt x="546544" y="395067"/>
                  <a:pt x="545796" y="397682"/>
                  <a:pt x="544954" y="400297"/>
                </a:cubicBezTo>
                <a:cubicBezTo>
                  <a:pt x="549630" y="399737"/>
                  <a:pt x="555429" y="402632"/>
                  <a:pt x="550004" y="421405"/>
                </a:cubicBezTo>
                <a:cubicBezTo>
                  <a:pt x="546170" y="435134"/>
                  <a:pt x="542522" y="438964"/>
                  <a:pt x="539810" y="439244"/>
                </a:cubicBezTo>
                <a:cubicBezTo>
                  <a:pt x="537285" y="455588"/>
                  <a:pt x="524191" y="476322"/>
                  <a:pt x="503802" y="483700"/>
                </a:cubicBezTo>
                <a:cubicBezTo>
                  <a:pt x="495197" y="486689"/>
                  <a:pt x="485845" y="486689"/>
                  <a:pt x="477334" y="483700"/>
                </a:cubicBezTo>
                <a:cubicBezTo>
                  <a:pt x="456664" y="476509"/>
                  <a:pt x="443944" y="455681"/>
                  <a:pt x="441419" y="439244"/>
                </a:cubicBezTo>
                <a:cubicBezTo>
                  <a:pt x="438707" y="439150"/>
                  <a:pt x="435059" y="435228"/>
                  <a:pt x="431225" y="421405"/>
                </a:cubicBezTo>
                <a:cubicBezTo>
                  <a:pt x="425800" y="402632"/>
                  <a:pt x="431412" y="399737"/>
                  <a:pt x="436275" y="400297"/>
                </a:cubicBezTo>
                <a:cubicBezTo>
                  <a:pt x="435340" y="397682"/>
                  <a:pt x="434685" y="395161"/>
                  <a:pt x="434217" y="392546"/>
                </a:cubicBezTo>
                <a:cubicBezTo>
                  <a:pt x="432440" y="383860"/>
                  <a:pt x="431973" y="375641"/>
                  <a:pt x="434030" y="367795"/>
                </a:cubicBezTo>
                <a:cubicBezTo>
                  <a:pt x="436462" y="357335"/>
                  <a:pt x="442167" y="348836"/>
                  <a:pt x="448527" y="342392"/>
                </a:cubicBezTo>
                <a:cubicBezTo>
                  <a:pt x="452642" y="338095"/>
                  <a:pt x="457132" y="334360"/>
                  <a:pt x="461995" y="331277"/>
                </a:cubicBezTo>
                <a:cubicBezTo>
                  <a:pt x="466017" y="328569"/>
                  <a:pt x="470319" y="326141"/>
                  <a:pt x="475089" y="324553"/>
                </a:cubicBezTo>
                <a:cubicBezTo>
                  <a:pt x="478830" y="323152"/>
                  <a:pt x="482852" y="322405"/>
                  <a:pt x="486780" y="322405"/>
                </a:cubicBezTo>
                <a:close/>
                <a:moveTo>
                  <a:pt x="113711" y="322405"/>
                </a:moveTo>
                <a:cubicBezTo>
                  <a:pt x="126714" y="321284"/>
                  <a:pt x="136536" y="324553"/>
                  <a:pt x="143552" y="328662"/>
                </a:cubicBezTo>
                <a:cubicBezTo>
                  <a:pt x="154029" y="334546"/>
                  <a:pt x="157958" y="342111"/>
                  <a:pt x="157958" y="342111"/>
                </a:cubicBezTo>
                <a:cubicBezTo>
                  <a:pt x="157958" y="342111"/>
                  <a:pt x="182092" y="343699"/>
                  <a:pt x="173954" y="392546"/>
                </a:cubicBezTo>
                <a:cubicBezTo>
                  <a:pt x="173486" y="395067"/>
                  <a:pt x="172738" y="397682"/>
                  <a:pt x="171802" y="400297"/>
                </a:cubicBezTo>
                <a:cubicBezTo>
                  <a:pt x="176573" y="399737"/>
                  <a:pt x="182279" y="402632"/>
                  <a:pt x="176947" y="421405"/>
                </a:cubicBezTo>
                <a:cubicBezTo>
                  <a:pt x="173112" y="435134"/>
                  <a:pt x="169464" y="438964"/>
                  <a:pt x="166751" y="439244"/>
                </a:cubicBezTo>
                <a:cubicBezTo>
                  <a:pt x="164225" y="455588"/>
                  <a:pt x="151129" y="476322"/>
                  <a:pt x="130643" y="483700"/>
                </a:cubicBezTo>
                <a:cubicBezTo>
                  <a:pt x="122037" y="486689"/>
                  <a:pt x="112682" y="486689"/>
                  <a:pt x="104264" y="483700"/>
                </a:cubicBezTo>
                <a:cubicBezTo>
                  <a:pt x="83497" y="476509"/>
                  <a:pt x="70775" y="455681"/>
                  <a:pt x="68343" y="439244"/>
                </a:cubicBezTo>
                <a:cubicBezTo>
                  <a:pt x="65536" y="438964"/>
                  <a:pt x="61982" y="435134"/>
                  <a:pt x="58053" y="421592"/>
                </a:cubicBezTo>
                <a:cubicBezTo>
                  <a:pt x="52721" y="402726"/>
                  <a:pt x="58427" y="399924"/>
                  <a:pt x="63198" y="400391"/>
                </a:cubicBezTo>
                <a:cubicBezTo>
                  <a:pt x="62169" y="397776"/>
                  <a:pt x="61608" y="395254"/>
                  <a:pt x="61046" y="392639"/>
                </a:cubicBezTo>
                <a:cubicBezTo>
                  <a:pt x="59363" y="383953"/>
                  <a:pt x="58801" y="375734"/>
                  <a:pt x="60953" y="367889"/>
                </a:cubicBezTo>
                <a:cubicBezTo>
                  <a:pt x="63291" y="357428"/>
                  <a:pt x="69091" y="348929"/>
                  <a:pt x="75452" y="342485"/>
                </a:cubicBezTo>
                <a:cubicBezTo>
                  <a:pt x="79568" y="338282"/>
                  <a:pt x="84058" y="334546"/>
                  <a:pt x="88922" y="331371"/>
                </a:cubicBezTo>
                <a:cubicBezTo>
                  <a:pt x="92758" y="328662"/>
                  <a:pt x="97154" y="326327"/>
                  <a:pt x="101831" y="324646"/>
                </a:cubicBezTo>
                <a:cubicBezTo>
                  <a:pt x="105573" y="323432"/>
                  <a:pt x="109502" y="322685"/>
                  <a:pt x="113711" y="322405"/>
                </a:cubicBezTo>
                <a:close/>
                <a:moveTo>
                  <a:pt x="299632" y="270867"/>
                </a:moveTo>
                <a:cubicBezTo>
                  <a:pt x="314973" y="269560"/>
                  <a:pt x="326666" y="273389"/>
                  <a:pt x="335085" y="278338"/>
                </a:cubicBezTo>
                <a:cubicBezTo>
                  <a:pt x="347527" y="285342"/>
                  <a:pt x="352298" y="294401"/>
                  <a:pt x="352298" y="294401"/>
                </a:cubicBezTo>
                <a:cubicBezTo>
                  <a:pt x="352298" y="294401"/>
                  <a:pt x="380922" y="296455"/>
                  <a:pt x="371194" y="354447"/>
                </a:cubicBezTo>
                <a:cubicBezTo>
                  <a:pt x="370632" y="357436"/>
                  <a:pt x="369884" y="360517"/>
                  <a:pt x="368761" y="363693"/>
                </a:cubicBezTo>
                <a:cubicBezTo>
                  <a:pt x="374468" y="363039"/>
                  <a:pt x="381203" y="366401"/>
                  <a:pt x="374842" y="388813"/>
                </a:cubicBezTo>
                <a:cubicBezTo>
                  <a:pt x="370258" y="405249"/>
                  <a:pt x="365862" y="409825"/>
                  <a:pt x="362588" y="410105"/>
                </a:cubicBezTo>
                <a:cubicBezTo>
                  <a:pt x="359594" y="429529"/>
                  <a:pt x="344066" y="454276"/>
                  <a:pt x="319744" y="463055"/>
                </a:cubicBezTo>
                <a:cubicBezTo>
                  <a:pt x="309641" y="466790"/>
                  <a:pt x="298416" y="466790"/>
                  <a:pt x="288313" y="463148"/>
                </a:cubicBezTo>
                <a:cubicBezTo>
                  <a:pt x="263617" y="454557"/>
                  <a:pt x="248462" y="429809"/>
                  <a:pt x="245469" y="410199"/>
                </a:cubicBezTo>
                <a:cubicBezTo>
                  <a:pt x="242288" y="409825"/>
                  <a:pt x="237892" y="405342"/>
                  <a:pt x="233308" y="388907"/>
                </a:cubicBezTo>
                <a:cubicBezTo>
                  <a:pt x="226947" y="366494"/>
                  <a:pt x="233682" y="363319"/>
                  <a:pt x="239482" y="363786"/>
                </a:cubicBezTo>
                <a:cubicBezTo>
                  <a:pt x="238360" y="360704"/>
                  <a:pt x="237518" y="357716"/>
                  <a:pt x="237050" y="354541"/>
                </a:cubicBezTo>
                <a:cubicBezTo>
                  <a:pt x="234992" y="344082"/>
                  <a:pt x="234431" y="334370"/>
                  <a:pt x="236863" y="325031"/>
                </a:cubicBezTo>
                <a:cubicBezTo>
                  <a:pt x="239763" y="312517"/>
                  <a:pt x="246498" y="302525"/>
                  <a:pt x="254075" y="294774"/>
                </a:cubicBezTo>
                <a:cubicBezTo>
                  <a:pt x="258846" y="289731"/>
                  <a:pt x="264365" y="285249"/>
                  <a:pt x="270071" y="281607"/>
                </a:cubicBezTo>
                <a:cubicBezTo>
                  <a:pt x="274655" y="278338"/>
                  <a:pt x="279894" y="275537"/>
                  <a:pt x="285506" y="273669"/>
                </a:cubicBezTo>
                <a:cubicBezTo>
                  <a:pt x="289903" y="272175"/>
                  <a:pt x="294674" y="271148"/>
                  <a:pt x="299632" y="270867"/>
                </a:cubicBezTo>
                <a:close/>
                <a:moveTo>
                  <a:pt x="246074" y="135486"/>
                </a:moveTo>
                <a:cubicBezTo>
                  <a:pt x="243923" y="146504"/>
                  <a:pt x="242708" y="158643"/>
                  <a:pt x="242708" y="171715"/>
                </a:cubicBezTo>
                <a:cubicBezTo>
                  <a:pt x="242708" y="184787"/>
                  <a:pt x="244017" y="196833"/>
                  <a:pt x="246168" y="207944"/>
                </a:cubicBezTo>
                <a:lnTo>
                  <a:pt x="291334" y="207944"/>
                </a:lnTo>
                <a:lnTo>
                  <a:pt x="291334" y="135486"/>
                </a:lnTo>
                <a:close/>
                <a:moveTo>
                  <a:pt x="388399" y="135299"/>
                </a:moveTo>
                <a:cubicBezTo>
                  <a:pt x="390269" y="146504"/>
                  <a:pt x="391391" y="158643"/>
                  <a:pt x="391391" y="171528"/>
                </a:cubicBezTo>
                <a:cubicBezTo>
                  <a:pt x="391391" y="184507"/>
                  <a:pt x="390269" y="196459"/>
                  <a:pt x="388399" y="207757"/>
                </a:cubicBezTo>
                <a:lnTo>
                  <a:pt x="426926" y="207757"/>
                </a:lnTo>
                <a:cubicBezTo>
                  <a:pt x="430292" y="196366"/>
                  <a:pt x="432162" y="184134"/>
                  <a:pt x="432162" y="171528"/>
                </a:cubicBezTo>
                <a:cubicBezTo>
                  <a:pt x="432162" y="159016"/>
                  <a:pt x="430292" y="146784"/>
                  <a:pt x="426926" y="135299"/>
                </a:cubicBezTo>
                <a:close/>
                <a:moveTo>
                  <a:pt x="316956" y="135299"/>
                </a:moveTo>
                <a:lnTo>
                  <a:pt x="316956" y="207757"/>
                </a:lnTo>
                <a:lnTo>
                  <a:pt x="362216" y="207757"/>
                </a:lnTo>
                <a:cubicBezTo>
                  <a:pt x="364367" y="196739"/>
                  <a:pt x="365582" y="184601"/>
                  <a:pt x="365582" y="171528"/>
                </a:cubicBezTo>
                <a:cubicBezTo>
                  <a:pt x="365582" y="158456"/>
                  <a:pt x="364273" y="146411"/>
                  <a:pt x="362122" y="135299"/>
                </a:cubicBezTo>
                <a:close/>
                <a:moveTo>
                  <a:pt x="181177" y="135299"/>
                </a:moveTo>
                <a:cubicBezTo>
                  <a:pt x="177811" y="146784"/>
                  <a:pt x="175940" y="159016"/>
                  <a:pt x="175940" y="171528"/>
                </a:cubicBezTo>
                <a:cubicBezTo>
                  <a:pt x="175940" y="184134"/>
                  <a:pt x="177811" y="196366"/>
                  <a:pt x="181177" y="207757"/>
                </a:cubicBezTo>
                <a:lnTo>
                  <a:pt x="219704" y="207757"/>
                </a:lnTo>
                <a:cubicBezTo>
                  <a:pt x="217834" y="196553"/>
                  <a:pt x="216712" y="184507"/>
                  <a:pt x="216712" y="171528"/>
                </a:cubicBezTo>
                <a:cubicBezTo>
                  <a:pt x="216712" y="158643"/>
                  <a:pt x="217834" y="146691"/>
                  <a:pt x="219704" y="135299"/>
                </a:cubicBezTo>
                <a:close/>
                <a:moveTo>
                  <a:pt x="253368" y="54157"/>
                </a:moveTo>
                <a:cubicBezTo>
                  <a:pt x="227372" y="65362"/>
                  <a:pt x="205771" y="85064"/>
                  <a:pt x="192024" y="109715"/>
                </a:cubicBezTo>
                <a:lnTo>
                  <a:pt x="225876" y="109715"/>
                </a:lnTo>
                <a:cubicBezTo>
                  <a:pt x="232796" y="87118"/>
                  <a:pt x="242895" y="68723"/>
                  <a:pt x="253368" y="54157"/>
                </a:cubicBezTo>
                <a:close/>
                <a:moveTo>
                  <a:pt x="354922" y="54064"/>
                </a:moveTo>
                <a:cubicBezTo>
                  <a:pt x="365395" y="68630"/>
                  <a:pt x="375494" y="87025"/>
                  <a:pt x="382414" y="109528"/>
                </a:cubicBezTo>
                <a:lnTo>
                  <a:pt x="416266" y="109528"/>
                </a:lnTo>
                <a:cubicBezTo>
                  <a:pt x="402519" y="85064"/>
                  <a:pt x="380918" y="65362"/>
                  <a:pt x="354922" y="54064"/>
                </a:cubicBezTo>
                <a:close/>
                <a:moveTo>
                  <a:pt x="316956" y="49301"/>
                </a:moveTo>
                <a:lnTo>
                  <a:pt x="316956" y="109715"/>
                </a:lnTo>
                <a:lnTo>
                  <a:pt x="355109" y="109715"/>
                </a:lnTo>
                <a:cubicBezTo>
                  <a:pt x="344916" y="81702"/>
                  <a:pt x="329487" y="61907"/>
                  <a:pt x="316956" y="49301"/>
                </a:cubicBezTo>
                <a:close/>
                <a:moveTo>
                  <a:pt x="291334" y="49021"/>
                </a:moveTo>
                <a:cubicBezTo>
                  <a:pt x="278803" y="61534"/>
                  <a:pt x="263093" y="81422"/>
                  <a:pt x="252994" y="109528"/>
                </a:cubicBezTo>
                <a:lnTo>
                  <a:pt x="291334" y="109528"/>
                </a:lnTo>
                <a:close/>
                <a:moveTo>
                  <a:pt x="304145" y="0"/>
                </a:moveTo>
                <a:cubicBezTo>
                  <a:pt x="399059" y="0"/>
                  <a:pt x="476113" y="77034"/>
                  <a:pt x="476113" y="171715"/>
                </a:cubicBezTo>
                <a:cubicBezTo>
                  <a:pt x="476113" y="232315"/>
                  <a:pt x="444413" y="285725"/>
                  <a:pt x="396628" y="316258"/>
                </a:cubicBezTo>
                <a:cubicBezTo>
                  <a:pt x="394664" y="304680"/>
                  <a:pt x="390643" y="294969"/>
                  <a:pt x="384565" y="287219"/>
                </a:cubicBezTo>
                <a:cubicBezTo>
                  <a:pt x="381573" y="283484"/>
                  <a:pt x="378300" y="280496"/>
                  <a:pt x="374933" y="277975"/>
                </a:cubicBezTo>
                <a:cubicBezTo>
                  <a:pt x="392046" y="266677"/>
                  <a:pt x="406166" y="251457"/>
                  <a:pt x="416078" y="233529"/>
                </a:cubicBezTo>
                <a:lnTo>
                  <a:pt x="382321" y="233529"/>
                </a:lnTo>
                <a:cubicBezTo>
                  <a:pt x="377926" y="247908"/>
                  <a:pt x="372222" y="260607"/>
                  <a:pt x="365956" y="271625"/>
                </a:cubicBezTo>
                <a:cubicBezTo>
                  <a:pt x="361748" y="267050"/>
                  <a:pt x="355670" y="261728"/>
                  <a:pt x="347441" y="257059"/>
                </a:cubicBezTo>
                <a:cubicBezTo>
                  <a:pt x="346693" y="256685"/>
                  <a:pt x="346038" y="256312"/>
                  <a:pt x="345290" y="255938"/>
                </a:cubicBezTo>
                <a:cubicBezTo>
                  <a:pt x="348937" y="249216"/>
                  <a:pt x="352397" y="241746"/>
                  <a:pt x="355296" y="233715"/>
                </a:cubicBezTo>
                <a:lnTo>
                  <a:pt x="316956" y="233715"/>
                </a:lnTo>
                <a:lnTo>
                  <a:pt x="316956" y="246881"/>
                </a:lnTo>
                <a:cubicBezTo>
                  <a:pt x="313403" y="246414"/>
                  <a:pt x="309662" y="246134"/>
                  <a:pt x="305735" y="246134"/>
                </a:cubicBezTo>
                <a:cubicBezTo>
                  <a:pt x="303303" y="246134"/>
                  <a:pt x="300685" y="246228"/>
                  <a:pt x="298067" y="246508"/>
                </a:cubicBezTo>
                <a:cubicBezTo>
                  <a:pt x="295822" y="246508"/>
                  <a:pt x="293578" y="246788"/>
                  <a:pt x="291334" y="247161"/>
                </a:cubicBezTo>
                <a:lnTo>
                  <a:pt x="291334" y="233529"/>
                </a:lnTo>
                <a:lnTo>
                  <a:pt x="253181" y="233529"/>
                </a:lnTo>
                <a:cubicBezTo>
                  <a:pt x="256267" y="241932"/>
                  <a:pt x="259727" y="249589"/>
                  <a:pt x="263654" y="256592"/>
                </a:cubicBezTo>
                <a:cubicBezTo>
                  <a:pt x="261223" y="257993"/>
                  <a:pt x="258885" y="259487"/>
                  <a:pt x="256548" y="261074"/>
                </a:cubicBezTo>
                <a:cubicBezTo>
                  <a:pt x="251498" y="264155"/>
                  <a:pt x="246822" y="267797"/>
                  <a:pt x="242427" y="271812"/>
                </a:cubicBezTo>
                <a:cubicBezTo>
                  <a:pt x="236162" y="260701"/>
                  <a:pt x="230458" y="248002"/>
                  <a:pt x="225969" y="233529"/>
                </a:cubicBezTo>
                <a:lnTo>
                  <a:pt x="192212" y="233529"/>
                </a:lnTo>
                <a:cubicBezTo>
                  <a:pt x="202404" y="252017"/>
                  <a:pt x="217273" y="267704"/>
                  <a:pt x="234946" y="279095"/>
                </a:cubicBezTo>
                <a:cubicBezTo>
                  <a:pt x="224380" y="290487"/>
                  <a:pt x="216992" y="303279"/>
                  <a:pt x="213345" y="317192"/>
                </a:cubicBezTo>
                <a:cubicBezTo>
                  <a:pt x="164719" y="286939"/>
                  <a:pt x="132177" y="232968"/>
                  <a:pt x="132177" y="171715"/>
                </a:cubicBezTo>
                <a:cubicBezTo>
                  <a:pt x="132177" y="76940"/>
                  <a:pt x="209418" y="0"/>
                  <a:pt x="304145" y="0"/>
                </a:cubicBezTo>
                <a:close/>
              </a:path>
            </a:pathLst>
          </a:custGeom>
          <a:solidFill>
            <a:srgbClr val="FE990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1400" dirty="0"/>
          </a:p>
        </p:txBody>
      </p:sp>
      <p:sp>
        <p:nvSpPr>
          <p:cNvPr id="13" name="ïṥḻídê">
            <a:extLst>
              <a:ext uri="{FF2B5EF4-FFF2-40B4-BE49-F238E27FC236}">
                <a16:creationId xmlns="" xmlns:a16="http://schemas.microsoft.com/office/drawing/2014/main" id="{8EFABC1F-5CCA-4F9D-AF3A-323284081B32}"/>
              </a:ext>
            </a:extLst>
          </p:cNvPr>
          <p:cNvSpPr/>
          <p:nvPr/>
        </p:nvSpPr>
        <p:spPr>
          <a:xfrm>
            <a:off x="8295105" y="3184392"/>
            <a:ext cx="1617158" cy="1186736"/>
          </a:xfrm>
          <a:prstGeom prst="arc">
            <a:avLst>
              <a:gd name="adj1" fmla="val 12677880"/>
              <a:gd name="adj2" fmla="val 19751058"/>
            </a:avLst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14" name="iṥḷïdè">
            <a:extLst>
              <a:ext uri="{FF2B5EF4-FFF2-40B4-BE49-F238E27FC236}">
                <a16:creationId xmlns="" xmlns:a16="http://schemas.microsoft.com/office/drawing/2014/main" id="{7FF08173-C0D5-46C1-A2C0-2A607E71EE3B}"/>
              </a:ext>
            </a:extLst>
          </p:cNvPr>
          <p:cNvSpPr/>
          <p:nvPr/>
        </p:nvSpPr>
        <p:spPr>
          <a:xfrm>
            <a:off x="9995989" y="3184392"/>
            <a:ext cx="1160156" cy="118673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ïṩḷíḋè">
            <a:extLst>
              <a:ext uri="{FF2B5EF4-FFF2-40B4-BE49-F238E27FC236}">
                <a16:creationId xmlns="" xmlns:a16="http://schemas.microsoft.com/office/drawing/2014/main" id="{784727A4-FF80-46CF-BD96-439D5B2FEEC9}"/>
              </a:ext>
            </a:extLst>
          </p:cNvPr>
          <p:cNvSpPr/>
          <p:nvPr/>
        </p:nvSpPr>
        <p:spPr bwMode="auto">
          <a:xfrm>
            <a:off x="10330774" y="3533396"/>
            <a:ext cx="490588" cy="488729"/>
          </a:xfrm>
          <a:custGeom>
            <a:avLst/>
            <a:gdLst>
              <a:gd name="connsiteX0" fmla="*/ 254856 w 607258"/>
              <a:gd name="connsiteY0" fmla="*/ 462909 h 591409"/>
              <a:gd name="connsiteX1" fmla="*/ 281230 w 607258"/>
              <a:gd name="connsiteY1" fmla="*/ 545836 h 591409"/>
              <a:gd name="connsiteX2" fmla="*/ 284784 w 607258"/>
              <a:gd name="connsiteY2" fmla="*/ 557043 h 591409"/>
              <a:gd name="connsiteX3" fmla="*/ 296568 w 607258"/>
              <a:gd name="connsiteY3" fmla="*/ 523797 h 591409"/>
              <a:gd name="connsiteX4" fmla="*/ 303676 w 607258"/>
              <a:gd name="connsiteY4" fmla="*/ 484388 h 591409"/>
              <a:gd name="connsiteX5" fmla="*/ 303769 w 607258"/>
              <a:gd name="connsiteY5" fmla="*/ 484388 h 591409"/>
              <a:gd name="connsiteX6" fmla="*/ 303863 w 607258"/>
              <a:gd name="connsiteY6" fmla="*/ 484388 h 591409"/>
              <a:gd name="connsiteX7" fmla="*/ 304050 w 607258"/>
              <a:gd name="connsiteY7" fmla="*/ 484388 h 591409"/>
              <a:gd name="connsiteX8" fmla="*/ 304144 w 607258"/>
              <a:gd name="connsiteY8" fmla="*/ 484388 h 591409"/>
              <a:gd name="connsiteX9" fmla="*/ 311252 w 607258"/>
              <a:gd name="connsiteY9" fmla="*/ 523797 h 591409"/>
              <a:gd name="connsiteX10" fmla="*/ 322942 w 607258"/>
              <a:gd name="connsiteY10" fmla="*/ 557043 h 591409"/>
              <a:gd name="connsiteX11" fmla="*/ 326590 w 607258"/>
              <a:gd name="connsiteY11" fmla="*/ 545836 h 591409"/>
              <a:gd name="connsiteX12" fmla="*/ 352870 w 607258"/>
              <a:gd name="connsiteY12" fmla="*/ 462909 h 591409"/>
              <a:gd name="connsiteX13" fmla="*/ 407395 w 607258"/>
              <a:gd name="connsiteY13" fmla="*/ 489244 h 591409"/>
              <a:gd name="connsiteX14" fmla="*/ 423014 w 607258"/>
              <a:gd name="connsiteY14" fmla="*/ 497556 h 591409"/>
              <a:gd name="connsiteX15" fmla="*/ 449575 w 607258"/>
              <a:gd name="connsiteY15" fmla="*/ 483454 h 591409"/>
              <a:gd name="connsiteX16" fmla="*/ 471647 w 607258"/>
              <a:gd name="connsiteY16" fmla="*/ 553214 h 591409"/>
              <a:gd name="connsiteX17" fmla="*/ 474640 w 607258"/>
              <a:gd name="connsiteY17" fmla="*/ 562646 h 591409"/>
              <a:gd name="connsiteX18" fmla="*/ 484460 w 607258"/>
              <a:gd name="connsiteY18" fmla="*/ 534630 h 591409"/>
              <a:gd name="connsiteX19" fmla="*/ 490446 w 607258"/>
              <a:gd name="connsiteY19" fmla="*/ 501571 h 591409"/>
              <a:gd name="connsiteX20" fmla="*/ 490539 w 607258"/>
              <a:gd name="connsiteY20" fmla="*/ 501571 h 591409"/>
              <a:gd name="connsiteX21" fmla="*/ 490726 w 607258"/>
              <a:gd name="connsiteY21" fmla="*/ 501571 h 591409"/>
              <a:gd name="connsiteX22" fmla="*/ 490820 w 607258"/>
              <a:gd name="connsiteY22" fmla="*/ 501571 h 591409"/>
              <a:gd name="connsiteX23" fmla="*/ 490913 w 607258"/>
              <a:gd name="connsiteY23" fmla="*/ 501571 h 591409"/>
              <a:gd name="connsiteX24" fmla="*/ 496899 w 607258"/>
              <a:gd name="connsiteY24" fmla="*/ 534630 h 591409"/>
              <a:gd name="connsiteX25" fmla="*/ 506813 w 607258"/>
              <a:gd name="connsiteY25" fmla="*/ 562646 h 591409"/>
              <a:gd name="connsiteX26" fmla="*/ 509805 w 607258"/>
              <a:gd name="connsiteY26" fmla="*/ 553214 h 591409"/>
              <a:gd name="connsiteX27" fmla="*/ 531877 w 607258"/>
              <a:gd name="connsiteY27" fmla="*/ 483454 h 591409"/>
              <a:gd name="connsiteX28" fmla="*/ 577611 w 607258"/>
              <a:gd name="connsiteY28" fmla="*/ 505493 h 591409"/>
              <a:gd name="connsiteX29" fmla="*/ 607258 w 607258"/>
              <a:gd name="connsiteY29" fmla="*/ 591409 h 591409"/>
              <a:gd name="connsiteX30" fmla="*/ 490352 w 607258"/>
              <a:gd name="connsiteY30" fmla="*/ 591409 h 591409"/>
              <a:gd name="connsiteX31" fmla="*/ 484366 w 607258"/>
              <a:gd name="connsiteY31" fmla="*/ 591409 h 591409"/>
              <a:gd name="connsiteX32" fmla="*/ 442935 w 607258"/>
              <a:gd name="connsiteY32" fmla="*/ 591409 h 591409"/>
              <a:gd name="connsiteX33" fmla="*/ 373072 w 607258"/>
              <a:gd name="connsiteY33" fmla="*/ 591409 h 591409"/>
              <a:gd name="connsiteX34" fmla="*/ 303769 w 607258"/>
              <a:gd name="connsiteY34" fmla="*/ 591409 h 591409"/>
              <a:gd name="connsiteX35" fmla="*/ 296568 w 607258"/>
              <a:gd name="connsiteY35" fmla="*/ 591409 h 591409"/>
              <a:gd name="connsiteX36" fmla="*/ 234093 w 607258"/>
              <a:gd name="connsiteY36" fmla="*/ 591409 h 591409"/>
              <a:gd name="connsiteX37" fmla="*/ 164230 w 607258"/>
              <a:gd name="connsiteY37" fmla="*/ 591409 h 591409"/>
              <a:gd name="connsiteX38" fmla="*/ 117093 w 607258"/>
              <a:gd name="connsiteY38" fmla="*/ 591409 h 591409"/>
              <a:gd name="connsiteX39" fmla="*/ 111108 w 607258"/>
              <a:gd name="connsiteY39" fmla="*/ 591409 h 591409"/>
              <a:gd name="connsiteX40" fmla="*/ 0 w 607258"/>
              <a:gd name="connsiteY40" fmla="*/ 591409 h 591409"/>
              <a:gd name="connsiteX41" fmla="*/ 30208 w 607258"/>
              <a:gd name="connsiteY41" fmla="*/ 505493 h 591409"/>
              <a:gd name="connsiteX42" fmla="*/ 75942 w 607258"/>
              <a:gd name="connsiteY42" fmla="*/ 483454 h 591409"/>
              <a:gd name="connsiteX43" fmla="*/ 98014 w 607258"/>
              <a:gd name="connsiteY43" fmla="*/ 553214 h 591409"/>
              <a:gd name="connsiteX44" fmla="*/ 101007 w 607258"/>
              <a:gd name="connsiteY44" fmla="*/ 562646 h 591409"/>
              <a:gd name="connsiteX45" fmla="*/ 110827 w 607258"/>
              <a:gd name="connsiteY45" fmla="*/ 534630 h 591409"/>
              <a:gd name="connsiteX46" fmla="*/ 116813 w 607258"/>
              <a:gd name="connsiteY46" fmla="*/ 501571 h 591409"/>
              <a:gd name="connsiteX47" fmla="*/ 117000 w 607258"/>
              <a:gd name="connsiteY47" fmla="*/ 501571 h 591409"/>
              <a:gd name="connsiteX48" fmla="*/ 117093 w 607258"/>
              <a:gd name="connsiteY48" fmla="*/ 501571 h 591409"/>
              <a:gd name="connsiteX49" fmla="*/ 117187 w 607258"/>
              <a:gd name="connsiteY49" fmla="*/ 501571 h 591409"/>
              <a:gd name="connsiteX50" fmla="*/ 117374 w 607258"/>
              <a:gd name="connsiteY50" fmla="*/ 501571 h 591409"/>
              <a:gd name="connsiteX51" fmla="*/ 123360 w 607258"/>
              <a:gd name="connsiteY51" fmla="*/ 534630 h 591409"/>
              <a:gd name="connsiteX52" fmla="*/ 133180 w 607258"/>
              <a:gd name="connsiteY52" fmla="*/ 562646 h 591409"/>
              <a:gd name="connsiteX53" fmla="*/ 136172 w 607258"/>
              <a:gd name="connsiteY53" fmla="*/ 553214 h 591409"/>
              <a:gd name="connsiteX54" fmla="*/ 158244 w 607258"/>
              <a:gd name="connsiteY54" fmla="*/ 483454 h 591409"/>
              <a:gd name="connsiteX55" fmla="*/ 184806 w 607258"/>
              <a:gd name="connsiteY55" fmla="*/ 497556 h 591409"/>
              <a:gd name="connsiteX56" fmla="*/ 200424 w 607258"/>
              <a:gd name="connsiteY56" fmla="*/ 489244 h 591409"/>
              <a:gd name="connsiteX57" fmla="*/ 254856 w 607258"/>
              <a:gd name="connsiteY57" fmla="*/ 462909 h 591409"/>
              <a:gd name="connsiteX58" fmla="*/ 486780 w 607258"/>
              <a:gd name="connsiteY58" fmla="*/ 322405 h 591409"/>
              <a:gd name="connsiteX59" fmla="*/ 516615 w 607258"/>
              <a:gd name="connsiteY59" fmla="*/ 328662 h 591409"/>
              <a:gd name="connsiteX60" fmla="*/ 531112 w 607258"/>
              <a:gd name="connsiteY60" fmla="*/ 342111 h 591409"/>
              <a:gd name="connsiteX61" fmla="*/ 547012 w 607258"/>
              <a:gd name="connsiteY61" fmla="*/ 392546 h 591409"/>
              <a:gd name="connsiteX62" fmla="*/ 544954 w 607258"/>
              <a:gd name="connsiteY62" fmla="*/ 400297 h 591409"/>
              <a:gd name="connsiteX63" fmla="*/ 550004 w 607258"/>
              <a:gd name="connsiteY63" fmla="*/ 421405 h 591409"/>
              <a:gd name="connsiteX64" fmla="*/ 539810 w 607258"/>
              <a:gd name="connsiteY64" fmla="*/ 439244 h 591409"/>
              <a:gd name="connsiteX65" fmla="*/ 503802 w 607258"/>
              <a:gd name="connsiteY65" fmla="*/ 483700 h 591409"/>
              <a:gd name="connsiteX66" fmla="*/ 477334 w 607258"/>
              <a:gd name="connsiteY66" fmla="*/ 483700 h 591409"/>
              <a:gd name="connsiteX67" fmla="*/ 441419 w 607258"/>
              <a:gd name="connsiteY67" fmla="*/ 439244 h 591409"/>
              <a:gd name="connsiteX68" fmla="*/ 431225 w 607258"/>
              <a:gd name="connsiteY68" fmla="*/ 421405 h 591409"/>
              <a:gd name="connsiteX69" fmla="*/ 436275 w 607258"/>
              <a:gd name="connsiteY69" fmla="*/ 400297 h 591409"/>
              <a:gd name="connsiteX70" fmla="*/ 434217 w 607258"/>
              <a:gd name="connsiteY70" fmla="*/ 392546 h 591409"/>
              <a:gd name="connsiteX71" fmla="*/ 434030 w 607258"/>
              <a:gd name="connsiteY71" fmla="*/ 367795 h 591409"/>
              <a:gd name="connsiteX72" fmla="*/ 448527 w 607258"/>
              <a:gd name="connsiteY72" fmla="*/ 342392 h 591409"/>
              <a:gd name="connsiteX73" fmla="*/ 461995 w 607258"/>
              <a:gd name="connsiteY73" fmla="*/ 331277 h 591409"/>
              <a:gd name="connsiteX74" fmla="*/ 475089 w 607258"/>
              <a:gd name="connsiteY74" fmla="*/ 324553 h 591409"/>
              <a:gd name="connsiteX75" fmla="*/ 486780 w 607258"/>
              <a:gd name="connsiteY75" fmla="*/ 322405 h 591409"/>
              <a:gd name="connsiteX76" fmla="*/ 113711 w 607258"/>
              <a:gd name="connsiteY76" fmla="*/ 322405 h 591409"/>
              <a:gd name="connsiteX77" fmla="*/ 143552 w 607258"/>
              <a:gd name="connsiteY77" fmla="*/ 328662 h 591409"/>
              <a:gd name="connsiteX78" fmla="*/ 157958 w 607258"/>
              <a:gd name="connsiteY78" fmla="*/ 342111 h 591409"/>
              <a:gd name="connsiteX79" fmla="*/ 173954 w 607258"/>
              <a:gd name="connsiteY79" fmla="*/ 392546 h 591409"/>
              <a:gd name="connsiteX80" fmla="*/ 171802 w 607258"/>
              <a:gd name="connsiteY80" fmla="*/ 400297 h 591409"/>
              <a:gd name="connsiteX81" fmla="*/ 176947 w 607258"/>
              <a:gd name="connsiteY81" fmla="*/ 421405 h 591409"/>
              <a:gd name="connsiteX82" fmla="*/ 166751 w 607258"/>
              <a:gd name="connsiteY82" fmla="*/ 439244 h 591409"/>
              <a:gd name="connsiteX83" fmla="*/ 130643 w 607258"/>
              <a:gd name="connsiteY83" fmla="*/ 483700 h 591409"/>
              <a:gd name="connsiteX84" fmla="*/ 104264 w 607258"/>
              <a:gd name="connsiteY84" fmla="*/ 483700 h 591409"/>
              <a:gd name="connsiteX85" fmla="*/ 68343 w 607258"/>
              <a:gd name="connsiteY85" fmla="*/ 439244 h 591409"/>
              <a:gd name="connsiteX86" fmla="*/ 58053 w 607258"/>
              <a:gd name="connsiteY86" fmla="*/ 421592 h 591409"/>
              <a:gd name="connsiteX87" fmla="*/ 63198 w 607258"/>
              <a:gd name="connsiteY87" fmla="*/ 400391 h 591409"/>
              <a:gd name="connsiteX88" fmla="*/ 61046 w 607258"/>
              <a:gd name="connsiteY88" fmla="*/ 392639 h 591409"/>
              <a:gd name="connsiteX89" fmla="*/ 60953 w 607258"/>
              <a:gd name="connsiteY89" fmla="*/ 367889 h 591409"/>
              <a:gd name="connsiteX90" fmla="*/ 75452 w 607258"/>
              <a:gd name="connsiteY90" fmla="*/ 342485 h 591409"/>
              <a:gd name="connsiteX91" fmla="*/ 88922 w 607258"/>
              <a:gd name="connsiteY91" fmla="*/ 331371 h 591409"/>
              <a:gd name="connsiteX92" fmla="*/ 101831 w 607258"/>
              <a:gd name="connsiteY92" fmla="*/ 324646 h 591409"/>
              <a:gd name="connsiteX93" fmla="*/ 113711 w 607258"/>
              <a:gd name="connsiteY93" fmla="*/ 322405 h 591409"/>
              <a:gd name="connsiteX94" fmla="*/ 299632 w 607258"/>
              <a:gd name="connsiteY94" fmla="*/ 270867 h 591409"/>
              <a:gd name="connsiteX95" fmla="*/ 335085 w 607258"/>
              <a:gd name="connsiteY95" fmla="*/ 278338 h 591409"/>
              <a:gd name="connsiteX96" fmla="*/ 352298 w 607258"/>
              <a:gd name="connsiteY96" fmla="*/ 294401 h 591409"/>
              <a:gd name="connsiteX97" fmla="*/ 371194 w 607258"/>
              <a:gd name="connsiteY97" fmla="*/ 354447 h 591409"/>
              <a:gd name="connsiteX98" fmla="*/ 368761 w 607258"/>
              <a:gd name="connsiteY98" fmla="*/ 363693 h 591409"/>
              <a:gd name="connsiteX99" fmla="*/ 374842 w 607258"/>
              <a:gd name="connsiteY99" fmla="*/ 388813 h 591409"/>
              <a:gd name="connsiteX100" fmla="*/ 362588 w 607258"/>
              <a:gd name="connsiteY100" fmla="*/ 410105 h 591409"/>
              <a:gd name="connsiteX101" fmla="*/ 319744 w 607258"/>
              <a:gd name="connsiteY101" fmla="*/ 463055 h 591409"/>
              <a:gd name="connsiteX102" fmla="*/ 288313 w 607258"/>
              <a:gd name="connsiteY102" fmla="*/ 463148 h 591409"/>
              <a:gd name="connsiteX103" fmla="*/ 245469 w 607258"/>
              <a:gd name="connsiteY103" fmla="*/ 410199 h 591409"/>
              <a:gd name="connsiteX104" fmla="*/ 233308 w 607258"/>
              <a:gd name="connsiteY104" fmla="*/ 388907 h 591409"/>
              <a:gd name="connsiteX105" fmla="*/ 239482 w 607258"/>
              <a:gd name="connsiteY105" fmla="*/ 363786 h 591409"/>
              <a:gd name="connsiteX106" fmla="*/ 237050 w 607258"/>
              <a:gd name="connsiteY106" fmla="*/ 354541 h 591409"/>
              <a:gd name="connsiteX107" fmla="*/ 236863 w 607258"/>
              <a:gd name="connsiteY107" fmla="*/ 325031 h 591409"/>
              <a:gd name="connsiteX108" fmla="*/ 254075 w 607258"/>
              <a:gd name="connsiteY108" fmla="*/ 294774 h 591409"/>
              <a:gd name="connsiteX109" fmla="*/ 270071 w 607258"/>
              <a:gd name="connsiteY109" fmla="*/ 281607 h 591409"/>
              <a:gd name="connsiteX110" fmla="*/ 285506 w 607258"/>
              <a:gd name="connsiteY110" fmla="*/ 273669 h 591409"/>
              <a:gd name="connsiteX111" fmla="*/ 299632 w 607258"/>
              <a:gd name="connsiteY111" fmla="*/ 270867 h 591409"/>
              <a:gd name="connsiteX112" fmla="*/ 246074 w 607258"/>
              <a:gd name="connsiteY112" fmla="*/ 135486 h 591409"/>
              <a:gd name="connsiteX113" fmla="*/ 242708 w 607258"/>
              <a:gd name="connsiteY113" fmla="*/ 171715 h 591409"/>
              <a:gd name="connsiteX114" fmla="*/ 246168 w 607258"/>
              <a:gd name="connsiteY114" fmla="*/ 207944 h 591409"/>
              <a:gd name="connsiteX115" fmla="*/ 291334 w 607258"/>
              <a:gd name="connsiteY115" fmla="*/ 207944 h 591409"/>
              <a:gd name="connsiteX116" fmla="*/ 291334 w 607258"/>
              <a:gd name="connsiteY116" fmla="*/ 135486 h 591409"/>
              <a:gd name="connsiteX117" fmla="*/ 388399 w 607258"/>
              <a:gd name="connsiteY117" fmla="*/ 135299 h 591409"/>
              <a:gd name="connsiteX118" fmla="*/ 391391 w 607258"/>
              <a:gd name="connsiteY118" fmla="*/ 171528 h 591409"/>
              <a:gd name="connsiteX119" fmla="*/ 388399 w 607258"/>
              <a:gd name="connsiteY119" fmla="*/ 207757 h 591409"/>
              <a:gd name="connsiteX120" fmla="*/ 426926 w 607258"/>
              <a:gd name="connsiteY120" fmla="*/ 207757 h 591409"/>
              <a:gd name="connsiteX121" fmla="*/ 432162 w 607258"/>
              <a:gd name="connsiteY121" fmla="*/ 171528 h 591409"/>
              <a:gd name="connsiteX122" fmla="*/ 426926 w 607258"/>
              <a:gd name="connsiteY122" fmla="*/ 135299 h 591409"/>
              <a:gd name="connsiteX123" fmla="*/ 316956 w 607258"/>
              <a:gd name="connsiteY123" fmla="*/ 135299 h 591409"/>
              <a:gd name="connsiteX124" fmla="*/ 316956 w 607258"/>
              <a:gd name="connsiteY124" fmla="*/ 207757 h 591409"/>
              <a:gd name="connsiteX125" fmla="*/ 362216 w 607258"/>
              <a:gd name="connsiteY125" fmla="*/ 207757 h 591409"/>
              <a:gd name="connsiteX126" fmla="*/ 365582 w 607258"/>
              <a:gd name="connsiteY126" fmla="*/ 171528 h 591409"/>
              <a:gd name="connsiteX127" fmla="*/ 362122 w 607258"/>
              <a:gd name="connsiteY127" fmla="*/ 135299 h 591409"/>
              <a:gd name="connsiteX128" fmla="*/ 181177 w 607258"/>
              <a:gd name="connsiteY128" fmla="*/ 135299 h 591409"/>
              <a:gd name="connsiteX129" fmla="*/ 175940 w 607258"/>
              <a:gd name="connsiteY129" fmla="*/ 171528 h 591409"/>
              <a:gd name="connsiteX130" fmla="*/ 181177 w 607258"/>
              <a:gd name="connsiteY130" fmla="*/ 207757 h 591409"/>
              <a:gd name="connsiteX131" fmla="*/ 219704 w 607258"/>
              <a:gd name="connsiteY131" fmla="*/ 207757 h 591409"/>
              <a:gd name="connsiteX132" fmla="*/ 216712 w 607258"/>
              <a:gd name="connsiteY132" fmla="*/ 171528 h 591409"/>
              <a:gd name="connsiteX133" fmla="*/ 219704 w 607258"/>
              <a:gd name="connsiteY133" fmla="*/ 135299 h 591409"/>
              <a:gd name="connsiteX134" fmla="*/ 253368 w 607258"/>
              <a:gd name="connsiteY134" fmla="*/ 54157 h 591409"/>
              <a:gd name="connsiteX135" fmla="*/ 192024 w 607258"/>
              <a:gd name="connsiteY135" fmla="*/ 109715 h 591409"/>
              <a:gd name="connsiteX136" fmla="*/ 225876 w 607258"/>
              <a:gd name="connsiteY136" fmla="*/ 109715 h 591409"/>
              <a:gd name="connsiteX137" fmla="*/ 253368 w 607258"/>
              <a:gd name="connsiteY137" fmla="*/ 54157 h 591409"/>
              <a:gd name="connsiteX138" fmla="*/ 354922 w 607258"/>
              <a:gd name="connsiteY138" fmla="*/ 54064 h 591409"/>
              <a:gd name="connsiteX139" fmla="*/ 382414 w 607258"/>
              <a:gd name="connsiteY139" fmla="*/ 109528 h 591409"/>
              <a:gd name="connsiteX140" fmla="*/ 416266 w 607258"/>
              <a:gd name="connsiteY140" fmla="*/ 109528 h 591409"/>
              <a:gd name="connsiteX141" fmla="*/ 354922 w 607258"/>
              <a:gd name="connsiteY141" fmla="*/ 54064 h 591409"/>
              <a:gd name="connsiteX142" fmla="*/ 316956 w 607258"/>
              <a:gd name="connsiteY142" fmla="*/ 49301 h 591409"/>
              <a:gd name="connsiteX143" fmla="*/ 316956 w 607258"/>
              <a:gd name="connsiteY143" fmla="*/ 109715 h 591409"/>
              <a:gd name="connsiteX144" fmla="*/ 355109 w 607258"/>
              <a:gd name="connsiteY144" fmla="*/ 109715 h 591409"/>
              <a:gd name="connsiteX145" fmla="*/ 316956 w 607258"/>
              <a:gd name="connsiteY145" fmla="*/ 49301 h 591409"/>
              <a:gd name="connsiteX146" fmla="*/ 291334 w 607258"/>
              <a:gd name="connsiteY146" fmla="*/ 49021 h 591409"/>
              <a:gd name="connsiteX147" fmla="*/ 252994 w 607258"/>
              <a:gd name="connsiteY147" fmla="*/ 109528 h 591409"/>
              <a:gd name="connsiteX148" fmla="*/ 291334 w 607258"/>
              <a:gd name="connsiteY148" fmla="*/ 109528 h 591409"/>
              <a:gd name="connsiteX149" fmla="*/ 304145 w 607258"/>
              <a:gd name="connsiteY149" fmla="*/ 0 h 591409"/>
              <a:gd name="connsiteX150" fmla="*/ 476113 w 607258"/>
              <a:gd name="connsiteY150" fmla="*/ 171715 h 591409"/>
              <a:gd name="connsiteX151" fmla="*/ 396628 w 607258"/>
              <a:gd name="connsiteY151" fmla="*/ 316258 h 591409"/>
              <a:gd name="connsiteX152" fmla="*/ 384565 w 607258"/>
              <a:gd name="connsiteY152" fmla="*/ 287219 h 591409"/>
              <a:gd name="connsiteX153" fmla="*/ 374933 w 607258"/>
              <a:gd name="connsiteY153" fmla="*/ 277975 h 591409"/>
              <a:gd name="connsiteX154" fmla="*/ 416078 w 607258"/>
              <a:gd name="connsiteY154" fmla="*/ 233529 h 591409"/>
              <a:gd name="connsiteX155" fmla="*/ 382321 w 607258"/>
              <a:gd name="connsiteY155" fmla="*/ 233529 h 591409"/>
              <a:gd name="connsiteX156" fmla="*/ 365956 w 607258"/>
              <a:gd name="connsiteY156" fmla="*/ 271625 h 591409"/>
              <a:gd name="connsiteX157" fmla="*/ 347441 w 607258"/>
              <a:gd name="connsiteY157" fmla="*/ 257059 h 591409"/>
              <a:gd name="connsiteX158" fmla="*/ 345290 w 607258"/>
              <a:gd name="connsiteY158" fmla="*/ 255938 h 591409"/>
              <a:gd name="connsiteX159" fmla="*/ 355296 w 607258"/>
              <a:gd name="connsiteY159" fmla="*/ 233715 h 591409"/>
              <a:gd name="connsiteX160" fmla="*/ 316956 w 607258"/>
              <a:gd name="connsiteY160" fmla="*/ 233715 h 591409"/>
              <a:gd name="connsiteX161" fmla="*/ 316956 w 607258"/>
              <a:gd name="connsiteY161" fmla="*/ 246881 h 591409"/>
              <a:gd name="connsiteX162" fmla="*/ 305735 w 607258"/>
              <a:gd name="connsiteY162" fmla="*/ 246134 h 591409"/>
              <a:gd name="connsiteX163" fmla="*/ 298067 w 607258"/>
              <a:gd name="connsiteY163" fmla="*/ 246508 h 591409"/>
              <a:gd name="connsiteX164" fmla="*/ 291334 w 607258"/>
              <a:gd name="connsiteY164" fmla="*/ 247161 h 591409"/>
              <a:gd name="connsiteX165" fmla="*/ 291334 w 607258"/>
              <a:gd name="connsiteY165" fmla="*/ 233529 h 591409"/>
              <a:gd name="connsiteX166" fmla="*/ 253181 w 607258"/>
              <a:gd name="connsiteY166" fmla="*/ 233529 h 591409"/>
              <a:gd name="connsiteX167" fmla="*/ 263654 w 607258"/>
              <a:gd name="connsiteY167" fmla="*/ 256592 h 591409"/>
              <a:gd name="connsiteX168" fmla="*/ 256548 w 607258"/>
              <a:gd name="connsiteY168" fmla="*/ 261074 h 591409"/>
              <a:gd name="connsiteX169" fmla="*/ 242427 w 607258"/>
              <a:gd name="connsiteY169" fmla="*/ 271812 h 591409"/>
              <a:gd name="connsiteX170" fmla="*/ 225969 w 607258"/>
              <a:gd name="connsiteY170" fmla="*/ 233529 h 591409"/>
              <a:gd name="connsiteX171" fmla="*/ 192212 w 607258"/>
              <a:gd name="connsiteY171" fmla="*/ 233529 h 591409"/>
              <a:gd name="connsiteX172" fmla="*/ 234946 w 607258"/>
              <a:gd name="connsiteY172" fmla="*/ 279095 h 591409"/>
              <a:gd name="connsiteX173" fmla="*/ 213345 w 607258"/>
              <a:gd name="connsiteY173" fmla="*/ 317192 h 591409"/>
              <a:gd name="connsiteX174" fmla="*/ 132177 w 607258"/>
              <a:gd name="connsiteY174" fmla="*/ 171715 h 591409"/>
              <a:gd name="connsiteX175" fmla="*/ 304145 w 607258"/>
              <a:gd name="connsiteY175" fmla="*/ 0 h 591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607258" h="591409">
                <a:moveTo>
                  <a:pt x="254856" y="462909"/>
                </a:moveTo>
                <a:lnTo>
                  <a:pt x="281230" y="545836"/>
                </a:lnTo>
                <a:lnTo>
                  <a:pt x="284784" y="557043"/>
                </a:lnTo>
                <a:lnTo>
                  <a:pt x="296568" y="523797"/>
                </a:lnTo>
                <a:cubicBezTo>
                  <a:pt x="269446" y="486256"/>
                  <a:pt x="298626" y="484388"/>
                  <a:pt x="303676" y="484388"/>
                </a:cubicBezTo>
                <a:lnTo>
                  <a:pt x="303769" y="484388"/>
                </a:lnTo>
                <a:lnTo>
                  <a:pt x="303863" y="484388"/>
                </a:lnTo>
                <a:lnTo>
                  <a:pt x="304050" y="484388"/>
                </a:lnTo>
                <a:lnTo>
                  <a:pt x="304144" y="484388"/>
                </a:lnTo>
                <a:cubicBezTo>
                  <a:pt x="309287" y="484388"/>
                  <a:pt x="338280" y="486256"/>
                  <a:pt x="311252" y="523797"/>
                </a:cubicBezTo>
                <a:lnTo>
                  <a:pt x="322942" y="557043"/>
                </a:lnTo>
                <a:lnTo>
                  <a:pt x="326590" y="545836"/>
                </a:lnTo>
                <a:lnTo>
                  <a:pt x="352870" y="462909"/>
                </a:lnTo>
                <a:cubicBezTo>
                  <a:pt x="352870" y="462909"/>
                  <a:pt x="373352" y="476263"/>
                  <a:pt x="407395" y="489244"/>
                </a:cubicBezTo>
                <a:cubicBezTo>
                  <a:pt x="413662" y="491579"/>
                  <a:pt x="418712" y="494287"/>
                  <a:pt x="423014" y="497556"/>
                </a:cubicBezTo>
                <a:cubicBezTo>
                  <a:pt x="439942" y="489711"/>
                  <a:pt x="449575" y="483454"/>
                  <a:pt x="449575" y="483454"/>
                </a:cubicBezTo>
                <a:lnTo>
                  <a:pt x="471647" y="553214"/>
                </a:lnTo>
                <a:lnTo>
                  <a:pt x="474640" y="562646"/>
                </a:lnTo>
                <a:lnTo>
                  <a:pt x="484460" y="534630"/>
                </a:lnTo>
                <a:cubicBezTo>
                  <a:pt x="461733" y="503065"/>
                  <a:pt x="486237" y="501571"/>
                  <a:pt x="490446" y="501571"/>
                </a:cubicBezTo>
                <a:lnTo>
                  <a:pt x="490539" y="501571"/>
                </a:lnTo>
                <a:lnTo>
                  <a:pt x="490726" y="501571"/>
                </a:lnTo>
                <a:lnTo>
                  <a:pt x="490820" y="501571"/>
                </a:lnTo>
                <a:lnTo>
                  <a:pt x="490913" y="501571"/>
                </a:lnTo>
                <a:cubicBezTo>
                  <a:pt x="495215" y="501571"/>
                  <a:pt x="519625" y="503065"/>
                  <a:pt x="496899" y="534630"/>
                </a:cubicBezTo>
                <a:lnTo>
                  <a:pt x="506813" y="562646"/>
                </a:lnTo>
                <a:lnTo>
                  <a:pt x="509805" y="553214"/>
                </a:lnTo>
                <a:lnTo>
                  <a:pt x="531877" y="483454"/>
                </a:lnTo>
                <a:cubicBezTo>
                  <a:pt x="531877" y="483454"/>
                  <a:pt x="548899" y="494567"/>
                  <a:pt x="577611" y="505493"/>
                </a:cubicBezTo>
                <a:cubicBezTo>
                  <a:pt x="609129" y="516980"/>
                  <a:pt x="607165" y="542848"/>
                  <a:pt x="607258" y="591409"/>
                </a:cubicBezTo>
                <a:lnTo>
                  <a:pt x="490352" y="591409"/>
                </a:lnTo>
                <a:lnTo>
                  <a:pt x="484366" y="591409"/>
                </a:lnTo>
                <a:lnTo>
                  <a:pt x="442935" y="591409"/>
                </a:lnTo>
                <a:lnTo>
                  <a:pt x="373072" y="591409"/>
                </a:lnTo>
                <a:lnTo>
                  <a:pt x="303769" y="591409"/>
                </a:lnTo>
                <a:lnTo>
                  <a:pt x="296568" y="591409"/>
                </a:lnTo>
                <a:lnTo>
                  <a:pt x="234093" y="591409"/>
                </a:lnTo>
                <a:lnTo>
                  <a:pt x="164230" y="591409"/>
                </a:lnTo>
                <a:lnTo>
                  <a:pt x="117093" y="591409"/>
                </a:lnTo>
                <a:lnTo>
                  <a:pt x="111108" y="591409"/>
                </a:lnTo>
                <a:lnTo>
                  <a:pt x="0" y="591409"/>
                </a:lnTo>
                <a:cubicBezTo>
                  <a:pt x="655" y="542848"/>
                  <a:pt x="-1403" y="516980"/>
                  <a:pt x="30208" y="505493"/>
                </a:cubicBezTo>
                <a:cubicBezTo>
                  <a:pt x="58734" y="494661"/>
                  <a:pt x="75942" y="483454"/>
                  <a:pt x="75942" y="483454"/>
                </a:cubicBezTo>
                <a:lnTo>
                  <a:pt x="98014" y="553214"/>
                </a:lnTo>
                <a:lnTo>
                  <a:pt x="101007" y="562646"/>
                </a:lnTo>
                <a:lnTo>
                  <a:pt x="110827" y="534630"/>
                </a:lnTo>
                <a:cubicBezTo>
                  <a:pt x="88194" y="503065"/>
                  <a:pt x="112604" y="501571"/>
                  <a:pt x="116813" y="501571"/>
                </a:cubicBezTo>
                <a:lnTo>
                  <a:pt x="117000" y="501571"/>
                </a:lnTo>
                <a:lnTo>
                  <a:pt x="117093" y="501571"/>
                </a:lnTo>
                <a:lnTo>
                  <a:pt x="117187" y="501571"/>
                </a:lnTo>
                <a:lnTo>
                  <a:pt x="117374" y="501571"/>
                </a:lnTo>
                <a:cubicBezTo>
                  <a:pt x="121583" y="501571"/>
                  <a:pt x="145993" y="503065"/>
                  <a:pt x="123360" y="534630"/>
                </a:cubicBezTo>
                <a:lnTo>
                  <a:pt x="133180" y="562646"/>
                </a:lnTo>
                <a:lnTo>
                  <a:pt x="136172" y="553214"/>
                </a:lnTo>
                <a:lnTo>
                  <a:pt x="158244" y="483454"/>
                </a:lnTo>
                <a:cubicBezTo>
                  <a:pt x="158244" y="483454"/>
                  <a:pt x="167877" y="489804"/>
                  <a:pt x="184806" y="497556"/>
                </a:cubicBezTo>
                <a:cubicBezTo>
                  <a:pt x="189014" y="494194"/>
                  <a:pt x="194158" y="491485"/>
                  <a:pt x="200424" y="489244"/>
                </a:cubicBezTo>
                <a:cubicBezTo>
                  <a:pt x="234467" y="476263"/>
                  <a:pt x="254856" y="462909"/>
                  <a:pt x="254856" y="462909"/>
                </a:cubicBezTo>
                <a:close/>
                <a:moveTo>
                  <a:pt x="486780" y="322405"/>
                </a:moveTo>
                <a:cubicBezTo>
                  <a:pt x="499780" y="321284"/>
                  <a:pt x="509601" y="324553"/>
                  <a:pt x="516615" y="328662"/>
                </a:cubicBezTo>
                <a:cubicBezTo>
                  <a:pt x="527090" y="334546"/>
                  <a:pt x="531112" y="342111"/>
                  <a:pt x="531112" y="342111"/>
                </a:cubicBezTo>
                <a:cubicBezTo>
                  <a:pt x="531112" y="342111"/>
                  <a:pt x="555148" y="343699"/>
                  <a:pt x="547012" y="392546"/>
                </a:cubicBezTo>
                <a:cubicBezTo>
                  <a:pt x="546544" y="395067"/>
                  <a:pt x="545796" y="397682"/>
                  <a:pt x="544954" y="400297"/>
                </a:cubicBezTo>
                <a:cubicBezTo>
                  <a:pt x="549630" y="399737"/>
                  <a:pt x="555429" y="402632"/>
                  <a:pt x="550004" y="421405"/>
                </a:cubicBezTo>
                <a:cubicBezTo>
                  <a:pt x="546170" y="435134"/>
                  <a:pt x="542522" y="438964"/>
                  <a:pt x="539810" y="439244"/>
                </a:cubicBezTo>
                <a:cubicBezTo>
                  <a:pt x="537285" y="455588"/>
                  <a:pt x="524191" y="476322"/>
                  <a:pt x="503802" y="483700"/>
                </a:cubicBezTo>
                <a:cubicBezTo>
                  <a:pt x="495197" y="486689"/>
                  <a:pt x="485845" y="486689"/>
                  <a:pt x="477334" y="483700"/>
                </a:cubicBezTo>
                <a:cubicBezTo>
                  <a:pt x="456664" y="476509"/>
                  <a:pt x="443944" y="455681"/>
                  <a:pt x="441419" y="439244"/>
                </a:cubicBezTo>
                <a:cubicBezTo>
                  <a:pt x="438707" y="439150"/>
                  <a:pt x="435059" y="435228"/>
                  <a:pt x="431225" y="421405"/>
                </a:cubicBezTo>
                <a:cubicBezTo>
                  <a:pt x="425800" y="402632"/>
                  <a:pt x="431412" y="399737"/>
                  <a:pt x="436275" y="400297"/>
                </a:cubicBezTo>
                <a:cubicBezTo>
                  <a:pt x="435340" y="397682"/>
                  <a:pt x="434685" y="395161"/>
                  <a:pt x="434217" y="392546"/>
                </a:cubicBezTo>
                <a:cubicBezTo>
                  <a:pt x="432440" y="383860"/>
                  <a:pt x="431973" y="375641"/>
                  <a:pt x="434030" y="367795"/>
                </a:cubicBezTo>
                <a:cubicBezTo>
                  <a:pt x="436462" y="357335"/>
                  <a:pt x="442167" y="348836"/>
                  <a:pt x="448527" y="342392"/>
                </a:cubicBezTo>
                <a:cubicBezTo>
                  <a:pt x="452642" y="338095"/>
                  <a:pt x="457132" y="334360"/>
                  <a:pt x="461995" y="331277"/>
                </a:cubicBezTo>
                <a:cubicBezTo>
                  <a:pt x="466017" y="328569"/>
                  <a:pt x="470319" y="326141"/>
                  <a:pt x="475089" y="324553"/>
                </a:cubicBezTo>
                <a:cubicBezTo>
                  <a:pt x="478830" y="323152"/>
                  <a:pt x="482852" y="322405"/>
                  <a:pt x="486780" y="322405"/>
                </a:cubicBezTo>
                <a:close/>
                <a:moveTo>
                  <a:pt x="113711" y="322405"/>
                </a:moveTo>
                <a:cubicBezTo>
                  <a:pt x="126714" y="321284"/>
                  <a:pt x="136536" y="324553"/>
                  <a:pt x="143552" y="328662"/>
                </a:cubicBezTo>
                <a:cubicBezTo>
                  <a:pt x="154029" y="334546"/>
                  <a:pt x="157958" y="342111"/>
                  <a:pt x="157958" y="342111"/>
                </a:cubicBezTo>
                <a:cubicBezTo>
                  <a:pt x="157958" y="342111"/>
                  <a:pt x="182092" y="343699"/>
                  <a:pt x="173954" y="392546"/>
                </a:cubicBezTo>
                <a:cubicBezTo>
                  <a:pt x="173486" y="395067"/>
                  <a:pt x="172738" y="397682"/>
                  <a:pt x="171802" y="400297"/>
                </a:cubicBezTo>
                <a:cubicBezTo>
                  <a:pt x="176573" y="399737"/>
                  <a:pt x="182279" y="402632"/>
                  <a:pt x="176947" y="421405"/>
                </a:cubicBezTo>
                <a:cubicBezTo>
                  <a:pt x="173112" y="435134"/>
                  <a:pt x="169464" y="438964"/>
                  <a:pt x="166751" y="439244"/>
                </a:cubicBezTo>
                <a:cubicBezTo>
                  <a:pt x="164225" y="455588"/>
                  <a:pt x="151129" y="476322"/>
                  <a:pt x="130643" y="483700"/>
                </a:cubicBezTo>
                <a:cubicBezTo>
                  <a:pt x="122037" y="486689"/>
                  <a:pt x="112682" y="486689"/>
                  <a:pt x="104264" y="483700"/>
                </a:cubicBezTo>
                <a:cubicBezTo>
                  <a:pt x="83497" y="476509"/>
                  <a:pt x="70775" y="455681"/>
                  <a:pt x="68343" y="439244"/>
                </a:cubicBezTo>
                <a:cubicBezTo>
                  <a:pt x="65536" y="438964"/>
                  <a:pt x="61982" y="435134"/>
                  <a:pt x="58053" y="421592"/>
                </a:cubicBezTo>
                <a:cubicBezTo>
                  <a:pt x="52721" y="402726"/>
                  <a:pt x="58427" y="399924"/>
                  <a:pt x="63198" y="400391"/>
                </a:cubicBezTo>
                <a:cubicBezTo>
                  <a:pt x="62169" y="397776"/>
                  <a:pt x="61608" y="395254"/>
                  <a:pt x="61046" y="392639"/>
                </a:cubicBezTo>
                <a:cubicBezTo>
                  <a:pt x="59363" y="383953"/>
                  <a:pt x="58801" y="375734"/>
                  <a:pt x="60953" y="367889"/>
                </a:cubicBezTo>
                <a:cubicBezTo>
                  <a:pt x="63291" y="357428"/>
                  <a:pt x="69091" y="348929"/>
                  <a:pt x="75452" y="342485"/>
                </a:cubicBezTo>
                <a:cubicBezTo>
                  <a:pt x="79568" y="338282"/>
                  <a:pt x="84058" y="334546"/>
                  <a:pt x="88922" y="331371"/>
                </a:cubicBezTo>
                <a:cubicBezTo>
                  <a:pt x="92758" y="328662"/>
                  <a:pt x="97154" y="326327"/>
                  <a:pt x="101831" y="324646"/>
                </a:cubicBezTo>
                <a:cubicBezTo>
                  <a:pt x="105573" y="323432"/>
                  <a:pt x="109502" y="322685"/>
                  <a:pt x="113711" y="322405"/>
                </a:cubicBezTo>
                <a:close/>
                <a:moveTo>
                  <a:pt x="299632" y="270867"/>
                </a:moveTo>
                <a:cubicBezTo>
                  <a:pt x="314973" y="269560"/>
                  <a:pt x="326666" y="273389"/>
                  <a:pt x="335085" y="278338"/>
                </a:cubicBezTo>
                <a:cubicBezTo>
                  <a:pt x="347527" y="285342"/>
                  <a:pt x="352298" y="294401"/>
                  <a:pt x="352298" y="294401"/>
                </a:cubicBezTo>
                <a:cubicBezTo>
                  <a:pt x="352298" y="294401"/>
                  <a:pt x="380922" y="296455"/>
                  <a:pt x="371194" y="354447"/>
                </a:cubicBezTo>
                <a:cubicBezTo>
                  <a:pt x="370632" y="357436"/>
                  <a:pt x="369884" y="360517"/>
                  <a:pt x="368761" y="363693"/>
                </a:cubicBezTo>
                <a:cubicBezTo>
                  <a:pt x="374468" y="363039"/>
                  <a:pt x="381203" y="366401"/>
                  <a:pt x="374842" y="388813"/>
                </a:cubicBezTo>
                <a:cubicBezTo>
                  <a:pt x="370258" y="405249"/>
                  <a:pt x="365862" y="409825"/>
                  <a:pt x="362588" y="410105"/>
                </a:cubicBezTo>
                <a:cubicBezTo>
                  <a:pt x="359594" y="429529"/>
                  <a:pt x="344066" y="454276"/>
                  <a:pt x="319744" y="463055"/>
                </a:cubicBezTo>
                <a:cubicBezTo>
                  <a:pt x="309641" y="466790"/>
                  <a:pt x="298416" y="466790"/>
                  <a:pt x="288313" y="463148"/>
                </a:cubicBezTo>
                <a:cubicBezTo>
                  <a:pt x="263617" y="454557"/>
                  <a:pt x="248462" y="429809"/>
                  <a:pt x="245469" y="410199"/>
                </a:cubicBezTo>
                <a:cubicBezTo>
                  <a:pt x="242288" y="409825"/>
                  <a:pt x="237892" y="405342"/>
                  <a:pt x="233308" y="388907"/>
                </a:cubicBezTo>
                <a:cubicBezTo>
                  <a:pt x="226947" y="366494"/>
                  <a:pt x="233682" y="363319"/>
                  <a:pt x="239482" y="363786"/>
                </a:cubicBezTo>
                <a:cubicBezTo>
                  <a:pt x="238360" y="360704"/>
                  <a:pt x="237518" y="357716"/>
                  <a:pt x="237050" y="354541"/>
                </a:cubicBezTo>
                <a:cubicBezTo>
                  <a:pt x="234992" y="344082"/>
                  <a:pt x="234431" y="334370"/>
                  <a:pt x="236863" y="325031"/>
                </a:cubicBezTo>
                <a:cubicBezTo>
                  <a:pt x="239763" y="312517"/>
                  <a:pt x="246498" y="302525"/>
                  <a:pt x="254075" y="294774"/>
                </a:cubicBezTo>
                <a:cubicBezTo>
                  <a:pt x="258846" y="289731"/>
                  <a:pt x="264365" y="285249"/>
                  <a:pt x="270071" y="281607"/>
                </a:cubicBezTo>
                <a:cubicBezTo>
                  <a:pt x="274655" y="278338"/>
                  <a:pt x="279894" y="275537"/>
                  <a:pt x="285506" y="273669"/>
                </a:cubicBezTo>
                <a:cubicBezTo>
                  <a:pt x="289903" y="272175"/>
                  <a:pt x="294674" y="271148"/>
                  <a:pt x="299632" y="270867"/>
                </a:cubicBezTo>
                <a:close/>
                <a:moveTo>
                  <a:pt x="246074" y="135486"/>
                </a:moveTo>
                <a:cubicBezTo>
                  <a:pt x="243923" y="146504"/>
                  <a:pt x="242708" y="158643"/>
                  <a:pt x="242708" y="171715"/>
                </a:cubicBezTo>
                <a:cubicBezTo>
                  <a:pt x="242708" y="184787"/>
                  <a:pt x="244017" y="196833"/>
                  <a:pt x="246168" y="207944"/>
                </a:cubicBezTo>
                <a:lnTo>
                  <a:pt x="291334" y="207944"/>
                </a:lnTo>
                <a:lnTo>
                  <a:pt x="291334" y="135486"/>
                </a:lnTo>
                <a:close/>
                <a:moveTo>
                  <a:pt x="388399" y="135299"/>
                </a:moveTo>
                <a:cubicBezTo>
                  <a:pt x="390269" y="146504"/>
                  <a:pt x="391391" y="158643"/>
                  <a:pt x="391391" y="171528"/>
                </a:cubicBezTo>
                <a:cubicBezTo>
                  <a:pt x="391391" y="184507"/>
                  <a:pt x="390269" y="196459"/>
                  <a:pt x="388399" y="207757"/>
                </a:cubicBezTo>
                <a:lnTo>
                  <a:pt x="426926" y="207757"/>
                </a:lnTo>
                <a:cubicBezTo>
                  <a:pt x="430292" y="196366"/>
                  <a:pt x="432162" y="184134"/>
                  <a:pt x="432162" y="171528"/>
                </a:cubicBezTo>
                <a:cubicBezTo>
                  <a:pt x="432162" y="159016"/>
                  <a:pt x="430292" y="146784"/>
                  <a:pt x="426926" y="135299"/>
                </a:cubicBezTo>
                <a:close/>
                <a:moveTo>
                  <a:pt x="316956" y="135299"/>
                </a:moveTo>
                <a:lnTo>
                  <a:pt x="316956" y="207757"/>
                </a:lnTo>
                <a:lnTo>
                  <a:pt x="362216" y="207757"/>
                </a:lnTo>
                <a:cubicBezTo>
                  <a:pt x="364367" y="196739"/>
                  <a:pt x="365582" y="184601"/>
                  <a:pt x="365582" y="171528"/>
                </a:cubicBezTo>
                <a:cubicBezTo>
                  <a:pt x="365582" y="158456"/>
                  <a:pt x="364273" y="146411"/>
                  <a:pt x="362122" y="135299"/>
                </a:cubicBezTo>
                <a:close/>
                <a:moveTo>
                  <a:pt x="181177" y="135299"/>
                </a:moveTo>
                <a:cubicBezTo>
                  <a:pt x="177811" y="146784"/>
                  <a:pt x="175940" y="159016"/>
                  <a:pt x="175940" y="171528"/>
                </a:cubicBezTo>
                <a:cubicBezTo>
                  <a:pt x="175940" y="184134"/>
                  <a:pt x="177811" y="196366"/>
                  <a:pt x="181177" y="207757"/>
                </a:cubicBezTo>
                <a:lnTo>
                  <a:pt x="219704" y="207757"/>
                </a:lnTo>
                <a:cubicBezTo>
                  <a:pt x="217834" y="196553"/>
                  <a:pt x="216712" y="184507"/>
                  <a:pt x="216712" y="171528"/>
                </a:cubicBezTo>
                <a:cubicBezTo>
                  <a:pt x="216712" y="158643"/>
                  <a:pt x="217834" y="146691"/>
                  <a:pt x="219704" y="135299"/>
                </a:cubicBezTo>
                <a:close/>
                <a:moveTo>
                  <a:pt x="253368" y="54157"/>
                </a:moveTo>
                <a:cubicBezTo>
                  <a:pt x="227372" y="65362"/>
                  <a:pt x="205771" y="85064"/>
                  <a:pt x="192024" y="109715"/>
                </a:cubicBezTo>
                <a:lnTo>
                  <a:pt x="225876" y="109715"/>
                </a:lnTo>
                <a:cubicBezTo>
                  <a:pt x="232796" y="87118"/>
                  <a:pt x="242895" y="68723"/>
                  <a:pt x="253368" y="54157"/>
                </a:cubicBezTo>
                <a:close/>
                <a:moveTo>
                  <a:pt x="354922" y="54064"/>
                </a:moveTo>
                <a:cubicBezTo>
                  <a:pt x="365395" y="68630"/>
                  <a:pt x="375494" y="87025"/>
                  <a:pt x="382414" y="109528"/>
                </a:cubicBezTo>
                <a:lnTo>
                  <a:pt x="416266" y="109528"/>
                </a:lnTo>
                <a:cubicBezTo>
                  <a:pt x="402519" y="85064"/>
                  <a:pt x="380918" y="65362"/>
                  <a:pt x="354922" y="54064"/>
                </a:cubicBezTo>
                <a:close/>
                <a:moveTo>
                  <a:pt x="316956" y="49301"/>
                </a:moveTo>
                <a:lnTo>
                  <a:pt x="316956" y="109715"/>
                </a:lnTo>
                <a:lnTo>
                  <a:pt x="355109" y="109715"/>
                </a:lnTo>
                <a:cubicBezTo>
                  <a:pt x="344916" y="81702"/>
                  <a:pt x="329487" y="61907"/>
                  <a:pt x="316956" y="49301"/>
                </a:cubicBezTo>
                <a:close/>
                <a:moveTo>
                  <a:pt x="291334" y="49021"/>
                </a:moveTo>
                <a:cubicBezTo>
                  <a:pt x="278803" y="61534"/>
                  <a:pt x="263093" y="81422"/>
                  <a:pt x="252994" y="109528"/>
                </a:cubicBezTo>
                <a:lnTo>
                  <a:pt x="291334" y="109528"/>
                </a:lnTo>
                <a:close/>
                <a:moveTo>
                  <a:pt x="304145" y="0"/>
                </a:moveTo>
                <a:cubicBezTo>
                  <a:pt x="399059" y="0"/>
                  <a:pt x="476113" y="77034"/>
                  <a:pt x="476113" y="171715"/>
                </a:cubicBezTo>
                <a:cubicBezTo>
                  <a:pt x="476113" y="232315"/>
                  <a:pt x="444413" y="285725"/>
                  <a:pt x="396628" y="316258"/>
                </a:cubicBezTo>
                <a:cubicBezTo>
                  <a:pt x="394664" y="304680"/>
                  <a:pt x="390643" y="294969"/>
                  <a:pt x="384565" y="287219"/>
                </a:cubicBezTo>
                <a:cubicBezTo>
                  <a:pt x="381573" y="283484"/>
                  <a:pt x="378300" y="280496"/>
                  <a:pt x="374933" y="277975"/>
                </a:cubicBezTo>
                <a:cubicBezTo>
                  <a:pt x="392046" y="266677"/>
                  <a:pt x="406166" y="251457"/>
                  <a:pt x="416078" y="233529"/>
                </a:cubicBezTo>
                <a:lnTo>
                  <a:pt x="382321" y="233529"/>
                </a:lnTo>
                <a:cubicBezTo>
                  <a:pt x="377926" y="247908"/>
                  <a:pt x="372222" y="260607"/>
                  <a:pt x="365956" y="271625"/>
                </a:cubicBezTo>
                <a:cubicBezTo>
                  <a:pt x="361748" y="267050"/>
                  <a:pt x="355670" y="261728"/>
                  <a:pt x="347441" y="257059"/>
                </a:cubicBezTo>
                <a:cubicBezTo>
                  <a:pt x="346693" y="256685"/>
                  <a:pt x="346038" y="256312"/>
                  <a:pt x="345290" y="255938"/>
                </a:cubicBezTo>
                <a:cubicBezTo>
                  <a:pt x="348937" y="249216"/>
                  <a:pt x="352397" y="241746"/>
                  <a:pt x="355296" y="233715"/>
                </a:cubicBezTo>
                <a:lnTo>
                  <a:pt x="316956" y="233715"/>
                </a:lnTo>
                <a:lnTo>
                  <a:pt x="316956" y="246881"/>
                </a:lnTo>
                <a:cubicBezTo>
                  <a:pt x="313403" y="246414"/>
                  <a:pt x="309662" y="246134"/>
                  <a:pt x="305735" y="246134"/>
                </a:cubicBezTo>
                <a:cubicBezTo>
                  <a:pt x="303303" y="246134"/>
                  <a:pt x="300685" y="246228"/>
                  <a:pt x="298067" y="246508"/>
                </a:cubicBezTo>
                <a:cubicBezTo>
                  <a:pt x="295822" y="246508"/>
                  <a:pt x="293578" y="246788"/>
                  <a:pt x="291334" y="247161"/>
                </a:cubicBezTo>
                <a:lnTo>
                  <a:pt x="291334" y="233529"/>
                </a:lnTo>
                <a:lnTo>
                  <a:pt x="253181" y="233529"/>
                </a:lnTo>
                <a:cubicBezTo>
                  <a:pt x="256267" y="241932"/>
                  <a:pt x="259727" y="249589"/>
                  <a:pt x="263654" y="256592"/>
                </a:cubicBezTo>
                <a:cubicBezTo>
                  <a:pt x="261223" y="257993"/>
                  <a:pt x="258885" y="259487"/>
                  <a:pt x="256548" y="261074"/>
                </a:cubicBezTo>
                <a:cubicBezTo>
                  <a:pt x="251498" y="264155"/>
                  <a:pt x="246822" y="267797"/>
                  <a:pt x="242427" y="271812"/>
                </a:cubicBezTo>
                <a:cubicBezTo>
                  <a:pt x="236162" y="260701"/>
                  <a:pt x="230458" y="248002"/>
                  <a:pt x="225969" y="233529"/>
                </a:cubicBezTo>
                <a:lnTo>
                  <a:pt x="192212" y="233529"/>
                </a:lnTo>
                <a:cubicBezTo>
                  <a:pt x="202404" y="252017"/>
                  <a:pt x="217273" y="267704"/>
                  <a:pt x="234946" y="279095"/>
                </a:cubicBezTo>
                <a:cubicBezTo>
                  <a:pt x="224380" y="290487"/>
                  <a:pt x="216992" y="303279"/>
                  <a:pt x="213345" y="317192"/>
                </a:cubicBezTo>
                <a:cubicBezTo>
                  <a:pt x="164719" y="286939"/>
                  <a:pt x="132177" y="232968"/>
                  <a:pt x="132177" y="171715"/>
                </a:cubicBezTo>
                <a:cubicBezTo>
                  <a:pt x="132177" y="76940"/>
                  <a:pt x="209418" y="0"/>
                  <a:pt x="304145" y="0"/>
                </a:cubicBezTo>
                <a:close/>
              </a:path>
            </a:pathLst>
          </a:custGeom>
          <a:solidFill>
            <a:srgbClr val="4E75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1400"/>
          </a:p>
        </p:txBody>
      </p:sp>
      <p:sp>
        <p:nvSpPr>
          <p:cNvPr id="16" name="iŝ1ïḓe">
            <a:extLst>
              <a:ext uri="{FF2B5EF4-FFF2-40B4-BE49-F238E27FC236}">
                <a16:creationId xmlns="" xmlns:a16="http://schemas.microsoft.com/office/drawing/2014/main" id="{4E78BE6A-E7BE-4FC7-8961-B61F0E5A364D}"/>
              </a:ext>
            </a:extLst>
          </p:cNvPr>
          <p:cNvSpPr/>
          <p:nvPr/>
        </p:nvSpPr>
        <p:spPr>
          <a:xfrm>
            <a:off x="960950" y="2259380"/>
            <a:ext cx="1583541" cy="529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íṧļíḍê">
            <a:extLst>
              <a:ext uri="{FF2B5EF4-FFF2-40B4-BE49-F238E27FC236}">
                <a16:creationId xmlns="" xmlns:a16="http://schemas.microsoft.com/office/drawing/2014/main" id="{78C8B178-D328-415D-9875-A2C5C03090FC}"/>
              </a:ext>
            </a:extLst>
          </p:cNvPr>
          <p:cNvSpPr/>
          <p:nvPr/>
        </p:nvSpPr>
        <p:spPr>
          <a:xfrm>
            <a:off x="3894769" y="4850464"/>
            <a:ext cx="1583541" cy="529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ïšlïďé">
            <a:extLst>
              <a:ext uri="{FF2B5EF4-FFF2-40B4-BE49-F238E27FC236}">
                <a16:creationId xmlns="" xmlns:a16="http://schemas.microsoft.com/office/drawing/2014/main" id="{5B4AF310-6113-44ED-929D-1365F5C7C46D}"/>
              </a:ext>
            </a:extLst>
          </p:cNvPr>
          <p:cNvSpPr/>
          <p:nvPr/>
        </p:nvSpPr>
        <p:spPr>
          <a:xfrm>
            <a:off x="6850474" y="2259380"/>
            <a:ext cx="1583541" cy="529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íSliḋê">
            <a:extLst>
              <a:ext uri="{FF2B5EF4-FFF2-40B4-BE49-F238E27FC236}">
                <a16:creationId xmlns="" xmlns:a16="http://schemas.microsoft.com/office/drawing/2014/main" id="{334C5CB7-4B17-4C0C-8026-C0697C7D51AC}"/>
              </a:ext>
            </a:extLst>
          </p:cNvPr>
          <p:cNvSpPr/>
          <p:nvPr/>
        </p:nvSpPr>
        <p:spPr>
          <a:xfrm>
            <a:off x="9912263" y="4828460"/>
            <a:ext cx="1583541" cy="5292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îślïḓê">
            <a:extLst>
              <a:ext uri="{FF2B5EF4-FFF2-40B4-BE49-F238E27FC236}">
                <a16:creationId xmlns="" xmlns:a16="http://schemas.microsoft.com/office/drawing/2014/main" id="{01203291-1A47-4B10-845A-F971827D201B}"/>
              </a:ext>
            </a:extLst>
          </p:cNvPr>
          <p:cNvSpPr/>
          <p:nvPr/>
        </p:nvSpPr>
        <p:spPr>
          <a:xfrm>
            <a:off x="686296" y="2342958"/>
            <a:ext cx="2110962" cy="362097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21" name="îślïḓê">
            <a:extLst>
              <a:ext uri="{FF2B5EF4-FFF2-40B4-BE49-F238E27FC236}">
                <a16:creationId xmlns="" xmlns:a16="http://schemas.microsoft.com/office/drawing/2014/main" id="{92512B5F-1B3B-4A6C-A7D4-CEA59C8DDEC5}"/>
              </a:ext>
            </a:extLst>
          </p:cNvPr>
          <p:cNvSpPr/>
          <p:nvPr/>
        </p:nvSpPr>
        <p:spPr>
          <a:xfrm>
            <a:off x="3631058" y="4934042"/>
            <a:ext cx="2110962" cy="362097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22" name="îślïḓê">
            <a:extLst>
              <a:ext uri="{FF2B5EF4-FFF2-40B4-BE49-F238E27FC236}">
                <a16:creationId xmlns="" xmlns:a16="http://schemas.microsoft.com/office/drawing/2014/main" id="{890E5886-6D07-43B1-9BF4-D353DB0D2AE5}"/>
              </a:ext>
            </a:extLst>
          </p:cNvPr>
          <p:cNvSpPr/>
          <p:nvPr/>
        </p:nvSpPr>
        <p:spPr>
          <a:xfrm>
            <a:off x="6586763" y="2342957"/>
            <a:ext cx="2110962" cy="362097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  <p:sp>
        <p:nvSpPr>
          <p:cNvPr id="23" name="îślïḓê">
            <a:extLst>
              <a:ext uri="{FF2B5EF4-FFF2-40B4-BE49-F238E27FC236}">
                <a16:creationId xmlns="" xmlns:a16="http://schemas.microsoft.com/office/drawing/2014/main" id="{C221DE8D-AA08-49B5-B0C2-44DF7BFFEF6A}"/>
              </a:ext>
            </a:extLst>
          </p:cNvPr>
          <p:cNvSpPr/>
          <p:nvPr/>
        </p:nvSpPr>
        <p:spPr>
          <a:xfrm>
            <a:off x="9648552" y="4912038"/>
            <a:ext cx="2110962" cy="362097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仓耳玄三M W05" panose="02020400000000000000" pitchFamily="18" charset="-122"/>
                <a:ea typeface="仓耳玄三M W05" panose="02020400000000000000" pitchFamily="18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920538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948</Words>
  <Application>Microsoft Office PowerPoint</Application>
  <PresentationFormat>宽屏</PresentationFormat>
  <Paragraphs>158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맑은 고딕</vt:lpstr>
      <vt:lpstr>Meiryo</vt:lpstr>
      <vt:lpstr>Yu Gothic UI Semibold</vt:lpstr>
      <vt:lpstr>仓耳暖男手札体 W01</vt:lpstr>
      <vt:lpstr>仓耳青禾体-谷力 W05</vt:lpstr>
      <vt:lpstr>仓耳玄三M W05</vt:lpstr>
      <vt:lpstr>等线</vt:lpstr>
      <vt:lpstr>STFangsong</vt:lpstr>
      <vt:lpstr>三极准柔宋</vt:lpstr>
      <vt:lpstr>宋体</vt:lpstr>
      <vt:lpstr>微软雅黑</vt:lpstr>
      <vt:lpstr>Arial</vt:lpstr>
      <vt:lpstr>Calibri</vt:lpstr>
      <vt:lpstr>Calibri Light</vt:lpstr>
      <vt:lpstr>Impact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kan</cp:lastModifiedBy>
  <cp:revision>244</cp:revision>
  <dcterms:created xsi:type="dcterms:W3CDTF">2019-03-29T12:25:33Z</dcterms:created>
  <dcterms:modified xsi:type="dcterms:W3CDTF">2019-12-20T02:39:40Z</dcterms:modified>
</cp:coreProperties>
</file>