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Lst>
  <p:notesMasterIdLst>
    <p:notesMasterId r:id="rId29"/>
  </p:notes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C1CA"/>
    <a:srgbClr val="363A3D"/>
    <a:srgbClr val="273E2F"/>
    <a:srgbClr val="DBDD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8" d="100"/>
          <a:sy n="88" d="100"/>
        </p:scale>
        <p:origin x="1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8677D4-1B60-48C5-9E8C-DA395AE0BBF5}" type="datetimeFigureOut">
              <a:rPr lang="zh-CN" altLang="en-US" smtClean="0"/>
              <a:t>2017/9/18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5F6E7E-D1E1-4FED-A39B-7D415D30241A}" type="slidenum">
              <a:rPr lang="zh-CN" altLang="en-US" smtClean="0"/>
              <a:t>‹#›</a:t>
            </a:fld>
            <a:endParaRPr lang="zh-CN" altLang="en-US"/>
          </a:p>
        </p:txBody>
      </p:sp>
    </p:spTree>
    <p:extLst>
      <p:ext uri="{BB962C8B-B14F-4D97-AF65-F5344CB8AC3E}">
        <p14:creationId xmlns:p14="http://schemas.microsoft.com/office/powerpoint/2010/main" val="385708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a:t>
            </a:fld>
            <a:endParaRPr lang="zh-CN" altLang="en-US"/>
          </a:p>
        </p:txBody>
      </p:sp>
    </p:spTree>
    <p:extLst>
      <p:ext uri="{BB962C8B-B14F-4D97-AF65-F5344CB8AC3E}">
        <p14:creationId xmlns:p14="http://schemas.microsoft.com/office/powerpoint/2010/main" val="2537914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10</a:t>
            </a:fld>
            <a:endParaRPr lang="zh-CN" altLang="en-US"/>
          </a:p>
        </p:txBody>
      </p:sp>
    </p:spTree>
    <p:extLst>
      <p:ext uri="{BB962C8B-B14F-4D97-AF65-F5344CB8AC3E}">
        <p14:creationId xmlns:p14="http://schemas.microsoft.com/office/powerpoint/2010/main" val="238010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11</a:t>
            </a:fld>
            <a:endParaRPr lang="zh-CN" altLang="en-US"/>
          </a:p>
        </p:txBody>
      </p:sp>
    </p:spTree>
    <p:extLst>
      <p:ext uri="{BB962C8B-B14F-4D97-AF65-F5344CB8AC3E}">
        <p14:creationId xmlns:p14="http://schemas.microsoft.com/office/powerpoint/2010/main" val="785509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12</a:t>
            </a:fld>
            <a:endParaRPr lang="zh-CN" altLang="en-US"/>
          </a:p>
        </p:txBody>
      </p:sp>
    </p:spTree>
    <p:extLst>
      <p:ext uri="{BB962C8B-B14F-4D97-AF65-F5344CB8AC3E}">
        <p14:creationId xmlns:p14="http://schemas.microsoft.com/office/powerpoint/2010/main" val="1038957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13</a:t>
            </a:fld>
            <a:endParaRPr lang="zh-CN" altLang="en-US"/>
          </a:p>
        </p:txBody>
      </p:sp>
    </p:spTree>
    <p:extLst>
      <p:ext uri="{BB962C8B-B14F-4D97-AF65-F5344CB8AC3E}">
        <p14:creationId xmlns:p14="http://schemas.microsoft.com/office/powerpoint/2010/main" val="1830217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14</a:t>
            </a:fld>
            <a:endParaRPr lang="zh-CN" altLang="en-US"/>
          </a:p>
        </p:txBody>
      </p:sp>
    </p:spTree>
    <p:extLst>
      <p:ext uri="{BB962C8B-B14F-4D97-AF65-F5344CB8AC3E}">
        <p14:creationId xmlns:p14="http://schemas.microsoft.com/office/powerpoint/2010/main" val="100310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15</a:t>
            </a:fld>
            <a:endParaRPr lang="zh-CN" altLang="en-US"/>
          </a:p>
        </p:txBody>
      </p:sp>
    </p:spTree>
    <p:extLst>
      <p:ext uri="{BB962C8B-B14F-4D97-AF65-F5344CB8AC3E}">
        <p14:creationId xmlns:p14="http://schemas.microsoft.com/office/powerpoint/2010/main" val="394047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16</a:t>
            </a:fld>
            <a:endParaRPr lang="zh-CN" altLang="en-US"/>
          </a:p>
        </p:txBody>
      </p:sp>
    </p:spTree>
    <p:extLst>
      <p:ext uri="{BB962C8B-B14F-4D97-AF65-F5344CB8AC3E}">
        <p14:creationId xmlns:p14="http://schemas.microsoft.com/office/powerpoint/2010/main" val="3416357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17</a:t>
            </a:fld>
            <a:endParaRPr lang="zh-CN" altLang="en-US"/>
          </a:p>
        </p:txBody>
      </p:sp>
    </p:spTree>
    <p:extLst>
      <p:ext uri="{BB962C8B-B14F-4D97-AF65-F5344CB8AC3E}">
        <p14:creationId xmlns:p14="http://schemas.microsoft.com/office/powerpoint/2010/main" val="2451824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18</a:t>
            </a:fld>
            <a:endParaRPr lang="zh-CN" altLang="en-US"/>
          </a:p>
        </p:txBody>
      </p:sp>
    </p:spTree>
    <p:extLst>
      <p:ext uri="{BB962C8B-B14F-4D97-AF65-F5344CB8AC3E}">
        <p14:creationId xmlns:p14="http://schemas.microsoft.com/office/powerpoint/2010/main" val="3506909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19</a:t>
            </a:fld>
            <a:endParaRPr lang="zh-CN" altLang="en-US"/>
          </a:p>
        </p:txBody>
      </p:sp>
    </p:spTree>
    <p:extLst>
      <p:ext uri="{BB962C8B-B14F-4D97-AF65-F5344CB8AC3E}">
        <p14:creationId xmlns:p14="http://schemas.microsoft.com/office/powerpoint/2010/main" val="1376618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2</a:t>
            </a:fld>
            <a:endParaRPr lang="zh-CN" altLang="en-US"/>
          </a:p>
        </p:txBody>
      </p:sp>
    </p:spTree>
    <p:extLst>
      <p:ext uri="{BB962C8B-B14F-4D97-AF65-F5344CB8AC3E}">
        <p14:creationId xmlns:p14="http://schemas.microsoft.com/office/powerpoint/2010/main" val="2251553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20</a:t>
            </a:fld>
            <a:endParaRPr lang="zh-CN" altLang="en-US"/>
          </a:p>
        </p:txBody>
      </p:sp>
    </p:spTree>
    <p:extLst>
      <p:ext uri="{BB962C8B-B14F-4D97-AF65-F5344CB8AC3E}">
        <p14:creationId xmlns:p14="http://schemas.microsoft.com/office/powerpoint/2010/main" val="2875965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21</a:t>
            </a:fld>
            <a:endParaRPr lang="zh-CN" altLang="en-US"/>
          </a:p>
        </p:txBody>
      </p:sp>
    </p:spTree>
    <p:extLst>
      <p:ext uri="{BB962C8B-B14F-4D97-AF65-F5344CB8AC3E}">
        <p14:creationId xmlns:p14="http://schemas.microsoft.com/office/powerpoint/2010/main" val="29859179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22</a:t>
            </a:fld>
            <a:endParaRPr lang="zh-CN" altLang="en-US"/>
          </a:p>
        </p:txBody>
      </p:sp>
    </p:spTree>
    <p:extLst>
      <p:ext uri="{BB962C8B-B14F-4D97-AF65-F5344CB8AC3E}">
        <p14:creationId xmlns:p14="http://schemas.microsoft.com/office/powerpoint/2010/main" val="2755318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23</a:t>
            </a:fld>
            <a:endParaRPr lang="zh-CN" altLang="en-US"/>
          </a:p>
        </p:txBody>
      </p:sp>
    </p:spTree>
    <p:extLst>
      <p:ext uri="{BB962C8B-B14F-4D97-AF65-F5344CB8AC3E}">
        <p14:creationId xmlns:p14="http://schemas.microsoft.com/office/powerpoint/2010/main" val="2711731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24</a:t>
            </a:fld>
            <a:endParaRPr lang="zh-CN" altLang="en-US"/>
          </a:p>
        </p:txBody>
      </p:sp>
    </p:spTree>
    <p:extLst>
      <p:ext uri="{BB962C8B-B14F-4D97-AF65-F5344CB8AC3E}">
        <p14:creationId xmlns:p14="http://schemas.microsoft.com/office/powerpoint/2010/main" val="1554117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25</a:t>
            </a:fld>
            <a:endParaRPr lang="zh-CN" altLang="en-US"/>
          </a:p>
        </p:txBody>
      </p:sp>
    </p:spTree>
    <p:extLst>
      <p:ext uri="{BB962C8B-B14F-4D97-AF65-F5344CB8AC3E}">
        <p14:creationId xmlns:p14="http://schemas.microsoft.com/office/powerpoint/2010/main" val="546812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4052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3</a:t>
            </a:fld>
            <a:endParaRPr lang="zh-CN" altLang="en-US"/>
          </a:p>
        </p:txBody>
      </p:sp>
    </p:spTree>
    <p:extLst>
      <p:ext uri="{BB962C8B-B14F-4D97-AF65-F5344CB8AC3E}">
        <p14:creationId xmlns:p14="http://schemas.microsoft.com/office/powerpoint/2010/main" val="29970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4</a:t>
            </a:fld>
            <a:endParaRPr lang="zh-CN" altLang="en-US"/>
          </a:p>
        </p:txBody>
      </p:sp>
    </p:spTree>
    <p:extLst>
      <p:ext uri="{BB962C8B-B14F-4D97-AF65-F5344CB8AC3E}">
        <p14:creationId xmlns:p14="http://schemas.microsoft.com/office/powerpoint/2010/main" val="1244736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5</a:t>
            </a:fld>
            <a:endParaRPr lang="zh-CN" altLang="en-US"/>
          </a:p>
        </p:txBody>
      </p:sp>
    </p:spTree>
    <p:extLst>
      <p:ext uri="{BB962C8B-B14F-4D97-AF65-F5344CB8AC3E}">
        <p14:creationId xmlns:p14="http://schemas.microsoft.com/office/powerpoint/2010/main" val="27744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6</a:t>
            </a:fld>
            <a:endParaRPr lang="zh-CN" altLang="en-US"/>
          </a:p>
        </p:txBody>
      </p:sp>
    </p:spTree>
    <p:extLst>
      <p:ext uri="{BB962C8B-B14F-4D97-AF65-F5344CB8AC3E}">
        <p14:creationId xmlns:p14="http://schemas.microsoft.com/office/powerpoint/2010/main" val="1493334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7</a:t>
            </a:fld>
            <a:endParaRPr lang="zh-CN" altLang="en-US"/>
          </a:p>
        </p:txBody>
      </p:sp>
    </p:spTree>
    <p:extLst>
      <p:ext uri="{BB962C8B-B14F-4D97-AF65-F5344CB8AC3E}">
        <p14:creationId xmlns:p14="http://schemas.microsoft.com/office/powerpoint/2010/main" val="940721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8</a:t>
            </a:fld>
            <a:endParaRPr lang="zh-CN" altLang="en-US"/>
          </a:p>
        </p:txBody>
      </p:sp>
    </p:spTree>
    <p:extLst>
      <p:ext uri="{BB962C8B-B14F-4D97-AF65-F5344CB8AC3E}">
        <p14:creationId xmlns:p14="http://schemas.microsoft.com/office/powerpoint/2010/main" val="3653463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A5F6E7E-D1E1-4FED-A39B-7D415D30241A}" type="slidenum">
              <a:rPr lang="zh-CN" altLang="en-US" smtClean="0"/>
              <a:t>9</a:t>
            </a:fld>
            <a:endParaRPr lang="zh-CN" altLang="en-US"/>
          </a:p>
        </p:txBody>
      </p:sp>
    </p:spTree>
    <p:extLst>
      <p:ext uri="{BB962C8B-B14F-4D97-AF65-F5344CB8AC3E}">
        <p14:creationId xmlns:p14="http://schemas.microsoft.com/office/powerpoint/2010/main" val="208859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3643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430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2323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71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445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04188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997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7264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663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796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9052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116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5167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138427"/>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2017/9/18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1942444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660441F3-F13E-4941-9D5E-54072947F846}"/>
              </a:ext>
            </a:extLst>
          </p:cNvPr>
          <p:cNvPicPr>
            <a:picLocks noChangeAspect="1"/>
          </p:cNvPicPr>
          <p:nvPr/>
        </p:nvPicPr>
        <p:blipFill rotWithShape="1">
          <a:blip r:embed="rId3">
            <a:extLst>
              <a:ext uri="{28A0092B-C50C-407E-A947-70E740481C1C}">
                <a14:useLocalDpi xmlns:a14="http://schemas.microsoft.com/office/drawing/2010/main" val="0"/>
              </a:ext>
            </a:extLst>
          </a:blip>
          <a:srcRect t="14159"/>
          <a:stretch/>
        </p:blipFill>
        <p:spPr>
          <a:xfrm>
            <a:off x="0" y="-159658"/>
            <a:ext cx="12192000" cy="7017657"/>
          </a:xfrm>
          <a:prstGeom prst="rect">
            <a:avLst/>
          </a:prstGeom>
        </p:spPr>
      </p:pic>
      <p:sp>
        <p:nvSpPr>
          <p:cNvPr id="8" name="矩形 7">
            <a:extLst>
              <a:ext uri="{FF2B5EF4-FFF2-40B4-BE49-F238E27FC236}">
                <a16:creationId xmlns="" xmlns:a16="http://schemas.microsoft.com/office/drawing/2014/main" id="{193F91E5-0234-4CBC-B0F3-1BD0A5091FAE}"/>
              </a:ext>
            </a:extLst>
          </p:cNvPr>
          <p:cNvSpPr/>
          <p:nvPr/>
        </p:nvSpPr>
        <p:spPr>
          <a:xfrm>
            <a:off x="0" y="-159657"/>
            <a:ext cx="12192000" cy="70176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 xmlns:a16="http://schemas.microsoft.com/office/drawing/2014/main" id="{BC727938-B008-45D1-B3D4-63BE95ADA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942" y="-1642113"/>
            <a:ext cx="11674115" cy="8742729"/>
          </a:xfrm>
          <a:prstGeom prst="rect">
            <a:avLst/>
          </a:prstGeom>
        </p:spPr>
      </p:pic>
      <p:pic>
        <p:nvPicPr>
          <p:cNvPr id="11" name="图片 10">
            <a:extLst>
              <a:ext uri="{FF2B5EF4-FFF2-40B4-BE49-F238E27FC236}">
                <a16:creationId xmlns="" xmlns:a16="http://schemas.microsoft.com/office/drawing/2014/main" id="{DA720674-4D1E-4C59-BA39-86685CAD56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03670" y="4619170"/>
            <a:ext cx="5184659" cy="1828804"/>
          </a:xfrm>
          <a:prstGeom prst="rect">
            <a:avLst/>
          </a:prstGeom>
        </p:spPr>
      </p:pic>
    </p:spTree>
    <p:extLst>
      <p:ext uri="{BB962C8B-B14F-4D97-AF65-F5344CB8AC3E}">
        <p14:creationId xmlns:p14="http://schemas.microsoft.com/office/powerpoint/2010/main" val="78571818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0F777809-5641-4C77-A3DA-311ACE77E427}"/>
              </a:ext>
            </a:extLst>
          </p:cNvPr>
          <p:cNvSpPr txBox="1"/>
          <p:nvPr/>
        </p:nvSpPr>
        <p:spPr>
          <a:xfrm>
            <a:off x="9394684" y="-884772"/>
            <a:ext cx="2006110" cy="9325630"/>
          </a:xfrm>
          <a:prstGeom prst="rect">
            <a:avLst/>
          </a:prstGeom>
          <a:noFill/>
        </p:spPr>
        <p:txBody>
          <a:bodyPr wrap="square" rtlCol="0">
            <a:spAutoFit/>
          </a:bodyPr>
          <a:lstStyle/>
          <a:p>
            <a:r>
              <a:rPr lang="en-US" altLang="zh-CN" sz="60000" b="1" dirty="0">
                <a:solidFill>
                  <a:schemeClr val="bg1">
                    <a:lumMod val="95000"/>
                  </a:schemeClr>
                </a:solidFill>
                <a:latin typeface="微软雅黑" panose="020B0503020204020204" pitchFamily="34" charset="-122"/>
                <a:ea typeface="微软雅黑" panose="020B0503020204020204" pitchFamily="34" charset="-122"/>
              </a:rPr>
              <a:t>2</a:t>
            </a:r>
            <a:endParaRPr lang="zh-CN" altLang="en-US" sz="60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 xmlns:a16="http://schemas.microsoft.com/office/drawing/2014/main" id="{4DADD6D4-BD7E-4882-8CDF-5F7CDB9371EC}"/>
              </a:ext>
            </a:extLst>
          </p:cNvPr>
          <p:cNvGrpSpPr/>
          <p:nvPr/>
        </p:nvGrpSpPr>
        <p:grpSpPr>
          <a:xfrm>
            <a:off x="7453067" y="1655535"/>
            <a:ext cx="2514600" cy="628650"/>
            <a:chOff x="6267450" y="1724025"/>
            <a:chExt cx="2514600" cy="628650"/>
          </a:xfrm>
        </p:grpSpPr>
        <p:sp>
          <p:nvSpPr>
            <p:cNvPr id="5" name="椭圆 4">
              <a:extLst>
                <a:ext uri="{FF2B5EF4-FFF2-40B4-BE49-F238E27FC236}">
                  <a16:creationId xmlns="" xmlns:a16="http://schemas.microsoft.com/office/drawing/2014/main" id="{5688175E-F15C-4E40-B7E1-E0C40043E723}"/>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2DE4FA93-3317-4159-96B3-DA4B760AB1B4}"/>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11DF5818-1F90-477C-A749-FE067DA9A43C}"/>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D48ED875-0890-42DA-9953-BAE996A2C2C2}"/>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 xmlns:a16="http://schemas.microsoft.com/office/drawing/2014/main" id="{30AB5189-4A91-46B7-8D48-86D7846E0AEB}"/>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0" name="文本框 9">
              <a:extLst>
                <a:ext uri="{FF2B5EF4-FFF2-40B4-BE49-F238E27FC236}">
                  <a16:creationId xmlns="" xmlns:a16="http://schemas.microsoft.com/office/drawing/2014/main" id="{823AC0F5-4ABE-45F3-A166-A04CC16ED4D5}"/>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1" name="文本框 10">
              <a:extLst>
                <a:ext uri="{FF2B5EF4-FFF2-40B4-BE49-F238E27FC236}">
                  <a16:creationId xmlns="" xmlns:a16="http://schemas.microsoft.com/office/drawing/2014/main" id="{02D7EAEE-B684-4CE7-8549-924C9ABB7413}"/>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2" name="文本框 11">
              <a:extLst>
                <a:ext uri="{FF2B5EF4-FFF2-40B4-BE49-F238E27FC236}">
                  <a16:creationId xmlns="" xmlns:a16="http://schemas.microsoft.com/office/drawing/2014/main" id="{2FD6696A-FA95-44B1-8740-8BCD4C153A98}"/>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3" name="文本框 12">
            <a:extLst>
              <a:ext uri="{FF2B5EF4-FFF2-40B4-BE49-F238E27FC236}">
                <a16:creationId xmlns="" xmlns:a16="http://schemas.microsoft.com/office/drawing/2014/main" id="{3EEA689E-01E9-4327-A5A2-54788A9D14E5}"/>
              </a:ext>
            </a:extLst>
          </p:cNvPr>
          <p:cNvSpPr txBox="1"/>
          <p:nvPr/>
        </p:nvSpPr>
        <p:spPr>
          <a:xfrm>
            <a:off x="6193410" y="3013501"/>
            <a:ext cx="5503290" cy="830997"/>
          </a:xfrm>
          <a:prstGeom prst="rect">
            <a:avLst/>
          </a:prstGeom>
          <a:noFill/>
        </p:spPr>
        <p:txBody>
          <a:bodyPr wrap="square" rtlCol="0">
            <a:spAutoFit/>
          </a:bodyPr>
          <a:lstStyle/>
          <a:p>
            <a:pPr algn="dist"/>
            <a:r>
              <a:rPr lang="zh-CN" altLang="en-US" sz="4800" b="1" dirty="0">
                <a:latin typeface="微软雅黑" panose="020B0503020204020204" pitchFamily="34" charset="-122"/>
                <a:ea typeface="微软雅黑" panose="020B0503020204020204" pitchFamily="34" charset="-122"/>
              </a:rPr>
              <a:t>行走在空荡的路上</a:t>
            </a:r>
          </a:p>
        </p:txBody>
      </p:sp>
      <p:pic>
        <p:nvPicPr>
          <p:cNvPr id="16" name="图片 15">
            <a:extLst>
              <a:ext uri="{FF2B5EF4-FFF2-40B4-BE49-F238E27FC236}">
                <a16:creationId xmlns="" xmlns:a16="http://schemas.microsoft.com/office/drawing/2014/main" id="{8F82D364-95E3-46A5-962A-1FD02CE8A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718" y="0"/>
            <a:ext cx="5489737" cy="6858000"/>
          </a:xfrm>
          <a:prstGeom prst="rect">
            <a:avLst/>
          </a:prstGeom>
        </p:spPr>
      </p:pic>
    </p:spTree>
    <p:extLst>
      <p:ext uri="{BB962C8B-B14F-4D97-AF65-F5344CB8AC3E}">
        <p14:creationId xmlns:p14="http://schemas.microsoft.com/office/powerpoint/2010/main" val="225101350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 xmlns:a16="http://schemas.microsoft.com/office/drawing/2014/main" id="{92BC4623-767F-4444-B396-CFF6955DF265}"/>
              </a:ext>
            </a:extLst>
          </p:cNvPr>
          <p:cNvSpPr/>
          <p:nvPr/>
        </p:nvSpPr>
        <p:spPr>
          <a:xfrm>
            <a:off x="516941" y="2517322"/>
            <a:ext cx="2511226" cy="364901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8"/>
          </a:p>
        </p:txBody>
      </p:sp>
      <p:sp>
        <p:nvSpPr>
          <p:cNvPr id="11" name="Rectangle 3">
            <a:extLst>
              <a:ext uri="{FF2B5EF4-FFF2-40B4-BE49-F238E27FC236}">
                <a16:creationId xmlns="" xmlns:a16="http://schemas.microsoft.com/office/drawing/2014/main" id="{BE71C96F-12CE-4727-ADFD-36B180218A87}"/>
              </a:ext>
            </a:extLst>
          </p:cNvPr>
          <p:cNvSpPr/>
          <p:nvPr/>
        </p:nvSpPr>
        <p:spPr>
          <a:xfrm>
            <a:off x="3399672" y="2517322"/>
            <a:ext cx="2511226" cy="364901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8"/>
          </a:p>
        </p:txBody>
      </p:sp>
      <p:sp>
        <p:nvSpPr>
          <p:cNvPr id="12" name="Rectangle 3">
            <a:extLst>
              <a:ext uri="{FF2B5EF4-FFF2-40B4-BE49-F238E27FC236}">
                <a16:creationId xmlns="" xmlns:a16="http://schemas.microsoft.com/office/drawing/2014/main" id="{A91488C5-2F13-47E5-A967-4A2E22F9162D}"/>
              </a:ext>
            </a:extLst>
          </p:cNvPr>
          <p:cNvSpPr/>
          <p:nvPr/>
        </p:nvSpPr>
        <p:spPr>
          <a:xfrm>
            <a:off x="6282404" y="2517322"/>
            <a:ext cx="2511226" cy="364901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8"/>
          </a:p>
        </p:txBody>
      </p:sp>
      <p:sp>
        <p:nvSpPr>
          <p:cNvPr id="13" name="Rectangle 3">
            <a:extLst>
              <a:ext uri="{FF2B5EF4-FFF2-40B4-BE49-F238E27FC236}">
                <a16:creationId xmlns="" xmlns:a16="http://schemas.microsoft.com/office/drawing/2014/main" id="{84DB7EF9-0304-4986-9BDA-B02C3024B314}"/>
              </a:ext>
            </a:extLst>
          </p:cNvPr>
          <p:cNvSpPr/>
          <p:nvPr/>
        </p:nvSpPr>
        <p:spPr>
          <a:xfrm>
            <a:off x="9165136" y="2517322"/>
            <a:ext cx="2511226" cy="3649019"/>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8"/>
          </a:p>
        </p:txBody>
      </p:sp>
      <p:pic>
        <p:nvPicPr>
          <p:cNvPr id="14" name="图片 13">
            <a:extLst>
              <a:ext uri="{FF2B5EF4-FFF2-40B4-BE49-F238E27FC236}">
                <a16:creationId xmlns="" xmlns:a16="http://schemas.microsoft.com/office/drawing/2014/main" id="{C4264401-23A7-46AA-B202-604F64A20B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9230" y="2641427"/>
            <a:ext cx="2265002" cy="3397504"/>
          </a:xfrm>
          <a:prstGeom prst="rect">
            <a:avLst/>
          </a:prstGeom>
        </p:spPr>
      </p:pic>
      <p:pic>
        <p:nvPicPr>
          <p:cNvPr id="15" name="图片 14">
            <a:extLst>
              <a:ext uri="{FF2B5EF4-FFF2-40B4-BE49-F238E27FC236}">
                <a16:creationId xmlns="" xmlns:a16="http://schemas.microsoft.com/office/drawing/2014/main" id="{68C8FF05-97C0-4000-B0A7-C65CE3681FA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496" r="11218" b="2147"/>
          <a:stretch/>
        </p:blipFill>
        <p:spPr>
          <a:xfrm>
            <a:off x="3523461" y="2639669"/>
            <a:ext cx="2267739" cy="3332506"/>
          </a:xfrm>
          <a:prstGeom prst="rect">
            <a:avLst/>
          </a:prstGeom>
        </p:spPr>
      </p:pic>
      <p:pic>
        <p:nvPicPr>
          <p:cNvPr id="16" name="图片 15">
            <a:extLst>
              <a:ext uri="{FF2B5EF4-FFF2-40B4-BE49-F238E27FC236}">
                <a16:creationId xmlns="" xmlns:a16="http://schemas.microsoft.com/office/drawing/2014/main" id="{9D9BDB78-207F-45A8-843B-11D06B549D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4892" y="2653626"/>
            <a:ext cx="2263648" cy="3377717"/>
          </a:xfrm>
          <a:prstGeom prst="rect">
            <a:avLst/>
          </a:prstGeom>
        </p:spPr>
      </p:pic>
      <p:pic>
        <p:nvPicPr>
          <p:cNvPr id="17" name="图片 16">
            <a:extLst>
              <a:ext uri="{FF2B5EF4-FFF2-40B4-BE49-F238E27FC236}">
                <a16:creationId xmlns="" xmlns:a16="http://schemas.microsoft.com/office/drawing/2014/main" id="{F656F329-B0C5-47FA-8FC4-8C301CA5A43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66747" y="2661452"/>
            <a:ext cx="2267712" cy="3359025"/>
          </a:xfrm>
          <a:prstGeom prst="rect">
            <a:avLst/>
          </a:prstGeom>
        </p:spPr>
      </p:pic>
      <p:grpSp>
        <p:nvGrpSpPr>
          <p:cNvPr id="18" name="组合 17">
            <a:extLst>
              <a:ext uri="{FF2B5EF4-FFF2-40B4-BE49-F238E27FC236}">
                <a16:creationId xmlns="" xmlns:a16="http://schemas.microsoft.com/office/drawing/2014/main" id="{CC8DEB0A-34D9-4C9B-9EB4-8B3FA0669644}"/>
              </a:ext>
            </a:extLst>
          </p:cNvPr>
          <p:cNvGrpSpPr/>
          <p:nvPr/>
        </p:nvGrpSpPr>
        <p:grpSpPr>
          <a:xfrm>
            <a:off x="4833692" y="398235"/>
            <a:ext cx="2514600" cy="628650"/>
            <a:chOff x="6267450" y="1724025"/>
            <a:chExt cx="2514600" cy="628650"/>
          </a:xfrm>
        </p:grpSpPr>
        <p:sp>
          <p:nvSpPr>
            <p:cNvPr id="19" name="椭圆 18">
              <a:extLst>
                <a:ext uri="{FF2B5EF4-FFF2-40B4-BE49-F238E27FC236}">
                  <a16:creationId xmlns="" xmlns:a16="http://schemas.microsoft.com/office/drawing/2014/main" id="{6C7BF3C7-79D3-45D6-B971-636C668C32C6}"/>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 xmlns:a16="http://schemas.microsoft.com/office/drawing/2014/main" id="{F9051271-2E85-476A-AB09-DDCDE989FCEE}"/>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 xmlns:a16="http://schemas.microsoft.com/office/drawing/2014/main" id="{CBF4A992-31ED-4E7A-B1BD-A50DCB8594B6}"/>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 xmlns:a16="http://schemas.microsoft.com/office/drawing/2014/main" id="{21781BE7-BF4F-4C99-A343-89F43378C24F}"/>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 xmlns:a16="http://schemas.microsoft.com/office/drawing/2014/main" id="{4ECA27A5-501D-44EB-B358-032E3623872B}"/>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24" name="文本框 23">
              <a:extLst>
                <a:ext uri="{FF2B5EF4-FFF2-40B4-BE49-F238E27FC236}">
                  <a16:creationId xmlns="" xmlns:a16="http://schemas.microsoft.com/office/drawing/2014/main" id="{7846DA34-2C45-4FF1-A521-14A12A21A0BA}"/>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25" name="文本框 24">
              <a:extLst>
                <a:ext uri="{FF2B5EF4-FFF2-40B4-BE49-F238E27FC236}">
                  <a16:creationId xmlns="" xmlns:a16="http://schemas.microsoft.com/office/drawing/2014/main" id="{49F1F609-33E2-41AB-9197-8FE3F715CB7C}"/>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26" name="文本框 25">
              <a:extLst>
                <a:ext uri="{FF2B5EF4-FFF2-40B4-BE49-F238E27FC236}">
                  <a16:creationId xmlns="" xmlns:a16="http://schemas.microsoft.com/office/drawing/2014/main" id="{60033321-97E5-4AD7-84AE-78C1E46BF732}"/>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27" name="文本框 26">
            <a:extLst>
              <a:ext uri="{FF2B5EF4-FFF2-40B4-BE49-F238E27FC236}">
                <a16:creationId xmlns="" xmlns:a16="http://schemas.microsoft.com/office/drawing/2014/main" id="{A3383CB2-0264-4F8A-89C4-B539DEC4252B}"/>
              </a:ext>
            </a:extLst>
          </p:cNvPr>
          <p:cNvSpPr txBox="1"/>
          <p:nvPr/>
        </p:nvSpPr>
        <p:spPr>
          <a:xfrm>
            <a:off x="1285875" y="1587437"/>
            <a:ext cx="9772650" cy="369332"/>
          </a:xfrm>
          <a:prstGeom prst="rect">
            <a:avLst/>
          </a:prstGeom>
          <a:noFill/>
        </p:spPr>
        <p:txBody>
          <a:bodyPr wrap="square" rtlCol="0">
            <a:spAutoFit/>
          </a:bodyPr>
          <a:lstStyle/>
          <a:p>
            <a:pPr algn="ctr"/>
            <a:r>
              <a:rPr lang="zh-CN" altLang="en-US" dirty="0">
                <a:latin typeface="汉仪寒石体简" panose="00020600040101010101" pitchFamily="18" charset="-122"/>
                <a:ea typeface="汉仪寒石体简" panose="00020600040101010101" pitchFamily="18" charset="-122"/>
              </a:rPr>
              <a:t>人生就像一场旅行，不必在乎目的地，在乎的是沿途的风景以及看风景的心情，让心灵去旅行！</a:t>
            </a:r>
          </a:p>
        </p:txBody>
      </p:sp>
    </p:spTree>
    <p:extLst>
      <p:ext uri="{BB962C8B-B14F-4D97-AF65-F5344CB8AC3E}">
        <p14:creationId xmlns:p14="http://schemas.microsoft.com/office/powerpoint/2010/main" val="6660850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43D18629-3B5D-496A-BB4F-CAAADBA2A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0"/>
            <a:ext cx="4572000" cy="6858000"/>
          </a:xfrm>
          <a:prstGeom prst="rect">
            <a:avLst/>
          </a:prstGeom>
        </p:spPr>
      </p:pic>
      <p:sp>
        <p:nvSpPr>
          <p:cNvPr id="6" name="文本框 5">
            <a:extLst>
              <a:ext uri="{FF2B5EF4-FFF2-40B4-BE49-F238E27FC236}">
                <a16:creationId xmlns="" xmlns:a16="http://schemas.microsoft.com/office/drawing/2014/main" id="{D24CF9D3-747D-4B3C-BFBD-6A4C0B60AC19}"/>
              </a:ext>
            </a:extLst>
          </p:cNvPr>
          <p:cNvSpPr txBox="1"/>
          <p:nvPr/>
        </p:nvSpPr>
        <p:spPr>
          <a:xfrm>
            <a:off x="5133976" y="2409825"/>
            <a:ext cx="6724650" cy="3901068"/>
          </a:xfrm>
          <a:prstGeom prst="rect">
            <a:avLst/>
          </a:prstGeom>
          <a:noFill/>
        </p:spPr>
        <p:txBody>
          <a:bodyPr wrap="square" rtlCol="0">
            <a:spAutoFit/>
          </a:bodyPr>
          <a:lstStyle/>
          <a:p>
            <a:pPr>
              <a:lnSpc>
                <a:spcPct val="200000"/>
              </a:lnSpc>
            </a:pPr>
            <a:r>
              <a:rPr lang="zh-CN" altLang="en-US" dirty="0">
                <a:latin typeface="汉仪寒石体简" panose="00020600040101010101" pitchFamily="18" charset="-122"/>
                <a:ea typeface="汉仪寒石体简" panose="00020600040101010101" pitchFamily="18" charset="-122"/>
              </a:rPr>
              <a:t>一个人去旅行，而且是去故乡的山水间徜徉。临行之前，面对太多的疑问和不解：为何是一个人？也有善意的提醒：何不去远方！昆明呀</a:t>
            </a:r>
            <a:r>
              <a:rPr lang="en-US" altLang="zh-CN" dirty="0">
                <a:latin typeface="汉仪寒石体简" panose="00020600040101010101" pitchFamily="18" charset="-122"/>
                <a:ea typeface="汉仪寒石体简" panose="00020600040101010101" pitchFamily="18" charset="-122"/>
              </a:rPr>
              <a:t>——</a:t>
            </a:r>
            <a:r>
              <a:rPr lang="zh-CN" altLang="en-US" dirty="0">
                <a:latin typeface="汉仪寒石体简" panose="00020600040101010101" pitchFamily="18" charset="-122"/>
                <a:ea typeface="汉仪寒石体简" panose="00020600040101010101" pitchFamily="18" charset="-122"/>
              </a:rPr>
              <a:t>赶一个花海；三亚呀</a:t>
            </a:r>
            <a:r>
              <a:rPr lang="en-US" altLang="zh-CN" dirty="0">
                <a:latin typeface="汉仪寒石体简" panose="00020600040101010101" pitchFamily="18" charset="-122"/>
                <a:ea typeface="汉仪寒石体简" panose="00020600040101010101" pitchFamily="18" charset="-122"/>
              </a:rPr>
              <a:t>——</a:t>
            </a:r>
            <a:r>
              <a:rPr lang="zh-CN" altLang="en-US" dirty="0">
                <a:latin typeface="汉仪寒石体简" panose="00020600040101010101" pitchFamily="18" charset="-122"/>
                <a:ea typeface="汉仪寒石体简" panose="00020600040101010101" pitchFamily="18" charset="-122"/>
              </a:rPr>
              <a:t>赴一个蓝天碧海。只是微笑地固执自己的坚持，不做任何解释。没有人明白，这一次是一个告别，或者一个永远的告别，以后我会去到很多很繁华或苍凉，辽远或偏僻的地方，而会常常想起这一次的旅行，想起那座山，那个城，那些人</a:t>
            </a:r>
            <a:r>
              <a:rPr lang="en-US" altLang="zh-CN" dirty="0">
                <a:latin typeface="汉仪寒石体简" panose="00020600040101010101" pitchFamily="18" charset="-122"/>
                <a:ea typeface="汉仪寒石体简" panose="00020600040101010101" pitchFamily="18" charset="-122"/>
              </a:rPr>
              <a:t>……</a:t>
            </a:r>
            <a:endParaRPr lang="zh-CN" altLang="en-US" dirty="0">
              <a:latin typeface="汉仪寒石体简" panose="00020600040101010101" pitchFamily="18" charset="-122"/>
              <a:ea typeface="汉仪寒石体简" panose="00020600040101010101" pitchFamily="18" charset="-122"/>
            </a:endParaRPr>
          </a:p>
        </p:txBody>
      </p:sp>
      <p:grpSp>
        <p:nvGrpSpPr>
          <p:cNvPr id="7" name="组合 6">
            <a:extLst>
              <a:ext uri="{FF2B5EF4-FFF2-40B4-BE49-F238E27FC236}">
                <a16:creationId xmlns="" xmlns:a16="http://schemas.microsoft.com/office/drawing/2014/main" id="{B62786DB-C7BF-4A2A-9D44-FAEEF7ED2AD9}"/>
              </a:ext>
            </a:extLst>
          </p:cNvPr>
          <p:cNvGrpSpPr/>
          <p:nvPr/>
        </p:nvGrpSpPr>
        <p:grpSpPr>
          <a:xfrm>
            <a:off x="5538542" y="1093560"/>
            <a:ext cx="2514600" cy="628650"/>
            <a:chOff x="6267450" y="1724025"/>
            <a:chExt cx="2514600" cy="628650"/>
          </a:xfrm>
        </p:grpSpPr>
        <p:sp>
          <p:nvSpPr>
            <p:cNvPr id="8" name="椭圆 7">
              <a:extLst>
                <a:ext uri="{FF2B5EF4-FFF2-40B4-BE49-F238E27FC236}">
                  <a16:creationId xmlns="" xmlns:a16="http://schemas.microsoft.com/office/drawing/2014/main" id="{982D10D3-EF8E-42C0-B757-F9B922755953}"/>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44E92515-DD33-456B-9A37-429C16CAFC36}"/>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DE96EEBF-A454-4FDD-B9E0-1D56BC2C2D2B}"/>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1A84E5E9-5D3B-4B3D-AFA7-6E1237553B33}"/>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 xmlns:a16="http://schemas.microsoft.com/office/drawing/2014/main" id="{44C5A916-9B52-487F-BF0A-83A27603037B}"/>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3" name="文本框 12">
              <a:extLst>
                <a:ext uri="{FF2B5EF4-FFF2-40B4-BE49-F238E27FC236}">
                  <a16:creationId xmlns="" xmlns:a16="http://schemas.microsoft.com/office/drawing/2014/main" id="{2C71B0D1-1324-4675-B0EE-B6C6B320D80C}"/>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4" name="文本框 13">
              <a:extLst>
                <a:ext uri="{FF2B5EF4-FFF2-40B4-BE49-F238E27FC236}">
                  <a16:creationId xmlns="" xmlns:a16="http://schemas.microsoft.com/office/drawing/2014/main" id="{EB7310D3-B211-486F-A507-258D7A924331}"/>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5" name="文本框 14">
              <a:extLst>
                <a:ext uri="{FF2B5EF4-FFF2-40B4-BE49-F238E27FC236}">
                  <a16:creationId xmlns="" xmlns:a16="http://schemas.microsoft.com/office/drawing/2014/main" id="{F25373D2-9678-42F4-A4BE-46FBB07310AB}"/>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Tree>
    <p:extLst>
      <p:ext uri="{BB962C8B-B14F-4D97-AF65-F5344CB8AC3E}">
        <p14:creationId xmlns:p14="http://schemas.microsoft.com/office/powerpoint/2010/main" val="21276861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12F15DF-C301-43B9-831F-60A41A900206}"/>
              </a:ext>
            </a:extLst>
          </p:cNvPr>
          <p:cNvGrpSpPr/>
          <p:nvPr/>
        </p:nvGrpSpPr>
        <p:grpSpPr>
          <a:xfrm>
            <a:off x="5837475" y="1933284"/>
            <a:ext cx="628650" cy="3085461"/>
            <a:chOff x="9281867" y="1597124"/>
            <a:chExt cx="628650" cy="3085461"/>
          </a:xfrm>
        </p:grpSpPr>
        <p:sp>
          <p:nvSpPr>
            <p:cNvPr id="3" name="椭圆 2">
              <a:extLst>
                <a:ext uri="{FF2B5EF4-FFF2-40B4-BE49-F238E27FC236}">
                  <a16:creationId xmlns="" xmlns:a16="http://schemas.microsoft.com/office/drawing/2014/main" id="{D792B3BB-5C3C-4BB2-8A22-0C1017572745}"/>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 xmlns:a16="http://schemas.microsoft.com/office/drawing/2014/main" id="{38D9569B-266E-4F9B-9C64-A867C9F79567}"/>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A2CE0D61-35EE-4DA4-8AC0-2121D076192D}"/>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DA4921BA-CDFF-402F-98CF-E33E83D2A8B8}"/>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 xmlns:a16="http://schemas.microsoft.com/office/drawing/2014/main" id="{76334930-80F9-4B3B-BB99-D90DE0D6A616}"/>
                </a:ext>
              </a:extLst>
            </p:cNvPr>
            <p:cNvSpPr txBox="1"/>
            <p:nvPr/>
          </p:nvSpPr>
          <p:spPr>
            <a:xfrm>
              <a:off x="9354892" y="1649839"/>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8" name="文本框 7">
              <a:extLst>
                <a:ext uri="{FF2B5EF4-FFF2-40B4-BE49-F238E27FC236}">
                  <a16:creationId xmlns="" xmlns:a16="http://schemas.microsoft.com/office/drawing/2014/main" id="{402BEDC6-C077-4DDF-80B7-40BDD057EBAA}"/>
                </a:ext>
              </a:extLst>
            </p:cNvPr>
            <p:cNvSpPr txBox="1"/>
            <p:nvPr/>
          </p:nvSpPr>
          <p:spPr>
            <a:xfrm>
              <a:off x="9353304" y="2448251"/>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9" name="文本框 8">
              <a:extLst>
                <a:ext uri="{FF2B5EF4-FFF2-40B4-BE49-F238E27FC236}">
                  <a16:creationId xmlns="" xmlns:a16="http://schemas.microsoft.com/office/drawing/2014/main" id="{E0A08EA6-E733-4B2A-A919-BD87D84F2B10}"/>
                </a:ext>
              </a:extLst>
            </p:cNvPr>
            <p:cNvSpPr txBox="1"/>
            <p:nvPr/>
          </p:nvSpPr>
          <p:spPr>
            <a:xfrm>
              <a:off x="9343778" y="3246663"/>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0" name="文本框 9">
              <a:extLst>
                <a:ext uri="{FF2B5EF4-FFF2-40B4-BE49-F238E27FC236}">
                  <a16:creationId xmlns="" xmlns:a16="http://schemas.microsoft.com/office/drawing/2014/main" id="{5B6C8FE6-3C4A-4B3B-9FCA-46874CA9DEF8}"/>
                </a:ext>
              </a:extLst>
            </p:cNvPr>
            <p:cNvSpPr txBox="1"/>
            <p:nvPr/>
          </p:nvSpPr>
          <p:spPr>
            <a:xfrm>
              <a:off x="9343779" y="410665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pic>
        <p:nvPicPr>
          <p:cNvPr id="12" name="图片 11">
            <a:extLst>
              <a:ext uri="{FF2B5EF4-FFF2-40B4-BE49-F238E27FC236}">
                <a16:creationId xmlns="" xmlns:a16="http://schemas.microsoft.com/office/drawing/2014/main" id="{F89B0EC6-917A-40CD-93B5-39FC2C76B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50" y="0"/>
            <a:ext cx="4572000" cy="6858000"/>
          </a:xfrm>
          <a:prstGeom prst="rect">
            <a:avLst/>
          </a:prstGeom>
        </p:spPr>
      </p:pic>
      <p:pic>
        <p:nvPicPr>
          <p:cNvPr id="14" name="图片 13">
            <a:extLst>
              <a:ext uri="{FF2B5EF4-FFF2-40B4-BE49-F238E27FC236}">
                <a16:creationId xmlns="" xmlns:a16="http://schemas.microsoft.com/office/drawing/2014/main" id="{F1951FB2-6F26-4553-BCC7-F8AF977B3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1734" y="0"/>
            <a:ext cx="4596032" cy="6858000"/>
          </a:xfrm>
          <a:prstGeom prst="rect">
            <a:avLst/>
          </a:prstGeom>
        </p:spPr>
      </p:pic>
    </p:spTree>
    <p:extLst>
      <p:ext uri="{BB962C8B-B14F-4D97-AF65-F5344CB8AC3E}">
        <p14:creationId xmlns:p14="http://schemas.microsoft.com/office/powerpoint/2010/main" val="16925586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BEE9F736-4D55-40F0-9623-ABFBA6141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425" y="0"/>
            <a:ext cx="4590000" cy="6858000"/>
          </a:xfrm>
          <a:prstGeom prst="rect">
            <a:avLst/>
          </a:prstGeom>
        </p:spPr>
      </p:pic>
      <p:sp>
        <p:nvSpPr>
          <p:cNvPr id="4" name="矩形 3">
            <a:extLst>
              <a:ext uri="{FF2B5EF4-FFF2-40B4-BE49-F238E27FC236}">
                <a16:creationId xmlns="" xmlns:a16="http://schemas.microsoft.com/office/drawing/2014/main" id="{8C811EF7-5C6D-4127-97AA-F36837DD2A66}"/>
              </a:ext>
            </a:extLst>
          </p:cNvPr>
          <p:cNvSpPr/>
          <p:nvPr/>
        </p:nvSpPr>
        <p:spPr>
          <a:xfrm>
            <a:off x="5248275" y="0"/>
            <a:ext cx="1114425" cy="6858000"/>
          </a:xfrm>
          <a:prstGeom prst="rect">
            <a:avLst/>
          </a:prstGeom>
          <a:solidFill>
            <a:srgbClr val="A6C1CA"/>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grpSp>
        <p:nvGrpSpPr>
          <p:cNvPr id="14" name="组合 13">
            <a:extLst>
              <a:ext uri="{FF2B5EF4-FFF2-40B4-BE49-F238E27FC236}">
                <a16:creationId xmlns="" xmlns:a16="http://schemas.microsoft.com/office/drawing/2014/main" id="{38A2170D-A0A3-46BD-BAB5-9FFE94F085BD}"/>
              </a:ext>
            </a:extLst>
          </p:cNvPr>
          <p:cNvGrpSpPr/>
          <p:nvPr/>
        </p:nvGrpSpPr>
        <p:grpSpPr>
          <a:xfrm>
            <a:off x="5491162" y="1933284"/>
            <a:ext cx="628650" cy="3085461"/>
            <a:chOff x="5491162" y="1933284"/>
            <a:chExt cx="628650" cy="3085461"/>
          </a:xfrm>
        </p:grpSpPr>
        <p:sp>
          <p:nvSpPr>
            <p:cNvPr id="6" name="椭圆 5">
              <a:extLst>
                <a:ext uri="{FF2B5EF4-FFF2-40B4-BE49-F238E27FC236}">
                  <a16:creationId xmlns="" xmlns:a16="http://schemas.microsoft.com/office/drawing/2014/main" id="{018B5429-06FB-4DD9-AE3E-8D57ABE029B4}"/>
                </a:ext>
              </a:extLst>
            </p:cNvPr>
            <p:cNvSpPr/>
            <p:nvPr/>
          </p:nvSpPr>
          <p:spPr>
            <a:xfrm>
              <a:off x="5491162" y="1933284"/>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椭圆 6">
              <a:extLst>
                <a:ext uri="{FF2B5EF4-FFF2-40B4-BE49-F238E27FC236}">
                  <a16:creationId xmlns="" xmlns:a16="http://schemas.microsoft.com/office/drawing/2014/main" id="{C545CD40-9EB7-4517-889E-4C931D18C9A5}"/>
                </a:ext>
              </a:extLst>
            </p:cNvPr>
            <p:cNvSpPr/>
            <p:nvPr/>
          </p:nvSpPr>
          <p:spPr>
            <a:xfrm>
              <a:off x="5491162" y="2731696"/>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椭圆 7">
              <a:extLst>
                <a:ext uri="{FF2B5EF4-FFF2-40B4-BE49-F238E27FC236}">
                  <a16:creationId xmlns="" xmlns:a16="http://schemas.microsoft.com/office/drawing/2014/main" id="{5226802A-506B-4B83-8E31-F62101973640}"/>
                </a:ext>
              </a:extLst>
            </p:cNvPr>
            <p:cNvSpPr/>
            <p:nvPr/>
          </p:nvSpPr>
          <p:spPr>
            <a:xfrm>
              <a:off x="5491162" y="3530108"/>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椭圆 8">
              <a:extLst>
                <a:ext uri="{FF2B5EF4-FFF2-40B4-BE49-F238E27FC236}">
                  <a16:creationId xmlns="" xmlns:a16="http://schemas.microsoft.com/office/drawing/2014/main" id="{17A55F7C-029F-400C-A503-0749E54FF85E}"/>
                </a:ext>
              </a:extLst>
            </p:cNvPr>
            <p:cNvSpPr/>
            <p:nvPr/>
          </p:nvSpPr>
          <p:spPr>
            <a:xfrm>
              <a:off x="5491162" y="439009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文本框 9">
              <a:extLst>
                <a:ext uri="{FF2B5EF4-FFF2-40B4-BE49-F238E27FC236}">
                  <a16:creationId xmlns="" xmlns:a16="http://schemas.microsoft.com/office/drawing/2014/main" id="{010F418C-1D34-4F46-9EEC-A12267821BEF}"/>
                </a:ext>
              </a:extLst>
            </p:cNvPr>
            <p:cNvSpPr txBox="1"/>
            <p:nvPr/>
          </p:nvSpPr>
          <p:spPr>
            <a:xfrm>
              <a:off x="5564187" y="1985999"/>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旅</a:t>
              </a:r>
            </a:p>
          </p:txBody>
        </p:sp>
        <p:sp>
          <p:nvSpPr>
            <p:cNvPr id="11" name="文本框 10">
              <a:extLst>
                <a:ext uri="{FF2B5EF4-FFF2-40B4-BE49-F238E27FC236}">
                  <a16:creationId xmlns="" xmlns:a16="http://schemas.microsoft.com/office/drawing/2014/main" id="{43BD9823-EEE1-4E95-862C-2DF98ACB5C14}"/>
                </a:ext>
              </a:extLst>
            </p:cNvPr>
            <p:cNvSpPr txBox="1"/>
            <p:nvPr/>
          </p:nvSpPr>
          <p:spPr>
            <a:xfrm>
              <a:off x="5562599" y="2784411"/>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行</a:t>
              </a:r>
            </a:p>
          </p:txBody>
        </p:sp>
        <p:sp>
          <p:nvSpPr>
            <p:cNvPr id="12" name="文本框 11">
              <a:extLst>
                <a:ext uri="{FF2B5EF4-FFF2-40B4-BE49-F238E27FC236}">
                  <a16:creationId xmlns="" xmlns:a16="http://schemas.microsoft.com/office/drawing/2014/main" id="{74E1624A-C002-46E3-895B-831ECAC574FA}"/>
                </a:ext>
              </a:extLst>
            </p:cNvPr>
            <p:cNvSpPr txBox="1"/>
            <p:nvPr/>
          </p:nvSpPr>
          <p:spPr>
            <a:xfrm>
              <a:off x="5553073" y="3582823"/>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日</a:t>
              </a:r>
            </a:p>
          </p:txBody>
        </p:sp>
        <p:sp>
          <p:nvSpPr>
            <p:cNvPr id="13" name="文本框 12">
              <a:extLst>
                <a:ext uri="{FF2B5EF4-FFF2-40B4-BE49-F238E27FC236}">
                  <a16:creationId xmlns="" xmlns:a16="http://schemas.microsoft.com/office/drawing/2014/main" id="{BE93356C-6F86-4FFC-A81E-CDC05C181557}"/>
                </a:ext>
              </a:extLst>
            </p:cNvPr>
            <p:cNvSpPr txBox="1"/>
            <p:nvPr/>
          </p:nvSpPr>
          <p:spPr>
            <a:xfrm>
              <a:off x="5553074" y="4442810"/>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记</a:t>
              </a:r>
            </a:p>
          </p:txBody>
        </p:sp>
      </p:grpSp>
      <p:sp>
        <p:nvSpPr>
          <p:cNvPr id="15" name="文本框 14">
            <a:extLst>
              <a:ext uri="{FF2B5EF4-FFF2-40B4-BE49-F238E27FC236}">
                <a16:creationId xmlns="" xmlns:a16="http://schemas.microsoft.com/office/drawing/2014/main" id="{C35C0010-CE55-4195-9EAD-3095971572C3}"/>
              </a:ext>
            </a:extLst>
          </p:cNvPr>
          <p:cNvSpPr txBox="1"/>
          <p:nvPr/>
        </p:nvSpPr>
        <p:spPr>
          <a:xfrm>
            <a:off x="571500" y="960173"/>
            <a:ext cx="4210050" cy="5139869"/>
          </a:xfrm>
          <a:prstGeom prst="rect">
            <a:avLst/>
          </a:prstGeom>
          <a:noFill/>
        </p:spPr>
        <p:txBody>
          <a:bodyPr wrap="square" rtlCol="0">
            <a:spAutoFit/>
          </a:bodyPr>
          <a:lstStyle/>
          <a:p>
            <a:pPr>
              <a:lnSpc>
                <a:spcPct val="300000"/>
              </a:lnSpc>
            </a:pPr>
            <a:r>
              <a:rPr lang="zh-CN" altLang="en-US" sz="1600" dirty="0">
                <a:latin typeface="汉仪寒石体简" panose="00020600040101010101" pitchFamily="18" charset="-122"/>
                <a:ea typeface="汉仪寒石体简" panose="00020600040101010101" pitchFamily="18" charset="-122"/>
              </a:rPr>
              <a:t>有时我们选择改变，并非经过深思熟虑，而更像是听见了天地间冥冥中的呼唤，呼唤你前往另一个地方，过上另一种生活。你并不一定会从此拥有更美好的人生，可你仍然感谢天地和人世所带来的这些变化和发生。不然你大概会一直好奇和不甘吧</a:t>
            </a:r>
            <a:r>
              <a:rPr lang="en-US" altLang="zh-CN" sz="1600" dirty="0">
                <a:latin typeface="汉仪寒石体简" panose="00020600040101010101" pitchFamily="18" charset="-122"/>
                <a:ea typeface="汉仪寒石体简" panose="00020600040101010101" pitchFamily="18" charset="-122"/>
              </a:rPr>
              <a:t>——</a:t>
            </a:r>
            <a:r>
              <a:rPr lang="zh-CN" altLang="en-US" sz="1600" dirty="0">
                <a:latin typeface="汉仪寒石体简" panose="00020600040101010101" pitchFamily="18" charset="-122"/>
                <a:ea typeface="汉仪寒石体简" panose="00020600040101010101" pitchFamily="18" charset="-122"/>
              </a:rPr>
              <a:t>家门前的那条小路，到底通向了什么样的远方呢？</a:t>
            </a:r>
          </a:p>
        </p:txBody>
      </p:sp>
    </p:spTree>
    <p:extLst>
      <p:ext uri="{BB962C8B-B14F-4D97-AF65-F5344CB8AC3E}">
        <p14:creationId xmlns:p14="http://schemas.microsoft.com/office/powerpoint/2010/main" val="3652852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18383296-741C-401C-A058-8B6DA7D7CFF6}"/>
              </a:ext>
            </a:extLst>
          </p:cNvPr>
          <p:cNvSpPr txBox="1"/>
          <p:nvPr/>
        </p:nvSpPr>
        <p:spPr>
          <a:xfrm>
            <a:off x="9394684" y="-884772"/>
            <a:ext cx="2006110" cy="9325630"/>
          </a:xfrm>
          <a:prstGeom prst="rect">
            <a:avLst/>
          </a:prstGeom>
          <a:noFill/>
        </p:spPr>
        <p:txBody>
          <a:bodyPr wrap="square" rtlCol="0">
            <a:spAutoFit/>
          </a:bodyPr>
          <a:lstStyle/>
          <a:p>
            <a:r>
              <a:rPr lang="en-US" altLang="zh-CN" sz="60000" b="1" dirty="0">
                <a:solidFill>
                  <a:schemeClr val="bg1">
                    <a:lumMod val="95000"/>
                  </a:schemeClr>
                </a:solidFill>
                <a:latin typeface="微软雅黑" panose="020B0503020204020204" pitchFamily="34" charset="-122"/>
                <a:ea typeface="微软雅黑" panose="020B0503020204020204" pitchFamily="34" charset="-122"/>
              </a:rPr>
              <a:t>3</a:t>
            </a:r>
            <a:endParaRPr lang="zh-CN" altLang="en-US" sz="60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 xmlns:a16="http://schemas.microsoft.com/office/drawing/2014/main" id="{A682E9A6-332F-49CC-BA24-B3D682F17876}"/>
              </a:ext>
            </a:extLst>
          </p:cNvPr>
          <p:cNvGrpSpPr/>
          <p:nvPr/>
        </p:nvGrpSpPr>
        <p:grpSpPr>
          <a:xfrm>
            <a:off x="7453067" y="1655535"/>
            <a:ext cx="2514600" cy="628650"/>
            <a:chOff x="6267450" y="1724025"/>
            <a:chExt cx="2514600" cy="628650"/>
          </a:xfrm>
        </p:grpSpPr>
        <p:sp>
          <p:nvSpPr>
            <p:cNvPr id="5" name="椭圆 4">
              <a:extLst>
                <a:ext uri="{FF2B5EF4-FFF2-40B4-BE49-F238E27FC236}">
                  <a16:creationId xmlns="" xmlns:a16="http://schemas.microsoft.com/office/drawing/2014/main" id="{65B20410-B5C7-4CC9-8E5D-36D48125A707}"/>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49645FC4-5AA3-45E2-BBF1-C51807215DBD}"/>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F99A956E-8B60-4180-9BC7-85085C570902}"/>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54E2D288-A2DF-4611-AB13-09F3BB67BBD3}"/>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 xmlns:a16="http://schemas.microsoft.com/office/drawing/2014/main" id="{A52BA8F3-2CBB-4824-B3C1-502B51706290}"/>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0" name="文本框 9">
              <a:extLst>
                <a:ext uri="{FF2B5EF4-FFF2-40B4-BE49-F238E27FC236}">
                  <a16:creationId xmlns="" xmlns:a16="http://schemas.microsoft.com/office/drawing/2014/main" id="{35E6E240-A905-453B-B879-45271B9CC8C0}"/>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1" name="文本框 10">
              <a:extLst>
                <a:ext uri="{FF2B5EF4-FFF2-40B4-BE49-F238E27FC236}">
                  <a16:creationId xmlns="" xmlns:a16="http://schemas.microsoft.com/office/drawing/2014/main" id="{5C477862-E026-4D13-973B-F9C05DDB53B6}"/>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2" name="文本框 11">
              <a:extLst>
                <a:ext uri="{FF2B5EF4-FFF2-40B4-BE49-F238E27FC236}">
                  <a16:creationId xmlns="" xmlns:a16="http://schemas.microsoft.com/office/drawing/2014/main" id="{39C24D73-DF7F-4C56-9DC6-96E962D68095}"/>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3" name="文本框 12">
            <a:extLst>
              <a:ext uri="{FF2B5EF4-FFF2-40B4-BE49-F238E27FC236}">
                <a16:creationId xmlns="" xmlns:a16="http://schemas.microsoft.com/office/drawing/2014/main" id="{F1F69229-9211-4878-BC8D-F5C7A2B1A9EC}"/>
              </a:ext>
            </a:extLst>
          </p:cNvPr>
          <p:cNvSpPr txBox="1"/>
          <p:nvPr/>
        </p:nvSpPr>
        <p:spPr>
          <a:xfrm>
            <a:off x="6193410" y="3013501"/>
            <a:ext cx="5033914" cy="830997"/>
          </a:xfrm>
          <a:prstGeom prst="rect">
            <a:avLst/>
          </a:prstGeom>
          <a:noFill/>
        </p:spPr>
        <p:txBody>
          <a:bodyPr wrap="square" rtlCol="0">
            <a:spAutoFit/>
          </a:bodyPr>
          <a:lstStyle/>
          <a:p>
            <a:pPr algn="dist"/>
            <a:r>
              <a:rPr lang="zh-CN" altLang="en-US" sz="4800" b="1" dirty="0">
                <a:latin typeface="微软雅黑" panose="020B0503020204020204" pitchFamily="34" charset="-122"/>
                <a:ea typeface="微软雅黑" panose="020B0503020204020204" pitchFamily="34" charset="-122"/>
              </a:rPr>
              <a:t>没有声音</a:t>
            </a:r>
          </a:p>
        </p:txBody>
      </p:sp>
      <p:pic>
        <p:nvPicPr>
          <p:cNvPr id="17" name="图片 16">
            <a:extLst>
              <a:ext uri="{FF2B5EF4-FFF2-40B4-BE49-F238E27FC236}">
                <a16:creationId xmlns="" xmlns:a16="http://schemas.microsoft.com/office/drawing/2014/main" id="{2D9C6ABD-A9E8-4360-8D82-1DDBB7793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96" y="0"/>
            <a:ext cx="4572000" cy="6858000"/>
          </a:xfrm>
          <a:prstGeom prst="rect">
            <a:avLst/>
          </a:prstGeom>
        </p:spPr>
      </p:pic>
    </p:spTree>
    <p:extLst>
      <p:ext uri="{BB962C8B-B14F-4D97-AF65-F5344CB8AC3E}">
        <p14:creationId xmlns:p14="http://schemas.microsoft.com/office/powerpoint/2010/main" val="3275087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CF0BCA55-F961-4EB9-B377-B3EE4130B432}"/>
              </a:ext>
            </a:extLst>
          </p:cNvPr>
          <p:cNvSpPr txBox="1"/>
          <p:nvPr/>
        </p:nvSpPr>
        <p:spPr>
          <a:xfrm>
            <a:off x="800100" y="1447800"/>
            <a:ext cx="10610850" cy="1685077"/>
          </a:xfrm>
          <a:prstGeom prst="rect">
            <a:avLst/>
          </a:prstGeom>
          <a:noFill/>
        </p:spPr>
        <p:txBody>
          <a:bodyPr wrap="square" rtlCol="0">
            <a:spAutoFit/>
          </a:bodyPr>
          <a:lstStyle/>
          <a:p>
            <a:pPr algn="ctr">
              <a:lnSpc>
                <a:spcPct val="200000"/>
              </a:lnSpc>
            </a:pPr>
            <a:r>
              <a:rPr lang="zh-CN" altLang="en-US" dirty="0">
                <a:latin typeface="汉仪寒石体简" panose="00020600040101010101" pitchFamily="18" charset="-122"/>
                <a:ea typeface="汉仪寒石体简" panose="00020600040101010101" pitchFamily="18" charset="-122"/>
              </a:rPr>
              <a:t>如果可以，我真想和你一直旅行。或许是某个未开发的荒凉小岛，或许是某座闻名遐迩的文化古城。我们可以沿途用镜头记录彼此的笑脸，和属于我们的风景。一起吃早餐，午餐，晚餐。或许吃得不好，可是却依旧为对方擦去嘴角的油渍。风景如何，其实并不重要。重要的是，你在我的身边。</a:t>
            </a:r>
          </a:p>
        </p:txBody>
      </p:sp>
      <p:pic>
        <p:nvPicPr>
          <p:cNvPr id="4" name="图片 3">
            <a:extLst>
              <a:ext uri="{FF2B5EF4-FFF2-40B4-BE49-F238E27FC236}">
                <a16:creationId xmlns="" xmlns:a16="http://schemas.microsoft.com/office/drawing/2014/main" id="{3100E30F-B6CA-4E49-9B39-685A7FCBF4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25" y="3376611"/>
            <a:ext cx="2200275" cy="3300413"/>
          </a:xfrm>
          <a:prstGeom prst="rect">
            <a:avLst/>
          </a:prstGeom>
        </p:spPr>
      </p:pic>
      <p:pic>
        <p:nvPicPr>
          <p:cNvPr id="6" name="图片 5">
            <a:extLst>
              <a:ext uri="{FF2B5EF4-FFF2-40B4-BE49-F238E27FC236}">
                <a16:creationId xmlns="" xmlns:a16="http://schemas.microsoft.com/office/drawing/2014/main" id="{83D2FE38-C498-46AC-B6EA-C78F121000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24275" y="3390898"/>
            <a:ext cx="2190750" cy="3286125"/>
          </a:xfrm>
          <a:prstGeom prst="rect">
            <a:avLst/>
          </a:prstGeom>
        </p:spPr>
      </p:pic>
      <p:pic>
        <p:nvPicPr>
          <p:cNvPr id="8" name="图片 7">
            <a:extLst>
              <a:ext uri="{FF2B5EF4-FFF2-40B4-BE49-F238E27FC236}">
                <a16:creationId xmlns="" xmlns:a16="http://schemas.microsoft.com/office/drawing/2014/main" id="{52675B67-E29D-4EA6-A99C-0DBE62490A0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62700" y="3390897"/>
            <a:ext cx="2190750" cy="3286125"/>
          </a:xfrm>
          <a:prstGeom prst="rect">
            <a:avLst/>
          </a:prstGeom>
        </p:spPr>
      </p:pic>
      <p:pic>
        <p:nvPicPr>
          <p:cNvPr id="10" name="图片 9">
            <a:extLst>
              <a:ext uri="{FF2B5EF4-FFF2-40B4-BE49-F238E27FC236}">
                <a16:creationId xmlns="" xmlns:a16="http://schemas.microsoft.com/office/drawing/2014/main" id="{19C024A2-17A1-4626-B5B6-41FE2BE77B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01125" y="3390896"/>
            <a:ext cx="2638389" cy="3299991"/>
          </a:xfrm>
          <a:prstGeom prst="rect">
            <a:avLst/>
          </a:prstGeom>
        </p:spPr>
      </p:pic>
      <p:grpSp>
        <p:nvGrpSpPr>
          <p:cNvPr id="11" name="组合 10">
            <a:extLst>
              <a:ext uri="{FF2B5EF4-FFF2-40B4-BE49-F238E27FC236}">
                <a16:creationId xmlns="" xmlns:a16="http://schemas.microsoft.com/office/drawing/2014/main" id="{1FEE417D-0330-4815-8DEB-6BBDF1A69DE4}"/>
              </a:ext>
            </a:extLst>
          </p:cNvPr>
          <p:cNvGrpSpPr/>
          <p:nvPr/>
        </p:nvGrpSpPr>
        <p:grpSpPr>
          <a:xfrm>
            <a:off x="4848225" y="561129"/>
            <a:ext cx="2514600" cy="628650"/>
            <a:chOff x="6267450" y="1724025"/>
            <a:chExt cx="2514600" cy="628650"/>
          </a:xfrm>
        </p:grpSpPr>
        <p:sp>
          <p:nvSpPr>
            <p:cNvPr id="12" name="椭圆 11">
              <a:extLst>
                <a:ext uri="{FF2B5EF4-FFF2-40B4-BE49-F238E27FC236}">
                  <a16:creationId xmlns="" xmlns:a16="http://schemas.microsoft.com/office/drawing/2014/main" id="{BEA626C6-F140-483F-A2A5-345B0FD91D1D}"/>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1EBA32FB-30D7-413F-BFC6-977289D52E7C}"/>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 xmlns:a16="http://schemas.microsoft.com/office/drawing/2014/main" id="{9EC5BBAA-23B0-4BBE-9DCD-AD768620D382}"/>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 xmlns:a16="http://schemas.microsoft.com/office/drawing/2014/main" id="{1DFE24CF-0D7D-427F-8D2C-1BD9998C2E77}"/>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 xmlns:a16="http://schemas.microsoft.com/office/drawing/2014/main" id="{8CA5302E-C8C0-40AA-AB37-AC973D7878BC}"/>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7" name="文本框 16">
              <a:extLst>
                <a:ext uri="{FF2B5EF4-FFF2-40B4-BE49-F238E27FC236}">
                  <a16:creationId xmlns="" xmlns:a16="http://schemas.microsoft.com/office/drawing/2014/main" id="{492D419A-0727-410F-98D9-559736285FA0}"/>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8" name="文本框 17">
              <a:extLst>
                <a:ext uri="{FF2B5EF4-FFF2-40B4-BE49-F238E27FC236}">
                  <a16:creationId xmlns="" xmlns:a16="http://schemas.microsoft.com/office/drawing/2014/main" id="{0590DDCF-988B-4E57-B0C9-4416778C9ABE}"/>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9" name="文本框 18">
              <a:extLst>
                <a:ext uri="{FF2B5EF4-FFF2-40B4-BE49-F238E27FC236}">
                  <a16:creationId xmlns="" xmlns:a16="http://schemas.microsoft.com/office/drawing/2014/main" id="{56897057-FDA5-4E6F-8212-259BF62F0091}"/>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Tree>
    <p:extLst>
      <p:ext uri="{BB962C8B-B14F-4D97-AF65-F5344CB8AC3E}">
        <p14:creationId xmlns:p14="http://schemas.microsoft.com/office/powerpoint/2010/main" val="40435556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3E7D8384-81DF-417C-8398-3C6B78BB9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624" y="0"/>
            <a:ext cx="4566602" cy="6858000"/>
          </a:xfrm>
          <a:prstGeom prst="rect">
            <a:avLst/>
          </a:prstGeom>
        </p:spPr>
      </p:pic>
      <p:grpSp>
        <p:nvGrpSpPr>
          <p:cNvPr id="4" name="组合 3">
            <a:extLst>
              <a:ext uri="{FF2B5EF4-FFF2-40B4-BE49-F238E27FC236}">
                <a16:creationId xmlns="" xmlns:a16="http://schemas.microsoft.com/office/drawing/2014/main" id="{0AB82885-3E26-4A4D-9217-EC1B1D06F971}"/>
              </a:ext>
            </a:extLst>
          </p:cNvPr>
          <p:cNvGrpSpPr/>
          <p:nvPr/>
        </p:nvGrpSpPr>
        <p:grpSpPr>
          <a:xfrm>
            <a:off x="4235926" y="227754"/>
            <a:ext cx="2514600" cy="628650"/>
            <a:chOff x="6267450" y="1724025"/>
            <a:chExt cx="2514600" cy="628650"/>
          </a:xfrm>
        </p:grpSpPr>
        <p:sp>
          <p:nvSpPr>
            <p:cNvPr id="5" name="椭圆 4">
              <a:extLst>
                <a:ext uri="{FF2B5EF4-FFF2-40B4-BE49-F238E27FC236}">
                  <a16:creationId xmlns="" xmlns:a16="http://schemas.microsoft.com/office/drawing/2014/main" id="{CF62C00C-F800-4F9C-B1B3-158C4BB2B4F3}"/>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1B776A6D-9155-4B3F-A964-835458EADA82}"/>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996380F6-39E9-4FED-BF07-9A5533FD6BD3}"/>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C1E1F6C1-D6FB-4627-9C47-7BFF83AA9922}"/>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 xmlns:a16="http://schemas.microsoft.com/office/drawing/2014/main" id="{EA81A3D9-02C4-4E62-A0E3-4E9D41C0BCC8}"/>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0" name="文本框 9">
              <a:extLst>
                <a:ext uri="{FF2B5EF4-FFF2-40B4-BE49-F238E27FC236}">
                  <a16:creationId xmlns="" xmlns:a16="http://schemas.microsoft.com/office/drawing/2014/main" id="{D2D1B8FA-5AA6-460D-9571-D000AC5B1DD7}"/>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1" name="文本框 10">
              <a:extLst>
                <a:ext uri="{FF2B5EF4-FFF2-40B4-BE49-F238E27FC236}">
                  <a16:creationId xmlns="" xmlns:a16="http://schemas.microsoft.com/office/drawing/2014/main" id="{E8052048-3B86-4E4B-8DED-390493396EE6}"/>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2" name="文本框 11">
              <a:extLst>
                <a:ext uri="{FF2B5EF4-FFF2-40B4-BE49-F238E27FC236}">
                  <a16:creationId xmlns="" xmlns:a16="http://schemas.microsoft.com/office/drawing/2014/main" id="{3EDEA1BE-6A0F-4F5A-AE77-8B6D46745087}"/>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3" name="文本框 12">
            <a:extLst>
              <a:ext uri="{FF2B5EF4-FFF2-40B4-BE49-F238E27FC236}">
                <a16:creationId xmlns="" xmlns:a16="http://schemas.microsoft.com/office/drawing/2014/main" id="{3640EB0B-BB97-484F-9320-EE5C8EF630AB}"/>
              </a:ext>
            </a:extLst>
          </p:cNvPr>
          <p:cNvSpPr txBox="1"/>
          <p:nvPr/>
        </p:nvSpPr>
        <p:spPr>
          <a:xfrm>
            <a:off x="6407625" y="2066925"/>
            <a:ext cx="4924425" cy="3970318"/>
          </a:xfrm>
          <a:prstGeom prst="rect">
            <a:avLst/>
          </a:prstGeom>
          <a:noFill/>
        </p:spPr>
        <p:txBody>
          <a:bodyPr wrap="square" rtlCol="0">
            <a:spAutoFit/>
          </a:bodyPr>
          <a:lstStyle/>
          <a:p>
            <a:pPr algn="ctr">
              <a:lnSpc>
                <a:spcPct val="200000"/>
              </a:lnSpc>
            </a:pPr>
            <a:r>
              <a:rPr lang="zh-CN" altLang="en-US" dirty="0">
                <a:latin typeface="汉仪寒石体简" panose="00020600040101010101" pitchFamily="18" charset="-122"/>
                <a:ea typeface="汉仪寒石体简" panose="00020600040101010101" pitchFamily="18" charset="-122"/>
              </a:rPr>
              <a:t>如果可以，我真想和你一直旅行。或许是某个未开发的荒凉小岛，或许是某座闻名遐迩的文化古城。我们可以沿途用镜头记录彼此的笑脸，和属于我们的风景。一起吃早餐，午餐，晚餐。或许吃得不好，可是却依旧为对方擦去嘴角的油渍。风景如何，其实并不重要。重要的是，你在我的身边。</a:t>
            </a:r>
          </a:p>
        </p:txBody>
      </p:sp>
    </p:spTree>
    <p:extLst>
      <p:ext uri="{BB962C8B-B14F-4D97-AF65-F5344CB8AC3E}">
        <p14:creationId xmlns:p14="http://schemas.microsoft.com/office/powerpoint/2010/main" val="21315345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62908311-7CF3-4453-8854-08692B64AE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575" y="1047750"/>
            <a:ext cx="4762500" cy="4762500"/>
          </a:xfrm>
          <a:prstGeom prst="rect">
            <a:avLst/>
          </a:prstGeom>
        </p:spPr>
      </p:pic>
      <p:pic>
        <p:nvPicPr>
          <p:cNvPr id="5" name="图片 4">
            <a:extLst>
              <a:ext uri="{FF2B5EF4-FFF2-40B4-BE49-F238E27FC236}">
                <a16:creationId xmlns="" xmlns:a16="http://schemas.microsoft.com/office/drawing/2014/main" id="{829933A0-1305-491C-9E52-9ECC14967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325" y="1047750"/>
            <a:ext cx="4762500" cy="4762500"/>
          </a:xfrm>
          <a:prstGeom prst="rect">
            <a:avLst/>
          </a:prstGeom>
        </p:spPr>
      </p:pic>
      <p:grpSp>
        <p:nvGrpSpPr>
          <p:cNvPr id="6" name="组合 5">
            <a:extLst>
              <a:ext uri="{FF2B5EF4-FFF2-40B4-BE49-F238E27FC236}">
                <a16:creationId xmlns="" xmlns:a16="http://schemas.microsoft.com/office/drawing/2014/main" id="{339C2D92-E9DA-463D-97C8-F2FA87322186}"/>
              </a:ext>
            </a:extLst>
          </p:cNvPr>
          <p:cNvGrpSpPr/>
          <p:nvPr/>
        </p:nvGrpSpPr>
        <p:grpSpPr>
          <a:xfrm>
            <a:off x="5667375" y="1933284"/>
            <a:ext cx="628650" cy="3085461"/>
            <a:chOff x="9281867" y="1597124"/>
            <a:chExt cx="628650" cy="3085461"/>
          </a:xfrm>
        </p:grpSpPr>
        <p:sp>
          <p:nvSpPr>
            <p:cNvPr id="7" name="椭圆 6">
              <a:extLst>
                <a:ext uri="{FF2B5EF4-FFF2-40B4-BE49-F238E27FC236}">
                  <a16:creationId xmlns="" xmlns:a16="http://schemas.microsoft.com/office/drawing/2014/main" id="{F51761D9-637A-4B32-813C-860E657CEA86}"/>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703A6025-D42E-4646-A913-AB33BB23133A}"/>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9DE46140-86A1-4EBE-A123-227D7D7E46C2}"/>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D8871E8C-8ED1-45CF-9CE8-0C04FB131566}"/>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667B7B6E-B7BC-4091-9F10-62A827340AD9}"/>
                </a:ext>
              </a:extLst>
            </p:cNvPr>
            <p:cNvSpPr txBox="1"/>
            <p:nvPr/>
          </p:nvSpPr>
          <p:spPr>
            <a:xfrm>
              <a:off x="9354892" y="1649839"/>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2" name="文本框 11">
              <a:extLst>
                <a:ext uri="{FF2B5EF4-FFF2-40B4-BE49-F238E27FC236}">
                  <a16:creationId xmlns="" xmlns:a16="http://schemas.microsoft.com/office/drawing/2014/main" id="{F6A5CE56-5147-4F86-B7F5-FD929C0C1ECD}"/>
                </a:ext>
              </a:extLst>
            </p:cNvPr>
            <p:cNvSpPr txBox="1"/>
            <p:nvPr/>
          </p:nvSpPr>
          <p:spPr>
            <a:xfrm>
              <a:off x="9353304" y="2448251"/>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3" name="文本框 12">
              <a:extLst>
                <a:ext uri="{FF2B5EF4-FFF2-40B4-BE49-F238E27FC236}">
                  <a16:creationId xmlns="" xmlns:a16="http://schemas.microsoft.com/office/drawing/2014/main" id="{129FB621-5DFD-4B09-A5A8-F961B6745291}"/>
                </a:ext>
              </a:extLst>
            </p:cNvPr>
            <p:cNvSpPr txBox="1"/>
            <p:nvPr/>
          </p:nvSpPr>
          <p:spPr>
            <a:xfrm>
              <a:off x="9343778" y="3246663"/>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4" name="文本框 13">
              <a:extLst>
                <a:ext uri="{FF2B5EF4-FFF2-40B4-BE49-F238E27FC236}">
                  <a16:creationId xmlns="" xmlns:a16="http://schemas.microsoft.com/office/drawing/2014/main" id="{55F8CD20-3C2B-4C05-963A-896078EA8EA7}"/>
                </a:ext>
              </a:extLst>
            </p:cNvPr>
            <p:cNvSpPr txBox="1"/>
            <p:nvPr/>
          </p:nvSpPr>
          <p:spPr>
            <a:xfrm>
              <a:off x="9343779" y="410665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Tree>
    <p:extLst>
      <p:ext uri="{BB962C8B-B14F-4D97-AF65-F5344CB8AC3E}">
        <p14:creationId xmlns:p14="http://schemas.microsoft.com/office/powerpoint/2010/main" val="20499579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9ACCEFDF-9812-434A-AC22-876C8CF51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125" y="0"/>
            <a:ext cx="4572000" cy="6858000"/>
          </a:xfrm>
          <a:prstGeom prst="rect">
            <a:avLst/>
          </a:prstGeom>
        </p:spPr>
      </p:pic>
      <p:pic>
        <p:nvPicPr>
          <p:cNvPr id="5" name="图片 4">
            <a:extLst>
              <a:ext uri="{FF2B5EF4-FFF2-40B4-BE49-F238E27FC236}">
                <a16:creationId xmlns="" xmlns:a16="http://schemas.microsoft.com/office/drawing/2014/main" id="{B7F28B7E-D0BF-41FF-BAE9-15E2F16D7B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875" y="0"/>
            <a:ext cx="4572000" cy="6858000"/>
          </a:xfrm>
          <a:prstGeom prst="rect">
            <a:avLst/>
          </a:prstGeom>
        </p:spPr>
      </p:pic>
      <p:pic>
        <p:nvPicPr>
          <p:cNvPr id="7" name="图片 6">
            <a:extLst>
              <a:ext uri="{FF2B5EF4-FFF2-40B4-BE49-F238E27FC236}">
                <a16:creationId xmlns="" xmlns:a16="http://schemas.microsoft.com/office/drawing/2014/main" id="{C87A8EBA-2463-43CA-BB92-5C91630818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0" y="0"/>
            <a:ext cx="4572000" cy="6858000"/>
          </a:xfrm>
          <a:prstGeom prst="rect">
            <a:avLst/>
          </a:prstGeom>
        </p:spPr>
      </p:pic>
      <p:sp>
        <p:nvSpPr>
          <p:cNvPr id="8" name="矩形 7">
            <a:extLst>
              <a:ext uri="{FF2B5EF4-FFF2-40B4-BE49-F238E27FC236}">
                <a16:creationId xmlns="" xmlns:a16="http://schemas.microsoft.com/office/drawing/2014/main" id="{C0427927-FFAF-4BCA-B73A-270F61371088}"/>
              </a:ext>
            </a:extLst>
          </p:cNvPr>
          <p:cNvSpPr/>
          <p:nvPr/>
        </p:nvSpPr>
        <p:spPr>
          <a:xfrm>
            <a:off x="3386137" y="0"/>
            <a:ext cx="5619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 xmlns:a16="http://schemas.microsoft.com/office/drawing/2014/main" id="{B5D83315-8141-451C-9DB3-92E867002AA9}"/>
              </a:ext>
            </a:extLst>
          </p:cNvPr>
          <p:cNvSpPr/>
          <p:nvPr/>
        </p:nvSpPr>
        <p:spPr>
          <a:xfrm>
            <a:off x="7339012" y="0"/>
            <a:ext cx="56197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 xmlns:a16="http://schemas.microsoft.com/office/drawing/2014/main" id="{0F5F33F2-5BE5-4816-9D3D-4F45207A50B0}"/>
              </a:ext>
            </a:extLst>
          </p:cNvPr>
          <p:cNvGrpSpPr/>
          <p:nvPr/>
        </p:nvGrpSpPr>
        <p:grpSpPr>
          <a:xfrm>
            <a:off x="5495925" y="1933284"/>
            <a:ext cx="628650" cy="3085461"/>
            <a:chOff x="5491162" y="1933284"/>
            <a:chExt cx="628650" cy="3085461"/>
          </a:xfrm>
        </p:grpSpPr>
        <p:sp>
          <p:nvSpPr>
            <p:cNvPr id="21" name="椭圆 20">
              <a:extLst>
                <a:ext uri="{FF2B5EF4-FFF2-40B4-BE49-F238E27FC236}">
                  <a16:creationId xmlns="" xmlns:a16="http://schemas.microsoft.com/office/drawing/2014/main" id="{9D7D0432-14FA-439C-9AAE-4F9E1140BA03}"/>
                </a:ext>
              </a:extLst>
            </p:cNvPr>
            <p:cNvSpPr/>
            <p:nvPr/>
          </p:nvSpPr>
          <p:spPr>
            <a:xfrm>
              <a:off x="5491162" y="1933284"/>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2" name="椭圆 21">
              <a:extLst>
                <a:ext uri="{FF2B5EF4-FFF2-40B4-BE49-F238E27FC236}">
                  <a16:creationId xmlns="" xmlns:a16="http://schemas.microsoft.com/office/drawing/2014/main" id="{95EB92B7-247B-46C1-8A5B-DDFAB77BECFE}"/>
                </a:ext>
              </a:extLst>
            </p:cNvPr>
            <p:cNvSpPr/>
            <p:nvPr/>
          </p:nvSpPr>
          <p:spPr>
            <a:xfrm>
              <a:off x="5491162" y="2731696"/>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a:extLst>
                <a:ext uri="{FF2B5EF4-FFF2-40B4-BE49-F238E27FC236}">
                  <a16:creationId xmlns="" xmlns:a16="http://schemas.microsoft.com/office/drawing/2014/main" id="{34AE6BFC-F6DD-4F75-BDDE-646DDFEE49D0}"/>
                </a:ext>
              </a:extLst>
            </p:cNvPr>
            <p:cNvSpPr/>
            <p:nvPr/>
          </p:nvSpPr>
          <p:spPr>
            <a:xfrm>
              <a:off x="5491162" y="3530108"/>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 xmlns:a16="http://schemas.microsoft.com/office/drawing/2014/main" id="{147A86BA-8CF4-46CE-8AE1-4352D19D8B49}"/>
                </a:ext>
              </a:extLst>
            </p:cNvPr>
            <p:cNvSpPr/>
            <p:nvPr/>
          </p:nvSpPr>
          <p:spPr>
            <a:xfrm>
              <a:off x="5491162" y="439009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文本框 24">
              <a:extLst>
                <a:ext uri="{FF2B5EF4-FFF2-40B4-BE49-F238E27FC236}">
                  <a16:creationId xmlns="" xmlns:a16="http://schemas.microsoft.com/office/drawing/2014/main" id="{438C3561-50AC-4BE7-8700-931F36B0F5DB}"/>
                </a:ext>
              </a:extLst>
            </p:cNvPr>
            <p:cNvSpPr txBox="1"/>
            <p:nvPr/>
          </p:nvSpPr>
          <p:spPr>
            <a:xfrm>
              <a:off x="5564187" y="1985999"/>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旅</a:t>
              </a:r>
            </a:p>
          </p:txBody>
        </p:sp>
        <p:sp>
          <p:nvSpPr>
            <p:cNvPr id="26" name="文本框 25">
              <a:extLst>
                <a:ext uri="{FF2B5EF4-FFF2-40B4-BE49-F238E27FC236}">
                  <a16:creationId xmlns="" xmlns:a16="http://schemas.microsoft.com/office/drawing/2014/main" id="{74B9EA2C-32C2-4194-A189-06F092D19850}"/>
                </a:ext>
              </a:extLst>
            </p:cNvPr>
            <p:cNvSpPr txBox="1"/>
            <p:nvPr/>
          </p:nvSpPr>
          <p:spPr>
            <a:xfrm>
              <a:off x="5562599" y="2784411"/>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行</a:t>
              </a:r>
            </a:p>
          </p:txBody>
        </p:sp>
        <p:sp>
          <p:nvSpPr>
            <p:cNvPr id="27" name="文本框 26">
              <a:extLst>
                <a:ext uri="{FF2B5EF4-FFF2-40B4-BE49-F238E27FC236}">
                  <a16:creationId xmlns="" xmlns:a16="http://schemas.microsoft.com/office/drawing/2014/main" id="{4DA643B1-513F-4B7E-9547-02CF89EDC6B0}"/>
                </a:ext>
              </a:extLst>
            </p:cNvPr>
            <p:cNvSpPr txBox="1"/>
            <p:nvPr/>
          </p:nvSpPr>
          <p:spPr>
            <a:xfrm>
              <a:off x="5553073" y="3582823"/>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日</a:t>
              </a:r>
            </a:p>
          </p:txBody>
        </p:sp>
        <p:sp>
          <p:nvSpPr>
            <p:cNvPr id="28" name="文本框 27">
              <a:extLst>
                <a:ext uri="{FF2B5EF4-FFF2-40B4-BE49-F238E27FC236}">
                  <a16:creationId xmlns="" xmlns:a16="http://schemas.microsoft.com/office/drawing/2014/main" id="{1DB62207-540B-4C47-8D1D-2DF9B2F40485}"/>
                </a:ext>
              </a:extLst>
            </p:cNvPr>
            <p:cNvSpPr txBox="1"/>
            <p:nvPr/>
          </p:nvSpPr>
          <p:spPr>
            <a:xfrm>
              <a:off x="5553074" y="4442810"/>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记</a:t>
              </a:r>
            </a:p>
          </p:txBody>
        </p:sp>
      </p:grpSp>
    </p:spTree>
    <p:extLst>
      <p:ext uri="{BB962C8B-B14F-4D97-AF65-F5344CB8AC3E}">
        <p14:creationId xmlns:p14="http://schemas.microsoft.com/office/powerpoint/2010/main" val="8569492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FC12E1E4-CEBD-445D-85C1-0909DB5C3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1009650"/>
            <a:ext cx="4762500" cy="4762500"/>
          </a:xfrm>
          <a:prstGeom prst="rect">
            <a:avLst/>
          </a:prstGeom>
        </p:spPr>
      </p:pic>
      <p:cxnSp>
        <p:nvCxnSpPr>
          <p:cNvPr id="5" name="直接连接符 4">
            <a:extLst>
              <a:ext uri="{FF2B5EF4-FFF2-40B4-BE49-F238E27FC236}">
                <a16:creationId xmlns="" xmlns:a16="http://schemas.microsoft.com/office/drawing/2014/main" id="{820332AA-6058-49CC-BDD6-82843EF7AD36}"/>
              </a:ext>
            </a:extLst>
          </p:cNvPr>
          <p:cNvCxnSpPr/>
          <p:nvPr/>
        </p:nvCxnSpPr>
        <p:spPr>
          <a:xfrm>
            <a:off x="6029325" y="728662"/>
            <a:ext cx="0" cy="5324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 xmlns:a16="http://schemas.microsoft.com/office/drawing/2014/main" id="{19A728E5-17D5-44D2-B845-96334D10D9DA}"/>
              </a:ext>
            </a:extLst>
          </p:cNvPr>
          <p:cNvSpPr/>
          <p:nvPr/>
        </p:nvSpPr>
        <p:spPr>
          <a:xfrm>
            <a:off x="5976937" y="2395536"/>
            <a:ext cx="104775" cy="199072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C0F24A0A-1CEF-4EDD-9620-8EEA16ECC1AF}"/>
              </a:ext>
            </a:extLst>
          </p:cNvPr>
          <p:cNvSpPr/>
          <p:nvPr/>
        </p:nvSpPr>
        <p:spPr>
          <a:xfrm>
            <a:off x="6640536" y="1897163"/>
            <a:ext cx="276225" cy="276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椭圆 9">
            <a:extLst>
              <a:ext uri="{FF2B5EF4-FFF2-40B4-BE49-F238E27FC236}">
                <a16:creationId xmlns="" xmlns:a16="http://schemas.microsoft.com/office/drawing/2014/main" id="{D3163767-832F-40D1-B3CD-CDD6FF723B82}"/>
              </a:ext>
            </a:extLst>
          </p:cNvPr>
          <p:cNvSpPr/>
          <p:nvPr/>
        </p:nvSpPr>
        <p:spPr>
          <a:xfrm>
            <a:off x="6740548" y="199717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椭圆 10">
            <a:extLst>
              <a:ext uri="{FF2B5EF4-FFF2-40B4-BE49-F238E27FC236}">
                <a16:creationId xmlns="" xmlns:a16="http://schemas.microsoft.com/office/drawing/2014/main" id="{346E8726-CF49-4FF5-9E80-F19D3BD8088E}"/>
              </a:ext>
            </a:extLst>
          </p:cNvPr>
          <p:cNvSpPr/>
          <p:nvPr/>
        </p:nvSpPr>
        <p:spPr>
          <a:xfrm>
            <a:off x="6640536" y="2782034"/>
            <a:ext cx="276225" cy="276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椭圆 11">
            <a:extLst>
              <a:ext uri="{FF2B5EF4-FFF2-40B4-BE49-F238E27FC236}">
                <a16:creationId xmlns="" xmlns:a16="http://schemas.microsoft.com/office/drawing/2014/main" id="{92693FF7-BC0A-4D70-A571-821EE31CCA5C}"/>
              </a:ext>
            </a:extLst>
          </p:cNvPr>
          <p:cNvSpPr/>
          <p:nvPr/>
        </p:nvSpPr>
        <p:spPr>
          <a:xfrm>
            <a:off x="6740548" y="288204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椭圆 12">
            <a:extLst>
              <a:ext uri="{FF2B5EF4-FFF2-40B4-BE49-F238E27FC236}">
                <a16:creationId xmlns="" xmlns:a16="http://schemas.microsoft.com/office/drawing/2014/main" id="{BFDAA619-3751-4309-8991-05726C145CE1}"/>
              </a:ext>
            </a:extLst>
          </p:cNvPr>
          <p:cNvSpPr/>
          <p:nvPr/>
        </p:nvSpPr>
        <p:spPr>
          <a:xfrm>
            <a:off x="6640536" y="3666905"/>
            <a:ext cx="276225" cy="276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 name="椭圆 13">
            <a:extLst>
              <a:ext uri="{FF2B5EF4-FFF2-40B4-BE49-F238E27FC236}">
                <a16:creationId xmlns="" xmlns:a16="http://schemas.microsoft.com/office/drawing/2014/main" id="{33AE24B5-9938-4F03-BE19-E46E45C2CE65}"/>
              </a:ext>
            </a:extLst>
          </p:cNvPr>
          <p:cNvSpPr/>
          <p:nvPr/>
        </p:nvSpPr>
        <p:spPr>
          <a:xfrm>
            <a:off x="6740548" y="37669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5" name="椭圆 14">
            <a:extLst>
              <a:ext uri="{FF2B5EF4-FFF2-40B4-BE49-F238E27FC236}">
                <a16:creationId xmlns="" xmlns:a16="http://schemas.microsoft.com/office/drawing/2014/main" id="{C12A02E0-11C7-4921-A96D-9E33470A3D73}"/>
              </a:ext>
            </a:extLst>
          </p:cNvPr>
          <p:cNvSpPr/>
          <p:nvPr/>
        </p:nvSpPr>
        <p:spPr>
          <a:xfrm>
            <a:off x="6640536" y="4551776"/>
            <a:ext cx="276225" cy="2762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 name="椭圆 15">
            <a:extLst>
              <a:ext uri="{FF2B5EF4-FFF2-40B4-BE49-F238E27FC236}">
                <a16:creationId xmlns="" xmlns:a16="http://schemas.microsoft.com/office/drawing/2014/main" id="{D261AB46-5D1B-4E74-BEA8-3BA47FC6568F}"/>
              </a:ext>
            </a:extLst>
          </p:cNvPr>
          <p:cNvSpPr/>
          <p:nvPr/>
        </p:nvSpPr>
        <p:spPr>
          <a:xfrm>
            <a:off x="6740548" y="4651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7" name="文本框 16">
            <a:extLst>
              <a:ext uri="{FF2B5EF4-FFF2-40B4-BE49-F238E27FC236}">
                <a16:creationId xmlns="" xmlns:a16="http://schemas.microsoft.com/office/drawing/2014/main" id="{C33F7AD6-FF83-4D92-8A54-09829CB83685}"/>
              </a:ext>
            </a:extLst>
          </p:cNvPr>
          <p:cNvSpPr txBox="1"/>
          <p:nvPr/>
        </p:nvSpPr>
        <p:spPr>
          <a:xfrm>
            <a:off x="7145519" y="1804056"/>
            <a:ext cx="2432115" cy="369332"/>
          </a:xfrm>
          <a:prstGeom prst="rect">
            <a:avLst/>
          </a:prstGeom>
          <a:noFill/>
        </p:spPr>
        <p:txBody>
          <a:bodyPr wrap="square" rtlCol="0">
            <a:spAutoFit/>
          </a:bodyPr>
          <a:lstStyle/>
          <a:p>
            <a:r>
              <a:rPr lang="zh-CN" altLang="en-US" dirty="0"/>
              <a:t>一个人的旅行</a:t>
            </a:r>
          </a:p>
        </p:txBody>
      </p:sp>
      <p:sp>
        <p:nvSpPr>
          <p:cNvPr id="18" name="文本框 17">
            <a:extLst>
              <a:ext uri="{FF2B5EF4-FFF2-40B4-BE49-F238E27FC236}">
                <a16:creationId xmlns="" xmlns:a16="http://schemas.microsoft.com/office/drawing/2014/main" id="{B22E5675-FCE5-4304-9E81-28EE9DE7DFBD}"/>
              </a:ext>
            </a:extLst>
          </p:cNvPr>
          <p:cNvSpPr txBox="1"/>
          <p:nvPr/>
        </p:nvSpPr>
        <p:spPr>
          <a:xfrm>
            <a:off x="7145519" y="2735480"/>
            <a:ext cx="2432115" cy="369332"/>
          </a:xfrm>
          <a:prstGeom prst="rect">
            <a:avLst/>
          </a:prstGeom>
          <a:noFill/>
        </p:spPr>
        <p:txBody>
          <a:bodyPr wrap="square" rtlCol="0">
            <a:spAutoFit/>
          </a:bodyPr>
          <a:lstStyle/>
          <a:p>
            <a:r>
              <a:rPr lang="zh-CN" altLang="en-US" dirty="0"/>
              <a:t>行走在空荡的路上</a:t>
            </a:r>
          </a:p>
        </p:txBody>
      </p:sp>
      <p:sp>
        <p:nvSpPr>
          <p:cNvPr id="19" name="文本框 18">
            <a:extLst>
              <a:ext uri="{FF2B5EF4-FFF2-40B4-BE49-F238E27FC236}">
                <a16:creationId xmlns="" xmlns:a16="http://schemas.microsoft.com/office/drawing/2014/main" id="{B1DCFD85-89F6-4D8C-8CA0-D24009D4C5E2}"/>
              </a:ext>
            </a:extLst>
          </p:cNvPr>
          <p:cNvSpPr txBox="1"/>
          <p:nvPr/>
        </p:nvSpPr>
        <p:spPr>
          <a:xfrm>
            <a:off x="7145519" y="3535698"/>
            <a:ext cx="2432115" cy="369332"/>
          </a:xfrm>
          <a:prstGeom prst="rect">
            <a:avLst/>
          </a:prstGeom>
          <a:noFill/>
        </p:spPr>
        <p:txBody>
          <a:bodyPr wrap="square" rtlCol="0">
            <a:spAutoFit/>
          </a:bodyPr>
          <a:lstStyle/>
          <a:p>
            <a:r>
              <a:rPr lang="zh-CN" altLang="en-US" dirty="0"/>
              <a:t>没有声音</a:t>
            </a:r>
          </a:p>
        </p:txBody>
      </p:sp>
      <p:sp>
        <p:nvSpPr>
          <p:cNvPr id="20" name="文本框 19">
            <a:extLst>
              <a:ext uri="{FF2B5EF4-FFF2-40B4-BE49-F238E27FC236}">
                <a16:creationId xmlns="" xmlns:a16="http://schemas.microsoft.com/office/drawing/2014/main" id="{37CFC6F3-FB97-47E0-9F5D-AC808EC66DC9}"/>
              </a:ext>
            </a:extLst>
          </p:cNvPr>
          <p:cNvSpPr txBox="1"/>
          <p:nvPr/>
        </p:nvSpPr>
        <p:spPr>
          <a:xfrm>
            <a:off x="7145519" y="4467122"/>
            <a:ext cx="2432115" cy="369332"/>
          </a:xfrm>
          <a:prstGeom prst="rect">
            <a:avLst/>
          </a:prstGeom>
          <a:noFill/>
        </p:spPr>
        <p:txBody>
          <a:bodyPr wrap="square" rtlCol="0">
            <a:spAutoFit/>
          </a:bodyPr>
          <a:lstStyle/>
          <a:p>
            <a:r>
              <a:rPr lang="zh-CN" altLang="en-US" dirty="0"/>
              <a:t>这种感觉妙极了</a:t>
            </a:r>
          </a:p>
        </p:txBody>
      </p:sp>
      <p:grpSp>
        <p:nvGrpSpPr>
          <p:cNvPr id="30" name="组合 29">
            <a:extLst>
              <a:ext uri="{FF2B5EF4-FFF2-40B4-BE49-F238E27FC236}">
                <a16:creationId xmlns="" xmlns:a16="http://schemas.microsoft.com/office/drawing/2014/main" id="{823C2A34-2D5B-42D6-A76D-D9FA2BA96CC2}"/>
              </a:ext>
            </a:extLst>
          </p:cNvPr>
          <p:cNvGrpSpPr/>
          <p:nvPr/>
        </p:nvGrpSpPr>
        <p:grpSpPr>
          <a:xfrm>
            <a:off x="10013194" y="1669928"/>
            <a:ext cx="628650" cy="3085461"/>
            <a:chOff x="9281867" y="1597124"/>
            <a:chExt cx="628650" cy="3085461"/>
          </a:xfrm>
        </p:grpSpPr>
        <p:sp>
          <p:nvSpPr>
            <p:cNvPr id="22" name="椭圆 21">
              <a:extLst>
                <a:ext uri="{FF2B5EF4-FFF2-40B4-BE49-F238E27FC236}">
                  <a16:creationId xmlns="" xmlns:a16="http://schemas.microsoft.com/office/drawing/2014/main" id="{95CD3BE6-7FF5-4C0B-99BE-65099DD71D43}"/>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 xmlns:a16="http://schemas.microsoft.com/office/drawing/2014/main" id="{AD2CB9EE-8DF1-497A-858C-B339D173C7FC}"/>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 xmlns:a16="http://schemas.microsoft.com/office/drawing/2014/main" id="{534B9441-033C-43D4-9A79-2954D43192E0}"/>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 xmlns:a16="http://schemas.microsoft.com/office/drawing/2014/main" id="{51D6DEBB-3716-403B-B4D7-1EA22DD1EBD1}"/>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 xmlns:a16="http://schemas.microsoft.com/office/drawing/2014/main" id="{A913C3BC-EE00-4209-9CCA-37803D83E972}"/>
                </a:ext>
              </a:extLst>
            </p:cNvPr>
            <p:cNvSpPr txBox="1"/>
            <p:nvPr/>
          </p:nvSpPr>
          <p:spPr>
            <a:xfrm>
              <a:off x="9354892" y="1649839"/>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27" name="文本框 26">
              <a:extLst>
                <a:ext uri="{FF2B5EF4-FFF2-40B4-BE49-F238E27FC236}">
                  <a16:creationId xmlns="" xmlns:a16="http://schemas.microsoft.com/office/drawing/2014/main" id="{E412A290-3831-40B7-9021-09CF7705740C}"/>
                </a:ext>
              </a:extLst>
            </p:cNvPr>
            <p:cNvSpPr txBox="1"/>
            <p:nvPr/>
          </p:nvSpPr>
          <p:spPr>
            <a:xfrm>
              <a:off x="9353304" y="2448251"/>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28" name="文本框 27">
              <a:extLst>
                <a:ext uri="{FF2B5EF4-FFF2-40B4-BE49-F238E27FC236}">
                  <a16:creationId xmlns="" xmlns:a16="http://schemas.microsoft.com/office/drawing/2014/main" id="{2036FA45-AA18-4F52-8123-5A1CB4A17D42}"/>
                </a:ext>
              </a:extLst>
            </p:cNvPr>
            <p:cNvSpPr txBox="1"/>
            <p:nvPr/>
          </p:nvSpPr>
          <p:spPr>
            <a:xfrm>
              <a:off x="9343778" y="3246663"/>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29" name="文本框 28">
              <a:extLst>
                <a:ext uri="{FF2B5EF4-FFF2-40B4-BE49-F238E27FC236}">
                  <a16:creationId xmlns="" xmlns:a16="http://schemas.microsoft.com/office/drawing/2014/main" id="{86C49AC2-0D84-4E5F-8337-656EDA75E8DA}"/>
                </a:ext>
              </a:extLst>
            </p:cNvPr>
            <p:cNvSpPr txBox="1"/>
            <p:nvPr/>
          </p:nvSpPr>
          <p:spPr>
            <a:xfrm>
              <a:off x="9343779" y="410665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Tree>
    <p:extLst>
      <p:ext uri="{BB962C8B-B14F-4D97-AF65-F5344CB8AC3E}">
        <p14:creationId xmlns:p14="http://schemas.microsoft.com/office/powerpoint/2010/main" val="9289877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AE051721-E2C3-4F54-951E-12B3C9F301CD}"/>
              </a:ext>
            </a:extLst>
          </p:cNvPr>
          <p:cNvSpPr txBox="1"/>
          <p:nvPr/>
        </p:nvSpPr>
        <p:spPr>
          <a:xfrm>
            <a:off x="9394684" y="-884772"/>
            <a:ext cx="2006110" cy="9325630"/>
          </a:xfrm>
          <a:prstGeom prst="rect">
            <a:avLst/>
          </a:prstGeom>
          <a:noFill/>
        </p:spPr>
        <p:txBody>
          <a:bodyPr wrap="square" rtlCol="0">
            <a:spAutoFit/>
          </a:bodyPr>
          <a:lstStyle/>
          <a:p>
            <a:r>
              <a:rPr lang="en-US" altLang="zh-CN" sz="60000" b="1" dirty="0">
                <a:solidFill>
                  <a:schemeClr val="bg1">
                    <a:lumMod val="95000"/>
                  </a:schemeClr>
                </a:solidFill>
                <a:latin typeface="微软雅黑" panose="020B0503020204020204" pitchFamily="34" charset="-122"/>
                <a:ea typeface="微软雅黑" panose="020B0503020204020204" pitchFamily="34" charset="-122"/>
              </a:rPr>
              <a:t>4</a:t>
            </a:r>
            <a:endParaRPr lang="zh-CN" altLang="en-US" sz="60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 xmlns:a16="http://schemas.microsoft.com/office/drawing/2014/main" id="{3EC6A9A7-DAD0-432A-91E9-09F73B46A500}"/>
              </a:ext>
            </a:extLst>
          </p:cNvPr>
          <p:cNvGrpSpPr/>
          <p:nvPr/>
        </p:nvGrpSpPr>
        <p:grpSpPr>
          <a:xfrm>
            <a:off x="7453067" y="1655535"/>
            <a:ext cx="2514600" cy="628650"/>
            <a:chOff x="6267450" y="1724025"/>
            <a:chExt cx="2514600" cy="628650"/>
          </a:xfrm>
        </p:grpSpPr>
        <p:sp>
          <p:nvSpPr>
            <p:cNvPr id="4" name="椭圆 3">
              <a:extLst>
                <a:ext uri="{FF2B5EF4-FFF2-40B4-BE49-F238E27FC236}">
                  <a16:creationId xmlns="" xmlns:a16="http://schemas.microsoft.com/office/drawing/2014/main" id="{307E2271-C611-4F26-A3C5-6CA1CAA168F9}"/>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28A48689-1ED0-44E9-9E54-6CC667293A6F}"/>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19D6DD13-A192-42F9-BE66-95C0DDE5B126}"/>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2C4B0F97-97F7-498C-8C2E-BB7A16DAF9F4}"/>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 xmlns:a16="http://schemas.microsoft.com/office/drawing/2014/main" id="{9FB0F940-D796-4F66-B8ED-82FC1AD2BE21}"/>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9" name="文本框 8">
              <a:extLst>
                <a:ext uri="{FF2B5EF4-FFF2-40B4-BE49-F238E27FC236}">
                  <a16:creationId xmlns="" xmlns:a16="http://schemas.microsoft.com/office/drawing/2014/main" id="{56510E3B-443D-4FE7-A08E-570A7D6E1EE2}"/>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0" name="文本框 9">
              <a:extLst>
                <a:ext uri="{FF2B5EF4-FFF2-40B4-BE49-F238E27FC236}">
                  <a16:creationId xmlns="" xmlns:a16="http://schemas.microsoft.com/office/drawing/2014/main" id="{46F209B8-BAE9-47B3-9C48-B1D624B0377A}"/>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1" name="文本框 10">
              <a:extLst>
                <a:ext uri="{FF2B5EF4-FFF2-40B4-BE49-F238E27FC236}">
                  <a16:creationId xmlns="" xmlns:a16="http://schemas.microsoft.com/office/drawing/2014/main" id="{E76453F5-E591-411B-AF61-DAAFF721265E}"/>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2" name="文本框 11">
            <a:extLst>
              <a:ext uri="{FF2B5EF4-FFF2-40B4-BE49-F238E27FC236}">
                <a16:creationId xmlns="" xmlns:a16="http://schemas.microsoft.com/office/drawing/2014/main" id="{B2AC73A0-4BBF-4522-A81D-7EAD8C2F29BD}"/>
              </a:ext>
            </a:extLst>
          </p:cNvPr>
          <p:cNvSpPr txBox="1"/>
          <p:nvPr/>
        </p:nvSpPr>
        <p:spPr>
          <a:xfrm>
            <a:off x="6193410" y="3013501"/>
            <a:ext cx="5033914" cy="830997"/>
          </a:xfrm>
          <a:prstGeom prst="rect">
            <a:avLst/>
          </a:prstGeom>
          <a:noFill/>
        </p:spPr>
        <p:txBody>
          <a:bodyPr wrap="square" rtlCol="0">
            <a:spAutoFit/>
          </a:bodyPr>
          <a:lstStyle/>
          <a:p>
            <a:pPr algn="dist"/>
            <a:r>
              <a:rPr lang="zh-CN" altLang="en-US" sz="4800" b="1" dirty="0">
                <a:latin typeface="微软雅黑" panose="020B0503020204020204" pitchFamily="34" charset="-122"/>
                <a:ea typeface="微软雅黑" panose="020B0503020204020204" pitchFamily="34" charset="-122"/>
              </a:rPr>
              <a:t>这种感觉妙极了</a:t>
            </a:r>
          </a:p>
        </p:txBody>
      </p:sp>
      <p:pic>
        <p:nvPicPr>
          <p:cNvPr id="15" name="图片 14">
            <a:extLst>
              <a:ext uri="{FF2B5EF4-FFF2-40B4-BE49-F238E27FC236}">
                <a16:creationId xmlns="" xmlns:a16="http://schemas.microsoft.com/office/drawing/2014/main" id="{B50B5B3F-8708-4307-90A7-917692EE8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555" y="0"/>
            <a:ext cx="5483067" cy="6858000"/>
          </a:xfrm>
          <a:prstGeom prst="rect">
            <a:avLst/>
          </a:prstGeom>
        </p:spPr>
      </p:pic>
    </p:spTree>
    <p:extLst>
      <p:ext uri="{BB962C8B-B14F-4D97-AF65-F5344CB8AC3E}">
        <p14:creationId xmlns:p14="http://schemas.microsoft.com/office/powerpoint/2010/main" val="1977542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C5362DBF-49BC-42B5-9C58-96675A7969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657225"/>
            <a:ext cx="4762500" cy="3181350"/>
          </a:xfrm>
          <a:prstGeom prst="rect">
            <a:avLst/>
          </a:prstGeom>
        </p:spPr>
      </p:pic>
      <p:pic>
        <p:nvPicPr>
          <p:cNvPr id="5" name="图片 4">
            <a:extLst>
              <a:ext uri="{FF2B5EF4-FFF2-40B4-BE49-F238E27FC236}">
                <a16:creationId xmlns="" xmlns:a16="http://schemas.microsoft.com/office/drawing/2014/main" id="{C99449E1-5A87-461C-ABA2-36B075E5B8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325" y="657225"/>
            <a:ext cx="4514850" cy="6019800"/>
          </a:xfrm>
          <a:prstGeom prst="rect">
            <a:avLst/>
          </a:prstGeom>
        </p:spPr>
      </p:pic>
      <p:grpSp>
        <p:nvGrpSpPr>
          <p:cNvPr id="6" name="组合 5">
            <a:extLst>
              <a:ext uri="{FF2B5EF4-FFF2-40B4-BE49-F238E27FC236}">
                <a16:creationId xmlns="" xmlns:a16="http://schemas.microsoft.com/office/drawing/2014/main" id="{C5608323-61D6-40FA-93EC-2A6A310AA683}"/>
              </a:ext>
            </a:extLst>
          </p:cNvPr>
          <p:cNvGrpSpPr/>
          <p:nvPr/>
        </p:nvGrpSpPr>
        <p:grpSpPr>
          <a:xfrm>
            <a:off x="685800" y="4190154"/>
            <a:ext cx="2514600" cy="628650"/>
            <a:chOff x="6267450" y="1724025"/>
            <a:chExt cx="2514600" cy="628650"/>
          </a:xfrm>
        </p:grpSpPr>
        <p:sp>
          <p:nvSpPr>
            <p:cNvPr id="7" name="椭圆 6">
              <a:extLst>
                <a:ext uri="{FF2B5EF4-FFF2-40B4-BE49-F238E27FC236}">
                  <a16:creationId xmlns="" xmlns:a16="http://schemas.microsoft.com/office/drawing/2014/main" id="{DF548D95-E526-4197-BDCE-AF55F093AAF0}"/>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C73F8DF9-17D6-461C-9814-374777D30BF2}"/>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F6A4AC8F-BD8B-4E86-94B3-979069C3589D}"/>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FDC6D163-47F6-4894-B5C4-1B1AB2D419B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6B224763-0D9C-4FA5-81C9-4D611073EB13}"/>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2" name="文本框 11">
              <a:extLst>
                <a:ext uri="{FF2B5EF4-FFF2-40B4-BE49-F238E27FC236}">
                  <a16:creationId xmlns="" xmlns:a16="http://schemas.microsoft.com/office/drawing/2014/main" id="{916B08A9-AA07-4BC0-9811-8DE51B430926}"/>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3" name="文本框 12">
              <a:extLst>
                <a:ext uri="{FF2B5EF4-FFF2-40B4-BE49-F238E27FC236}">
                  <a16:creationId xmlns="" xmlns:a16="http://schemas.microsoft.com/office/drawing/2014/main" id="{DDC73FAA-F3F8-45E3-B491-F066856B786F}"/>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4" name="文本框 13">
              <a:extLst>
                <a:ext uri="{FF2B5EF4-FFF2-40B4-BE49-F238E27FC236}">
                  <a16:creationId xmlns="" xmlns:a16="http://schemas.microsoft.com/office/drawing/2014/main" id="{FD783047-58EF-4B4A-B4BF-C6BE80F73836}"/>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5" name="文本框 14">
            <a:extLst>
              <a:ext uri="{FF2B5EF4-FFF2-40B4-BE49-F238E27FC236}">
                <a16:creationId xmlns="" xmlns:a16="http://schemas.microsoft.com/office/drawing/2014/main" id="{7007D676-72A3-4931-BCFE-FA0F658C3C51}"/>
              </a:ext>
            </a:extLst>
          </p:cNvPr>
          <p:cNvSpPr txBox="1"/>
          <p:nvPr/>
        </p:nvSpPr>
        <p:spPr>
          <a:xfrm>
            <a:off x="579357" y="4871519"/>
            <a:ext cx="5621418" cy="1754326"/>
          </a:xfrm>
          <a:prstGeom prst="rect">
            <a:avLst/>
          </a:prstGeom>
          <a:noFill/>
        </p:spPr>
        <p:txBody>
          <a:bodyPr wrap="square" rtlCol="0">
            <a:spAutoFit/>
          </a:bodyPr>
          <a:lstStyle/>
          <a:p>
            <a:pPr>
              <a:lnSpc>
                <a:spcPct val="200000"/>
              </a:lnSpc>
            </a:pPr>
            <a:r>
              <a:rPr lang="zh-CN" altLang="en-US" dirty="0">
                <a:latin typeface="汉仪寒石体简" panose="00020600040101010101" pitchFamily="18" charset="-122"/>
                <a:ea typeface="汉仪寒石体简" panose="00020600040101010101" pitchFamily="18" charset="-122"/>
              </a:rPr>
              <a:t>生活是一段奇妙的旅行，就在那一去无返的火车上。与那些新人和旧人们共同经历吧！也许这就是一个人无法抗拒的命运，有你、有我、也有他。</a:t>
            </a:r>
          </a:p>
        </p:txBody>
      </p:sp>
    </p:spTree>
    <p:extLst>
      <p:ext uri="{BB962C8B-B14F-4D97-AF65-F5344CB8AC3E}">
        <p14:creationId xmlns:p14="http://schemas.microsoft.com/office/powerpoint/2010/main" val="31080983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963F4704-BEF7-4946-9667-73E684084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7909" y="0"/>
            <a:ext cx="4596032" cy="6858000"/>
          </a:xfrm>
          <a:prstGeom prst="rect">
            <a:avLst/>
          </a:prstGeom>
        </p:spPr>
      </p:pic>
      <p:grpSp>
        <p:nvGrpSpPr>
          <p:cNvPr id="4" name="组合 3">
            <a:extLst>
              <a:ext uri="{FF2B5EF4-FFF2-40B4-BE49-F238E27FC236}">
                <a16:creationId xmlns="" xmlns:a16="http://schemas.microsoft.com/office/drawing/2014/main" id="{4787D40B-8042-4181-8A0E-D1EC88B82B34}"/>
              </a:ext>
            </a:extLst>
          </p:cNvPr>
          <p:cNvGrpSpPr/>
          <p:nvPr/>
        </p:nvGrpSpPr>
        <p:grpSpPr>
          <a:xfrm>
            <a:off x="409575" y="5818929"/>
            <a:ext cx="2514600" cy="628650"/>
            <a:chOff x="6267450" y="1724025"/>
            <a:chExt cx="2514600" cy="628650"/>
          </a:xfrm>
        </p:grpSpPr>
        <p:sp>
          <p:nvSpPr>
            <p:cNvPr id="5" name="椭圆 4">
              <a:extLst>
                <a:ext uri="{FF2B5EF4-FFF2-40B4-BE49-F238E27FC236}">
                  <a16:creationId xmlns="" xmlns:a16="http://schemas.microsoft.com/office/drawing/2014/main" id="{FC5B7F2B-5FFD-4330-ADBF-6512AE0EEA7C}"/>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3F1E1E9A-59CD-4B18-953C-C29E47FF9777}"/>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ED04E2DB-827B-4AE9-BD20-7C9B731178DE}"/>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077E9263-AE08-4A39-A272-F3A590AAE1B2}"/>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 xmlns:a16="http://schemas.microsoft.com/office/drawing/2014/main" id="{8E001821-E77A-4C68-8D81-FD3FD6066FC4}"/>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0" name="文本框 9">
              <a:extLst>
                <a:ext uri="{FF2B5EF4-FFF2-40B4-BE49-F238E27FC236}">
                  <a16:creationId xmlns="" xmlns:a16="http://schemas.microsoft.com/office/drawing/2014/main" id="{B5BC2BC1-6E21-437E-8346-491CCAFD22DE}"/>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1" name="文本框 10">
              <a:extLst>
                <a:ext uri="{FF2B5EF4-FFF2-40B4-BE49-F238E27FC236}">
                  <a16:creationId xmlns="" xmlns:a16="http://schemas.microsoft.com/office/drawing/2014/main" id="{E78B56D3-B722-4605-89B0-577EBCE07924}"/>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2" name="文本框 11">
              <a:extLst>
                <a:ext uri="{FF2B5EF4-FFF2-40B4-BE49-F238E27FC236}">
                  <a16:creationId xmlns="" xmlns:a16="http://schemas.microsoft.com/office/drawing/2014/main" id="{F7DB4C8A-73F9-411E-BB69-7DEDB9992E27}"/>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3" name="文本框 12">
            <a:extLst>
              <a:ext uri="{FF2B5EF4-FFF2-40B4-BE49-F238E27FC236}">
                <a16:creationId xmlns="" xmlns:a16="http://schemas.microsoft.com/office/drawing/2014/main" id="{9403F9CD-2944-4A5B-929B-107351B6ECC3}"/>
              </a:ext>
            </a:extLst>
          </p:cNvPr>
          <p:cNvSpPr txBox="1"/>
          <p:nvPr/>
        </p:nvSpPr>
        <p:spPr>
          <a:xfrm>
            <a:off x="290512" y="1443841"/>
            <a:ext cx="5029200" cy="3970318"/>
          </a:xfrm>
          <a:prstGeom prst="rect">
            <a:avLst/>
          </a:prstGeom>
          <a:noFill/>
        </p:spPr>
        <p:txBody>
          <a:bodyPr wrap="square" rtlCol="0">
            <a:spAutoFit/>
          </a:bodyPr>
          <a:lstStyle/>
          <a:p>
            <a:pPr>
              <a:lnSpc>
                <a:spcPct val="200000"/>
              </a:lnSpc>
            </a:pPr>
            <a:r>
              <a:rPr lang="zh-CN" altLang="en-US" dirty="0">
                <a:latin typeface="汉仪寒石体简" panose="00020600040101010101" pitchFamily="18" charset="-122"/>
                <a:ea typeface="汉仪寒石体简" panose="00020600040101010101" pitchFamily="18" charset="-122"/>
              </a:rPr>
              <a:t>如果可以，我真想和你一直旅行。或许是某个未开发的荒凉小岛，或许是某座闻名遐迩的文化古城。我们可以沿途用镜头记录彼此的笑脸，和属于我们的风景。一起吃早餐，午餐，晚餐。或许吃得不好，可是却依旧为对方擦去嘴角的油渍。风景如何，其实并不重要。重要的是，你在我的身边。</a:t>
            </a:r>
          </a:p>
        </p:txBody>
      </p:sp>
    </p:spTree>
    <p:extLst>
      <p:ext uri="{BB962C8B-B14F-4D97-AF65-F5344CB8AC3E}">
        <p14:creationId xmlns:p14="http://schemas.microsoft.com/office/powerpoint/2010/main" val="31328799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1C5F5C5D-DBCD-413D-901E-8CD24CD24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25" y="0"/>
            <a:ext cx="5143500" cy="6858000"/>
          </a:xfrm>
          <a:prstGeom prst="rect">
            <a:avLst/>
          </a:prstGeom>
        </p:spPr>
      </p:pic>
      <p:grpSp>
        <p:nvGrpSpPr>
          <p:cNvPr id="22" name="组合 21">
            <a:extLst>
              <a:ext uri="{FF2B5EF4-FFF2-40B4-BE49-F238E27FC236}">
                <a16:creationId xmlns="" xmlns:a16="http://schemas.microsoft.com/office/drawing/2014/main" id="{996B34F8-51E9-414A-93F1-48B2731A6E23}"/>
              </a:ext>
            </a:extLst>
          </p:cNvPr>
          <p:cNvGrpSpPr/>
          <p:nvPr/>
        </p:nvGrpSpPr>
        <p:grpSpPr>
          <a:xfrm>
            <a:off x="3090862" y="3609684"/>
            <a:ext cx="628650" cy="3085461"/>
            <a:chOff x="5491162" y="1933284"/>
            <a:chExt cx="628650" cy="3085461"/>
          </a:xfrm>
        </p:grpSpPr>
        <p:sp>
          <p:nvSpPr>
            <p:cNvPr id="23" name="椭圆 22">
              <a:extLst>
                <a:ext uri="{FF2B5EF4-FFF2-40B4-BE49-F238E27FC236}">
                  <a16:creationId xmlns="" xmlns:a16="http://schemas.microsoft.com/office/drawing/2014/main" id="{B5E09316-9129-424E-89BA-AD13B253FBC5}"/>
                </a:ext>
              </a:extLst>
            </p:cNvPr>
            <p:cNvSpPr/>
            <p:nvPr/>
          </p:nvSpPr>
          <p:spPr>
            <a:xfrm>
              <a:off x="5491162" y="1933284"/>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 xmlns:a16="http://schemas.microsoft.com/office/drawing/2014/main" id="{D0608A33-B9FC-4EA5-AF09-8591429707DD}"/>
                </a:ext>
              </a:extLst>
            </p:cNvPr>
            <p:cNvSpPr/>
            <p:nvPr/>
          </p:nvSpPr>
          <p:spPr>
            <a:xfrm>
              <a:off x="5491162" y="2731696"/>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椭圆 24">
              <a:extLst>
                <a:ext uri="{FF2B5EF4-FFF2-40B4-BE49-F238E27FC236}">
                  <a16:creationId xmlns="" xmlns:a16="http://schemas.microsoft.com/office/drawing/2014/main" id="{1DB76640-6230-4B6A-A56A-D47217BAE4E5}"/>
                </a:ext>
              </a:extLst>
            </p:cNvPr>
            <p:cNvSpPr/>
            <p:nvPr/>
          </p:nvSpPr>
          <p:spPr>
            <a:xfrm>
              <a:off x="5491162" y="3530108"/>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a:extLst>
                <a:ext uri="{FF2B5EF4-FFF2-40B4-BE49-F238E27FC236}">
                  <a16:creationId xmlns="" xmlns:a16="http://schemas.microsoft.com/office/drawing/2014/main" id="{833E6834-E65D-4547-8D48-649B25CD1080}"/>
                </a:ext>
              </a:extLst>
            </p:cNvPr>
            <p:cNvSpPr/>
            <p:nvPr/>
          </p:nvSpPr>
          <p:spPr>
            <a:xfrm>
              <a:off x="5491162" y="439009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文本框 26">
              <a:extLst>
                <a:ext uri="{FF2B5EF4-FFF2-40B4-BE49-F238E27FC236}">
                  <a16:creationId xmlns="" xmlns:a16="http://schemas.microsoft.com/office/drawing/2014/main" id="{CCD73E54-F75B-4589-90BB-BDF94FF29DA9}"/>
                </a:ext>
              </a:extLst>
            </p:cNvPr>
            <p:cNvSpPr txBox="1"/>
            <p:nvPr/>
          </p:nvSpPr>
          <p:spPr>
            <a:xfrm>
              <a:off x="5564187" y="1985999"/>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旅</a:t>
              </a:r>
            </a:p>
          </p:txBody>
        </p:sp>
        <p:sp>
          <p:nvSpPr>
            <p:cNvPr id="28" name="文本框 27">
              <a:extLst>
                <a:ext uri="{FF2B5EF4-FFF2-40B4-BE49-F238E27FC236}">
                  <a16:creationId xmlns="" xmlns:a16="http://schemas.microsoft.com/office/drawing/2014/main" id="{0F933988-7447-40B2-90FC-5477C1AF8C30}"/>
                </a:ext>
              </a:extLst>
            </p:cNvPr>
            <p:cNvSpPr txBox="1"/>
            <p:nvPr/>
          </p:nvSpPr>
          <p:spPr>
            <a:xfrm>
              <a:off x="5562599" y="2784411"/>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行</a:t>
              </a:r>
            </a:p>
          </p:txBody>
        </p:sp>
        <p:sp>
          <p:nvSpPr>
            <p:cNvPr id="29" name="文本框 28">
              <a:extLst>
                <a:ext uri="{FF2B5EF4-FFF2-40B4-BE49-F238E27FC236}">
                  <a16:creationId xmlns="" xmlns:a16="http://schemas.microsoft.com/office/drawing/2014/main" id="{CED200B4-2E8A-423A-B646-4AFAB4D25D51}"/>
                </a:ext>
              </a:extLst>
            </p:cNvPr>
            <p:cNvSpPr txBox="1"/>
            <p:nvPr/>
          </p:nvSpPr>
          <p:spPr>
            <a:xfrm>
              <a:off x="5553073" y="3582823"/>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日</a:t>
              </a:r>
            </a:p>
          </p:txBody>
        </p:sp>
        <p:sp>
          <p:nvSpPr>
            <p:cNvPr id="30" name="文本框 29">
              <a:extLst>
                <a:ext uri="{FF2B5EF4-FFF2-40B4-BE49-F238E27FC236}">
                  <a16:creationId xmlns="" xmlns:a16="http://schemas.microsoft.com/office/drawing/2014/main" id="{237D872C-1653-42DA-97A6-AD86BF5202DE}"/>
                </a:ext>
              </a:extLst>
            </p:cNvPr>
            <p:cNvSpPr txBox="1"/>
            <p:nvPr/>
          </p:nvSpPr>
          <p:spPr>
            <a:xfrm>
              <a:off x="5553074" y="4442810"/>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记</a:t>
              </a:r>
            </a:p>
          </p:txBody>
        </p:sp>
      </p:grpSp>
      <p:sp>
        <p:nvSpPr>
          <p:cNvPr id="31" name="文本框 30">
            <a:extLst>
              <a:ext uri="{FF2B5EF4-FFF2-40B4-BE49-F238E27FC236}">
                <a16:creationId xmlns="" xmlns:a16="http://schemas.microsoft.com/office/drawing/2014/main" id="{47EF9472-FBD7-44E8-A020-D907EFB05BCA}"/>
              </a:ext>
            </a:extLst>
          </p:cNvPr>
          <p:cNvSpPr txBox="1"/>
          <p:nvPr/>
        </p:nvSpPr>
        <p:spPr>
          <a:xfrm>
            <a:off x="8234362" y="1190625"/>
            <a:ext cx="3508653" cy="4476750"/>
          </a:xfrm>
          <a:prstGeom prst="rect">
            <a:avLst/>
          </a:prstGeom>
          <a:noFill/>
        </p:spPr>
        <p:txBody>
          <a:bodyPr vert="eaVert" wrap="square" rtlCol="0">
            <a:spAutoFit/>
          </a:bodyPr>
          <a:lstStyle/>
          <a:p>
            <a:pPr>
              <a:lnSpc>
                <a:spcPct val="300000"/>
              </a:lnSpc>
            </a:pPr>
            <a:r>
              <a:rPr lang="zh-CN" altLang="en-US" dirty="0">
                <a:latin typeface="汉仪寒石体简" panose="00020600040101010101" pitchFamily="18" charset="-122"/>
                <a:ea typeface="汉仪寒石体简" panose="00020600040101010101" pitchFamily="18" charset="-122"/>
              </a:rPr>
              <a:t>一个人，一条路，人在途中，心随景动，从起点，到尽头，也许快乐，或有时孤独，如果心在远方，只需勇敢前行，梦想自会引路，有多远，走多远，把足迹连成生命线。</a:t>
            </a:r>
          </a:p>
        </p:txBody>
      </p:sp>
    </p:spTree>
    <p:extLst>
      <p:ext uri="{BB962C8B-B14F-4D97-AF65-F5344CB8AC3E}">
        <p14:creationId xmlns:p14="http://schemas.microsoft.com/office/powerpoint/2010/main" val="9973000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1E989310-E087-4EBF-A349-99D72130B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81" y="0"/>
            <a:ext cx="5489737" cy="6858000"/>
          </a:xfrm>
          <a:prstGeom prst="rect">
            <a:avLst/>
          </a:prstGeom>
        </p:spPr>
      </p:pic>
      <p:grpSp>
        <p:nvGrpSpPr>
          <p:cNvPr id="4" name="组合 3">
            <a:extLst>
              <a:ext uri="{FF2B5EF4-FFF2-40B4-BE49-F238E27FC236}">
                <a16:creationId xmlns="" xmlns:a16="http://schemas.microsoft.com/office/drawing/2014/main" id="{0D4C13ED-2304-417F-8869-5FDB09F2AC33}"/>
              </a:ext>
            </a:extLst>
          </p:cNvPr>
          <p:cNvGrpSpPr/>
          <p:nvPr/>
        </p:nvGrpSpPr>
        <p:grpSpPr>
          <a:xfrm>
            <a:off x="11181000" y="1886269"/>
            <a:ext cx="628650" cy="3085461"/>
            <a:chOff x="9281867" y="1597124"/>
            <a:chExt cx="628650" cy="3085461"/>
          </a:xfrm>
        </p:grpSpPr>
        <p:sp>
          <p:nvSpPr>
            <p:cNvPr id="5" name="椭圆 4">
              <a:extLst>
                <a:ext uri="{FF2B5EF4-FFF2-40B4-BE49-F238E27FC236}">
                  <a16:creationId xmlns="" xmlns:a16="http://schemas.microsoft.com/office/drawing/2014/main" id="{D36C142A-A131-48E5-9540-CB3D56A09FE9}"/>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E1311467-3A1F-44D1-9AA0-D6C3E44D4F74}"/>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BF48A294-EF8D-47D8-A1BF-8CF9044E2CBD}"/>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E0D93F09-4CEC-4A60-87EE-62C2362D6A5A}"/>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 xmlns:a16="http://schemas.microsoft.com/office/drawing/2014/main" id="{DF14143E-7898-4877-A368-62F55641AEE6}"/>
                </a:ext>
              </a:extLst>
            </p:cNvPr>
            <p:cNvSpPr txBox="1"/>
            <p:nvPr/>
          </p:nvSpPr>
          <p:spPr>
            <a:xfrm>
              <a:off x="9354892" y="1649839"/>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0" name="文本框 9">
              <a:extLst>
                <a:ext uri="{FF2B5EF4-FFF2-40B4-BE49-F238E27FC236}">
                  <a16:creationId xmlns="" xmlns:a16="http://schemas.microsoft.com/office/drawing/2014/main" id="{3E04D98C-DC27-4F66-A2CA-3D17FCA90752}"/>
                </a:ext>
              </a:extLst>
            </p:cNvPr>
            <p:cNvSpPr txBox="1"/>
            <p:nvPr/>
          </p:nvSpPr>
          <p:spPr>
            <a:xfrm>
              <a:off x="9353304" y="2448251"/>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1" name="文本框 10">
              <a:extLst>
                <a:ext uri="{FF2B5EF4-FFF2-40B4-BE49-F238E27FC236}">
                  <a16:creationId xmlns="" xmlns:a16="http://schemas.microsoft.com/office/drawing/2014/main" id="{E2A99A88-21B0-4F5C-B174-AC2889FF2885}"/>
                </a:ext>
              </a:extLst>
            </p:cNvPr>
            <p:cNvSpPr txBox="1"/>
            <p:nvPr/>
          </p:nvSpPr>
          <p:spPr>
            <a:xfrm>
              <a:off x="9343778" y="3246663"/>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2" name="文本框 11">
              <a:extLst>
                <a:ext uri="{FF2B5EF4-FFF2-40B4-BE49-F238E27FC236}">
                  <a16:creationId xmlns="" xmlns:a16="http://schemas.microsoft.com/office/drawing/2014/main" id="{A2112EF1-F9AB-4D7F-85E2-43FD0887C44C}"/>
                </a:ext>
              </a:extLst>
            </p:cNvPr>
            <p:cNvSpPr txBox="1"/>
            <p:nvPr/>
          </p:nvSpPr>
          <p:spPr>
            <a:xfrm>
              <a:off x="9343779" y="410665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3" name="文本框 12">
            <a:extLst>
              <a:ext uri="{FF2B5EF4-FFF2-40B4-BE49-F238E27FC236}">
                <a16:creationId xmlns="" xmlns:a16="http://schemas.microsoft.com/office/drawing/2014/main" id="{77069AF8-A4E0-4B10-ACB8-2683A334E1DF}"/>
              </a:ext>
            </a:extLst>
          </p:cNvPr>
          <p:cNvSpPr txBox="1"/>
          <p:nvPr/>
        </p:nvSpPr>
        <p:spPr>
          <a:xfrm>
            <a:off x="6837382" y="1190625"/>
            <a:ext cx="3508653" cy="4476750"/>
          </a:xfrm>
          <a:prstGeom prst="rect">
            <a:avLst/>
          </a:prstGeom>
          <a:noFill/>
        </p:spPr>
        <p:txBody>
          <a:bodyPr vert="eaVert" wrap="square" rtlCol="0">
            <a:spAutoFit/>
          </a:bodyPr>
          <a:lstStyle/>
          <a:p>
            <a:pPr>
              <a:lnSpc>
                <a:spcPct val="300000"/>
              </a:lnSpc>
            </a:pPr>
            <a:r>
              <a:rPr lang="zh-CN" altLang="en-US" dirty="0">
                <a:latin typeface="汉仪寒石体简" panose="00020600040101010101" pitchFamily="18" charset="-122"/>
                <a:ea typeface="汉仪寒石体简" panose="00020600040101010101" pitchFamily="18" charset="-122"/>
              </a:rPr>
              <a:t>一个人，一条路，人在途中，心随景动，从起点，到尽头，也许快乐，或有时孤独，如果心在远方，只需勇敢前行，梦想自会引路，有多远，走多远，把足迹连成生命线。</a:t>
            </a:r>
          </a:p>
        </p:txBody>
      </p:sp>
    </p:spTree>
    <p:extLst>
      <p:ext uri="{BB962C8B-B14F-4D97-AF65-F5344CB8AC3E}">
        <p14:creationId xmlns:p14="http://schemas.microsoft.com/office/powerpoint/2010/main" val="13614873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AD0A18B9-D1E1-4343-B0F6-5E163D8B51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12221573" cy="7639050"/>
          </a:xfrm>
          <a:prstGeom prst="rect">
            <a:avLst/>
          </a:prstGeom>
        </p:spPr>
      </p:pic>
      <p:sp>
        <p:nvSpPr>
          <p:cNvPr id="4" name="矩形 3">
            <a:extLst>
              <a:ext uri="{FF2B5EF4-FFF2-40B4-BE49-F238E27FC236}">
                <a16:creationId xmlns="" xmlns:a16="http://schemas.microsoft.com/office/drawing/2014/main" id="{F85C4BD7-035E-41BF-97BA-662C39F1C72A}"/>
              </a:ext>
            </a:extLst>
          </p:cNvPr>
          <p:cNvSpPr/>
          <p:nvPr/>
        </p:nvSpPr>
        <p:spPr>
          <a:xfrm>
            <a:off x="0" y="-159657"/>
            <a:ext cx="12192000" cy="701765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 xmlns:a16="http://schemas.microsoft.com/office/drawing/2014/main" id="{AA3BC3FA-15F5-457D-BC04-47ABF32D2C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505" y="2067045"/>
            <a:ext cx="9936559" cy="3504959"/>
          </a:xfrm>
          <a:prstGeom prst="rect">
            <a:avLst/>
          </a:prstGeom>
        </p:spPr>
      </p:pic>
    </p:spTree>
    <p:extLst>
      <p:ext uri="{BB962C8B-B14F-4D97-AF65-F5344CB8AC3E}">
        <p14:creationId xmlns:p14="http://schemas.microsoft.com/office/powerpoint/2010/main" val="34348645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7479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 xmlns:a16="http://schemas.microsoft.com/office/drawing/2014/main" id="{9C6EE96F-3438-4C49-A78E-87CC4FCE1494}"/>
              </a:ext>
            </a:extLst>
          </p:cNvPr>
          <p:cNvSpPr txBox="1"/>
          <p:nvPr/>
        </p:nvSpPr>
        <p:spPr>
          <a:xfrm>
            <a:off x="9394684" y="-884772"/>
            <a:ext cx="2006110" cy="9325630"/>
          </a:xfrm>
          <a:prstGeom prst="rect">
            <a:avLst/>
          </a:prstGeom>
          <a:noFill/>
        </p:spPr>
        <p:txBody>
          <a:bodyPr wrap="square" rtlCol="0">
            <a:spAutoFit/>
          </a:bodyPr>
          <a:lstStyle/>
          <a:p>
            <a:r>
              <a:rPr lang="en-US" altLang="zh-CN" sz="60000" b="1" dirty="0">
                <a:solidFill>
                  <a:schemeClr val="bg1">
                    <a:lumMod val="95000"/>
                  </a:schemeClr>
                </a:solidFill>
                <a:latin typeface="微软雅黑" panose="020B0503020204020204" pitchFamily="34" charset="-122"/>
                <a:ea typeface="微软雅黑" panose="020B0503020204020204" pitchFamily="34" charset="-122"/>
              </a:rPr>
              <a:t>1</a:t>
            </a:r>
            <a:endParaRPr lang="zh-CN" altLang="en-US" sz="60000" b="1"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 xmlns:a16="http://schemas.microsoft.com/office/drawing/2014/main" id="{053BC127-2831-423A-9FE9-77840762E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00" y="0"/>
            <a:ext cx="4572000" cy="6858000"/>
          </a:xfrm>
          <a:prstGeom prst="rect">
            <a:avLst/>
          </a:prstGeom>
        </p:spPr>
      </p:pic>
      <p:grpSp>
        <p:nvGrpSpPr>
          <p:cNvPr id="15" name="组合 14">
            <a:extLst>
              <a:ext uri="{FF2B5EF4-FFF2-40B4-BE49-F238E27FC236}">
                <a16:creationId xmlns="" xmlns:a16="http://schemas.microsoft.com/office/drawing/2014/main" id="{FAF88433-1D87-4360-A856-870CEE9EE3D2}"/>
              </a:ext>
            </a:extLst>
          </p:cNvPr>
          <p:cNvGrpSpPr/>
          <p:nvPr/>
        </p:nvGrpSpPr>
        <p:grpSpPr>
          <a:xfrm>
            <a:off x="7453067" y="1655535"/>
            <a:ext cx="2514600" cy="628650"/>
            <a:chOff x="6267450" y="1724025"/>
            <a:chExt cx="2514600" cy="628650"/>
          </a:xfrm>
        </p:grpSpPr>
        <p:sp>
          <p:nvSpPr>
            <p:cNvPr id="4" name="椭圆 3">
              <a:extLst>
                <a:ext uri="{FF2B5EF4-FFF2-40B4-BE49-F238E27FC236}">
                  <a16:creationId xmlns="" xmlns:a16="http://schemas.microsoft.com/office/drawing/2014/main" id="{84B41C0F-047A-4EFC-A528-2E57AE365775}"/>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 xmlns:a16="http://schemas.microsoft.com/office/drawing/2014/main" id="{726DD379-18D6-4929-90AD-7331390D1637}"/>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 xmlns:a16="http://schemas.microsoft.com/office/drawing/2014/main" id="{03A2A679-AA50-43ED-AD51-4E3BA6C27BAE}"/>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CC82CF86-4C71-46B1-A2E8-779C1630CFB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A40267F7-0140-424C-8CEF-46B5D93EFD16}"/>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2" name="文本框 11">
              <a:extLst>
                <a:ext uri="{FF2B5EF4-FFF2-40B4-BE49-F238E27FC236}">
                  <a16:creationId xmlns="" xmlns:a16="http://schemas.microsoft.com/office/drawing/2014/main" id="{3D61FC4D-8F77-47FA-A290-F7B040759996}"/>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3" name="文本框 12">
              <a:extLst>
                <a:ext uri="{FF2B5EF4-FFF2-40B4-BE49-F238E27FC236}">
                  <a16:creationId xmlns="" xmlns:a16="http://schemas.microsoft.com/office/drawing/2014/main" id="{AD5B034F-C3DF-4A12-98F4-DD19423D926C}"/>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4" name="文本框 13">
              <a:extLst>
                <a:ext uri="{FF2B5EF4-FFF2-40B4-BE49-F238E27FC236}">
                  <a16:creationId xmlns="" xmlns:a16="http://schemas.microsoft.com/office/drawing/2014/main" id="{4F1DCA23-DC7D-457A-9907-55978112F122}"/>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8" name="文本框 17">
            <a:extLst>
              <a:ext uri="{FF2B5EF4-FFF2-40B4-BE49-F238E27FC236}">
                <a16:creationId xmlns="" xmlns:a16="http://schemas.microsoft.com/office/drawing/2014/main" id="{92B8A8D5-441B-4954-86F3-B02EBA2B9F17}"/>
              </a:ext>
            </a:extLst>
          </p:cNvPr>
          <p:cNvSpPr txBox="1"/>
          <p:nvPr/>
        </p:nvSpPr>
        <p:spPr>
          <a:xfrm>
            <a:off x="6193410" y="3013501"/>
            <a:ext cx="5033914" cy="830997"/>
          </a:xfrm>
          <a:prstGeom prst="rect">
            <a:avLst/>
          </a:prstGeom>
          <a:noFill/>
        </p:spPr>
        <p:txBody>
          <a:bodyPr wrap="square" rtlCol="0">
            <a:spAutoFit/>
          </a:bodyPr>
          <a:lstStyle/>
          <a:p>
            <a:pPr algn="dist"/>
            <a:r>
              <a:rPr lang="zh-CN" altLang="en-US" sz="4800" b="1" dirty="0">
                <a:latin typeface="微软雅黑" panose="020B0503020204020204" pitchFamily="34" charset="-122"/>
                <a:ea typeface="微软雅黑" panose="020B0503020204020204" pitchFamily="34" charset="-122"/>
              </a:rPr>
              <a:t>一个人的旅行</a:t>
            </a:r>
          </a:p>
        </p:txBody>
      </p:sp>
    </p:spTree>
    <p:extLst>
      <p:ext uri="{BB962C8B-B14F-4D97-AF65-F5344CB8AC3E}">
        <p14:creationId xmlns:p14="http://schemas.microsoft.com/office/powerpoint/2010/main" val="23677753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F0D7543A-5FDA-4F9C-9DC8-47B8E45FCB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3487" y="909637"/>
            <a:ext cx="4762500" cy="4762500"/>
          </a:xfrm>
          <a:prstGeom prst="rect">
            <a:avLst/>
          </a:prstGeom>
        </p:spPr>
      </p:pic>
      <p:sp>
        <p:nvSpPr>
          <p:cNvPr id="4" name="矩形 3">
            <a:extLst>
              <a:ext uri="{FF2B5EF4-FFF2-40B4-BE49-F238E27FC236}">
                <a16:creationId xmlns="" xmlns:a16="http://schemas.microsoft.com/office/drawing/2014/main" id="{D33D1590-DBFD-4D36-8BC3-AEF82661520F}"/>
              </a:ext>
            </a:extLst>
          </p:cNvPr>
          <p:cNvSpPr/>
          <p:nvPr/>
        </p:nvSpPr>
        <p:spPr>
          <a:xfrm>
            <a:off x="1057275" y="752475"/>
            <a:ext cx="5114925" cy="50768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 xmlns:a16="http://schemas.microsoft.com/office/drawing/2014/main" id="{BDE41E8B-65EC-4143-B1DC-6F7A050E47F7}"/>
              </a:ext>
            </a:extLst>
          </p:cNvPr>
          <p:cNvSpPr txBox="1"/>
          <p:nvPr/>
        </p:nvSpPr>
        <p:spPr>
          <a:xfrm>
            <a:off x="6477000" y="2848398"/>
            <a:ext cx="5238750" cy="1685077"/>
          </a:xfrm>
          <a:prstGeom prst="rect">
            <a:avLst/>
          </a:prstGeom>
          <a:noFill/>
        </p:spPr>
        <p:txBody>
          <a:bodyPr wrap="square" rtlCol="0">
            <a:spAutoFit/>
          </a:bodyPr>
          <a:lstStyle/>
          <a:p>
            <a:pPr>
              <a:lnSpc>
                <a:spcPct val="200000"/>
              </a:lnSpc>
            </a:pPr>
            <a:r>
              <a:rPr lang="zh-CN" altLang="en-US" dirty="0">
                <a:latin typeface="汉仪寒石体简" panose="00020600040101010101" pitchFamily="18" charset="-122"/>
                <a:ea typeface="汉仪寒石体简" panose="00020600040101010101" pitchFamily="18" charset="-122"/>
              </a:rPr>
              <a:t>去了不同的地方，看了不同的风景，知道了不同的事，感悟了不同的人生。 凌晨，随着滑轮接触地面，飞机一阵抖动，我终于说出了最后一句再见。</a:t>
            </a:r>
          </a:p>
        </p:txBody>
      </p:sp>
      <p:grpSp>
        <p:nvGrpSpPr>
          <p:cNvPr id="8" name="组合 7">
            <a:extLst>
              <a:ext uri="{FF2B5EF4-FFF2-40B4-BE49-F238E27FC236}">
                <a16:creationId xmlns="" xmlns:a16="http://schemas.microsoft.com/office/drawing/2014/main" id="{60495517-62CE-46EB-A217-E3BB69784576}"/>
              </a:ext>
            </a:extLst>
          </p:cNvPr>
          <p:cNvGrpSpPr/>
          <p:nvPr/>
        </p:nvGrpSpPr>
        <p:grpSpPr>
          <a:xfrm>
            <a:off x="7710242" y="1636485"/>
            <a:ext cx="2514600" cy="628650"/>
            <a:chOff x="6267450" y="1724025"/>
            <a:chExt cx="2514600" cy="628650"/>
          </a:xfrm>
        </p:grpSpPr>
        <p:sp>
          <p:nvSpPr>
            <p:cNvPr id="9" name="椭圆 8">
              <a:extLst>
                <a:ext uri="{FF2B5EF4-FFF2-40B4-BE49-F238E27FC236}">
                  <a16:creationId xmlns="" xmlns:a16="http://schemas.microsoft.com/office/drawing/2014/main" id="{05597DE7-8168-4BB9-892F-E9E995D511F4}"/>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621973F4-E739-4F39-BB0A-CDB1417F9D86}"/>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0CD6B142-759A-453D-B114-C0F56E1CE7AA}"/>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 xmlns:a16="http://schemas.microsoft.com/office/drawing/2014/main" id="{6BACA225-27B1-49C0-B2B9-7925DE073C0C}"/>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 xmlns:a16="http://schemas.microsoft.com/office/drawing/2014/main" id="{87E7B218-313D-4862-85D1-B31276F38BDA}"/>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4" name="文本框 13">
              <a:extLst>
                <a:ext uri="{FF2B5EF4-FFF2-40B4-BE49-F238E27FC236}">
                  <a16:creationId xmlns="" xmlns:a16="http://schemas.microsoft.com/office/drawing/2014/main" id="{7B5F21DB-D018-4557-AD4B-29A1B7F9609B}"/>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5" name="文本框 14">
              <a:extLst>
                <a:ext uri="{FF2B5EF4-FFF2-40B4-BE49-F238E27FC236}">
                  <a16:creationId xmlns="" xmlns:a16="http://schemas.microsoft.com/office/drawing/2014/main" id="{DF018262-F11E-4774-A394-AA2F3CD58CE3}"/>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6" name="文本框 15">
              <a:extLst>
                <a:ext uri="{FF2B5EF4-FFF2-40B4-BE49-F238E27FC236}">
                  <a16:creationId xmlns="" xmlns:a16="http://schemas.microsoft.com/office/drawing/2014/main" id="{1C05F2C0-207F-42C5-8DDF-1C1EE51A76DC}"/>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Tree>
    <p:extLst>
      <p:ext uri="{BB962C8B-B14F-4D97-AF65-F5344CB8AC3E}">
        <p14:creationId xmlns:p14="http://schemas.microsoft.com/office/powerpoint/2010/main" val="115269596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C7351FA3-B098-4013-B17D-E1678DCF0B79}"/>
              </a:ext>
            </a:extLst>
          </p:cNvPr>
          <p:cNvSpPr txBox="1"/>
          <p:nvPr/>
        </p:nvSpPr>
        <p:spPr>
          <a:xfrm>
            <a:off x="7978497" y="1190625"/>
            <a:ext cx="3508653" cy="4476750"/>
          </a:xfrm>
          <a:prstGeom prst="rect">
            <a:avLst/>
          </a:prstGeom>
          <a:noFill/>
        </p:spPr>
        <p:txBody>
          <a:bodyPr vert="eaVert" wrap="square" rtlCol="0">
            <a:spAutoFit/>
          </a:bodyPr>
          <a:lstStyle/>
          <a:p>
            <a:pPr>
              <a:lnSpc>
                <a:spcPct val="300000"/>
              </a:lnSpc>
            </a:pPr>
            <a:r>
              <a:rPr lang="zh-CN" altLang="en-US" dirty="0">
                <a:latin typeface="汉仪寒石体简" panose="00020600040101010101" pitchFamily="18" charset="-122"/>
                <a:ea typeface="汉仪寒石体简" panose="00020600040101010101" pitchFamily="18" charset="-122"/>
              </a:rPr>
              <a:t>一个人，一条路，人在途中，心随景动，从起点，到尽头，也许快乐，或有时孤独，如果心在远方，只需勇敢前行，梦想自会引路，有多远，走多远，把足迹连成生命线。</a:t>
            </a:r>
          </a:p>
        </p:txBody>
      </p:sp>
      <p:pic>
        <p:nvPicPr>
          <p:cNvPr id="4" name="图片 3">
            <a:extLst>
              <a:ext uri="{FF2B5EF4-FFF2-40B4-BE49-F238E27FC236}">
                <a16:creationId xmlns="" xmlns:a16="http://schemas.microsoft.com/office/drawing/2014/main" id="{E5377894-D64F-4E67-AED9-28592FB84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0"/>
            <a:ext cx="4572000" cy="6858000"/>
          </a:xfrm>
          <a:prstGeom prst="rect">
            <a:avLst/>
          </a:prstGeom>
        </p:spPr>
      </p:pic>
      <p:grpSp>
        <p:nvGrpSpPr>
          <p:cNvPr id="5" name="组合 4">
            <a:extLst>
              <a:ext uri="{FF2B5EF4-FFF2-40B4-BE49-F238E27FC236}">
                <a16:creationId xmlns="" xmlns:a16="http://schemas.microsoft.com/office/drawing/2014/main" id="{4EAAB799-E323-4D01-A18D-00CA6C16CB79}"/>
              </a:ext>
            </a:extLst>
          </p:cNvPr>
          <p:cNvGrpSpPr/>
          <p:nvPr/>
        </p:nvGrpSpPr>
        <p:grpSpPr>
          <a:xfrm>
            <a:off x="792994" y="1669928"/>
            <a:ext cx="628650" cy="3085461"/>
            <a:chOff x="9281867" y="1597124"/>
            <a:chExt cx="628650" cy="3085461"/>
          </a:xfrm>
        </p:grpSpPr>
        <p:sp>
          <p:nvSpPr>
            <p:cNvPr id="6" name="椭圆 5">
              <a:extLst>
                <a:ext uri="{FF2B5EF4-FFF2-40B4-BE49-F238E27FC236}">
                  <a16:creationId xmlns="" xmlns:a16="http://schemas.microsoft.com/office/drawing/2014/main" id="{7FA4AEBC-63B1-4FA8-8E9E-F52E23C8EF47}"/>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 xmlns:a16="http://schemas.microsoft.com/office/drawing/2014/main" id="{4B007651-51B7-4A30-9711-A0E2B82CE193}"/>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 xmlns:a16="http://schemas.microsoft.com/office/drawing/2014/main" id="{81CE3524-749F-4A9D-AD62-DF0A2C7CFF6C}"/>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 xmlns:a16="http://schemas.microsoft.com/office/drawing/2014/main" id="{BFF664EB-507F-457D-8A32-48B55205EB9C}"/>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 xmlns:a16="http://schemas.microsoft.com/office/drawing/2014/main" id="{7F352E70-CC32-47E4-85B9-69F2DA883E61}"/>
                </a:ext>
              </a:extLst>
            </p:cNvPr>
            <p:cNvSpPr txBox="1"/>
            <p:nvPr/>
          </p:nvSpPr>
          <p:spPr>
            <a:xfrm>
              <a:off x="9354892" y="1649839"/>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1" name="文本框 10">
              <a:extLst>
                <a:ext uri="{FF2B5EF4-FFF2-40B4-BE49-F238E27FC236}">
                  <a16:creationId xmlns="" xmlns:a16="http://schemas.microsoft.com/office/drawing/2014/main" id="{BD31B72E-2F2B-4590-967C-3C644B4EC056}"/>
                </a:ext>
              </a:extLst>
            </p:cNvPr>
            <p:cNvSpPr txBox="1"/>
            <p:nvPr/>
          </p:nvSpPr>
          <p:spPr>
            <a:xfrm>
              <a:off x="9353304" y="2448251"/>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2" name="文本框 11">
              <a:extLst>
                <a:ext uri="{FF2B5EF4-FFF2-40B4-BE49-F238E27FC236}">
                  <a16:creationId xmlns="" xmlns:a16="http://schemas.microsoft.com/office/drawing/2014/main" id="{F61294F7-98E2-439E-8820-B377322BDD39}"/>
                </a:ext>
              </a:extLst>
            </p:cNvPr>
            <p:cNvSpPr txBox="1"/>
            <p:nvPr/>
          </p:nvSpPr>
          <p:spPr>
            <a:xfrm>
              <a:off x="9343778" y="3246663"/>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3" name="文本框 12">
              <a:extLst>
                <a:ext uri="{FF2B5EF4-FFF2-40B4-BE49-F238E27FC236}">
                  <a16:creationId xmlns="" xmlns:a16="http://schemas.microsoft.com/office/drawing/2014/main" id="{E942C4C5-4392-4F06-A242-3AF283F45C7F}"/>
                </a:ext>
              </a:extLst>
            </p:cNvPr>
            <p:cNvSpPr txBox="1"/>
            <p:nvPr/>
          </p:nvSpPr>
          <p:spPr>
            <a:xfrm>
              <a:off x="9343779" y="410665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Tree>
    <p:extLst>
      <p:ext uri="{BB962C8B-B14F-4D97-AF65-F5344CB8AC3E}">
        <p14:creationId xmlns:p14="http://schemas.microsoft.com/office/powerpoint/2010/main" val="32549909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E2091311-4A13-4583-8EEE-64A74964E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07" y="834002"/>
            <a:ext cx="3325894" cy="4154840"/>
          </a:xfrm>
          <a:prstGeom prst="rect">
            <a:avLst/>
          </a:prstGeom>
        </p:spPr>
      </p:pic>
      <p:pic>
        <p:nvPicPr>
          <p:cNvPr id="5" name="图片 4">
            <a:extLst>
              <a:ext uri="{FF2B5EF4-FFF2-40B4-BE49-F238E27FC236}">
                <a16:creationId xmlns="" xmlns:a16="http://schemas.microsoft.com/office/drawing/2014/main" id="{FF082E5F-4E1D-461B-BD75-53EDC52BA3A9}"/>
              </a:ext>
            </a:extLst>
          </p:cNvPr>
          <p:cNvPicPr>
            <a:picLocks noChangeAspect="1"/>
          </p:cNvPicPr>
          <p:nvPr/>
        </p:nvPicPr>
        <p:blipFill rotWithShape="1">
          <a:blip r:embed="rId4">
            <a:extLst>
              <a:ext uri="{28A0092B-C50C-407E-A947-70E740481C1C}">
                <a14:useLocalDpi xmlns:a14="http://schemas.microsoft.com/office/drawing/2010/main" val="0"/>
              </a:ext>
            </a:extLst>
          </a:blip>
          <a:srcRect b="6307"/>
          <a:stretch/>
        </p:blipFill>
        <p:spPr>
          <a:xfrm>
            <a:off x="4408407" y="834003"/>
            <a:ext cx="3325894" cy="4154840"/>
          </a:xfrm>
          <a:prstGeom prst="rect">
            <a:avLst/>
          </a:prstGeom>
        </p:spPr>
      </p:pic>
      <p:pic>
        <p:nvPicPr>
          <p:cNvPr id="7" name="图片 6">
            <a:extLst>
              <a:ext uri="{FF2B5EF4-FFF2-40B4-BE49-F238E27FC236}">
                <a16:creationId xmlns="" xmlns:a16="http://schemas.microsoft.com/office/drawing/2014/main" id="{18852CF0-8427-4725-8D01-8D70279BFAC6}"/>
              </a:ext>
            </a:extLst>
          </p:cNvPr>
          <p:cNvPicPr>
            <a:picLocks noChangeAspect="1"/>
          </p:cNvPicPr>
          <p:nvPr/>
        </p:nvPicPr>
        <p:blipFill rotWithShape="1">
          <a:blip r:embed="rId5">
            <a:extLst>
              <a:ext uri="{28A0092B-C50C-407E-A947-70E740481C1C}">
                <a14:useLocalDpi xmlns:a14="http://schemas.microsoft.com/office/drawing/2010/main" val="0"/>
              </a:ext>
            </a:extLst>
          </a:blip>
          <a:srcRect t="-16717" b="16717"/>
          <a:stretch/>
        </p:blipFill>
        <p:spPr>
          <a:xfrm>
            <a:off x="8256507" y="0"/>
            <a:ext cx="3325894" cy="4988841"/>
          </a:xfrm>
          <a:prstGeom prst="rect">
            <a:avLst/>
          </a:prstGeom>
        </p:spPr>
      </p:pic>
      <p:grpSp>
        <p:nvGrpSpPr>
          <p:cNvPr id="9" name="组合 8">
            <a:extLst>
              <a:ext uri="{FF2B5EF4-FFF2-40B4-BE49-F238E27FC236}">
                <a16:creationId xmlns="" xmlns:a16="http://schemas.microsoft.com/office/drawing/2014/main" id="{9DC7BD57-5437-4858-A82F-92B10CA9E329}"/>
              </a:ext>
            </a:extLst>
          </p:cNvPr>
          <p:cNvGrpSpPr/>
          <p:nvPr/>
        </p:nvGrpSpPr>
        <p:grpSpPr>
          <a:xfrm>
            <a:off x="9158042" y="5636985"/>
            <a:ext cx="2514600" cy="628650"/>
            <a:chOff x="6267450" y="1724025"/>
            <a:chExt cx="2514600" cy="628650"/>
          </a:xfrm>
        </p:grpSpPr>
        <p:sp>
          <p:nvSpPr>
            <p:cNvPr id="10" name="椭圆 9">
              <a:extLst>
                <a:ext uri="{FF2B5EF4-FFF2-40B4-BE49-F238E27FC236}">
                  <a16:creationId xmlns="" xmlns:a16="http://schemas.microsoft.com/office/drawing/2014/main" id="{0663FE8D-1154-47BA-9CB2-81553ECF04DC}"/>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164AD5AE-DDF5-4B14-BDBD-C29EEFE96B13}"/>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 xmlns:a16="http://schemas.microsoft.com/office/drawing/2014/main" id="{CFDE5350-298A-48C4-815A-EFBAAFC84B47}"/>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 xmlns:a16="http://schemas.microsoft.com/office/drawing/2014/main" id="{AC78E06D-0063-4E7F-9199-F22CD1692CC3}"/>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 xmlns:a16="http://schemas.microsoft.com/office/drawing/2014/main" id="{8B283B55-4A03-4213-A79E-35EDB3B6C322}"/>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5" name="文本框 14">
              <a:extLst>
                <a:ext uri="{FF2B5EF4-FFF2-40B4-BE49-F238E27FC236}">
                  <a16:creationId xmlns="" xmlns:a16="http://schemas.microsoft.com/office/drawing/2014/main" id="{35FD6973-34C6-441E-9CAF-A0EC042C96B5}"/>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6" name="文本框 15">
              <a:extLst>
                <a:ext uri="{FF2B5EF4-FFF2-40B4-BE49-F238E27FC236}">
                  <a16:creationId xmlns="" xmlns:a16="http://schemas.microsoft.com/office/drawing/2014/main" id="{CEFCDFD2-98F1-4B54-BEF8-1C0F714A49D2}"/>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7" name="文本框 16">
              <a:extLst>
                <a:ext uri="{FF2B5EF4-FFF2-40B4-BE49-F238E27FC236}">
                  <a16:creationId xmlns="" xmlns:a16="http://schemas.microsoft.com/office/drawing/2014/main" id="{616C0F34-5295-4702-B659-DB59F0581862}"/>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18" name="文本框 17">
            <a:extLst>
              <a:ext uri="{FF2B5EF4-FFF2-40B4-BE49-F238E27FC236}">
                <a16:creationId xmlns="" xmlns:a16="http://schemas.microsoft.com/office/drawing/2014/main" id="{31E1D2C2-12C1-4E71-9F86-7EC95E0D5B95}"/>
              </a:ext>
            </a:extLst>
          </p:cNvPr>
          <p:cNvSpPr txBox="1"/>
          <p:nvPr/>
        </p:nvSpPr>
        <p:spPr>
          <a:xfrm>
            <a:off x="560307" y="5351145"/>
            <a:ext cx="7545468" cy="1200329"/>
          </a:xfrm>
          <a:prstGeom prst="rect">
            <a:avLst/>
          </a:prstGeom>
          <a:noFill/>
        </p:spPr>
        <p:txBody>
          <a:bodyPr wrap="square" rtlCol="0">
            <a:spAutoFit/>
          </a:bodyPr>
          <a:lstStyle/>
          <a:p>
            <a:pPr>
              <a:lnSpc>
                <a:spcPct val="200000"/>
              </a:lnSpc>
            </a:pPr>
            <a:r>
              <a:rPr lang="zh-CN" altLang="en-US" dirty="0">
                <a:latin typeface="汉仪寒石体简" panose="00020600040101010101" pitchFamily="18" charset="-122"/>
                <a:ea typeface="汉仪寒石体简" panose="00020600040101010101" pitchFamily="18" charset="-122"/>
              </a:rPr>
              <a:t>生活是一段奇妙的旅行，就在那一去无返的火车上。与那些新人和旧人们共同经历吧！也许这就是一个人无法抗拒的命运，有你、有我、也有他。</a:t>
            </a:r>
          </a:p>
        </p:txBody>
      </p:sp>
      <p:cxnSp>
        <p:nvCxnSpPr>
          <p:cNvPr id="20" name="直接连接符 19">
            <a:extLst>
              <a:ext uri="{FF2B5EF4-FFF2-40B4-BE49-F238E27FC236}">
                <a16:creationId xmlns="" xmlns:a16="http://schemas.microsoft.com/office/drawing/2014/main" id="{A93B91EB-8119-45CB-8E79-996488CE061F}"/>
              </a:ext>
            </a:extLst>
          </p:cNvPr>
          <p:cNvCxnSpPr/>
          <p:nvPr/>
        </p:nvCxnSpPr>
        <p:spPr>
          <a:xfrm>
            <a:off x="8256507" y="5420086"/>
            <a:ext cx="0" cy="1224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 xmlns:a16="http://schemas.microsoft.com/office/drawing/2014/main" id="{29901353-23E5-4209-8FAA-E70981E81EBB}"/>
              </a:ext>
            </a:extLst>
          </p:cNvPr>
          <p:cNvCxnSpPr/>
          <p:nvPr/>
        </p:nvCxnSpPr>
        <p:spPr>
          <a:xfrm>
            <a:off x="539589" y="5418270"/>
            <a:ext cx="0" cy="1224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6168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B042641C-12AC-40C8-9887-162237319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187" y="1533525"/>
            <a:ext cx="2596913" cy="3884982"/>
          </a:xfrm>
          <a:prstGeom prst="rect">
            <a:avLst/>
          </a:prstGeom>
        </p:spPr>
      </p:pic>
      <p:sp>
        <p:nvSpPr>
          <p:cNvPr id="5" name="矩形 4">
            <a:extLst>
              <a:ext uri="{FF2B5EF4-FFF2-40B4-BE49-F238E27FC236}">
                <a16:creationId xmlns="" xmlns:a16="http://schemas.microsoft.com/office/drawing/2014/main" id="{A120D161-7418-43CF-A7C7-5DBD79A55F76}"/>
              </a:ext>
            </a:extLst>
          </p:cNvPr>
          <p:cNvSpPr/>
          <p:nvPr/>
        </p:nvSpPr>
        <p:spPr>
          <a:xfrm>
            <a:off x="4600575" y="1533525"/>
            <a:ext cx="6429375" cy="39243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54E67D58-DB9F-4563-AA08-3ABC6EF2DFC2}"/>
              </a:ext>
            </a:extLst>
          </p:cNvPr>
          <p:cNvSpPr txBox="1"/>
          <p:nvPr/>
        </p:nvSpPr>
        <p:spPr>
          <a:xfrm>
            <a:off x="4924425" y="1750543"/>
            <a:ext cx="2828925" cy="3347070"/>
          </a:xfrm>
          <a:prstGeom prst="rect">
            <a:avLst/>
          </a:prstGeom>
          <a:noFill/>
        </p:spPr>
        <p:txBody>
          <a:bodyPr wrap="square" rtlCol="0">
            <a:spAutoFit/>
          </a:bodyPr>
          <a:lstStyle/>
          <a:p>
            <a:pPr>
              <a:lnSpc>
                <a:spcPct val="200000"/>
              </a:lnSpc>
            </a:pPr>
            <a:r>
              <a:rPr lang="zh-CN" altLang="en-US" dirty="0">
                <a:latin typeface="汉仪寒石体简" panose="00020600040101010101" pitchFamily="18" charset="-122"/>
                <a:ea typeface="汉仪寒石体简" panose="00020600040101010101" pitchFamily="18" charset="-122"/>
              </a:rPr>
              <a:t>旅行是一种病。一旦感染了，你就再也无法摆脱。它还是一种传染病，最后你可能把这种病传染给其他人而你自己根本就不想从中解脱出来！</a:t>
            </a:r>
          </a:p>
        </p:txBody>
      </p:sp>
      <p:grpSp>
        <p:nvGrpSpPr>
          <p:cNvPr id="8" name="组合 7">
            <a:extLst>
              <a:ext uri="{FF2B5EF4-FFF2-40B4-BE49-F238E27FC236}">
                <a16:creationId xmlns="" xmlns:a16="http://schemas.microsoft.com/office/drawing/2014/main" id="{92C85CC1-89C5-46DF-BF12-0996D780CA25}"/>
              </a:ext>
            </a:extLst>
          </p:cNvPr>
          <p:cNvGrpSpPr/>
          <p:nvPr/>
        </p:nvGrpSpPr>
        <p:grpSpPr>
          <a:xfrm>
            <a:off x="503475" y="1933284"/>
            <a:ext cx="628650" cy="3085461"/>
            <a:chOff x="9281867" y="1597124"/>
            <a:chExt cx="628650" cy="3085461"/>
          </a:xfrm>
        </p:grpSpPr>
        <p:sp>
          <p:nvSpPr>
            <p:cNvPr id="9" name="椭圆 8">
              <a:extLst>
                <a:ext uri="{FF2B5EF4-FFF2-40B4-BE49-F238E27FC236}">
                  <a16:creationId xmlns="" xmlns:a16="http://schemas.microsoft.com/office/drawing/2014/main" id="{12FC0E1F-D9BE-4CC8-B770-24B40D5F5288}"/>
                </a:ext>
              </a:extLst>
            </p:cNvPr>
            <p:cNvSpPr/>
            <p:nvPr/>
          </p:nvSpPr>
          <p:spPr>
            <a:xfrm>
              <a:off x="9281867" y="1597124"/>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 xmlns:a16="http://schemas.microsoft.com/office/drawing/2014/main" id="{0F416452-0B57-4A45-9CB5-B3C52BA6FFDD}"/>
                </a:ext>
              </a:extLst>
            </p:cNvPr>
            <p:cNvSpPr/>
            <p:nvPr/>
          </p:nvSpPr>
          <p:spPr>
            <a:xfrm>
              <a:off x="9281867" y="2395536"/>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 xmlns:a16="http://schemas.microsoft.com/office/drawing/2014/main" id="{3DC140AA-EAE9-4041-8BBF-C6751A3D0A43}"/>
                </a:ext>
              </a:extLst>
            </p:cNvPr>
            <p:cNvSpPr/>
            <p:nvPr/>
          </p:nvSpPr>
          <p:spPr>
            <a:xfrm>
              <a:off x="9281867" y="3193948"/>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 xmlns:a16="http://schemas.microsoft.com/office/drawing/2014/main" id="{1C22C2D5-3CCA-465E-933D-4855C46E7BBE}"/>
                </a:ext>
              </a:extLst>
            </p:cNvPr>
            <p:cNvSpPr/>
            <p:nvPr/>
          </p:nvSpPr>
          <p:spPr>
            <a:xfrm>
              <a:off x="9281867" y="405393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 xmlns:a16="http://schemas.microsoft.com/office/drawing/2014/main" id="{D1D3FE14-2574-4477-A0EF-943DABFFD3DB}"/>
                </a:ext>
              </a:extLst>
            </p:cNvPr>
            <p:cNvSpPr txBox="1"/>
            <p:nvPr/>
          </p:nvSpPr>
          <p:spPr>
            <a:xfrm>
              <a:off x="9354892" y="1649839"/>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14" name="文本框 13">
              <a:extLst>
                <a:ext uri="{FF2B5EF4-FFF2-40B4-BE49-F238E27FC236}">
                  <a16:creationId xmlns="" xmlns:a16="http://schemas.microsoft.com/office/drawing/2014/main" id="{DE08CA57-1BD4-4239-9485-953624DB6253}"/>
                </a:ext>
              </a:extLst>
            </p:cNvPr>
            <p:cNvSpPr txBox="1"/>
            <p:nvPr/>
          </p:nvSpPr>
          <p:spPr>
            <a:xfrm>
              <a:off x="9353304" y="2448251"/>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15" name="文本框 14">
              <a:extLst>
                <a:ext uri="{FF2B5EF4-FFF2-40B4-BE49-F238E27FC236}">
                  <a16:creationId xmlns="" xmlns:a16="http://schemas.microsoft.com/office/drawing/2014/main" id="{CB89A905-D27D-499C-AC9B-621947A2EF20}"/>
                </a:ext>
              </a:extLst>
            </p:cNvPr>
            <p:cNvSpPr txBox="1"/>
            <p:nvPr/>
          </p:nvSpPr>
          <p:spPr>
            <a:xfrm>
              <a:off x="9343778" y="3246663"/>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16" name="文本框 15">
              <a:extLst>
                <a:ext uri="{FF2B5EF4-FFF2-40B4-BE49-F238E27FC236}">
                  <a16:creationId xmlns="" xmlns:a16="http://schemas.microsoft.com/office/drawing/2014/main" id="{2C094A3B-188A-4041-A1BB-E553C12F19C6}"/>
                </a:ext>
              </a:extLst>
            </p:cNvPr>
            <p:cNvSpPr txBox="1"/>
            <p:nvPr/>
          </p:nvSpPr>
          <p:spPr>
            <a:xfrm>
              <a:off x="9343779" y="410665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cxnSp>
        <p:nvCxnSpPr>
          <p:cNvPr id="18" name="直接连接符 17">
            <a:extLst>
              <a:ext uri="{FF2B5EF4-FFF2-40B4-BE49-F238E27FC236}">
                <a16:creationId xmlns="" xmlns:a16="http://schemas.microsoft.com/office/drawing/2014/main" id="{696215CE-A8EF-49C7-A45A-27D3CAD4AF4E}"/>
              </a:ext>
            </a:extLst>
          </p:cNvPr>
          <p:cNvCxnSpPr/>
          <p:nvPr/>
        </p:nvCxnSpPr>
        <p:spPr>
          <a:xfrm>
            <a:off x="7905750" y="1750543"/>
            <a:ext cx="0" cy="3545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 xmlns:a16="http://schemas.microsoft.com/office/drawing/2014/main" id="{BFCBE0AF-CF8D-434F-B286-4EECB42C6ACA}"/>
              </a:ext>
            </a:extLst>
          </p:cNvPr>
          <p:cNvSpPr txBox="1"/>
          <p:nvPr/>
        </p:nvSpPr>
        <p:spPr>
          <a:xfrm>
            <a:off x="8053388" y="1750543"/>
            <a:ext cx="2828925" cy="3347070"/>
          </a:xfrm>
          <a:prstGeom prst="rect">
            <a:avLst/>
          </a:prstGeom>
          <a:noFill/>
        </p:spPr>
        <p:txBody>
          <a:bodyPr wrap="square" rtlCol="0">
            <a:spAutoFit/>
          </a:bodyPr>
          <a:lstStyle/>
          <a:p>
            <a:pPr>
              <a:lnSpc>
                <a:spcPct val="200000"/>
              </a:lnSpc>
            </a:pPr>
            <a:r>
              <a:rPr lang="zh-CN" altLang="en-US" dirty="0">
                <a:latin typeface="汉仪寒石体简" panose="00020600040101010101" pitchFamily="18" charset="-122"/>
                <a:ea typeface="汉仪寒石体简" panose="00020600040101010101" pitchFamily="18" charset="-122"/>
              </a:rPr>
              <a:t>旅行是一种病。一旦感染了，你就再也无法摆脱。它还是一种传染病，最后你可能把这种病传染给其他人而你自己根本就不想从中解脱出来！</a:t>
            </a:r>
          </a:p>
        </p:txBody>
      </p:sp>
    </p:spTree>
    <p:extLst>
      <p:ext uri="{BB962C8B-B14F-4D97-AF65-F5344CB8AC3E}">
        <p14:creationId xmlns:p14="http://schemas.microsoft.com/office/powerpoint/2010/main" val="19095598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B65ECB66-D97F-4060-8E4D-D09133A1D02F}"/>
              </a:ext>
            </a:extLst>
          </p:cNvPr>
          <p:cNvPicPr>
            <a:picLocks noChangeAspect="1"/>
          </p:cNvPicPr>
          <p:nvPr/>
        </p:nvPicPr>
        <p:blipFill rotWithShape="1">
          <a:blip r:embed="rId3">
            <a:extLst>
              <a:ext uri="{28A0092B-C50C-407E-A947-70E740481C1C}">
                <a14:useLocalDpi xmlns:a14="http://schemas.microsoft.com/office/drawing/2010/main" val="0"/>
              </a:ext>
            </a:extLst>
          </a:blip>
          <a:srcRect t="17866" b="24190"/>
          <a:stretch/>
        </p:blipFill>
        <p:spPr>
          <a:xfrm>
            <a:off x="0" y="1098550"/>
            <a:ext cx="12192000" cy="4737100"/>
          </a:xfrm>
          <a:prstGeom prst="rect">
            <a:avLst/>
          </a:prstGeom>
        </p:spPr>
      </p:pic>
      <p:sp>
        <p:nvSpPr>
          <p:cNvPr id="7" name="矩形 6">
            <a:extLst>
              <a:ext uri="{FF2B5EF4-FFF2-40B4-BE49-F238E27FC236}">
                <a16:creationId xmlns="" xmlns:a16="http://schemas.microsoft.com/office/drawing/2014/main" id="{204EC4C0-61D8-4F56-8547-CBD6FBFBA4B8}"/>
              </a:ext>
            </a:extLst>
          </p:cNvPr>
          <p:cNvSpPr/>
          <p:nvPr/>
        </p:nvSpPr>
        <p:spPr>
          <a:xfrm>
            <a:off x="0" y="1098550"/>
            <a:ext cx="6219825" cy="47371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 xmlns:a16="http://schemas.microsoft.com/office/drawing/2014/main" id="{2B7742E2-DA97-4E34-93FC-433DB77C4EDA}"/>
              </a:ext>
            </a:extLst>
          </p:cNvPr>
          <p:cNvSpPr txBox="1"/>
          <p:nvPr/>
        </p:nvSpPr>
        <p:spPr>
          <a:xfrm>
            <a:off x="361950" y="1619250"/>
            <a:ext cx="5781675" cy="3647152"/>
          </a:xfrm>
          <a:prstGeom prst="rect">
            <a:avLst/>
          </a:prstGeom>
          <a:noFill/>
        </p:spPr>
        <p:txBody>
          <a:bodyPr wrap="square" rtlCol="0">
            <a:spAutoFit/>
          </a:bodyPr>
          <a:lstStyle/>
          <a:p>
            <a:pPr>
              <a:lnSpc>
                <a:spcPct val="250000"/>
              </a:lnSpc>
            </a:pPr>
            <a:r>
              <a:rPr lang="zh-CN" altLang="en-US" sz="2400" dirty="0">
                <a:solidFill>
                  <a:schemeClr val="bg1"/>
                </a:solidFill>
                <a:latin typeface="汉仪寒石体简" panose="00020600040101010101" pitchFamily="18" charset="-122"/>
                <a:ea typeface="汉仪寒石体简" panose="00020600040101010101" pitchFamily="18" charset="-122"/>
              </a:rPr>
              <a:t>旅游时最好的习惯：找个舒适的小店，挑张雅致的明信片，送给中意的</a:t>
            </a:r>
            <a:r>
              <a:rPr lang="en-US" altLang="zh-CN" sz="2400" dirty="0">
                <a:solidFill>
                  <a:schemeClr val="bg1"/>
                </a:solidFill>
                <a:latin typeface="汉仪寒石体简" panose="00020600040101010101" pitchFamily="18" charset="-122"/>
                <a:ea typeface="汉仪寒石体简" panose="00020600040101010101" pitchFamily="18" charset="-122"/>
              </a:rPr>
              <a:t>TA</a:t>
            </a:r>
            <a:r>
              <a:rPr lang="zh-CN" altLang="en-US" sz="2400" dirty="0">
                <a:solidFill>
                  <a:schemeClr val="bg1"/>
                </a:solidFill>
                <a:latin typeface="汉仪寒石体简" panose="00020600040101010101" pitchFamily="18" charset="-122"/>
                <a:ea typeface="汉仪寒石体简" panose="00020600040101010101" pitchFamily="18" charset="-122"/>
              </a:rPr>
              <a:t>，背面写上：某年某月某日，下午某时，天气晴，我在某地，想念你。</a:t>
            </a:r>
          </a:p>
        </p:txBody>
      </p:sp>
      <p:grpSp>
        <p:nvGrpSpPr>
          <p:cNvPr id="8" name="组合 7">
            <a:extLst>
              <a:ext uri="{FF2B5EF4-FFF2-40B4-BE49-F238E27FC236}">
                <a16:creationId xmlns="" xmlns:a16="http://schemas.microsoft.com/office/drawing/2014/main" id="{4CDCBD01-E806-4E33-84B9-1969E44C7FA8}"/>
              </a:ext>
            </a:extLst>
          </p:cNvPr>
          <p:cNvGrpSpPr/>
          <p:nvPr/>
        </p:nvGrpSpPr>
        <p:grpSpPr>
          <a:xfrm>
            <a:off x="9472367" y="1436460"/>
            <a:ext cx="2514600" cy="628650"/>
            <a:chOff x="6267450" y="1724025"/>
            <a:chExt cx="2514600" cy="628650"/>
          </a:xfrm>
        </p:grpSpPr>
        <p:sp>
          <p:nvSpPr>
            <p:cNvPr id="9" name="椭圆 8">
              <a:extLst>
                <a:ext uri="{FF2B5EF4-FFF2-40B4-BE49-F238E27FC236}">
                  <a16:creationId xmlns="" xmlns:a16="http://schemas.microsoft.com/office/drawing/2014/main" id="{A9F295B9-DC36-4182-9E64-81A9F78EC2AB}"/>
                </a:ext>
              </a:extLst>
            </p:cNvPr>
            <p:cNvSpPr/>
            <p:nvPr/>
          </p:nvSpPr>
          <p:spPr>
            <a:xfrm>
              <a:off x="62674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a:extLst>
                <a:ext uri="{FF2B5EF4-FFF2-40B4-BE49-F238E27FC236}">
                  <a16:creationId xmlns="" xmlns:a16="http://schemas.microsoft.com/office/drawing/2014/main" id="{0E5388C2-6967-4694-8BDB-F0BE2A2831F1}"/>
                </a:ext>
              </a:extLst>
            </p:cNvPr>
            <p:cNvSpPr/>
            <p:nvPr/>
          </p:nvSpPr>
          <p:spPr>
            <a:xfrm>
              <a:off x="68961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 xmlns:a16="http://schemas.microsoft.com/office/drawing/2014/main" id="{163F4D70-3E86-4A0F-92D3-31511A669320}"/>
                </a:ext>
              </a:extLst>
            </p:cNvPr>
            <p:cNvSpPr/>
            <p:nvPr/>
          </p:nvSpPr>
          <p:spPr>
            <a:xfrm>
              <a:off x="752475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a:extLst>
                <a:ext uri="{FF2B5EF4-FFF2-40B4-BE49-F238E27FC236}">
                  <a16:creationId xmlns="" xmlns:a16="http://schemas.microsoft.com/office/drawing/2014/main" id="{6A19DCA3-7819-4311-8559-A8B059524E40}"/>
                </a:ext>
              </a:extLst>
            </p:cNvPr>
            <p:cNvSpPr/>
            <p:nvPr/>
          </p:nvSpPr>
          <p:spPr>
            <a:xfrm>
              <a:off x="8153400" y="1724025"/>
              <a:ext cx="628650" cy="62865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文本框 12">
              <a:extLst>
                <a:ext uri="{FF2B5EF4-FFF2-40B4-BE49-F238E27FC236}">
                  <a16:creationId xmlns="" xmlns:a16="http://schemas.microsoft.com/office/drawing/2014/main" id="{EE59BB5B-AFA9-4C27-8D57-E6EF951F8A6F}"/>
                </a:ext>
              </a:extLst>
            </p:cNvPr>
            <p:cNvSpPr txBox="1"/>
            <p:nvPr/>
          </p:nvSpPr>
          <p:spPr>
            <a:xfrm>
              <a:off x="6340475" y="1776740"/>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旅</a:t>
              </a:r>
            </a:p>
          </p:txBody>
        </p:sp>
        <p:sp>
          <p:nvSpPr>
            <p:cNvPr id="14" name="文本框 13">
              <a:extLst>
                <a:ext uri="{FF2B5EF4-FFF2-40B4-BE49-F238E27FC236}">
                  <a16:creationId xmlns="" xmlns:a16="http://schemas.microsoft.com/office/drawing/2014/main" id="{7F276315-E42B-4F31-85BC-49E569FF521F}"/>
                </a:ext>
              </a:extLst>
            </p:cNvPr>
            <p:cNvSpPr txBox="1"/>
            <p:nvPr/>
          </p:nvSpPr>
          <p:spPr>
            <a:xfrm>
              <a:off x="6967537" y="1776740"/>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行</a:t>
              </a:r>
            </a:p>
          </p:txBody>
        </p:sp>
        <p:sp>
          <p:nvSpPr>
            <p:cNvPr id="15" name="文本框 14">
              <a:extLst>
                <a:ext uri="{FF2B5EF4-FFF2-40B4-BE49-F238E27FC236}">
                  <a16:creationId xmlns="" xmlns:a16="http://schemas.microsoft.com/office/drawing/2014/main" id="{51D990EB-3DD6-4D7D-8D02-025173D780CD}"/>
                </a:ext>
              </a:extLst>
            </p:cNvPr>
            <p:cNvSpPr txBox="1"/>
            <p:nvPr/>
          </p:nvSpPr>
          <p:spPr>
            <a:xfrm>
              <a:off x="7586661" y="1776740"/>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日</a:t>
              </a:r>
            </a:p>
          </p:txBody>
        </p:sp>
        <p:sp>
          <p:nvSpPr>
            <p:cNvPr id="16" name="文本框 15">
              <a:extLst>
                <a:ext uri="{FF2B5EF4-FFF2-40B4-BE49-F238E27FC236}">
                  <a16:creationId xmlns="" xmlns:a16="http://schemas.microsoft.com/office/drawing/2014/main" id="{6343DA49-B9CF-4B1B-98DD-159656AB4BF3}"/>
                </a:ext>
              </a:extLst>
            </p:cNvPr>
            <p:cNvSpPr txBox="1"/>
            <p:nvPr/>
          </p:nvSpPr>
          <p:spPr>
            <a:xfrm>
              <a:off x="8215312" y="1776740"/>
              <a:ext cx="447675" cy="523220"/>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记</a:t>
              </a:r>
            </a:p>
          </p:txBody>
        </p:sp>
      </p:grpSp>
    </p:spTree>
    <p:extLst>
      <p:ext uri="{BB962C8B-B14F-4D97-AF65-F5344CB8AC3E}">
        <p14:creationId xmlns:p14="http://schemas.microsoft.com/office/powerpoint/2010/main" val="38734461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占位符 33">
            <a:extLst>
              <a:ext uri="{FF2B5EF4-FFF2-40B4-BE49-F238E27FC236}">
                <a16:creationId xmlns="" xmlns:a16="http://schemas.microsoft.com/office/drawing/2014/main" id="{284B595F-7B9B-4921-A4E0-D65C7A032A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836" y="1943630"/>
            <a:ext cx="1599261"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pic>
      <p:pic>
        <p:nvPicPr>
          <p:cNvPr id="27" name="图片占位符 5">
            <a:extLst>
              <a:ext uri="{FF2B5EF4-FFF2-40B4-BE49-F238E27FC236}">
                <a16:creationId xmlns="" xmlns:a16="http://schemas.microsoft.com/office/drawing/2014/main" id="{24B2650F-7CA0-403F-B59A-6177CF9299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066" y="1433418"/>
            <a:ext cx="2265866" cy="3419316"/>
          </a:xfrm>
          <a:custGeom>
            <a:avLst/>
            <a:gdLst>
              <a:gd name="connsiteX0" fmla="*/ 1473843 w 2947686"/>
              <a:gd name="connsiteY0" fmla="*/ 0 h 3419316"/>
              <a:gd name="connsiteX1" fmla="*/ 2947686 w 2947686"/>
              <a:gd name="connsiteY1" fmla="*/ 736922 h 3419316"/>
              <a:gd name="connsiteX2" fmla="*/ 2947686 w 2947686"/>
              <a:gd name="connsiteY2" fmla="*/ 2682394 h 3419316"/>
              <a:gd name="connsiteX3" fmla="*/ 1473843 w 2947686"/>
              <a:gd name="connsiteY3" fmla="*/ 3419316 h 3419316"/>
              <a:gd name="connsiteX4" fmla="*/ 0 w 2947686"/>
              <a:gd name="connsiteY4" fmla="*/ 2682394 h 3419316"/>
              <a:gd name="connsiteX5" fmla="*/ 0 w 2947686"/>
              <a:gd name="connsiteY5" fmla="*/ 736922 h 341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47686" h="3419316">
                <a:moveTo>
                  <a:pt x="1473843" y="0"/>
                </a:moveTo>
                <a:lnTo>
                  <a:pt x="2947686" y="736922"/>
                </a:lnTo>
                <a:lnTo>
                  <a:pt x="2947686" y="2682394"/>
                </a:lnTo>
                <a:lnTo>
                  <a:pt x="1473843" y="3419316"/>
                </a:lnTo>
                <a:lnTo>
                  <a:pt x="0" y="2682394"/>
                </a:lnTo>
                <a:lnTo>
                  <a:pt x="0" y="736922"/>
                </a:lnTo>
                <a:close/>
              </a:path>
            </a:pathLst>
          </a:custGeom>
        </p:spPr>
      </p:pic>
      <p:pic>
        <p:nvPicPr>
          <p:cNvPr id="28" name="图片占位符 35">
            <a:extLst>
              <a:ext uri="{FF2B5EF4-FFF2-40B4-BE49-F238E27FC236}">
                <a16:creationId xmlns="" xmlns:a16="http://schemas.microsoft.com/office/drawing/2014/main" id="{D93A5F6F-4B02-4E63-AF7F-8A6A9870E99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899" y="1943630"/>
            <a:ext cx="1599261" cy="2398892"/>
          </a:xfrm>
          <a:custGeom>
            <a:avLst/>
            <a:gdLst>
              <a:gd name="connsiteX0" fmla="*/ 1034006 w 2068012"/>
              <a:gd name="connsiteY0" fmla="*/ 0 h 2398892"/>
              <a:gd name="connsiteX1" fmla="*/ 2068012 w 2068012"/>
              <a:gd name="connsiteY1" fmla="*/ 517003 h 2398892"/>
              <a:gd name="connsiteX2" fmla="*/ 2068012 w 2068012"/>
              <a:gd name="connsiteY2" fmla="*/ 1881889 h 2398892"/>
              <a:gd name="connsiteX3" fmla="*/ 1034006 w 2068012"/>
              <a:gd name="connsiteY3" fmla="*/ 2398892 h 2398892"/>
              <a:gd name="connsiteX4" fmla="*/ 0 w 2068012"/>
              <a:gd name="connsiteY4" fmla="*/ 1881889 h 2398892"/>
              <a:gd name="connsiteX5" fmla="*/ 0 w 2068012"/>
              <a:gd name="connsiteY5" fmla="*/ 517003 h 2398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68012" h="2398892">
                <a:moveTo>
                  <a:pt x="1034006" y="0"/>
                </a:moveTo>
                <a:lnTo>
                  <a:pt x="2068012" y="517003"/>
                </a:lnTo>
                <a:lnTo>
                  <a:pt x="2068012" y="1881889"/>
                </a:lnTo>
                <a:lnTo>
                  <a:pt x="1034006" y="2398892"/>
                </a:lnTo>
                <a:lnTo>
                  <a:pt x="0" y="1881889"/>
                </a:lnTo>
                <a:lnTo>
                  <a:pt x="0" y="517003"/>
                </a:lnTo>
                <a:close/>
              </a:path>
            </a:pathLst>
          </a:custGeom>
        </p:spPr>
      </p:pic>
      <p:grpSp>
        <p:nvGrpSpPr>
          <p:cNvPr id="29" name="组合 28">
            <a:extLst>
              <a:ext uri="{FF2B5EF4-FFF2-40B4-BE49-F238E27FC236}">
                <a16:creationId xmlns="" xmlns:a16="http://schemas.microsoft.com/office/drawing/2014/main" id="{F7F2844E-7CF9-4C6A-8C50-936FC9463F15}"/>
              </a:ext>
            </a:extLst>
          </p:cNvPr>
          <p:cNvGrpSpPr/>
          <p:nvPr/>
        </p:nvGrpSpPr>
        <p:grpSpPr>
          <a:xfrm>
            <a:off x="4838699" y="347020"/>
            <a:ext cx="2514600" cy="628650"/>
            <a:chOff x="6267450" y="1724025"/>
            <a:chExt cx="2514600" cy="628650"/>
          </a:xfrm>
        </p:grpSpPr>
        <p:sp>
          <p:nvSpPr>
            <p:cNvPr id="30" name="椭圆 29">
              <a:extLst>
                <a:ext uri="{FF2B5EF4-FFF2-40B4-BE49-F238E27FC236}">
                  <a16:creationId xmlns="" xmlns:a16="http://schemas.microsoft.com/office/drawing/2014/main" id="{1AD05CF9-E824-4B4E-8B94-2333E186DEE7}"/>
                </a:ext>
              </a:extLst>
            </p:cNvPr>
            <p:cNvSpPr/>
            <p:nvPr/>
          </p:nvSpPr>
          <p:spPr>
            <a:xfrm>
              <a:off x="62674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 xmlns:a16="http://schemas.microsoft.com/office/drawing/2014/main" id="{64895883-9ACB-46D2-97B4-EACDC997BADE}"/>
                </a:ext>
              </a:extLst>
            </p:cNvPr>
            <p:cNvSpPr/>
            <p:nvPr/>
          </p:nvSpPr>
          <p:spPr>
            <a:xfrm>
              <a:off x="68961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 xmlns:a16="http://schemas.microsoft.com/office/drawing/2014/main" id="{EC1BCC7E-FE5E-43EF-918B-C1E9ADA53385}"/>
                </a:ext>
              </a:extLst>
            </p:cNvPr>
            <p:cNvSpPr/>
            <p:nvPr/>
          </p:nvSpPr>
          <p:spPr>
            <a:xfrm>
              <a:off x="752475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 xmlns:a16="http://schemas.microsoft.com/office/drawing/2014/main" id="{9000AFD3-74BB-4E4B-83AD-024EF7F528EB}"/>
                </a:ext>
              </a:extLst>
            </p:cNvPr>
            <p:cNvSpPr/>
            <p:nvPr/>
          </p:nvSpPr>
          <p:spPr>
            <a:xfrm>
              <a:off x="8153400" y="1724025"/>
              <a:ext cx="628650" cy="6286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 xmlns:a16="http://schemas.microsoft.com/office/drawing/2014/main" id="{063C0C9F-464D-4116-940B-3B1FB4DC00F0}"/>
                </a:ext>
              </a:extLst>
            </p:cNvPr>
            <p:cNvSpPr txBox="1"/>
            <p:nvPr/>
          </p:nvSpPr>
          <p:spPr>
            <a:xfrm>
              <a:off x="6340475"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旅</a:t>
              </a:r>
            </a:p>
          </p:txBody>
        </p:sp>
        <p:sp>
          <p:nvSpPr>
            <p:cNvPr id="35" name="文本框 34">
              <a:extLst>
                <a:ext uri="{FF2B5EF4-FFF2-40B4-BE49-F238E27FC236}">
                  <a16:creationId xmlns="" xmlns:a16="http://schemas.microsoft.com/office/drawing/2014/main" id="{C1B4DDE4-72E5-444C-BECE-63904854C919}"/>
                </a:ext>
              </a:extLst>
            </p:cNvPr>
            <p:cNvSpPr txBox="1"/>
            <p:nvPr/>
          </p:nvSpPr>
          <p:spPr>
            <a:xfrm>
              <a:off x="6967537"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行</a:t>
              </a:r>
            </a:p>
          </p:txBody>
        </p:sp>
        <p:sp>
          <p:nvSpPr>
            <p:cNvPr id="36" name="文本框 35">
              <a:extLst>
                <a:ext uri="{FF2B5EF4-FFF2-40B4-BE49-F238E27FC236}">
                  <a16:creationId xmlns="" xmlns:a16="http://schemas.microsoft.com/office/drawing/2014/main" id="{883A825C-D8F2-4017-B263-460D892CB5A4}"/>
                </a:ext>
              </a:extLst>
            </p:cNvPr>
            <p:cNvSpPr txBox="1"/>
            <p:nvPr/>
          </p:nvSpPr>
          <p:spPr>
            <a:xfrm>
              <a:off x="7586661"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日</a:t>
              </a:r>
            </a:p>
          </p:txBody>
        </p:sp>
        <p:sp>
          <p:nvSpPr>
            <p:cNvPr id="37" name="文本框 36">
              <a:extLst>
                <a:ext uri="{FF2B5EF4-FFF2-40B4-BE49-F238E27FC236}">
                  <a16:creationId xmlns="" xmlns:a16="http://schemas.microsoft.com/office/drawing/2014/main" id="{D77C1385-6F24-413B-BEA1-9AD6486D66FA}"/>
                </a:ext>
              </a:extLst>
            </p:cNvPr>
            <p:cNvSpPr txBox="1"/>
            <p:nvPr/>
          </p:nvSpPr>
          <p:spPr>
            <a:xfrm>
              <a:off x="8215312" y="1776740"/>
              <a:ext cx="447675"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记</a:t>
              </a:r>
            </a:p>
          </p:txBody>
        </p:sp>
      </p:grpSp>
      <p:sp>
        <p:nvSpPr>
          <p:cNvPr id="38" name="文本框 37">
            <a:extLst>
              <a:ext uri="{FF2B5EF4-FFF2-40B4-BE49-F238E27FC236}">
                <a16:creationId xmlns="" xmlns:a16="http://schemas.microsoft.com/office/drawing/2014/main" id="{1E1AB125-F3FD-457E-924E-EF3CEBB7D0F5}"/>
              </a:ext>
            </a:extLst>
          </p:cNvPr>
          <p:cNvSpPr txBox="1"/>
          <p:nvPr/>
        </p:nvSpPr>
        <p:spPr>
          <a:xfrm>
            <a:off x="1428750" y="5229225"/>
            <a:ext cx="10029825" cy="1131079"/>
          </a:xfrm>
          <a:prstGeom prst="rect">
            <a:avLst/>
          </a:prstGeom>
          <a:noFill/>
        </p:spPr>
        <p:txBody>
          <a:bodyPr wrap="square" rtlCol="0">
            <a:spAutoFit/>
          </a:bodyPr>
          <a:lstStyle/>
          <a:p>
            <a:pPr>
              <a:lnSpc>
                <a:spcPct val="200000"/>
              </a:lnSpc>
            </a:pPr>
            <a:r>
              <a:rPr lang="zh-CN" altLang="en-US" dirty="0">
                <a:latin typeface="汉仪寒石体简" panose="00020600040101010101" pitchFamily="18" charset="-122"/>
                <a:ea typeface="汉仪寒石体简" panose="00020600040101010101" pitchFamily="18" charset="-122"/>
              </a:rPr>
              <a:t>每个人在他的人生发轫之初，总有一段时光，没有什么可留恋，只有抑制不住的梦想，没有什么可凭仗，只有他的好身体，没有地方可去，只想到处流浪</a:t>
            </a:r>
          </a:p>
        </p:txBody>
      </p:sp>
    </p:spTree>
    <p:extLst>
      <p:ext uri="{BB962C8B-B14F-4D97-AF65-F5344CB8AC3E}">
        <p14:creationId xmlns:p14="http://schemas.microsoft.com/office/powerpoint/2010/main" val="275161035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1670</Words>
  <Application>Microsoft Office PowerPoint</Application>
  <PresentationFormat>宽屏</PresentationFormat>
  <Paragraphs>153</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26</vt:i4>
      </vt:variant>
    </vt:vector>
  </HeadingPairs>
  <TitlesOfParts>
    <vt:vector size="36" baseType="lpstr">
      <vt:lpstr>Meiryo</vt:lpstr>
      <vt:lpstr>等线</vt:lpstr>
      <vt:lpstr>汉仪寒石体简</vt:lpstr>
      <vt:lpstr>宋体</vt:lpstr>
      <vt:lpstr>微软雅黑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32</cp:revision>
  <dcterms:created xsi:type="dcterms:W3CDTF">2017-07-07T15:43:17Z</dcterms:created>
  <dcterms:modified xsi:type="dcterms:W3CDTF">2017-09-18T01:04:52Z</dcterms:modified>
</cp:coreProperties>
</file>