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83" r:id="rId3"/>
    <p:sldId id="271" r:id="rId4"/>
    <p:sldId id="287" r:id="rId5"/>
    <p:sldId id="260" r:id="rId6"/>
    <p:sldId id="278" r:id="rId7"/>
    <p:sldId id="267" r:id="rId8"/>
    <p:sldId id="288" r:id="rId9"/>
    <p:sldId id="258" r:id="rId10"/>
    <p:sldId id="281" r:id="rId11"/>
    <p:sldId id="274" r:id="rId12"/>
    <p:sldId id="289" r:id="rId13"/>
    <p:sldId id="273" r:id="rId14"/>
    <p:sldId id="279" r:id="rId15"/>
    <p:sldId id="276" r:id="rId16"/>
    <p:sldId id="290" r:id="rId17"/>
    <p:sldId id="285" r:id="rId18"/>
    <p:sldId id="280" r:id="rId19"/>
    <p:sldId id="277" r:id="rId20"/>
    <p:sldId id="284" r:id="rId21"/>
    <p:sldId id="29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FD9A34"/>
    <a:srgbClr val="404040"/>
    <a:srgbClr val="323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706" autoAdjust="0"/>
  </p:normalViewPr>
  <p:slideViewPr>
    <p:cSldViewPr snapToGrid="0" showGuides="1">
      <p:cViewPr varScale="1">
        <p:scale>
          <a:sx n="106" d="100"/>
          <a:sy n="106" d="100"/>
        </p:scale>
        <p:origin x="8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facebook</c:v>
                </c:pt>
                <c:pt idx="1">
                  <c:v>twitter</c:v>
                </c:pt>
                <c:pt idx="2">
                  <c:v>instagram</c:v>
                </c:pt>
                <c:pt idx="3">
                  <c:v>google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B3-4B19-9EAB-110328511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8"/>
        <c:overlap val="-15"/>
        <c:axId val="-1396561152"/>
        <c:axId val="-1396557888"/>
      </c:barChart>
      <c:catAx>
        <c:axId val="-139656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396557888"/>
        <c:crosses val="autoZero"/>
        <c:auto val="1"/>
        <c:lblAlgn val="ctr"/>
        <c:lblOffset val="100"/>
        <c:noMultiLvlLbl val="0"/>
      </c:catAx>
      <c:valAx>
        <c:axId val="-139655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139656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8562588035259"/>
          <c:y val="0.13016453953604698"/>
          <c:w val="0.86400618669333917"/>
          <c:h val="0.788246984595562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A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31-428D-B7FE-3D87474D2E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4.5999999999999996</c:v>
                </c:pt>
                <c:pt idx="1">
                  <c:v>2.1</c:v>
                </c:pt>
                <c:pt idx="2">
                  <c:v>4.2</c:v>
                </c:pt>
                <c:pt idx="3">
                  <c:v>3.5</c:v>
                </c:pt>
                <c:pt idx="4">
                  <c:v>5.4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31-428D-B7FE-3D87474D2E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952533296"/>
        <c:axId val="-1952621168"/>
      </c:barChart>
      <c:catAx>
        <c:axId val="-195253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zh-CN"/>
          </a:p>
        </c:txPr>
        <c:crossAx val="-1952621168"/>
        <c:crosses val="autoZero"/>
        <c:auto val="1"/>
        <c:lblAlgn val="ctr"/>
        <c:lblOffset val="100"/>
        <c:noMultiLvlLbl val="0"/>
      </c:catAx>
      <c:valAx>
        <c:axId val="-1952621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5253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C997-FBBD-4F22-B8BC-FCC9925DC84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38051-5E28-4408-BECE-A72C34F7C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6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7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6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3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84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0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44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3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7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1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6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3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25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9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7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3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7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6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38051-5E28-4408-BECE-A72C34F7C7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6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imonlizi.yanj.c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0955C2FE-FF4C-414A-9D63-A83F9EC42ABD}"/>
              </a:ext>
            </a:extLst>
          </p:cNvPr>
          <p:cNvGrpSpPr/>
          <p:nvPr userDrawn="1"/>
        </p:nvGrpSpPr>
        <p:grpSpPr>
          <a:xfrm>
            <a:off x="6238418" y="1342845"/>
            <a:ext cx="5953582" cy="5296300"/>
            <a:chOff x="6238418" y="1342845"/>
            <a:chExt cx="5953582" cy="5296300"/>
          </a:xfrm>
        </p:grpSpPr>
        <p:pic>
          <p:nvPicPr>
            <p:cNvPr id="22" name="图片 21">
              <a:hlinkClick r:id="rId2"/>
              <a:extLst>
                <a:ext uri="{FF2B5EF4-FFF2-40B4-BE49-F238E27FC236}">
                  <a16:creationId xmlns="" xmlns:a16="http://schemas.microsoft.com/office/drawing/2014/main" id="{43A91153-F679-46A7-9091-3F0040F1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8418" y="1342845"/>
              <a:ext cx="5953582" cy="523853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1E19EB6E-052D-4E46-B48B-F9DB1483F3ED}"/>
                </a:ext>
              </a:extLst>
            </p:cNvPr>
            <p:cNvSpPr/>
            <p:nvPr/>
          </p:nvSpPr>
          <p:spPr>
            <a:xfrm>
              <a:off x="6238418" y="1342845"/>
              <a:ext cx="5796563" cy="5296300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09764C17-C864-488E-9731-D1A26956CCE1}"/>
              </a:ext>
            </a:extLst>
          </p:cNvPr>
          <p:cNvSpPr/>
          <p:nvPr userDrawn="1"/>
        </p:nvSpPr>
        <p:spPr>
          <a:xfrm>
            <a:off x="0" y="1"/>
            <a:ext cx="12192000" cy="830721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F1199A4B-4A6B-45B8-B4EA-4EB96311D59A}"/>
              </a:ext>
            </a:extLst>
          </p:cNvPr>
          <p:cNvSpPr txBox="1"/>
          <p:nvPr userDrawn="1"/>
        </p:nvSpPr>
        <p:spPr>
          <a:xfrm>
            <a:off x="396648" y="134063"/>
            <a:ext cx="911403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感谢与你的相遇，如果你喜欢我的模板，欢迎光临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: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 Light" panose="020B0502040204020203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74204E90-1DE8-4063-B457-387DD4D5DDB2}"/>
              </a:ext>
            </a:extLst>
          </p:cNvPr>
          <p:cNvSpPr/>
          <p:nvPr userDrawn="1"/>
        </p:nvSpPr>
        <p:spPr>
          <a:xfrm>
            <a:off x="8508545" y="290194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http://simonlizi.yanj.cn/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="" xmlns:a16="http://schemas.microsoft.com/office/drawing/2014/main" id="{8BDD6DD0-8B39-4BFC-A8BF-181185CDAA49}"/>
              </a:ext>
            </a:extLst>
          </p:cNvPr>
          <p:cNvSpPr txBox="1"/>
          <p:nvPr userDrawn="1"/>
        </p:nvSpPr>
        <p:spPr>
          <a:xfrm>
            <a:off x="396648" y="888492"/>
            <a:ext cx="6221575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Segoe UI Light" panose="020B0502040204020203" pitchFamily="34" charset="0"/>
              </a:rPr>
              <a:t>进入放映状态直接点击图片或链接或者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Segoe UI Light" panose="020B0502040204020203" pitchFamily="34" charset="0"/>
              </a:rPr>
              <a:t>CTRL+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Segoe UI Light" panose="020B0502040204020203" pitchFamily="34" charset="0"/>
              </a:rPr>
              <a:t>鼠标左键进入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Segoe UI Light" panose="020B0502040204020203" pitchFamily="34" charset="0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="" xmlns:a16="http://schemas.microsoft.com/office/drawing/2014/main" id="{4B251525-7FFB-45DE-A596-778EC6795721}"/>
              </a:ext>
            </a:extLst>
          </p:cNvPr>
          <p:cNvSpPr txBox="1"/>
          <p:nvPr userDrawn="1"/>
        </p:nvSpPr>
        <p:spPr>
          <a:xfrm>
            <a:off x="6610391" y="6280614"/>
            <a:ext cx="5560496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Segoe UI Light" panose="020B0502040204020203" pitchFamily="34" charset="0"/>
              </a:rPr>
              <a:t>对于一些不要脸的盗版盗卖的人，祝你全家爆炸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Segoe UI Light" panose="020B0502040204020203" pitchFamily="34" charset="0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="" xmlns:a16="http://schemas.microsoft.com/office/drawing/2014/main" id="{3BEE8442-750D-4309-8210-D6CB0F5B321B}"/>
              </a:ext>
            </a:extLst>
          </p:cNvPr>
          <p:cNvSpPr txBox="1"/>
          <p:nvPr userDrawn="1"/>
        </p:nvSpPr>
        <p:spPr>
          <a:xfrm>
            <a:off x="396649" y="3029511"/>
            <a:ext cx="397532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Segoe UI Light" panose="020B0502040204020203" pitchFamily="34" charset="0"/>
              </a:rPr>
              <a:t>免费不易，喜欢的点个关注吧，你的支持才是作者不断前进的动力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Segoe UI Light" panose="020B0502040204020203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83639CE8-54E4-4B58-9D56-71A987F8F599}"/>
              </a:ext>
            </a:extLst>
          </p:cNvPr>
          <p:cNvCxnSpPr>
            <a:cxnSpLocks/>
          </p:cNvCxnSpPr>
          <p:nvPr userDrawn="1"/>
        </p:nvCxnSpPr>
        <p:spPr>
          <a:xfrm>
            <a:off x="495794" y="1758962"/>
            <a:ext cx="1669184" cy="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776DD5B-9CC8-411B-A444-E83F3E3241A1}"/>
              </a:ext>
            </a:extLst>
          </p:cNvPr>
          <p:cNvSpPr/>
          <p:nvPr userDrawn="1"/>
        </p:nvSpPr>
        <p:spPr>
          <a:xfrm>
            <a:off x="8245329" y="3676073"/>
            <a:ext cx="1145310" cy="3879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BD17899C-2F34-4318-9215-F1AA916B517D}"/>
              </a:ext>
            </a:extLst>
          </p:cNvPr>
          <p:cNvGrpSpPr/>
          <p:nvPr userDrawn="1"/>
        </p:nvGrpSpPr>
        <p:grpSpPr>
          <a:xfrm rot="5400000">
            <a:off x="6316226" y="2270804"/>
            <a:ext cx="325196" cy="3261198"/>
            <a:chOff x="6742578" y="3788492"/>
            <a:chExt cx="406863" cy="2809157"/>
          </a:xfrm>
        </p:grpSpPr>
        <p:sp>
          <p:nvSpPr>
            <p:cNvPr id="33" name="等腰三角形 32">
              <a:extLst>
                <a:ext uri="{FF2B5EF4-FFF2-40B4-BE49-F238E27FC236}">
                  <a16:creationId xmlns="" xmlns:a16="http://schemas.microsoft.com/office/drawing/2014/main" id="{80C43169-887A-4F03-8AEC-9AD13D620AFD}"/>
                </a:ext>
              </a:extLst>
            </p:cNvPr>
            <p:cNvSpPr/>
            <p:nvPr/>
          </p:nvSpPr>
          <p:spPr>
            <a:xfrm>
              <a:off x="6742578" y="3788492"/>
              <a:ext cx="406863" cy="350745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="" xmlns:a16="http://schemas.microsoft.com/office/drawing/2014/main" id="{705C4E44-AB6D-46FD-9237-A491C944E295}"/>
                </a:ext>
              </a:extLst>
            </p:cNvPr>
            <p:cNvSpPr/>
            <p:nvPr/>
          </p:nvSpPr>
          <p:spPr>
            <a:xfrm rot="10800000">
              <a:off x="6883293" y="4117648"/>
              <a:ext cx="164306" cy="24800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89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3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2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6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2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7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49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98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79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41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9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78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8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此模板由</a:t>
            </a:r>
            <a:r>
              <a:rPr lang="en-US" altLang="zh-CN" dirty="0"/>
              <a:t>SIMON</a:t>
            </a:r>
            <a:r>
              <a:rPr lang="zh-CN" altLang="en-US" dirty="0"/>
              <a:t>上帝粒子原创设计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0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9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3F20-1602-4797-B881-39C7FE0FDBE6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5A7D-729E-4777-AEAF-127643CC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 descr="图片包含 树, 天空, 户外, 雪花&#10;&#10;已生成极高可信度的说明">
            <a:extLst>
              <a:ext uri="{FF2B5EF4-FFF2-40B4-BE49-F238E27FC236}">
                <a16:creationId xmlns="" xmlns:a16="http://schemas.microsoft.com/office/drawing/2014/main" id="{1112D3BA-1913-4109-8D76-7272724F61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PA_矩形 20">
            <a:extLst>
              <a:ext uri="{FF2B5EF4-FFF2-40B4-BE49-F238E27FC236}">
                <a16:creationId xmlns="" xmlns:a16="http://schemas.microsoft.com/office/drawing/2014/main" id="{2A4BF643-29D0-4578-923B-BAAF39C564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9096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矩形 30">
            <a:extLst>
              <a:ext uri="{FF2B5EF4-FFF2-40B4-BE49-F238E27FC236}">
                <a16:creationId xmlns="" xmlns:a16="http://schemas.microsoft.com/office/drawing/2014/main" id="{3381E867-D60F-4579-8312-4F00C92EC17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205999" y="1"/>
            <a:ext cx="1636803" cy="592332"/>
          </a:xfrm>
          <a:prstGeom prst="rect">
            <a:avLst/>
          </a:prstGeom>
          <a:solidFill>
            <a:srgbClr val="9A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PA_组合 18">
            <a:extLst>
              <a:ext uri="{FF2B5EF4-FFF2-40B4-BE49-F238E27FC236}">
                <a16:creationId xmlns="" xmlns:a16="http://schemas.microsoft.com/office/drawing/2014/main" id="{04331524-0563-4F2D-A3D8-F63AD5D989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103535" y="189709"/>
            <a:ext cx="7653936" cy="369332"/>
            <a:chOff x="4103535" y="189709"/>
            <a:chExt cx="7653936" cy="369332"/>
          </a:xfrm>
        </p:grpSpPr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7235A089-E181-40C7-8442-AB9F35C1718C}"/>
                </a:ext>
              </a:extLst>
            </p:cNvPr>
            <p:cNvGrpSpPr/>
            <p:nvPr/>
          </p:nvGrpSpPr>
          <p:grpSpPr>
            <a:xfrm>
              <a:off x="4103535" y="189709"/>
              <a:ext cx="5761904" cy="338554"/>
              <a:chOff x="3109178" y="1146175"/>
              <a:chExt cx="5761904" cy="338554"/>
            </a:xfrm>
          </p:grpSpPr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635D481D-1362-4B57-87D1-A1FB51FD4DA5}"/>
                  </a:ext>
                </a:extLst>
              </p:cNvPr>
              <p:cNvSpPr/>
              <p:nvPr/>
            </p:nvSpPr>
            <p:spPr>
              <a:xfrm>
                <a:off x="3109178" y="1146175"/>
                <a:ext cx="8947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ABOUT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46CC9DE4-B46C-45F4-9C42-E4134DD518E7}"/>
                  </a:ext>
                </a:extLst>
              </p:cNvPr>
              <p:cNvSpPr/>
              <p:nvPr/>
            </p:nvSpPr>
            <p:spPr>
              <a:xfrm>
                <a:off x="4175978" y="1146175"/>
                <a:ext cx="8242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WORK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="" xmlns:a16="http://schemas.microsoft.com/office/drawing/2014/main" id="{7D44B467-E021-465D-9EAA-271FBF8A4CF5}"/>
                  </a:ext>
                </a:extLst>
              </p:cNvPr>
              <p:cNvSpPr/>
              <p:nvPr/>
            </p:nvSpPr>
            <p:spPr>
              <a:xfrm>
                <a:off x="5162628" y="1146175"/>
                <a:ext cx="11192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SERVICES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="" xmlns:a16="http://schemas.microsoft.com/office/drawing/2014/main" id="{47F96C99-EB31-40C8-B02A-7F5E6074FEE2}"/>
                  </a:ext>
                </a:extLst>
              </p:cNvPr>
              <p:cNvSpPr/>
              <p:nvPr/>
            </p:nvSpPr>
            <p:spPr>
              <a:xfrm>
                <a:off x="6476290" y="1146175"/>
                <a:ext cx="11497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CONTACT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9D5CB880-5B3B-483B-9922-68D3C6BF10F9}"/>
                  </a:ext>
                </a:extLst>
              </p:cNvPr>
              <p:cNvSpPr/>
              <p:nvPr/>
            </p:nvSpPr>
            <p:spPr>
              <a:xfrm>
                <a:off x="7828809" y="1146175"/>
                <a:ext cx="10422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WEBSITE</a:t>
                </a: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DD342ABC-64A6-43BE-87AB-CF3C523D6244}"/>
                </a:ext>
              </a:extLst>
            </p:cNvPr>
            <p:cNvSpPr/>
            <p:nvPr/>
          </p:nvSpPr>
          <p:spPr>
            <a:xfrm>
              <a:off x="10275975" y="189709"/>
              <a:ext cx="1481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OUR POINT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grpSp>
        <p:nvGrpSpPr>
          <p:cNvPr id="20" name="PA_组合 19">
            <a:extLst>
              <a:ext uri="{FF2B5EF4-FFF2-40B4-BE49-F238E27FC236}">
                <a16:creationId xmlns="" xmlns:a16="http://schemas.microsoft.com/office/drawing/2014/main" id="{59BDD243-2172-4F8D-B2EB-9A4D571FD4E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346" y="174320"/>
            <a:ext cx="2088250" cy="400110"/>
            <a:chOff x="106346" y="174320"/>
            <a:chExt cx="2088250" cy="400110"/>
          </a:xfrm>
        </p:grpSpPr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254BCD62-01AC-4FF6-9B20-6DBDD496D364}"/>
                </a:ext>
              </a:extLst>
            </p:cNvPr>
            <p:cNvSpPr/>
            <p:nvPr/>
          </p:nvSpPr>
          <p:spPr>
            <a:xfrm>
              <a:off x="106346" y="174320"/>
              <a:ext cx="12666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spc="300" dirty="0">
                  <a:solidFill>
                    <a:srgbClr val="9A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S</a:t>
              </a:r>
              <a:r>
                <a:rPr lang="en-US" altLang="zh-CN" sz="2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IMON</a:t>
              </a:r>
              <a:endParaRPr lang="zh-CN" altLang="en-US" sz="2000" spc="300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36CD2B80-ED13-45AD-80EB-EA871B761952}"/>
                </a:ext>
              </a:extLst>
            </p:cNvPr>
            <p:cNvSpPr/>
            <p:nvPr/>
          </p:nvSpPr>
          <p:spPr>
            <a:xfrm>
              <a:off x="1232601" y="244121"/>
              <a:ext cx="9619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spc="3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DESIGN</a:t>
              </a:r>
              <a:endParaRPr lang="zh-CN" altLang="en-US" sz="1400" dirty="0"/>
            </a:p>
          </p:txBody>
        </p:sp>
      </p:grpSp>
      <p:grpSp>
        <p:nvGrpSpPr>
          <p:cNvPr id="16" name="PA_组合 15">
            <a:extLst>
              <a:ext uri="{FF2B5EF4-FFF2-40B4-BE49-F238E27FC236}">
                <a16:creationId xmlns="" xmlns:a16="http://schemas.microsoft.com/office/drawing/2014/main" id="{1DCE6D72-C229-4C93-8B66-ED3040937E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528763" y="2505670"/>
            <a:ext cx="9289723" cy="2036369"/>
            <a:chOff x="1528763" y="2505670"/>
            <a:chExt cx="9289723" cy="2036369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0A115367-AD9A-4039-9118-756CF94C0803}"/>
                </a:ext>
              </a:extLst>
            </p:cNvPr>
            <p:cNvSpPr/>
            <p:nvPr/>
          </p:nvSpPr>
          <p:spPr>
            <a:xfrm>
              <a:off x="1528763" y="2505670"/>
              <a:ext cx="928972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5400" b="1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Segoe UI" panose="020B0502040204020203" pitchFamily="34" charset="0"/>
                </a:rPr>
                <a:t>DESIGNING THE FUTURE</a:t>
              </a:r>
              <a:endParaRPr lang="zh-CN" alt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0E9AFB78-190C-4256-8533-CAD86D1AE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26" y="3419904"/>
              <a:ext cx="169599" cy="295206"/>
            </a:xfrm>
            <a:prstGeom prst="line">
              <a:avLst/>
            </a:prstGeom>
            <a:ln w="19050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9042390A-A80C-40C0-8C2A-396D56F90953}"/>
                </a:ext>
              </a:extLst>
            </p:cNvPr>
            <p:cNvSpPr/>
            <p:nvPr/>
          </p:nvSpPr>
          <p:spPr>
            <a:xfrm>
              <a:off x="2658666" y="3398230"/>
              <a:ext cx="12474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ORIGIN</a:t>
              </a:r>
              <a:endPara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F08CFCD4-4930-42E9-AFF2-511CF51C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5613" y="3419904"/>
              <a:ext cx="169599" cy="295206"/>
            </a:xfrm>
            <a:prstGeom prst="line">
              <a:avLst/>
            </a:prstGeom>
            <a:ln w="19050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4574EB4E-A4AA-45FB-88FD-6C84C5722A69}"/>
                </a:ext>
              </a:extLst>
            </p:cNvPr>
            <p:cNvSpPr/>
            <p:nvPr/>
          </p:nvSpPr>
          <p:spPr>
            <a:xfrm>
              <a:off x="4508678" y="3398230"/>
              <a:ext cx="1058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WORK</a:t>
              </a:r>
              <a:endPara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AD080810-363E-4C4C-A410-8FFDD2218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0568" y="3419904"/>
              <a:ext cx="169599" cy="295206"/>
            </a:xfrm>
            <a:prstGeom prst="line">
              <a:avLst/>
            </a:prstGeom>
            <a:ln w="19050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F2733D07-DF30-4DA7-BBF5-DBC8DE00F460}"/>
                </a:ext>
              </a:extLst>
            </p:cNvPr>
            <p:cNvSpPr/>
            <p:nvPr/>
          </p:nvSpPr>
          <p:spPr>
            <a:xfrm>
              <a:off x="6156363" y="3398230"/>
              <a:ext cx="1298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REPORT</a:t>
              </a:r>
              <a:endPara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5106A2A5-EAA2-4643-A8A5-2F995EB53CB7}"/>
                </a:ext>
              </a:extLst>
            </p:cNvPr>
            <p:cNvSpPr/>
            <p:nvPr/>
          </p:nvSpPr>
          <p:spPr>
            <a:xfrm>
              <a:off x="7975619" y="3398230"/>
              <a:ext cx="15905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BUSINESS</a:t>
              </a:r>
              <a:endPara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9718B0A2-04AC-4C38-94E8-D46C3E45059D}"/>
                </a:ext>
              </a:extLst>
            </p:cNvPr>
            <p:cNvGrpSpPr/>
            <p:nvPr/>
          </p:nvGrpSpPr>
          <p:grpSpPr>
            <a:xfrm>
              <a:off x="4131950" y="4106124"/>
              <a:ext cx="1664329" cy="435915"/>
              <a:chOff x="3968747" y="4106124"/>
              <a:chExt cx="1664329" cy="435915"/>
            </a:xfrm>
          </p:grpSpPr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193B7F95-E695-4499-9589-641DA20BD8FC}"/>
                  </a:ext>
                </a:extLst>
              </p:cNvPr>
              <p:cNvSpPr/>
              <p:nvPr/>
            </p:nvSpPr>
            <p:spPr>
              <a:xfrm>
                <a:off x="3968747" y="4106124"/>
                <a:ext cx="1622427" cy="435915"/>
              </a:xfrm>
              <a:prstGeom prst="rect">
                <a:avLst/>
              </a:prstGeom>
              <a:noFill/>
              <a:ln w="19050">
                <a:solidFill>
                  <a:srgbClr val="9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F27D2326-B10A-4B9C-BCC6-8DA6A72C1E35}"/>
                  </a:ext>
                </a:extLst>
              </p:cNvPr>
              <p:cNvSpPr/>
              <p:nvPr/>
            </p:nvSpPr>
            <p:spPr>
              <a:xfrm>
                <a:off x="3984098" y="4154803"/>
                <a:ext cx="164897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spc="3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AMBER BLUE</a:t>
                </a:r>
                <a:endParaRPr lang="zh-CN" altLang="en-US" sz="1600" spc="3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5C8A1BEB-FD14-4599-8FF4-EE8CA7A547E8}"/>
                </a:ext>
              </a:extLst>
            </p:cNvPr>
            <p:cNvGrpSpPr/>
            <p:nvPr/>
          </p:nvGrpSpPr>
          <p:grpSpPr>
            <a:xfrm>
              <a:off x="6436995" y="4106124"/>
              <a:ext cx="1622427" cy="435915"/>
              <a:chOff x="6654797" y="4106124"/>
              <a:chExt cx="1622427" cy="435915"/>
            </a:xfrm>
          </p:grpSpPr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4C4F1764-D812-4CE4-A494-07430E4DE546}"/>
                  </a:ext>
                </a:extLst>
              </p:cNvPr>
              <p:cNvSpPr/>
              <p:nvPr/>
            </p:nvSpPr>
            <p:spPr>
              <a:xfrm>
                <a:off x="6654797" y="4106124"/>
                <a:ext cx="1622427" cy="435915"/>
              </a:xfrm>
              <a:prstGeom prst="rect">
                <a:avLst/>
              </a:prstGeom>
              <a:noFill/>
              <a:ln w="19050">
                <a:solidFill>
                  <a:srgbClr val="9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E567F289-D96C-45EB-ABF9-B0DBE5D86EE1}"/>
                  </a:ext>
                </a:extLst>
              </p:cNvPr>
              <p:cNvSpPr/>
              <p:nvPr/>
            </p:nvSpPr>
            <p:spPr>
              <a:xfrm>
                <a:off x="6738599" y="4154803"/>
                <a:ext cx="145482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spc="3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AGATE RED</a:t>
                </a:r>
                <a:endParaRPr lang="zh-CN" altLang="en-US" sz="1600" spc="3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9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849CDE0D-2E81-43BF-837A-471693DE4269}"/>
              </a:ext>
            </a:extLst>
          </p:cNvPr>
          <p:cNvSpPr/>
          <p:nvPr/>
        </p:nvSpPr>
        <p:spPr>
          <a:xfrm rot="10800000">
            <a:off x="4412342" y="-2"/>
            <a:ext cx="7779657" cy="6858002"/>
          </a:xfrm>
          <a:custGeom>
            <a:avLst/>
            <a:gdLst>
              <a:gd name="connsiteX0" fmla="*/ 0 w 8795657"/>
              <a:gd name="connsiteY0" fmla="*/ 0 h 6858002"/>
              <a:gd name="connsiteX1" fmla="*/ 8795657 w 8795657"/>
              <a:gd name="connsiteY1" fmla="*/ 0 h 6858002"/>
              <a:gd name="connsiteX2" fmla="*/ 3042966 w 8795657"/>
              <a:gd name="connsiteY2" fmla="*/ 6846671 h 6858002"/>
              <a:gd name="connsiteX3" fmla="*/ 3048002 w 8795657"/>
              <a:gd name="connsiteY3" fmla="*/ 6858002 h 6858002"/>
              <a:gd name="connsiteX4" fmla="*/ 2 w 8795657"/>
              <a:gd name="connsiteY4" fmla="*/ 6858002 h 6858002"/>
              <a:gd name="connsiteX5" fmla="*/ 2 w 8795657"/>
              <a:gd name="connsiteY5" fmla="*/ 5 h 6858002"/>
              <a:gd name="connsiteX0" fmla="*/ 0 w 5918234"/>
              <a:gd name="connsiteY0" fmla="*/ 0 h 6858002"/>
              <a:gd name="connsiteX1" fmla="*/ 5918234 w 5918234"/>
              <a:gd name="connsiteY1" fmla="*/ 19050 h 6858002"/>
              <a:gd name="connsiteX2" fmla="*/ 3042966 w 5918234"/>
              <a:gd name="connsiteY2" fmla="*/ 6846671 h 6858002"/>
              <a:gd name="connsiteX3" fmla="*/ 3048002 w 5918234"/>
              <a:gd name="connsiteY3" fmla="*/ 6858002 h 6858002"/>
              <a:gd name="connsiteX4" fmla="*/ 2 w 5918234"/>
              <a:gd name="connsiteY4" fmla="*/ 6858002 h 6858002"/>
              <a:gd name="connsiteX5" fmla="*/ 2 w 5918234"/>
              <a:gd name="connsiteY5" fmla="*/ 5 h 6858002"/>
              <a:gd name="connsiteX6" fmla="*/ 0 w 5918234"/>
              <a:gd name="connsiteY6" fmla="*/ 0 h 6858002"/>
              <a:gd name="connsiteX0" fmla="*/ 0 w 6789630"/>
              <a:gd name="connsiteY0" fmla="*/ 0 h 6858002"/>
              <a:gd name="connsiteX1" fmla="*/ 6789630 w 6789630"/>
              <a:gd name="connsiteY1" fmla="*/ 0 h 6858002"/>
              <a:gd name="connsiteX2" fmla="*/ 3042966 w 6789630"/>
              <a:gd name="connsiteY2" fmla="*/ 6846671 h 6858002"/>
              <a:gd name="connsiteX3" fmla="*/ 3048002 w 6789630"/>
              <a:gd name="connsiteY3" fmla="*/ 6858002 h 6858002"/>
              <a:gd name="connsiteX4" fmla="*/ 2 w 6789630"/>
              <a:gd name="connsiteY4" fmla="*/ 6858002 h 6858002"/>
              <a:gd name="connsiteX5" fmla="*/ 2 w 6789630"/>
              <a:gd name="connsiteY5" fmla="*/ 5 h 6858002"/>
              <a:gd name="connsiteX6" fmla="*/ 0 w 6789630"/>
              <a:gd name="connsiteY6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9630" h="6858002">
                <a:moveTo>
                  <a:pt x="0" y="0"/>
                </a:moveTo>
                <a:lnTo>
                  <a:pt x="6789630" y="0"/>
                </a:lnTo>
                <a:lnTo>
                  <a:pt x="3042966" y="6846671"/>
                </a:lnTo>
                <a:lnTo>
                  <a:pt x="3048002" y="6858002"/>
                </a:lnTo>
                <a:lnTo>
                  <a:pt x="2" y="6858002"/>
                </a:lnTo>
                <a:lnTo>
                  <a:pt x="2" y="5"/>
                </a:lnTo>
                <a:cubicBezTo>
                  <a:pt x="1" y="3"/>
                  <a:pt x="1" y="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9632362-DDEF-496B-8121-A7CB93C086D2}"/>
              </a:ext>
            </a:extLst>
          </p:cNvPr>
          <p:cNvSpPr/>
          <p:nvPr/>
        </p:nvSpPr>
        <p:spPr>
          <a:xfrm rot="1941386">
            <a:off x="7068657" y="-2534694"/>
            <a:ext cx="2266334" cy="10847524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7C85E9B8-AA11-4CA5-AE21-A77F35274AF4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617B7127-4460-4627-B5E3-C7F139AE8B0A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1DBFE261-AC9E-40D0-B497-CE4485B79617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C1E8C677-6991-4E82-A810-F960FEDFBDE8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="" xmlns:a16="http://schemas.microsoft.com/office/drawing/2014/main" id="{738C71A9-D670-469B-82D0-ABF5DA102630}"/>
              </a:ext>
            </a:extLst>
          </p:cNvPr>
          <p:cNvGrpSpPr/>
          <p:nvPr/>
        </p:nvGrpSpPr>
        <p:grpSpPr>
          <a:xfrm flipH="1">
            <a:off x="220987" y="3221429"/>
            <a:ext cx="93336" cy="441325"/>
            <a:chOff x="686364" y="2812115"/>
            <a:chExt cx="109817" cy="519253"/>
          </a:xfrm>
        </p:grpSpPr>
        <p:sp>
          <p:nvSpPr>
            <p:cNvPr id="84" name="椭圆 83">
              <a:extLst>
                <a:ext uri="{FF2B5EF4-FFF2-40B4-BE49-F238E27FC236}">
                  <a16:creationId xmlns="" xmlns:a16="http://schemas.microsoft.com/office/drawing/2014/main" id="{FD1E7644-10B7-41DD-B6E3-A449747B9373}"/>
                </a:ext>
              </a:extLst>
            </p:cNvPr>
            <p:cNvSpPr/>
            <p:nvPr/>
          </p:nvSpPr>
          <p:spPr>
            <a:xfrm>
              <a:off x="686364" y="2940001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67387AD5-B6CF-4BBD-91C8-4C8BCE90A186}"/>
                </a:ext>
              </a:extLst>
            </p:cNvPr>
            <p:cNvSpPr/>
            <p:nvPr/>
          </p:nvSpPr>
          <p:spPr>
            <a:xfrm>
              <a:off x="714376" y="2812115"/>
              <a:ext cx="53792" cy="5379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165286FF-20B6-458E-92EB-83A5603178F8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="" xmlns:a16="http://schemas.microsoft.com/office/drawing/2014/main" id="{72F20E26-3CC4-4EBB-BCD9-D9A8F0C8904A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65EFA3E5-BF1F-47D2-A80C-E2FC41AA1AB6}"/>
              </a:ext>
            </a:extLst>
          </p:cNvPr>
          <p:cNvGrpSpPr/>
          <p:nvPr/>
        </p:nvGrpSpPr>
        <p:grpSpPr>
          <a:xfrm>
            <a:off x="713779" y="847007"/>
            <a:ext cx="5726558" cy="1070498"/>
            <a:chOff x="713779" y="544548"/>
            <a:chExt cx="5726558" cy="1070498"/>
          </a:xfrm>
        </p:grpSpPr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34E5A8B6-53BA-4867-A812-8EF4940C7286}"/>
                </a:ext>
              </a:extLst>
            </p:cNvPr>
            <p:cNvSpPr txBox="1"/>
            <p:nvPr/>
          </p:nvSpPr>
          <p:spPr>
            <a:xfrm>
              <a:off x="1585595" y="544548"/>
              <a:ext cx="4854742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FACEBOOK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46">
              <a:extLst>
                <a:ext uri="{FF2B5EF4-FFF2-40B4-BE49-F238E27FC236}">
                  <a16:creationId xmlns="" xmlns:a16="http://schemas.microsoft.com/office/drawing/2014/main" id="{4506D00A-AE46-42E1-BF4E-10FE4143F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627" y="1048737"/>
              <a:ext cx="4495165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This template is designed by Simon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0" name="facebook-logo_49354">
              <a:extLst>
                <a:ext uri="{FF2B5EF4-FFF2-40B4-BE49-F238E27FC236}">
                  <a16:creationId xmlns="" xmlns:a16="http://schemas.microsoft.com/office/drawing/2014/main" id="{1521E817-CDE2-4D73-BC73-968FDB674A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3779" y="728921"/>
              <a:ext cx="648063" cy="647184"/>
            </a:xfrm>
            <a:custGeom>
              <a:avLst/>
              <a:gdLst>
                <a:gd name="T0" fmla="*/ 652 w 1303"/>
                <a:gd name="T1" fmla="*/ 0 h 1303"/>
                <a:gd name="T2" fmla="*/ 0 w 1303"/>
                <a:gd name="T3" fmla="*/ 652 h 1303"/>
                <a:gd name="T4" fmla="*/ 652 w 1303"/>
                <a:gd name="T5" fmla="*/ 1303 h 1303"/>
                <a:gd name="T6" fmla="*/ 1303 w 1303"/>
                <a:gd name="T7" fmla="*/ 652 h 1303"/>
                <a:gd name="T8" fmla="*/ 652 w 1303"/>
                <a:gd name="T9" fmla="*/ 0 h 1303"/>
                <a:gd name="T10" fmla="*/ 900 w 1303"/>
                <a:gd name="T11" fmla="*/ 332 h 1303"/>
                <a:gd name="T12" fmla="*/ 810 w 1303"/>
                <a:gd name="T13" fmla="*/ 332 h 1303"/>
                <a:gd name="T14" fmla="*/ 726 w 1303"/>
                <a:gd name="T15" fmla="*/ 415 h 1303"/>
                <a:gd name="T16" fmla="*/ 726 w 1303"/>
                <a:gd name="T17" fmla="*/ 523 h 1303"/>
                <a:gd name="T18" fmla="*/ 894 w 1303"/>
                <a:gd name="T19" fmla="*/ 523 h 1303"/>
                <a:gd name="T20" fmla="*/ 894 w 1303"/>
                <a:gd name="T21" fmla="*/ 694 h 1303"/>
                <a:gd name="T22" fmla="*/ 726 w 1303"/>
                <a:gd name="T23" fmla="*/ 694 h 1303"/>
                <a:gd name="T24" fmla="*/ 726 w 1303"/>
                <a:gd name="T25" fmla="*/ 1130 h 1303"/>
                <a:gd name="T26" fmla="*/ 550 w 1303"/>
                <a:gd name="T27" fmla="*/ 1130 h 1303"/>
                <a:gd name="T28" fmla="*/ 550 w 1303"/>
                <a:gd name="T29" fmla="*/ 694 h 1303"/>
                <a:gd name="T30" fmla="*/ 403 w 1303"/>
                <a:gd name="T31" fmla="*/ 694 h 1303"/>
                <a:gd name="T32" fmla="*/ 403 w 1303"/>
                <a:gd name="T33" fmla="*/ 523 h 1303"/>
                <a:gd name="T34" fmla="*/ 550 w 1303"/>
                <a:gd name="T35" fmla="*/ 523 h 1303"/>
                <a:gd name="T36" fmla="*/ 550 w 1303"/>
                <a:gd name="T37" fmla="*/ 398 h 1303"/>
                <a:gd name="T38" fmla="*/ 769 w 1303"/>
                <a:gd name="T39" fmla="*/ 173 h 1303"/>
                <a:gd name="T40" fmla="*/ 900 w 1303"/>
                <a:gd name="T41" fmla="*/ 173 h 1303"/>
                <a:gd name="T42" fmla="*/ 900 w 1303"/>
                <a:gd name="T43" fmla="*/ 332 h 1303"/>
                <a:gd name="T44" fmla="*/ 900 w 1303"/>
                <a:gd name="T45" fmla="*/ 332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3" h="1303">
                  <a:moveTo>
                    <a:pt x="652" y="0"/>
                  </a:moveTo>
                  <a:cubicBezTo>
                    <a:pt x="292" y="0"/>
                    <a:pt x="0" y="292"/>
                    <a:pt x="0" y="652"/>
                  </a:cubicBezTo>
                  <a:cubicBezTo>
                    <a:pt x="0" y="1012"/>
                    <a:pt x="292" y="1303"/>
                    <a:pt x="652" y="1303"/>
                  </a:cubicBezTo>
                  <a:cubicBezTo>
                    <a:pt x="1012" y="1303"/>
                    <a:pt x="1303" y="1012"/>
                    <a:pt x="1303" y="652"/>
                  </a:cubicBezTo>
                  <a:cubicBezTo>
                    <a:pt x="1303" y="292"/>
                    <a:pt x="1012" y="0"/>
                    <a:pt x="652" y="0"/>
                  </a:cubicBezTo>
                  <a:close/>
                  <a:moveTo>
                    <a:pt x="900" y="332"/>
                  </a:moveTo>
                  <a:lnTo>
                    <a:pt x="810" y="332"/>
                  </a:lnTo>
                  <a:cubicBezTo>
                    <a:pt x="739" y="332"/>
                    <a:pt x="726" y="365"/>
                    <a:pt x="726" y="415"/>
                  </a:cubicBezTo>
                  <a:lnTo>
                    <a:pt x="726" y="523"/>
                  </a:lnTo>
                  <a:lnTo>
                    <a:pt x="894" y="523"/>
                  </a:lnTo>
                  <a:lnTo>
                    <a:pt x="894" y="694"/>
                  </a:lnTo>
                  <a:lnTo>
                    <a:pt x="726" y="694"/>
                  </a:lnTo>
                  <a:lnTo>
                    <a:pt x="726" y="1130"/>
                  </a:lnTo>
                  <a:lnTo>
                    <a:pt x="550" y="1130"/>
                  </a:lnTo>
                  <a:lnTo>
                    <a:pt x="550" y="694"/>
                  </a:lnTo>
                  <a:lnTo>
                    <a:pt x="403" y="694"/>
                  </a:lnTo>
                  <a:lnTo>
                    <a:pt x="403" y="523"/>
                  </a:lnTo>
                  <a:lnTo>
                    <a:pt x="550" y="523"/>
                  </a:lnTo>
                  <a:lnTo>
                    <a:pt x="550" y="398"/>
                  </a:lnTo>
                  <a:cubicBezTo>
                    <a:pt x="550" y="252"/>
                    <a:pt x="639" y="173"/>
                    <a:pt x="769" y="173"/>
                  </a:cubicBezTo>
                  <a:lnTo>
                    <a:pt x="900" y="173"/>
                  </a:lnTo>
                  <a:lnTo>
                    <a:pt x="900" y="332"/>
                  </a:lnTo>
                  <a:lnTo>
                    <a:pt x="900" y="332"/>
                  </a:ln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</p:spPr>
        </p:sp>
      </p:grp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DC6339BA-5D31-4C4B-90C2-3F3C9EBD38E1}"/>
              </a:ext>
            </a:extLst>
          </p:cNvPr>
          <p:cNvGrpSpPr/>
          <p:nvPr/>
        </p:nvGrpSpPr>
        <p:grpSpPr>
          <a:xfrm>
            <a:off x="714962" y="2341073"/>
            <a:ext cx="5753839" cy="1061910"/>
            <a:chOff x="714962" y="2038614"/>
            <a:chExt cx="5753839" cy="1061910"/>
          </a:xfrm>
        </p:grpSpPr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47E4B028-6597-479D-9773-C7D9C3C61E45}"/>
                </a:ext>
              </a:extLst>
            </p:cNvPr>
            <p:cNvSpPr txBox="1"/>
            <p:nvPr/>
          </p:nvSpPr>
          <p:spPr>
            <a:xfrm>
              <a:off x="1614059" y="2038614"/>
              <a:ext cx="4854742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TWITTER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="" xmlns:a16="http://schemas.microsoft.com/office/drawing/2014/main" id="{D316F261-FBAB-457F-AD30-A18F8846C2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4962" y="2177729"/>
              <a:ext cx="643977" cy="643977"/>
            </a:xfrm>
            <a:custGeom>
              <a:avLst/>
              <a:gdLst>
                <a:gd name="connsiteX0" fmla="*/ 629801 w 972918"/>
                <a:gd name="connsiteY0" fmla="*/ 252218 h 972918"/>
                <a:gd name="connsiteX1" fmla="*/ 497138 w 972918"/>
                <a:gd name="connsiteY1" fmla="*/ 385901 h 972918"/>
                <a:gd name="connsiteX2" fmla="*/ 500578 w 972918"/>
                <a:gd name="connsiteY2" fmla="*/ 416316 h 972918"/>
                <a:gd name="connsiteX3" fmla="*/ 245573 w 972918"/>
                <a:gd name="connsiteY3" fmla="*/ 297891 h 972918"/>
                <a:gd name="connsiteX4" fmla="*/ 227966 w 972918"/>
                <a:gd name="connsiteY4" fmla="*/ 292636 h 972918"/>
                <a:gd name="connsiteX5" fmla="*/ 214709 w 972918"/>
                <a:gd name="connsiteY5" fmla="*/ 305166 h 972918"/>
                <a:gd name="connsiteX6" fmla="*/ 209043 w 972918"/>
                <a:gd name="connsiteY6" fmla="*/ 343866 h 972918"/>
                <a:gd name="connsiteX7" fmla="*/ 265204 w 972918"/>
                <a:gd name="connsiteY7" fmla="*/ 455117 h 972918"/>
                <a:gd name="connsiteX8" fmla="*/ 230192 w 972918"/>
                <a:gd name="connsiteY8" fmla="*/ 448650 h 972918"/>
                <a:gd name="connsiteX9" fmla="*/ 211370 w 972918"/>
                <a:gd name="connsiteY9" fmla="*/ 453602 h 972918"/>
                <a:gd name="connsiteX10" fmla="*/ 206310 w 972918"/>
                <a:gd name="connsiteY10" fmla="*/ 472295 h 972918"/>
                <a:gd name="connsiteX11" fmla="*/ 311551 w 972918"/>
                <a:gd name="connsiteY11" fmla="*/ 571219 h 972918"/>
                <a:gd name="connsiteX12" fmla="*/ 277955 w 972918"/>
                <a:gd name="connsiteY12" fmla="*/ 575867 h 972918"/>
                <a:gd name="connsiteX13" fmla="*/ 264800 w 972918"/>
                <a:gd name="connsiteY13" fmla="*/ 583445 h 972918"/>
                <a:gd name="connsiteX14" fmla="*/ 264698 w 972918"/>
                <a:gd name="connsiteY14" fmla="*/ 598602 h 972918"/>
                <a:gd name="connsiteX15" fmla="*/ 378034 w 972918"/>
                <a:gd name="connsiteY15" fmla="*/ 666403 h 972918"/>
                <a:gd name="connsiteX16" fmla="*/ 213394 w 972918"/>
                <a:gd name="connsiteY16" fmla="*/ 723595 h 972918"/>
                <a:gd name="connsiteX17" fmla="*/ 213293 w 972918"/>
                <a:gd name="connsiteY17" fmla="*/ 723595 h 972918"/>
                <a:gd name="connsiteX18" fmla="*/ 205804 w 972918"/>
                <a:gd name="connsiteY18" fmla="*/ 729355 h 972918"/>
                <a:gd name="connsiteX19" fmla="*/ 209751 w 972918"/>
                <a:gd name="connsiteY19" fmla="*/ 738044 h 972918"/>
                <a:gd name="connsiteX20" fmla="*/ 385320 w 972918"/>
                <a:gd name="connsiteY20" fmla="*/ 781797 h 972918"/>
                <a:gd name="connsiteX21" fmla="*/ 762971 w 972918"/>
                <a:gd name="connsiteY21" fmla="*/ 401361 h 972918"/>
                <a:gd name="connsiteX22" fmla="*/ 762566 w 972918"/>
                <a:gd name="connsiteY22" fmla="*/ 384082 h 972918"/>
                <a:gd name="connsiteX23" fmla="*/ 811745 w 972918"/>
                <a:gd name="connsiteY23" fmla="*/ 337905 h 972918"/>
                <a:gd name="connsiteX24" fmla="*/ 812150 w 972918"/>
                <a:gd name="connsiteY24" fmla="*/ 328103 h 972918"/>
                <a:gd name="connsiteX25" fmla="*/ 802840 w 972918"/>
                <a:gd name="connsiteY25" fmla="*/ 324870 h 972918"/>
                <a:gd name="connsiteX26" fmla="*/ 752548 w 972918"/>
                <a:gd name="connsiteY26" fmla="*/ 335985 h 972918"/>
                <a:gd name="connsiteX27" fmla="*/ 801727 w 972918"/>
                <a:gd name="connsiteY27" fmla="*/ 284047 h 972918"/>
                <a:gd name="connsiteX28" fmla="*/ 800311 w 972918"/>
                <a:gd name="connsiteY28" fmla="*/ 274549 h 972918"/>
                <a:gd name="connsiteX29" fmla="*/ 790798 w 972918"/>
                <a:gd name="connsiteY29" fmla="*/ 272831 h 972918"/>
                <a:gd name="connsiteX30" fmla="*/ 726744 w 972918"/>
                <a:gd name="connsiteY30" fmla="*/ 294354 h 972918"/>
                <a:gd name="connsiteX31" fmla="*/ 629801 w 972918"/>
                <a:gd name="connsiteY31" fmla="*/ 252218 h 972918"/>
                <a:gd name="connsiteX32" fmla="*/ 486459 w 972918"/>
                <a:gd name="connsiteY32" fmla="*/ 0 h 972918"/>
                <a:gd name="connsiteX33" fmla="*/ 972918 w 972918"/>
                <a:gd name="connsiteY33" fmla="*/ 486459 h 972918"/>
                <a:gd name="connsiteX34" fmla="*/ 486459 w 972918"/>
                <a:gd name="connsiteY34" fmla="*/ 972918 h 972918"/>
                <a:gd name="connsiteX35" fmla="*/ 0 w 972918"/>
                <a:gd name="connsiteY35" fmla="*/ 486459 h 972918"/>
                <a:gd name="connsiteX36" fmla="*/ 486459 w 972918"/>
                <a:gd name="connsiteY36" fmla="*/ 0 h 972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72918" h="972918">
                  <a:moveTo>
                    <a:pt x="629801" y="252218"/>
                  </a:moveTo>
                  <a:cubicBezTo>
                    <a:pt x="556538" y="252218"/>
                    <a:pt x="497138" y="312037"/>
                    <a:pt x="497138" y="385901"/>
                  </a:cubicBezTo>
                  <a:cubicBezTo>
                    <a:pt x="497138" y="396309"/>
                    <a:pt x="498251" y="406514"/>
                    <a:pt x="500578" y="416316"/>
                  </a:cubicBezTo>
                  <a:cubicBezTo>
                    <a:pt x="400195" y="411264"/>
                    <a:pt x="310235" y="366804"/>
                    <a:pt x="245573" y="297891"/>
                  </a:cubicBezTo>
                  <a:cubicBezTo>
                    <a:pt x="241019" y="293142"/>
                    <a:pt x="234341" y="291121"/>
                    <a:pt x="227966" y="292636"/>
                  </a:cubicBezTo>
                  <a:cubicBezTo>
                    <a:pt x="221692" y="294152"/>
                    <a:pt x="216531" y="298901"/>
                    <a:pt x="214709" y="305166"/>
                  </a:cubicBezTo>
                  <a:cubicBezTo>
                    <a:pt x="210965" y="317392"/>
                    <a:pt x="209043" y="330427"/>
                    <a:pt x="209043" y="343866"/>
                  </a:cubicBezTo>
                  <a:cubicBezTo>
                    <a:pt x="209043" y="390246"/>
                    <a:pt x="229585" y="431170"/>
                    <a:pt x="265204" y="455117"/>
                  </a:cubicBezTo>
                  <a:cubicBezTo>
                    <a:pt x="255591" y="454814"/>
                    <a:pt x="242132" y="451884"/>
                    <a:pt x="230192" y="448650"/>
                  </a:cubicBezTo>
                  <a:cubicBezTo>
                    <a:pt x="223513" y="446832"/>
                    <a:pt x="216328" y="448751"/>
                    <a:pt x="211370" y="453602"/>
                  </a:cubicBezTo>
                  <a:cubicBezTo>
                    <a:pt x="206513" y="458452"/>
                    <a:pt x="204590" y="465525"/>
                    <a:pt x="206310" y="472295"/>
                  </a:cubicBezTo>
                  <a:cubicBezTo>
                    <a:pt x="219162" y="522110"/>
                    <a:pt x="261258" y="561013"/>
                    <a:pt x="311551" y="571219"/>
                  </a:cubicBezTo>
                  <a:cubicBezTo>
                    <a:pt x="300419" y="574250"/>
                    <a:pt x="290098" y="575867"/>
                    <a:pt x="277955" y="575867"/>
                  </a:cubicBezTo>
                  <a:cubicBezTo>
                    <a:pt x="272591" y="575867"/>
                    <a:pt x="267532" y="578797"/>
                    <a:pt x="264800" y="583445"/>
                  </a:cubicBezTo>
                  <a:cubicBezTo>
                    <a:pt x="262067" y="588093"/>
                    <a:pt x="262067" y="593853"/>
                    <a:pt x="264698" y="598602"/>
                  </a:cubicBezTo>
                  <a:cubicBezTo>
                    <a:pt x="287264" y="638414"/>
                    <a:pt x="329664" y="665494"/>
                    <a:pt x="378034" y="666403"/>
                  </a:cubicBezTo>
                  <a:cubicBezTo>
                    <a:pt x="332700" y="702173"/>
                    <a:pt x="275627" y="723595"/>
                    <a:pt x="213394" y="723595"/>
                  </a:cubicBezTo>
                  <a:lnTo>
                    <a:pt x="213293" y="723595"/>
                  </a:lnTo>
                  <a:cubicBezTo>
                    <a:pt x="209751" y="723595"/>
                    <a:pt x="206715" y="725919"/>
                    <a:pt x="205804" y="729355"/>
                  </a:cubicBezTo>
                  <a:cubicBezTo>
                    <a:pt x="204995" y="732790"/>
                    <a:pt x="206614" y="736428"/>
                    <a:pt x="209751" y="738044"/>
                  </a:cubicBezTo>
                  <a:cubicBezTo>
                    <a:pt x="262169" y="765933"/>
                    <a:pt x="321973" y="781797"/>
                    <a:pt x="385320" y="781797"/>
                  </a:cubicBezTo>
                  <a:cubicBezTo>
                    <a:pt x="629498" y="781797"/>
                    <a:pt x="762971" y="577989"/>
                    <a:pt x="762971" y="401361"/>
                  </a:cubicBezTo>
                  <a:cubicBezTo>
                    <a:pt x="762971" y="395602"/>
                    <a:pt x="762869" y="389842"/>
                    <a:pt x="762566" y="384082"/>
                  </a:cubicBezTo>
                  <a:cubicBezTo>
                    <a:pt x="780780" y="370845"/>
                    <a:pt x="797376" y="355284"/>
                    <a:pt x="811745" y="337905"/>
                  </a:cubicBezTo>
                  <a:cubicBezTo>
                    <a:pt x="814073" y="335075"/>
                    <a:pt x="814275" y="331034"/>
                    <a:pt x="812150" y="328103"/>
                  </a:cubicBezTo>
                  <a:cubicBezTo>
                    <a:pt x="810126" y="325072"/>
                    <a:pt x="806281" y="323758"/>
                    <a:pt x="802840" y="324870"/>
                  </a:cubicBezTo>
                  <a:cubicBezTo>
                    <a:pt x="786751" y="330124"/>
                    <a:pt x="769953" y="333863"/>
                    <a:pt x="752548" y="335985"/>
                  </a:cubicBezTo>
                  <a:cubicBezTo>
                    <a:pt x="773292" y="323455"/>
                    <a:pt x="790293" y="305469"/>
                    <a:pt x="801727" y="284047"/>
                  </a:cubicBezTo>
                  <a:cubicBezTo>
                    <a:pt x="803346" y="280915"/>
                    <a:pt x="802840" y="277075"/>
                    <a:pt x="800311" y="274549"/>
                  </a:cubicBezTo>
                  <a:cubicBezTo>
                    <a:pt x="797882" y="271922"/>
                    <a:pt x="794037" y="271316"/>
                    <a:pt x="790798" y="272831"/>
                  </a:cubicBezTo>
                  <a:cubicBezTo>
                    <a:pt x="770762" y="282633"/>
                    <a:pt x="749208" y="289908"/>
                    <a:pt x="726744" y="294354"/>
                  </a:cubicBezTo>
                  <a:cubicBezTo>
                    <a:pt x="702457" y="268385"/>
                    <a:pt x="667951" y="252218"/>
                    <a:pt x="629801" y="252218"/>
                  </a:cubicBezTo>
                  <a:close/>
                  <a:moveTo>
                    <a:pt x="486459" y="0"/>
                  </a:moveTo>
                  <a:cubicBezTo>
                    <a:pt x="755123" y="0"/>
                    <a:pt x="972918" y="217795"/>
                    <a:pt x="972918" y="486459"/>
                  </a:cubicBezTo>
                  <a:cubicBezTo>
                    <a:pt x="972918" y="755123"/>
                    <a:pt x="755123" y="972918"/>
                    <a:pt x="486459" y="972918"/>
                  </a:cubicBezTo>
                  <a:cubicBezTo>
                    <a:pt x="217795" y="972918"/>
                    <a:pt x="0" y="755123"/>
                    <a:pt x="0" y="486459"/>
                  </a:cubicBezTo>
                  <a:cubicBezTo>
                    <a:pt x="0" y="217795"/>
                    <a:pt x="217795" y="0"/>
                    <a:pt x="486459" y="0"/>
                  </a:cubicBez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</p:spPr>
        </p:sp>
        <p:sp>
          <p:nvSpPr>
            <p:cNvPr id="65" name="TextBox 46">
              <a:extLst>
                <a:ext uri="{FF2B5EF4-FFF2-40B4-BE49-F238E27FC236}">
                  <a16:creationId xmlns="" xmlns:a16="http://schemas.microsoft.com/office/drawing/2014/main" id="{0FE11273-F462-474B-AA5F-1FA68A790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627" y="2534215"/>
              <a:ext cx="4495165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This template is designed by Simon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E5D9950B-30C3-4649-987F-0F3C03D70CF8}"/>
              </a:ext>
            </a:extLst>
          </p:cNvPr>
          <p:cNvGrpSpPr/>
          <p:nvPr/>
        </p:nvGrpSpPr>
        <p:grpSpPr>
          <a:xfrm>
            <a:off x="712144" y="3740671"/>
            <a:ext cx="5728193" cy="1072916"/>
            <a:chOff x="712144" y="3438212"/>
            <a:chExt cx="5728193" cy="1072916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E852E9F-6742-47BC-9178-0D20E6A51AB7}"/>
                </a:ext>
              </a:extLst>
            </p:cNvPr>
            <p:cNvGrpSpPr/>
            <p:nvPr/>
          </p:nvGrpSpPr>
          <p:grpSpPr>
            <a:xfrm>
              <a:off x="712144" y="3623330"/>
              <a:ext cx="648515" cy="648515"/>
              <a:chOff x="1849293" y="152400"/>
              <a:chExt cx="900114" cy="900114"/>
            </a:xfrm>
            <a:solidFill>
              <a:srgbClr val="C00000"/>
            </a:solidFill>
          </p:grpSpPr>
          <p:sp>
            <p:nvSpPr>
              <p:cNvPr id="58" name="任意多边形: 形状 57">
                <a:extLst>
                  <a:ext uri="{FF2B5EF4-FFF2-40B4-BE49-F238E27FC236}">
                    <a16:creationId xmlns="" xmlns:a16="http://schemas.microsoft.com/office/drawing/2014/main" id="{537784C1-2CF5-4BBE-9862-B501252F2047}"/>
                  </a:ext>
                </a:extLst>
              </p:cNvPr>
              <p:cNvSpPr/>
              <p:nvPr/>
            </p:nvSpPr>
            <p:spPr>
              <a:xfrm>
                <a:off x="2100825" y="401144"/>
                <a:ext cx="397173" cy="396619"/>
              </a:xfrm>
              <a:custGeom>
                <a:avLst/>
                <a:gdLst>
                  <a:gd name="connsiteX0" fmla="*/ 72838 w 397173"/>
                  <a:gd name="connsiteY0" fmla="*/ 0 h 396619"/>
                  <a:gd name="connsiteX1" fmla="*/ 324335 w 397173"/>
                  <a:gd name="connsiteY1" fmla="*/ 0 h 396619"/>
                  <a:gd name="connsiteX2" fmla="*/ 352635 w 397173"/>
                  <a:gd name="connsiteY2" fmla="*/ 5716 h 396619"/>
                  <a:gd name="connsiteX3" fmla="*/ 375793 w 397173"/>
                  <a:gd name="connsiteY3" fmla="*/ 21303 h 396619"/>
                  <a:gd name="connsiteX4" fmla="*/ 391432 w 397173"/>
                  <a:gd name="connsiteY4" fmla="*/ 44423 h 396619"/>
                  <a:gd name="connsiteX5" fmla="*/ 397173 w 397173"/>
                  <a:gd name="connsiteY5" fmla="*/ 72736 h 396619"/>
                  <a:gd name="connsiteX6" fmla="*/ 397173 w 397173"/>
                  <a:gd name="connsiteY6" fmla="*/ 323883 h 396619"/>
                  <a:gd name="connsiteX7" fmla="*/ 352635 w 397173"/>
                  <a:gd name="connsiteY7" fmla="*/ 390886 h 396619"/>
                  <a:gd name="connsiteX8" fmla="*/ 324335 w 397173"/>
                  <a:gd name="connsiteY8" fmla="*/ 396619 h 396619"/>
                  <a:gd name="connsiteX9" fmla="*/ 72838 w 397173"/>
                  <a:gd name="connsiteY9" fmla="*/ 396619 h 396619"/>
                  <a:gd name="connsiteX10" fmla="*/ 0 w 397173"/>
                  <a:gd name="connsiteY10" fmla="*/ 323883 h 396619"/>
                  <a:gd name="connsiteX11" fmla="*/ 0 w 397173"/>
                  <a:gd name="connsiteY11" fmla="*/ 72736 h 396619"/>
                  <a:gd name="connsiteX12" fmla="*/ 5724 w 397173"/>
                  <a:gd name="connsiteY12" fmla="*/ 44423 h 396619"/>
                  <a:gd name="connsiteX13" fmla="*/ 21333 w 397173"/>
                  <a:gd name="connsiteY13" fmla="*/ 21303 h 396619"/>
                  <a:gd name="connsiteX14" fmla="*/ 44485 w 397173"/>
                  <a:gd name="connsiteY14" fmla="*/ 5716 h 396619"/>
                  <a:gd name="connsiteX15" fmla="*/ 72838 w 397173"/>
                  <a:gd name="connsiteY15" fmla="*/ 0 h 396619"/>
                  <a:gd name="connsiteX16" fmla="*/ 333456 w 397173"/>
                  <a:gd name="connsiteY16" fmla="*/ 32937 h 396619"/>
                  <a:gd name="connsiteX17" fmla="*/ 311654 w 397173"/>
                  <a:gd name="connsiteY17" fmla="*/ 41998 h 396619"/>
                  <a:gd name="connsiteX18" fmla="*/ 302596 w 397173"/>
                  <a:gd name="connsiteY18" fmla="*/ 63878 h 396619"/>
                  <a:gd name="connsiteX19" fmla="*/ 333456 w 397173"/>
                  <a:gd name="connsiteY19" fmla="*/ 94694 h 396619"/>
                  <a:gd name="connsiteX20" fmla="*/ 355367 w 397173"/>
                  <a:gd name="connsiteY20" fmla="*/ 85649 h 396619"/>
                  <a:gd name="connsiteX21" fmla="*/ 364440 w 397173"/>
                  <a:gd name="connsiteY21" fmla="*/ 63878 h 396619"/>
                  <a:gd name="connsiteX22" fmla="*/ 355367 w 397173"/>
                  <a:gd name="connsiteY22" fmla="*/ 41998 h 396619"/>
                  <a:gd name="connsiteX23" fmla="*/ 333456 w 397173"/>
                  <a:gd name="connsiteY23" fmla="*/ 32937 h 396619"/>
                  <a:gd name="connsiteX24" fmla="*/ 198524 w 397173"/>
                  <a:gd name="connsiteY24" fmla="*/ 67746 h 396619"/>
                  <a:gd name="connsiteX25" fmla="*/ 147693 w 397173"/>
                  <a:gd name="connsiteY25" fmla="*/ 78013 h 396619"/>
                  <a:gd name="connsiteX26" fmla="*/ 106149 w 397173"/>
                  <a:gd name="connsiteY26" fmla="*/ 106001 h 396619"/>
                  <a:gd name="connsiteX27" fmla="*/ 78123 w 397173"/>
                  <a:gd name="connsiteY27" fmla="*/ 147486 h 396619"/>
                  <a:gd name="connsiteX28" fmla="*/ 67841 w 397173"/>
                  <a:gd name="connsiteY28" fmla="*/ 198247 h 396619"/>
                  <a:gd name="connsiteX29" fmla="*/ 78123 w 397173"/>
                  <a:gd name="connsiteY29" fmla="*/ 249027 h 396619"/>
                  <a:gd name="connsiteX30" fmla="*/ 106149 w 397173"/>
                  <a:gd name="connsiteY30" fmla="*/ 290556 h 396619"/>
                  <a:gd name="connsiteX31" fmla="*/ 198524 w 397173"/>
                  <a:gd name="connsiteY31" fmla="*/ 328873 h 396619"/>
                  <a:gd name="connsiteX32" fmla="*/ 249375 w 397173"/>
                  <a:gd name="connsiteY32" fmla="*/ 318586 h 396619"/>
                  <a:gd name="connsiteX33" fmla="*/ 290961 w 397173"/>
                  <a:gd name="connsiteY33" fmla="*/ 290556 h 396619"/>
                  <a:gd name="connsiteX34" fmla="*/ 319031 w 397173"/>
                  <a:gd name="connsiteY34" fmla="*/ 249027 h 396619"/>
                  <a:gd name="connsiteX35" fmla="*/ 329333 w 397173"/>
                  <a:gd name="connsiteY35" fmla="*/ 198247 h 396619"/>
                  <a:gd name="connsiteX36" fmla="*/ 319031 w 397173"/>
                  <a:gd name="connsiteY36" fmla="*/ 147486 h 396619"/>
                  <a:gd name="connsiteX37" fmla="*/ 290961 w 397173"/>
                  <a:gd name="connsiteY37" fmla="*/ 106001 h 396619"/>
                  <a:gd name="connsiteX38" fmla="*/ 249375 w 397173"/>
                  <a:gd name="connsiteY38" fmla="*/ 78013 h 396619"/>
                  <a:gd name="connsiteX39" fmla="*/ 198524 w 397173"/>
                  <a:gd name="connsiteY39" fmla="*/ 67746 h 39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97173" h="396619">
                    <a:moveTo>
                      <a:pt x="72838" y="0"/>
                    </a:moveTo>
                    <a:lnTo>
                      <a:pt x="324335" y="0"/>
                    </a:lnTo>
                    <a:cubicBezTo>
                      <a:pt x="334361" y="0"/>
                      <a:pt x="343927" y="2035"/>
                      <a:pt x="352635" y="5716"/>
                    </a:cubicBezTo>
                    <a:cubicBezTo>
                      <a:pt x="361344" y="9396"/>
                      <a:pt x="369195" y="14722"/>
                      <a:pt x="375793" y="21303"/>
                    </a:cubicBezTo>
                    <a:cubicBezTo>
                      <a:pt x="382392" y="27884"/>
                      <a:pt x="387737" y="35721"/>
                      <a:pt x="391432" y="44423"/>
                    </a:cubicBezTo>
                    <a:cubicBezTo>
                      <a:pt x="395127" y="53125"/>
                      <a:pt x="397173" y="62693"/>
                      <a:pt x="397173" y="72736"/>
                    </a:cubicBezTo>
                    <a:lnTo>
                      <a:pt x="397173" y="323883"/>
                    </a:lnTo>
                    <a:cubicBezTo>
                      <a:pt x="397173" y="353919"/>
                      <a:pt x="378761" y="379815"/>
                      <a:pt x="352635" y="390886"/>
                    </a:cubicBezTo>
                    <a:cubicBezTo>
                      <a:pt x="343927" y="394576"/>
                      <a:pt x="334361" y="396619"/>
                      <a:pt x="324335" y="396619"/>
                    </a:cubicBezTo>
                    <a:lnTo>
                      <a:pt x="72838" y="396619"/>
                    </a:lnTo>
                    <a:cubicBezTo>
                      <a:pt x="32608" y="396619"/>
                      <a:pt x="0" y="363931"/>
                      <a:pt x="0" y="323883"/>
                    </a:cubicBezTo>
                    <a:lnTo>
                      <a:pt x="0" y="72736"/>
                    </a:lnTo>
                    <a:cubicBezTo>
                      <a:pt x="0" y="62693"/>
                      <a:pt x="2038" y="53125"/>
                      <a:pt x="5724" y="44423"/>
                    </a:cubicBezTo>
                    <a:cubicBezTo>
                      <a:pt x="9409" y="35721"/>
                      <a:pt x="14743" y="27884"/>
                      <a:pt x="21333" y="21303"/>
                    </a:cubicBezTo>
                    <a:cubicBezTo>
                      <a:pt x="27923" y="14722"/>
                      <a:pt x="35771" y="9396"/>
                      <a:pt x="44485" y="5716"/>
                    </a:cubicBezTo>
                    <a:cubicBezTo>
                      <a:pt x="53200" y="2035"/>
                      <a:pt x="62781" y="0"/>
                      <a:pt x="72838" y="0"/>
                    </a:cubicBezTo>
                    <a:close/>
                    <a:moveTo>
                      <a:pt x="333456" y="32937"/>
                    </a:moveTo>
                    <a:cubicBezTo>
                      <a:pt x="324960" y="32937"/>
                      <a:pt x="317245" y="36399"/>
                      <a:pt x="311654" y="41998"/>
                    </a:cubicBezTo>
                    <a:cubicBezTo>
                      <a:pt x="306063" y="47597"/>
                      <a:pt x="302596" y="55332"/>
                      <a:pt x="302596" y="63878"/>
                    </a:cubicBezTo>
                    <a:cubicBezTo>
                      <a:pt x="302596" y="80846"/>
                      <a:pt x="316464" y="94694"/>
                      <a:pt x="333456" y="94694"/>
                    </a:cubicBezTo>
                    <a:cubicBezTo>
                      <a:pt x="342014" y="94694"/>
                      <a:pt x="349760" y="91232"/>
                      <a:pt x="355367" y="85649"/>
                    </a:cubicBezTo>
                    <a:cubicBezTo>
                      <a:pt x="360973" y="80066"/>
                      <a:pt x="364440" y="72362"/>
                      <a:pt x="364440" y="63878"/>
                    </a:cubicBezTo>
                    <a:cubicBezTo>
                      <a:pt x="364440" y="55332"/>
                      <a:pt x="360973" y="47597"/>
                      <a:pt x="355367" y="41998"/>
                    </a:cubicBezTo>
                    <a:cubicBezTo>
                      <a:pt x="349760" y="36399"/>
                      <a:pt x="342014" y="32937"/>
                      <a:pt x="333456" y="32937"/>
                    </a:cubicBezTo>
                    <a:close/>
                    <a:moveTo>
                      <a:pt x="198524" y="67746"/>
                    </a:moveTo>
                    <a:cubicBezTo>
                      <a:pt x="180502" y="67746"/>
                      <a:pt x="163323" y="71403"/>
                      <a:pt x="147693" y="78013"/>
                    </a:cubicBezTo>
                    <a:cubicBezTo>
                      <a:pt x="132062" y="84624"/>
                      <a:pt x="117980" y="94188"/>
                      <a:pt x="106149" y="106001"/>
                    </a:cubicBezTo>
                    <a:cubicBezTo>
                      <a:pt x="94320" y="117814"/>
                      <a:pt x="84743" y="131877"/>
                      <a:pt x="78123" y="147486"/>
                    </a:cubicBezTo>
                    <a:cubicBezTo>
                      <a:pt x="71503" y="163095"/>
                      <a:pt x="67841" y="180250"/>
                      <a:pt x="67841" y="198247"/>
                    </a:cubicBezTo>
                    <a:cubicBezTo>
                      <a:pt x="67841" y="216244"/>
                      <a:pt x="71503" y="233407"/>
                      <a:pt x="78123" y="249027"/>
                    </a:cubicBezTo>
                    <a:cubicBezTo>
                      <a:pt x="84743" y="264648"/>
                      <a:pt x="94320" y="278727"/>
                      <a:pt x="106149" y="290556"/>
                    </a:cubicBezTo>
                    <a:cubicBezTo>
                      <a:pt x="129809" y="314214"/>
                      <a:pt x="162480" y="328873"/>
                      <a:pt x="198524" y="328873"/>
                    </a:cubicBezTo>
                    <a:cubicBezTo>
                      <a:pt x="216546" y="328873"/>
                      <a:pt x="233733" y="325208"/>
                      <a:pt x="249375" y="318586"/>
                    </a:cubicBezTo>
                    <a:cubicBezTo>
                      <a:pt x="265018" y="311964"/>
                      <a:pt x="279116" y="302385"/>
                      <a:pt x="290961" y="290556"/>
                    </a:cubicBezTo>
                    <a:cubicBezTo>
                      <a:pt x="302807" y="278727"/>
                      <a:pt x="312400" y="264648"/>
                      <a:pt x="319031" y="249027"/>
                    </a:cubicBezTo>
                    <a:cubicBezTo>
                      <a:pt x="325663" y="233407"/>
                      <a:pt x="329333" y="216244"/>
                      <a:pt x="329333" y="198247"/>
                    </a:cubicBezTo>
                    <a:cubicBezTo>
                      <a:pt x="329333" y="180250"/>
                      <a:pt x="325663" y="163095"/>
                      <a:pt x="319031" y="147486"/>
                    </a:cubicBezTo>
                    <a:cubicBezTo>
                      <a:pt x="312400" y="131877"/>
                      <a:pt x="302807" y="117814"/>
                      <a:pt x="290961" y="106001"/>
                    </a:cubicBezTo>
                    <a:cubicBezTo>
                      <a:pt x="279116" y="94188"/>
                      <a:pt x="265018" y="84624"/>
                      <a:pt x="249375" y="78013"/>
                    </a:cubicBezTo>
                    <a:cubicBezTo>
                      <a:pt x="233733" y="71403"/>
                      <a:pt x="216546" y="67746"/>
                      <a:pt x="198524" y="67746"/>
                    </a:cubicBezTo>
                    <a:close/>
                  </a:path>
                </a:pathLst>
              </a:custGeom>
              <a:solidFill>
                <a:srgbClr val="9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="" xmlns:a16="http://schemas.microsoft.com/office/drawing/2014/main" id="{C9E78502-0951-4504-B4E3-589538DD7122}"/>
                  </a:ext>
                </a:extLst>
              </p:cNvPr>
              <p:cNvGrpSpPr/>
              <p:nvPr/>
            </p:nvGrpSpPr>
            <p:grpSpPr>
              <a:xfrm>
                <a:off x="1849293" y="152400"/>
                <a:ext cx="900114" cy="900114"/>
                <a:chOff x="1849293" y="152400"/>
                <a:chExt cx="900114" cy="900114"/>
              </a:xfrm>
              <a:grpFill/>
            </p:grpSpPr>
            <p:sp>
              <p:nvSpPr>
                <p:cNvPr id="60" name="任意多边形: 形状 59">
                  <a:extLst>
                    <a:ext uri="{FF2B5EF4-FFF2-40B4-BE49-F238E27FC236}">
                      <a16:creationId xmlns="" xmlns:a16="http://schemas.microsoft.com/office/drawing/2014/main" id="{D8A6084A-BD8D-4153-989B-2B671B806546}"/>
                    </a:ext>
                  </a:extLst>
                </p:cNvPr>
                <p:cNvSpPr/>
                <p:nvPr/>
              </p:nvSpPr>
              <p:spPr>
                <a:xfrm>
                  <a:off x="1849293" y="152400"/>
                  <a:ext cx="900114" cy="900114"/>
                </a:xfrm>
                <a:custGeom>
                  <a:avLst/>
                  <a:gdLst>
                    <a:gd name="connsiteX0" fmla="*/ 324370 w 900114"/>
                    <a:gd name="connsiteY0" fmla="*/ 193599 h 900114"/>
                    <a:gd name="connsiteX1" fmla="*/ 196310 w 900114"/>
                    <a:gd name="connsiteY1" fmla="*/ 321480 h 900114"/>
                    <a:gd name="connsiteX2" fmla="*/ 196310 w 900114"/>
                    <a:gd name="connsiteY2" fmla="*/ 572627 h 900114"/>
                    <a:gd name="connsiteX3" fmla="*/ 324370 w 900114"/>
                    <a:gd name="connsiteY3" fmla="*/ 700508 h 900114"/>
                    <a:gd name="connsiteX4" fmla="*/ 575867 w 900114"/>
                    <a:gd name="connsiteY4" fmla="*/ 700508 h 900114"/>
                    <a:gd name="connsiteX5" fmla="*/ 703927 w 900114"/>
                    <a:gd name="connsiteY5" fmla="*/ 572627 h 900114"/>
                    <a:gd name="connsiteX6" fmla="*/ 703927 w 900114"/>
                    <a:gd name="connsiteY6" fmla="*/ 321480 h 900114"/>
                    <a:gd name="connsiteX7" fmla="*/ 575867 w 900114"/>
                    <a:gd name="connsiteY7" fmla="*/ 193599 h 900114"/>
                    <a:gd name="connsiteX8" fmla="*/ 450057 w 900114"/>
                    <a:gd name="connsiteY8" fmla="*/ 0 h 900114"/>
                    <a:gd name="connsiteX9" fmla="*/ 625240 w 900114"/>
                    <a:gd name="connsiteY9" fmla="*/ 35368 h 900114"/>
                    <a:gd name="connsiteX10" fmla="*/ 685291 w 900114"/>
                    <a:gd name="connsiteY10" fmla="*/ 67963 h 900114"/>
                    <a:gd name="connsiteX11" fmla="*/ 701688 w 900114"/>
                    <a:gd name="connsiteY11" fmla="*/ 76863 h 900114"/>
                    <a:gd name="connsiteX12" fmla="*/ 823251 w 900114"/>
                    <a:gd name="connsiteY12" fmla="*/ 198426 h 900114"/>
                    <a:gd name="connsiteX13" fmla="*/ 829613 w 900114"/>
                    <a:gd name="connsiteY13" fmla="*/ 210147 h 900114"/>
                    <a:gd name="connsiteX14" fmla="*/ 829613 w 900114"/>
                    <a:gd name="connsiteY14" fmla="*/ 210147 h 900114"/>
                    <a:gd name="connsiteX15" fmla="*/ 864746 w 900114"/>
                    <a:gd name="connsiteY15" fmla="*/ 274874 h 900114"/>
                    <a:gd name="connsiteX16" fmla="*/ 900114 w 900114"/>
                    <a:gd name="connsiteY16" fmla="*/ 450057 h 900114"/>
                    <a:gd name="connsiteX17" fmla="*/ 864746 w 900114"/>
                    <a:gd name="connsiteY17" fmla="*/ 625240 h 900114"/>
                    <a:gd name="connsiteX18" fmla="*/ 829613 w 900114"/>
                    <a:gd name="connsiteY18" fmla="*/ 689967 h 900114"/>
                    <a:gd name="connsiteX19" fmla="*/ 823251 w 900114"/>
                    <a:gd name="connsiteY19" fmla="*/ 701688 h 900114"/>
                    <a:gd name="connsiteX20" fmla="*/ 701688 w 900114"/>
                    <a:gd name="connsiteY20" fmla="*/ 823251 h 900114"/>
                    <a:gd name="connsiteX21" fmla="*/ 696589 w 900114"/>
                    <a:gd name="connsiteY21" fmla="*/ 826019 h 900114"/>
                    <a:gd name="connsiteX22" fmla="*/ 625240 w 900114"/>
                    <a:gd name="connsiteY22" fmla="*/ 864746 h 900114"/>
                    <a:gd name="connsiteX23" fmla="*/ 450057 w 900114"/>
                    <a:gd name="connsiteY23" fmla="*/ 900114 h 900114"/>
                    <a:gd name="connsiteX24" fmla="*/ 274874 w 900114"/>
                    <a:gd name="connsiteY24" fmla="*/ 864746 h 900114"/>
                    <a:gd name="connsiteX25" fmla="*/ 203526 w 900114"/>
                    <a:gd name="connsiteY25" fmla="*/ 826019 h 900114"/>
                    <a:gd name="connsiteX26" fmla="*/ 198426 w 900114"/>
                    <a:gd name="connsiteY26" fmla="*/ 823251 h 900114"/>
                    <a:gd name="connsiteX27" fmla="*/ 76863 w 900114"/>
                    <a:gd name="connsiteY27" fmla="*/ 701688 h 900114"/>
                    <a:gd name="connsiteX28" fmla="*/ 70499 w 900114"/>
                    <a:gd name="connsiteY28" fmla="*/ 689963 h 900114"/>
                    <a:gd name="connsiteX29" fmla="*/ 35368 w 900114"/>
                    <a:gd name="connsiteY29" fmla="*/ 625240 h 900114"/>
                    <a:gd name="connsiteX30" fmla="*/ 0 w 900114"/>
                    <a:gd name="connsiteY30" fmla="*/ 450057 h 900114"/>
                    <a:gd name="connsiteX31" fmla="*/ 35368 w 900114"/>
                    <a:gd name="connsiteY31" fmla="*/ 274874 h 900114"/>
                    <a:gd name="connsiteX32" fmla="*/ 70499 w 900114"/>
                    <a:gd name="connsiteY32" fmla="*/ 210151 h 900114"/>
                    <a:gd name="connsiteX33" fmla="*/ 76863 w 900114"/>
                    <a:gd name="connsiteY33" fmla="*/ 198426 h 900114"/>
                    <a:gd name="connsiteX34" fmla="*/ 198426 w 900114"/>
                    <a:gd name="connsiteY34" fmla="*/ 76863 h 900114"/>
                    <a:gd name="connsiteX35" fmla="*/ 214823 w 900114"/>
                    <a:gd name="connsiteY35" fmla="*/ 67963 h 900114"/>
                    <a:gd name="connsiteX36" fmla="*/ 274874 w 900114"/>
                    <a:gd name="connsiteY36" fmla="*/ 35368 h 900114"/>
                    <a:gd name="connsiteX37" fmla="*/ 450057 w 900114"/>
                    <a:gd name="connsiteY37" fmla="*/ 0 h 90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0114" h="900114">
                      <a:moveTo>
                        <a:pt x="324370" y="193599"/>
                      </a:moveTo>
                      <a:cubicBezTo>
                        <a:pt x="253656" y="193599"/>
                        <a:pt x="196310" y="250865"/>
                        <a:pt x="196310" y="321480"/>
                      </a:cubicBezTo>
                      <a:lnTo>
                        <a:pt x="196310" y="572627"/>
                      </a:lnTo>
                      <a:cubicBezTo>
                        <a:pt x="196310" y="643117"/>
                        <a:pt x="253656" y="700508"/>
                        <a:pt x="324370" y="700508"/>
                      </a:cubicBezTo>
                      <a:lnTo>
                        <a:pt x="575867" y="700508"/>
                      </a:lnTo>
                      <a:cubicBezTo>
                        <a:pt x="646456" y="700508"/>
                        <a:pt x="703927" y="643117"/>
                        <a:pt x="703927" y="572627"/>
                      </a:cubicBezTo>
                      <a:lnTo>
                        <a:pt x="703927" y="321480"/>
                      </a:lnTo>
                      <a:cubicBezTo>
                        <a:pt x="703927" y="250865"/>
                        <a:pt x="646456" y="193599"/>
                        <a:pt x="575867" y="193599"/>
                      </a:cubicBezTo>
                      <a:close/>
                      <a:moveTo>
                        <a:pt x="450057" y="0"/>
                      </a:moveTo>
                      <a:cubicBezTo>
                        <a:pt x="512197" y="0"/>
                        <a:pt x="571396" y="12594"/>
                        <a:pt x="625240" y="35368"/>
                      </a:cubicBezTo>
                      <a:lnTo>
                        <a:pt x="685291" y="67963"/>
                      </a:lnTo>
                      <a:lnTo>
                        <a:pt x="701688" y="76863"/>
                      </a:lnTo>
                      <a:cubicBezTo>
                        <a:pt x="749575" y="109214"/>
                        <a:pt x="790900" y="150539"/>
                        <a:pt x="823251" y="198426"/>
                      </a:cubicBezTo>
                      <a:lnTo>
                        <a:pt x="829613" y="210147"/>
                      </a:lnTo>
                      <a:lnTo>
                        <a:pt x="829613" y="210147"/>
                      </a:lnTo>
                      <a:lnTo>
                        <a:pt x="864746" y="274874"/>
                      </a:lnTo>
                      <a:cubicBezTo>
                        <a:pt x="887521" y="328718"/>
                        <a:pt x="900114" y="387917"/>
                        <a:pt x="900114" y="450057"/>
                      </a:cubicBezTo>
                      <a:cubicBezTo>
                        <a:pt x="900114" y="512197"/>
                        <a:pt x="887521" y="571396"/>
                        <a:pt x="864746" y="625240"/>
                      </a:cubicBezTo>
                      <a:lnTo>
                        <a:pt x="829613" y="689967"/>
                      </a:lnTo>
                      <a:lnTo>
                        <a:pt x="823251" y="701688"/>
                      </a:lnTo>
                      <a:cubicBezTo>
                        <a:pt x="790900" y="749575"/>
                        <a:pt x="749575" y="790900"/>
                        <a:pt x="701688" y="823251"/>
                      </a:cubicBezTo>
                      <a:lnTo>
                        <a:pt x="696589" y="826019"/>
                      </a:lnTo>
                      <a:lnTo>
                        <a:pt x="625240" y="864746"/>
                      </a:lnTo>
                      <a:cubicBezTo>
                        <a:pt x="571396" y="887520"/>
                        <a:pt x="512197" y="900114"/>
                        <a:pt x="450057" y="900114"/>
                      </a:cubicBezTo>
                      <a:cubicBezTo>
                        <a:pt x="387917" y="900114"/>
                        <a:pt x="328719" y="887520"/>
                        <a:pt x="274874" y="864746"/>
                      </a:cubicBezTo>
                      <a:lnTo>
                        <a:pt x="203526" y="826019"/>
                      </a:lnTo>
                      <a:lnTo>
                        <a:pt x="198426" y="823251"/>
                      </a:lnTo>
                      <a:cubicBezTo>
                        <a:pt x="150539" y="790900"/>
                        <a:pt x="109214" y="749575"/>
                        <a:pt x="76863" y="701688"/>
                      </a:cubicBezTo>
                      <a:lnTo>
                        <a:pt x="70499" y="689963"/>
                      </a:lnTo>
                      <a:lnTo>
                        <a:pt x="35368" y="625240"/>
                      </a:lnTo>
                      <a:cubicBezTo>
                        <a:pt x="12594" y="571396"/>
                        <a:pt x="0" y="512197"/>
                        <a:pt x="0" y="450057"/>
                      </a:cubicBezTo>
                      <a:cubicBezTo>
                        <a:pt x="0" y="387917"/>
                        <a:pt x="12594" y="328718"/>
                        <a:pt x="35368" y="274874"/>
                      </a:cubicBezTo>
                      <a:lnTo>
                        <a:pt x="70499" y="210151"/>
                      </a:lnTo>
                      <a:lnTo>
                        <a:pt x="76863" y="198426"/>
                      </a:lnTo>
                      <a:cubicBezTo>
                        <a:pt x="109214" y="150539"/>
                        <a:pt x="150539" y="109214"/>
                        <a:pt x="198426" y="76863"/>
                      </a:cubicBezTo>
                      <a:lnTo>
                        <a:pt x="214823" y="67963"/>
                      </a:lnTo>
                      <a:lnTo>
                        <a:pt x="274874" y="35368"/>
                      </a:lnTo>
                      <a:cubicBezTo>
                        <a:pt x="328719" y="12594"/>
                        <a:pt x="387917" y="0"/>
                        <a:pt x="450057" y="0"/>
                      </a:cubicBezTo>
                      <a:close/>
                    </a:path>
                  </a:pathLst>
                </a:custGeom>
                <a:solidFill>
                  <a:srgbClr val="9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="" xmlns:a16="http://schemas.microsoft.com/office/drawing/2014/main" id="{C8D8E76C-55BA-4867-88B5-603A5886A1AB}"/>
                    </a:ext>
                  </a:extLst>
                </p:cNvPr>
                <p:cNvSpPr/>
                <p:nvPr/>
              </p:nvSpPr>
              <p:spPr>
                <a:xfrm>
                  <a:off x="2223888" y="524035"/>
                  <a:ext cx="150923" cy="150837"/>
                </a:xfrm>
                <a:custGeom>
                  <a:avLst/>
                  <a:gdLst>
                    <a:gd name="connsiteX0" fmla="*/ 75461 w 150923"/>
                    <a:gd name="connsiteY0" fmla="*/ 0 h 150837"/>
                    <a:gd name="connsiteX1" fmla="*/ 104804 w 150923"/>
                    <a:gd name="connsiteY1" fmla="*/ 5932 h 150837"/>
                    <a:gd name="connsiteX2" fmla="*/ 128794 w 150923"/>
                    <a:gd name="connsiteY2" fmla="*/ 22098 h 150837"/>
                    <a:gd name="connsiteX3" fmla="*/ 150923 w 150923"/>
                    <a:gd name="connsiteY3" fmla="*/ 75356 h 150837"/>
                    <a:gd name="connsiteX4" fmla="*/ 144983 w 150923"/>
                    <a:gd name="connsiteY4" fmla="*/ 104677 h 150837"/>
                    <a:gd name="connsiteX5" fmla="*/ 128794 w 150923"/>
                    <a:gd name="connsiteY5" fmla="*/ 128676 h 150837"/>
                    <a:gd name="connsiteX6" fmla="*/ 104804 w 150923"/>
                    <a:gd name="connsiteY6" fmla="*/ 144885 h 150837"/>
                    <a:gd name="connsiteX7" fmla="*/ 75461 w 150923"/>
                    <a:gd name="connsiteY7" fmla="*/ 150837 h 150837"/>
                    <a:gd name="connsiteX8" fmla="*/ 46119 w 150923"/>
                    <a:gd name="connsiteY8" fmla="*/ 144885 h 150837"/>
                    <a:gd name="connsiteX9" fmla="*/ 22129 w 150923"/>
                    <a:gd name="connsiteY9" fmla="*/ 128676 h 150837"/>
                    <a:gd name="connsiteX10" fmla="*/ 5940 w 150923"/>
                    <a:gd name="connsiteY10" fmla="*/ 104677 h 150837"/>
                    <a:gd name="connsiteX11" fmla="*/ 0 w 150923"/>
                    <a:gd name="connsiteY11" fmla="*/ 75356 h 150837"/>
                    <a:gd name="connsiteX12" fmla="*/ 5940 w 150923"/>
                    <a:gd name="connsiteY12" fmla="*/ 46054 h 150837"/>
                    <a:gd name="connsiteX13" fmla="*/ 22129 w 150923"/>
                    <a:gd name="connsiteY13" fmla="*/ 22098 h 150837"/>
                    <a:gd name="connsiteX14" fmla="*/ 46119 w 150923"/>
                    <a:gd name="connsiteY14" fmla="*/ 5932 h 150837"/>
                    <a:gd name="connsiteX15" fmla="*/ 75461 w 150923"/>
                    <a:gd name="connsiteY15" fmla="*/ 0 h 150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0923" h="150837">
                      <a:moveTo>
                        <a:pt x="75461" y="0"/>
                      </a:moveTo>
                      <a:cubicBezTo>
                        <a:pt x="85862" y="0"/>
                        <a:pt x="95779" y="2113"/>
                        <a:pt x="104804" y="5932"/>
                      </a:cubicBezTo>
                      <a:cubicBezTo>
                        <a:pt x="113829" y="9751"/>
                        <a:pt x="121961" y="15275"/>
                        <a:pt x="128794" y="22098"/>
                      </a:cubicBezTo>
                      <a:cubicBezTo>
                        <a:pt x="142459" y="35744"/>
                        <a:pt x="150923" y="54583"/>
                        <a:pt x="150923" y="75356"/>
                      </a:cubicBezTo>
                      <a:cubicBezTo>
                        <a:pt x="150923" y="85743"/>
                        <a:pt x="148807" y="95653"/>
                        <a:pt x="144983" y="104677"/>
                      </a:cubicBezTo>
                      <a:cubicBezTo>
                        <a:pt x="141159" y="113701"/>
                        <a:pt x="135626" y="121838"/>
                        <a:pt x="128794" y="128676"/>
                      </a:cubicBezTo>
                      <a:cubicBezTo>
                        <a:pt x="121961" y="135515"/>
                        <a:pt x="113829" y="141055"/>
                        <a:pt x="104804" y="144885"/>
                      </a:cubicBezTo>
                      <a:cubicBezTo>
                        <a:pt x="95779" y="148716"/>
                        <a:pt x="85862" y="150837"/>
                        <a:pt x="75461" y="150837"/>
                      </a:cubicBezTo>
                      <a:cubicBezTo>
                        <a:pt x="65060" y="150837"/>
                        <a:pt x="55143" y="148716"/>
                        <a:pt x="46119" y="144885"/>
                      </a:cubicBezTo>
                      <a:cubicBezTo>
                        <a:pt x="37094" y="141055"/>
                        <a:pt x="28962" y="135515"/>
                        <a:pt x="22129" y="128676"/>
                      </a:cubicBezTo>
                      <a:cubicBezTo>
                        <a:pt x="15297" y="121838"/>
                        <a:pt x="9765" y="113701"/>
                        <a:pt x="5940" y="104677"/>
                      </a:cubicBezTo>
                      <a:cubicBezTo>
                        <a:pt x="2116" y="95653"/>
                        <a:pt x="0" y="85743"/>
                        <a:pt x="0" y="75356"/>
                      </a:cubicBezTo>
                      <a:cubicBezTo>
                        <a:pt x="0" y="64970"/>
                        <a:pt x="2116" y="55067"/>
                        <a:pt x="5940" y="46054"/>
                      </a:cubicBezTo>
                      <a:cubicBezTo>
                        <a:pt x="9765" y="37042"/>
                        <a:pt x="15297" y="28921"/>
                        <a:pt x="22129" y="22098"/>
                      </a:cubicBezTo>
                      <a:cubicBezTo>
                        <a:pt x="28962" y="15275"/>
                        <a:pt x="37094" y="9751"/>
                        <a:pt x="46119" y="5932"/>
                      </a:cubicBezTo>
                      <a:cubicBezTo>
                        <a:pt x="55143" y="2113"/>
                        <a:pt x="65060" y="0"/>
                        <a:pt x="75461" y="0"/>
                      </a:cubicBezTo>
                      <a:close/>
                    </a:path>
                  </a:pathLst>
                </a:custGeom>
                <a:solidFill>
                  <a:srgbClr val="9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B472A1E7-93DB-4FE0-ACCA-B2339589CA6D}"/>
                </a:ext>
              </a:extLst>
            </p:cNvPr>
            <p:cNvSpPr txBox="1"/>
            <p:nvPr/>
          </p:nvSpPr>
          <p:spPr>
            <a:xfrm>
              <a:off x="1585595" y="3438212"/>
              <a:ext cx="4854742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INSTAGRAM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46">
              <a:extLst>
                <a:ext uri="{FF2B5EF4-FFF2-40B4-BE49-F238E27FC236}">
                  <a16:creationId xmlns="" xmlns:a16="http://schemas.microsoft.com/office/drawing/2014/main" id="{23AA4F45-2C50-43E1-B5E5-EF267BC8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627" y="3944819"/>
              <a:ext cx="4495165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This template is designed by Simon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437B239D-90B9-46C6-AC69-2D8488B74A6D}"/>
              </a:ext>
            </a:extLst>
          </p:cNvPr>
          <p:cNvGrpSpPr/>
          <p:nvPr/>
        </p:nvGrpSpPr>
        <p:grpSpPr>
          <a:xfrm>
            <a:off x="712060" y="5226149"/>
            <a:ext cx="5746309" cy="1065243"/>
            <a:chOff x="712060" y="4923690"/>
            <a:chExt cx="5746309" cy="1065243"/>
          </a:xfrm>
        </p:grpSpPr>
        <p:sp>
          <p:nvSpPr>
            <p:cNvPr id="45" name="google-plus-social-logotype_49405">
              <a:extLst>
                <a:ext uri="{FF2B5EF4-FFF2-40B4-BE49-F238E27FC236}">
                  <a16:creationId xmlns="" xmlns:a16="http://schemas.microsoft.com/office/drawing/2014/main" id="{F53B463F-4C5D-42C4-877A-CF5D317BDC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2060" y="5073468"/>
              <a:ext cx="648683" cy="647803"/>
            </a:xfrm>
            <a:custGeom>
              <a:avLst/>
              <a:gdLst>
                <a:gd name="connsiteX0" fmla="*/ 267405 w 600727"/>
                <a:gd name="connsiteY0" fmla="*/ 358186 h 599913"/>
                <a:gd name="connsiteX1" fmla="*/ 280771 w 600727"/>
                <a:gd name="connsiteY1" fmla="*/ 358647 h 599913"/>
                <a:gd name="connsiteX2" fmla="*/ 343452 w 600727"/>
                <a:gd name="connsiteY2" fmla="*/ 435072 h 599913"/>
                <a:gd name="connsiteX3" fmla="*/ 258648 w 600727"/>
                <a:gd name="connsiteY3" fmla="*/ 497225 h 599913"/>
                <a:gd name="connsiteX4" fmla="*/ 157252 w 600727"/>
                <a:gd name="connsiteY4" fmla="*/ 426785 h 599913"/>
                <a:gd name="connsiteX5" fmla="*/ 207028 w 600727"/>
                <a:gd name="connsiteY5" fmla="*/ 367394 h 599913"/>
                <a:gd name="connsiteX6" fmla="*/ 267405 w 600727"/>
                <a:gd name="connsiteY6" fmla="*/ 358186 h 599913"/>
                <a:gd name="connsiteX7" fmla="*/ 450891 w 600727"/>
                <a:gd name="connsiteY7" fmla="*/ 206263 h 599913"/>
                <a:gd name="connsiteX8" fmla="*/ 450891 w 600727"/>
                <a:gd name="connsiteY8" fmla="*/ 264275 h 599913"/>
                <a:gd name="connsiteX9" fmla="*/ 393262 w 600727"/>
                <a:gd name="connsiteY9" fmla="*/ 264275 h 599913"/>
                <a:gd name="connsiteX10" fmla="*/ 393262 w 600727"/>
                <a:gd name="connsiteY10" fmla="*/ 292820 h 599913"/>
                <a:gd name="connsiteX11" fmla="*/ 450891 w 600727"/>
                <a:gd name="connsiteY11" fmla="*/ 292820 h 599913"/>
                <a:gd name="connsiteX12" fmla="*/ 450891 w 600727"/>
                <a:gd name="connsiteY12" fmla="*/ 351292 h 599913"/>
                <a:gd name="connsiteX13" fmla="*/ 479475 w 600727"/>
                <a:gd name="connsiteY13" fmla="*/ 351292 h 599913"/>
                <a:gd name="connsiteX14" fmla="*/ 479475 w 600727"/>
                <a:gd name="connsiteY14" fmla="*/ 292820 h 599913"/>
                <a:gd name="connsiteX15" fmla="*/ 537565 w 600727"/>
                <a:gd name="connsiteY15" fmla="*/ 292820 h 599913"/>
                <a:gd name="connsiteX16" fmla="*/ 537565 w 600727"/>
                <a:gd name="connsiteY16" fmla="*/ 264275 h 599913"/>
                <a:gd name="connsiteX17" fmla="*/ 479475 w 600727"/>
                <a:gd name="connsiteY17" fmla="*/ 264275 h 599913"/>
                <a:gd name="connsiteX18" fmla="*/ 479475 w 600727"/>
                <a:gd name="connsiteY18" fmla="*/ 206263 h 599913"/>
                <a:gd name="connsiteX19" fmla="*/ 239300 w 600727"/>
                <a:gd name="connsiteY19" fmla="*/ 100393 h 599913"/>
                <a:gd name="connsiteX20" fmla="*/ 311691 w 600727"/>
                <a:gd name="connsiteY20" fmla="*/ 206733 h 599913"/>
                <a:gd name="connsiteX21" fmla="*/ 297397 w 600727"/>
                <a:gd name="connsiteY21" fmla="*/ 249085 h 599913"/>
                <a:gd name="connsiteX22" fmla="*/ 258204 w 600727"/>
                <a:gd name="connsiteY22" fmla="*/ 265197 h 599913"/>
                <a:gd name="connsiteX23" fmla="*/ 186274 w 600727"/>
                <a:gd name="connsiteY23" fmla="*/ 162080 h 599913"/>
                <a:gd name="connsiteX24" fmla="*/ 198723 w 600727"/>
                <a:gd name="connsiteY24" fmla="*/ 119728 h 599913"/>
                <a:gd name="connsiteX25" fmla="*/ 239300 w 600727"/>
                <a:gd name="connsiteY25" fmla="*/ 100393 h 599913"/>
                <a:gd name="connsiteX26" fmla="*/ 281231 w 600727"/>
                <a:gd name="connsiteY26" fmla="*/ 78730 h 599913"/>
                <a:gd name="connsiteX27" fmla="*/ 171966 w 600727"/>
                <a:gd name="connsiteY27" fmla="*/ 113261 h 599913"/>
                <a:gd name="connsiteX28" fmla="*/ 135083 w 600727"/>
                <a:gd name="connsiteY28" fmla="*/ 190609 h 599913"/>
                <a:gd name="connsiteX29" fmla="*/ 230978 w 600727"/>
                <a:gd name="connsiteY29" fmla="*/ 281310 h 599913"/>
                <a:gd name="connsiteX30" fmla="*/ 249419 w 600727"/>
                <a:gd name="connsiteY30" fmla="*/ 279929 h 599913"/>
                <a:gd name="connsiteX31" fmla="*/ 243887 w 600727"/>
                <a:gd name="connsiteY31" fmla="*/ 302489 h 599913"/>
                <a:gd name="connsiteX32" fmla="*/ 260945 w 600727"/>
                <a:gd name="connsiteY32" fmla="*/ 341624 h 599913"/>
                <a:gd name="connsiteX33" fmla="*/ 150758 w 600727"/>
                <a:gd name="connsiteY33" fmla="*/ 368327 h 599913"/>
                <a:gd name="connsiteX34" fmla="*/ 106499 w 600727"/>
                <a:gd name="connsiteY34" fmla="*/ 438770 h 599913"/>
                <a:gd name="connsiteX35" fmla="*/ 230517 w 600727"/>
                <a:gd name="connsiteY35" fmla="*/ 521644 h 599913"/>
                <a:gd name="connsiteX36" fmla="*/ 382197 w 600727"/>
                <a:gd name="connsiteY36" fmla="*/ 412527 h 599913"/>
                <a:gd name="connsiteX37" fmla="*/ 333788 w 600727"/>
                <a:gd name="connsiteY37" fmla="*/ 331495 h 599913"/>
                <a:gd name="connsiteX38" fmla="*/ 313042 w 600727"/>
                <a:gd name="connsiteY38" fmla="*/ 315380 h 599913"/>
                <a:gd name="connsiteX39" fmla="*/ 297828 w 600727"/>
                <a:gd name="connsiteY39" fmla="*/ 290518 h 599913"/>
                <a:gd name="connsiteX40" fmla="*/ 313964 w 600727"/>
                <a:gd name="connsiteY40" fmla="*/ 261973 h 599913"/>
                <a:gd name="connsiteX41" fmla="*/ 362373 w 600727"/>
                <a:gd name="connsiteY41" fmla="*/ 180020 h 599913"/>
                <a:gd name="connsiteX42" fmla="*/ 321802 w 600727"/>
                <a:gd name="connsiteY42" fmla="*/ 102211 h 599913"/>
                <a:gd name="connsiteX43" fmla="*/ 357301 w 600727"/>
                <a:gd name="connsiteY43" fmla="*/ 102211 h 599913"/>
                <a:gd name="connsiteX44" fmla="*/ 395106 w 600727"/>
                <a:gd name="connsiteY44" fmla="*/ 78730 h 599913"/>
                <a:gd name="connsiteX45" fmla="*/ 300594 w 600727"/>
                <a:gd name="connsiteY45" fmla="*/ 0 h 599913"/>
                <a:gd name="connsiteX46" fmla="*/ 600727 w 600727"/>
                <a:gd name="connsiteY46" fmla="*/ 300187 h 599913"/>
                <a:gd name="connsiteX47" fmla="*/ 300594 w 600727"/>
                <a:gd name="connsiteY47" fmla="*/ 599913 h 599913"/>
                <a:gd name="connsiteX48" fmla="*/ 0 w 600727"/>
                <a:gd name="connsiteY48" fmla="*/ 300187 h 599913"/>
                <a:gd name="connsiteX49" fmla="*/ 300594 w 600727"/>
                <a:gd name="connsiteY49" fmla="*/ 0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0727" h="599913">
                  <a:moveTo>
                    <a:pt x="267405" y="358186"/>
                  </a:moveTo>
                  <a:cubicBezTo>
                    <a:pt x="273397" y="358186"/>
                    <a:pt x="276162" y="358186"/>
                    <a:pt x="280771" y="358647"/>
                  </a:cubicBezTo>
                  <a:cubicBezTo>
                    <a:pt x="324555" y="389953"/>
                    <a:pt x="343452" y="405146"/>
                    <a:pt x="343452" y="435072"/>
                  </a:cubicBezTo>
                  <a:cubicBezTo>
                    <a:pt x="343452" y="470522"/>
                    <a:pt x="313955" y="497225"/>
                    <a:pt x="258648" y="497225"/>
                  </a:cubicBezTo>
                  <a:cubicBezTo>
                    <a:pt x="196889" y="497225"/>
                    <a:pt x="157252" y="467760"/>
                    <a:pt x="157252" y="426785"/>
                  </a:cubicBezTo>
                  <a:cubicBezTo>
                    <a:pt x="157252" y="385810"/>
                    <a:pt x="194123" y="371998"/>
                    <a:pt x="207028" y="367394"/>
                  </a:cubicBezTo>
                  <a:cubicBezTo>
                    <a:pt x="230995" y="359107"/>
                    <a:pt x="262335" y="358186"/>
                    <a:pt x="267405" y="358186"/>
                  </a:cubicBezTo>
                  <a:close/>
                  <a:moveTo>
                    <a:pt x="450891" y="206263"/>
                  </a:moveTo>
                  <a:lnTo>
                    <a:pt x="450891" y="264275"/>
                  </a:lnTo>
                  <a:lnTo>
                    <a:pt x="393262" y="264275"/>
                  </a:lnTo>
                  <a:lnTo>
                    <a:pt x="393262" y="292820"/>
                  </a:lnTo>
                  <a:lnTo>
                    <a:pt x="450891" y="292820"/>
                  </a:lnTo>
                  <a:lnTo>
                    <a:pt x="450891" y="351292"/>
                  </a:lnTo>
                  <a:lnTo>
                    <a:pt x="479475" y="351292"/>
                  </a:lnTo>
                  <a:lnTo>
                    <a:pt x="479475" y="292820"/>
                  </a:lnTo>
                  <a:lnTo>
                    <a:pt x="537565" y="292820"/>
                  </a:lnTo>
                  <a:lnTo>
                    <a:pt x="537565" y="264275"/>
                  </a:lnTo>
                  <a:lnTo>
                    <a:pt x="479475" y="264275"/>
                  </a:lnTo>
                  <a:lnTo>
                    <a:pt x="479475" y="206263"/>
                  </a:lnTo>
                  <a:close/>
                  <a:moveTo>
                    <a:pt x="239300" y="100393"/>
                  </a:moveTo>
                  <a:cubicBezTo>
                    <a:pt x="287253" y="100393"/>
                    <a:pt x="311691" y="165302"/>
                    <a:pt x="311691" y="206733"/>
                  </a:cubicBezTo>
                  <a:cubicBezTo>
                    <a:pt x="311691" y="217321"/>
                    <a:pt x="310769" y="235735"/>
                    <a:pt x="297397" y="249085"/>
                  </a:cubicBezTo>
                  <a:cubicBezTo>
                    <a:pt x="288175" y="258292"/>
                    <a:pt x="272498" y="265197"/>
                    <a:pt x="258204" y="265197"/>
                  </a:cubicBezTo>
                  <a:cubicBezTo>
                    <a:pt x="208406" y="265197"/>
                    <a:pt x="186274" y="200749"/>
                    <a:pt x="186274" y="162080"/>
                  </a:cubicBezTo>
                  <a:cubicBezTo>
                    <a:pt x="186274" y="147348"/>
                    <a:pt x="189041" y="131697"/>
                    <a:pt x="198723" y="119728"/>
                  </a:cubicBezTo>
                  <a:cubicBezTo>
                    <a:pt x="207945" y="107759"/>
                    <a:pt x="224084" y="100393"/>
                    <a:pt x="239300" y="100393"/>
                  </a:cubicBezTo>
                  <a:close/>
                  <a:moveTo>
                    <a:pt x="281231" y="78730"/>
                  </a:moveTo>
                  <a:cubicBezTo>
                    <a:pt x="249880" y="78730"/>
                    <a:pt x="205160" y="86097"/>
                    <a:pt x="171966" y="113261"/>
                  </a:cubicBezTo>
                  <a:cubicBezTo>
                    <a:pt x="147531" y="134440"/>
                    <a:pt x="135083" y="163906"/>
                    <a:pt x="135083" y="190609"/>
                  </a:cubicBezTo>
                  <a:cubicBezTo>
                    <a:pt x="135083" y="235730"/>
                    <a:pt x="169660" y="281310"/>
                    <a:pt x="230978" y="281310"/>
                  </a:cubicBezTo>
                  <a:cubicBezTo>
                    <a:pt x="236971" y="281310"/>
                    <a:pt x="242965" y="280850"/>
                    <a:pt x="249419" y="279929"/>
                  </a:cubicBezTo>
                  <a:cubicBezTo>
                    <a:pt x="246653" y="286835"/>
                    <a:pt x="243887" y="292820"/>
                    <a:pt x="243887" y="302489"/>
                  </a:cubicBezTo>
                  <a:cubicBezTo>
                    <a:pt x="243887" y="320445"/>
                    <a:pt x="253108" y="331495"/>
                    <a:pt x="260945" y="341624"/>
                  </a:cubicBezTo>
                  <a:cubicBezTo>
                    <a:pt x="235127" y="343465"/>
                    <a:pt x="186719" y="346688"/>
                    <a:pt x="150758" y="368327"/>
                  </a:cubicBezTo>
                  <a:cubicBezTo>
                    <a:pt x="116642" y="388585"/>
                    <a:pt x="106499" y="418052"/>
                    <a:pt x="106499" y="438770"/>
                  </a:cubicBezTo>
                  <a:cubicBezTo>
                    <a:pt x="106499" y="481588"/>
                    <a:pt x="146609" y="521644"/>
                    <a:pt x="230517" y="521644"/>
                  </a:cubicBezTo>
                  <a:cubicBezTo>
                    <a:pt x="329639" y="521644"/>
                    <a:pt x="382197" y="466395"/>
                    <a:pt x="382197" y="412527"/>
                  </a:cubicBezTo>
                  <a:cubicBezTo>
                    <a:pt x="382197" y="372471"/>
                    <a:pt x="359145" y="352673"/>
                    <a:pt x="333788" y="331495"/>
                  </a:cubicBezTo>
                  <a:lnTo>
                    <a:pt x="313042" y="315380"/>
                  </a:lnTo>
                  <a:cubicBezTo>
                    <a:pt x="306587" y="309855"/>
                    <a:pt x="297828" y="302949"/>
                    <a:pt x="297828" y="290518"/>
                  </a:cubicBezTo>
                  <a:cubicBezTo>
                    <a:pt x="297828" y="277627"/>
                    <a:pt x="306587" y="269800"/>
                    <a:pt x="313964" y="261973"/>
                  </a:cubicBezTo>
                  <a:cubicBezTo>
                    <a:pt x="338399" y="243096"/>
                    <a:pt x="362373" y="222838"/>
                    <a:pt x="362373" y="180020"/>
                  </a:cubicBezTo>
                  <a:cubicBezTo>
                    <a:pt x="362373" y="136281"/>
                    <a:pt x="334711" y="113261"/>
                    <a:pt x="321802" y="102211"/>
                  </a:cubicBezTo>
                  <a:lnTo>
                    <a:pt x="357301" y="102211"/>
                  </a:lnTo>
                  <a:lnTo>
                    <a:pt x="395106" y="78730"/>
                  </a:lnTo>
                  <a:close/>
                  <a:moveTo>
                    <a:pt x="300594" y="0"/>
                  </a:moveTo>
                  <a:cubicBezTo>
                    <a:pt x="466566" y="0"/>
                    <a:pt x="600727" y="134440"/>
                    <a:pt x="600727" y="300187"/>
                  </a:cubicBezTo>
                  <a:cubicBezTo>
                    <a:pt x="600727" y="465934"/>
                    <a:pt x="466566" y="599913"/>
                    <a:pt x="300594" y="599913"/>
                  </a:cubicBezTo>
                  <a:cubicBezTo>
                    <a:pt x="134622" y="599913"/>
                    <a:pt x="0" y="465934"/>
                    <a:pt x="0" y="300187"/>
                  </a:cubicBezTo>
                  <a:cubicBezTo>
                    <a:pt x="0" y="134440"/>
                    <a:pt x="134622" y="0"/>
                    <a:pt x="300594" y="0"/>
                  </a:cubicBez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</p:spPr>
        </p:sp>
        <p:sp>
          <p:nvSpPr>
            <p:cNvPr id="64" name="文本框 63">
              <a:extLst>
                <a:ext uri="{FF2B5EF4-FFF2-40B4-BE49-F238E27FC236}">
                  <a16:creationId xmlns="" xmlns:a16="http://schemas.microsoft.com/office/drawing/2014/main" id="{223FC9DB-6A41-4478-AE51-3DFF2E29AD46}"/>
                </a:ext>
              </a:extLst>
            </p:cNvPr>
            <p:cNvSpPr txBox="1"/>
            <p:nvPr/>
          </p:nvSpPr>
          <p:spPr>
            <a:xfrm>
              <a:off x="1603627" y="4923690"/>
              <a:ext cx="4854742" cy="525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GOOGLE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46">
              <a:extLst>
                <a:ext uri="{FF2B5EF4-FFF2-40B4-BE49-F238E27FC236}">
                  <a16:creationId xmlns="" xmlns:a16="http://schemas.microsoft.com/office/drawing/2014/main" id="{DAD0A86C-87D0-4B6E-A2BE-E16BC3D22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627" y="5422624"/>
              <a:ext cx="4495165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This template is designed by Simon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88D16391-E56D-4784-A87D-CEDD6AF38C66}"/>
              </a:ext>
            </a:extLst>
          </p:cNvPr>
          <p:cNvGrpSpPr/>
          <p:nvPr/>
        </p:nvGrpSpPr>
        <p:grpSpPr>
          <a:xfrm>
            <a:off x="5283583" y="897157"/>
            <a:ext cx="10368628" cy="6264436"/>
            <a:chOff x="4678680" y="897157"/>
            <a:chExt cx="10368628" cy="6264436"/>
          </a:xfrm>
        </p:grpSpPr>
        <p:pic>
          <p:nvPicPr>
            <p:cNvPr id="2" name="Picture 6">
              <a:extLst>
                <a:ext uri="{FF2B5EF4-FFF2-40B4-BE49-F238E27FC236}">
                  <a16:creationId xmlns="" xmlns:a16="http://schemas.microsoft.com/office/drawing/2014/main" id="{A577CF0F-91A3-419D-86A3-BF4008149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78680" y="897157"/>
              <a:ext cx="10368628" cy="6264436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CD535577-E20E-41AF-9A46-D91E98CD0184}"/>
                </a:ext>
              </a:extLst>
            </p:cNvPr>
            <p:cNvGrpSpPr/>
            <p:nvPr/>
          </p:nvGrpSpPr>
          <p:grpSpPr>
            <a:xfrm>
              <a:off x="6410769" y="1189702"/>
              <a:ext cx="7014945" cy="4411679"/>
              <a:chOff x="6410769" y="1189702"/>
              <a:chExt cx="7014945" cy="4411679"/>
            </a:xfrm>
          </p:grpSpPr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39B49B42-0157-41B3-9F64-3C0BA62FCAE8}"/>
                  </a:ext>
                </a:extLst>
              </p:cNvPr>
              <p:cNvSpPr/>
              <p:nvPr/>
            </p:nvSpPr>
            <p:spPr>
              <a:xfrm>
                <a:off x="6410769" y="1189702"/>
                <a:ext cx="7014945" cy="4411679"/>
              </a:xfrm>
              <a:prstGeom prst="rect">
                <a:avLst/>
              </a:prstGeom>
              <a:solidFill>
                <a:srgbClr val="9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图表 38">
                <a:extLst>
                  <a:ext uri="{FF2B5EF4-FFF2-40B4-BE49-F238E27FC236}">
                    <a16:creationId xmlns="" xmlns:a16="http://schemas.microsoft.com/office/drawing/2014/main" id="{56DF4F7D-2237-4FC9-95CB-035AA0E41A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8564882"/>
                  </p:ext>
                </p:extLst>
              </p:nvPr>
            </p:nvGraphicFramePr>
            <p:xfrm>
              <a:off x="6559806" y="1545180"/>
              <a:ext cx="5097749" cy="38521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4111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333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33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3333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=""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=""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=""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=""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1224074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2573986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2573986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3057366" y="3429000"/>
            <a:ext cx="3060701" cy="1628775"/>
            <a:chOff x="8427" y="3176614"/>
            <a:chExt cx="3060701" cy="1628775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8332A812-94E0-4EF4-9AAA-8A0340ADF0F6}"/>
                </a:ext>
              </a:extLst>
            </p:cNvPr>
            <p:cNvGrpSpPr/>
            <p:nvPr/>
          </p:nvGrpSpPr>
          <p:grpSpPr>
            <a:xfrm>
              <a:off x="817642" y="4183578"/>
              <a:ext cx="1314450" cy="371234"/>
              <a:chOff x="862091" y="4144668"/>
              <a:chExt cx="1314450" cy="371234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7418CCAB-0BC1-4D73-984B-53E0A9A65E86}"/>
                  </a:ext>
                </a:extLst>
              </p:cNvPr>
              <p:cNvSpPr txBox="1"/>
              <p:nvPr/>
            </p:nvSpPr>
            <p:spPr>
              <a:xfrm>
                <a:off x="862091" y="4146489"/>
                <a:ext cx="131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pc="3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" panose="020B0502040204020203" pitchFamily="34" charset="0"/>
                  </a:rPr>
                  <a:t>CLICK</a:t>
                </a:r>
                <a:endParaRPr lang="zh-CN" altLang="en-US" spc="300" dirty="0">
                  <a:solidFill>
                    <a:schemeClr val="bg1"/>
                  </a:solidFill>
                  <a:latin typeface="Century Gothic" panose="020B0502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27ECA327-DD3B-43A7-B986-FB88DCF5283F}"/>
                  </a:ext>
                </a:extLst>
              </p:cNvPr>
              <p:cNvSpPr/>
              <p:nvPr/>
            </p:nvSpPr>
            <p:spPr>
              <a:xfrm>
                <a:off x="936328" y="4144668"/>
                <a:ext cx="1127878" cy="37123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8427" y="3465715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SUBTITLE HERE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7856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022E-16 L 0.25 1.11022E-1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-0.19861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1976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3A8DF1B4-763F-47BB-8182-89AC9B3402DE}"/>
              </a:ext>
            </a:extLst>
          </p:cNvPr>
          <p:cNvSpPr txBox="1"/>
          <p:nvPr/>
        </p:nvSpPr>
        <p:spPr>
          <a:xfrm>
            <a:off x="3668630" y="5004562"/>
            <a:ext cx="485474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6">
            <a:extLst>
              <a:ext uri="{FF2B5EF4-FFF2-40B4-BE49-F238E27FC236}">
                <a16:creationId xmlns="" xmlns:a16="http://schemas.microsoft.com/office/drawing/2014/main" id="{38713072-46C1-4EF9-973B-394BCE6F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36" y="5689835"/>
            <a:ext cx="106402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consectetuer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Please replace the text content and change the relevant title. This template is designed by Simon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Godlizi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original design. This can be used for work reporting and presentation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E280D99-8967-44D2-BD10-0D3AD4C3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"/>
            <a:ext cx="12192001" cy="441350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A4FAF99F-3DEE-43F2-9B5C-7A6488AA426E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08DDC57E-3123-4A31-A878-4DB15F061A4F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14797C6F-721B-4593-926C-88754438AE1F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="" xmlns:a16="http://schemas.microsoft.com/office/drawing/2014/main" id="{1A19EDC3-4940-4916-88FF-54D96F59F853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433782B-AC4C-4FDE-8523-EBCC263985C7}"/>
              </a:ext>
            </a:extLst>
          </p:cNvPr>
          <p:cNvGrpSpPr/>
          <p:nvPr/>
        </p:nvGrpSpPr>
        <p:grpSpPr>
          <a:xfrm>
            <a:off x="0" y="0"/>
            <a:ext cx="12192001" cy="4611707"/>
            <a:chOff x="0" y="0"/>
            <a:chExt cx="12192001" cy="4611707"/>
          </a:xfrm>
        </p:grpSpPr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E7191B84-79BC-4DE1-BFD2-25A8BBFEF5E6}"/>
                </a:ext>
              </a:extLst>
            </p:cNvPr>
            <p:cNvSpPr/>
            <p:nvPr/>
          </p:nvSpPr>
          <p:spPr>
            <a:xfrm>
              <a:off x="0" y="0"/>
              <a:ext cx="12192000" cy="3944039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CB070BA1-E9C3-450E-A612-8B63CAD3C760}"/>
                </a:ext>
              </a:extLst>
            </p:cNvPr>
            <p:cNvGrpSpPr/>
            <p:nvPr/>
          </p:nvGrpSpPr>
          <p:grpSpPr>
            <a:xfrm>
              <a:off x="0" y="3830041"/>
              <a:ext cx="12192001" cy="781666"/>
              <a:chOff x="0" y="3830041"/>
              <a:chExt cx="12192001" cy="781666"/>
            </a:xfrm>
          </p:grpSpPr>
          <p:sp>
            <p:nvSpPr>
              <p:cNvPr id="3" name="矩形 2"/>
              <p:cNvSpPr/>
              <p:nvPr/>
            </p:nvSpPr>
            <p:spPr>
              <a:xfrm rot="16200000">
                <a:off x="5705168" y="-1875127"/>
                <a:ext cx="781666" cy="12192001"/>
              </a:xfrm>
              <a:prstGeom prst="rect">
                <a:avLst/>
              </a:prstGeom>
              <a:solidFill>
                <a:srgbClr val="9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41755"/>
                <a:endParaRPr lang="zh-CN" altLang="en-US" sz="1854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7774158" y="3862925"/>
                <a:ext cx="4417842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r"/>
                <a:r>
                  <a:rPr lang="en-US" altLang="zh-CN" sz="2000" b="1" spc="320" dirty="0">
                    <a:solidFill>
                      <a:schemeClr val="bg1"/>
                    </a:solidFill>
                  </a:rPr>
                  <a:t>DESIGNED BY SIMON</a:t>
                </a:r>
              </a:p>
              <a:p>
                <a:pPr algn="r"/>
                <a:r>
                  <a:rPr lang="en-US" altLang="zh-CN" sz="2000" b="1" spc="320" dirty="0">
                    <a:solidFill>
                      <a:schemeClr val="bg1"/>
                    </a:solidFill>
                  </a:rPr>
                  <a:t> GODLIZI</a:t>
                </a:r>
                <a:endParaRPr lang="zh-CN" altLang="en-US" sz="2000" b="1" spc="32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CAD7B4A5-4032-4D6A-8832-00E43DF3D2A6}"/>
              </a:ext>
            </a:extLst>
          </p:cNvPr>
          <p:cNvGrpSpPr/>
          <p:nvPr/>
        </p:nvGrpSpPr>
        <p:grpSpPr>
          <a:xfrm>
            <a:off x="220987" y="3222380"/>
            <a:ext cx="93336" cy="440375"/>
            <a:chOff x="220987" y="3222380"/>
            <a:chExt cx="93336" cy="440375"/>
          </a:xfrm>
        </p:grpSpPr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625D6823-B8B0-4C97-8C63-E1AF34D63888}"/>
                </a:ext>
              </a:extLst>
            </p:cNvPr>
            <p:cNvSpPr/>
            <p:nvPr/>
          </p:nvSpPr>
          <p:spPr>
            <a:xfrm flipH="1">
              <a:off x="244796" y="32223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F8B252C8-33F1-4202-9CC2-78333E8FB765}"/>
                </a:ext>
              </a:extLst>
            </p:cNvPr>
            <p:cNvSpPr/>
            <p:nvPr/>
          </p:nvSpPr>
          <p:spPr>
            <a:xfrm flipH="1">
              <a:off x="220987" y="3459881"/>
              <a:ext cx="93336" cy="93336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EAFA9577-577F-48F2-939E-07AB1D22971C}"/>
                </a:ext>
              </a:extLst>
            </p:cNvPr>
            <p:cNvSpPr/>
            <p:nvPr/>
          </p:nvSpPr>
          <p:spPr>
            <a:xfrm flipH="1">
              <a:off x="244796" y="335393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E28D4AB5-DEA9-4069-B24F-B6B09E15DAD7}"/>
                </a:ext>
              </a:extLst>
            </p:cNvPr>
            <p:cNvSpPr/>
            <p:nvPr/>
          </p:nvSpPr>
          <p:spPr>
            <a:xfrm flipH="1">
              <a:off x="244796" y="361703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716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86DB162-C9D4-4FA5-A50F-7F3583B28F3D}"/>
              </a:ext>
            </a:extLst>
          </p:cNvPr>
          <p:cNvGrpSpPr/>
          <p:nvPr/>
        </p:nvGrpSpPr>
        <p:grpSpPr>
          <a:xfrm>
            <a:off x="4184751" y="1581512"/>
            <a:ext cx="3822499" cy="3694976"/>
            <a:chOff x="4298061" y="1555181"/>
            <a:chExt cx="3402363" cy="3288856"/>
          </a:xfrm>
          <a:solidFill>
            <a:schemeClr val="tx2">
              <a:lumMod val="50000"/>
            </a:schemeClr>
          </a:solidFill>
          <a:effectLst/>
        </p:grpSpPr>
        <p:sp>
          <p:nvSpPr>
            <p:cNvPr id="58" name="Freeform 5" descr="e7d195523061f1c0e0c5a7d5dd649c4b371c4d7e930eb8e0E3385E55DE8911A95C77E6D455D4B659DBEED3B669F797B2FB01391E568AA9D2D8DF59EB0AAD8BAC3C1DAD3F656B61587ADA2463341E55C9FDBF66F9C51DF2237FDC14B44BA6766DD00A1D12C893346FA08B00C976C2DFAFFA17DFF8856363E6D72A6E49EC3B4796466547632B146BA1">
              <a:extLst>
                <a:ext uri="{FF2B5EF4-FFF2-40B4-BE49-F238E27FC236}">
                  <a16:creationId xmlns="" xmlns:a16="http://schemas.microsoft.com/office/drawing/2014/main" id="{2D726872-0E92-4EDA-8C56-409862BD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676" y="1555181"/>
              <a:ext cx="2644823" cy="2629649"/>
            </a:xfrm>
            <a:custGeom>
              <a:avLst/>
              <a:gdLst>
                <a:gd name="T0" fmla="*/ 2100 w 2100"/>
                <a:gd name="T1" fmla="*/ 630 h 2147"/>
                <a:gd name="T2" fmla="*/ 634 w 2100"/>
                <a:gd name="T3" fmla="*/ 510 h 2147"/>
                <a:gd name="T4" fmla="*/ 1574 w 2100"/>
                <a:gd name="T5" fmla="*/ 1621 h 2147"/>
                <a:gd name="T6" fmla="*/ 991 w 2100"/>
                <a:gd name="T7" fmla="*/ 1572 h 2147"/>
                <a:gd name="T8" fmla="*/ 2100 w 2100"/>
                <a:gd name="T9" fmla="*/ 630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7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7"/>
                    <a:pt x="953" y="2147"/>
                    <a:pt x="1574" y="1621"/>
                  </a:cubicBezTo>
                  <a:cubicBezTo>
                    <a:pt x="1400" y="1768"/>
                    <a:pt x="1139" y="1747"/>
                    <a:pt x="991" y="1572"/>
                  </a:cubicBezTo>
                  <a:cubicBezTo>
                    <a:pt x="466" y="952"/>
                    <a:pt x="1563" y="0"/>
                    <a:pt x="2100" y="630"/>
                  </a:cubicBez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</a:endParaRPr>
            </a:p>
          </p:txBody>
        </p:sp>
        <p:sp>
          <p:nvSpPr>
            <p:cNvPr id="59" name="Freeform 6" descr="e7d195523061f1c0e0c5a7d5dd649c4b371c4d7e930eb8e0E3385E55DE8911A95C77E6D455D4B659DBEED3B669F797B2FB01391E568AA9D2D8DF59EB0AAD8BAC3C1DAD3F656B61587ADA2463341E55C9FDBF66F9C51DF2237FDC14B44BA6766DD00A1D12C893346FA08B00C976C2DFAFFA17DFF8856363E6D72A6E49EC3B4796466547632B146BA1">
              <a:extLst>
                <a:ext uri="{FF2B5EF4-FFF2-40B4-BE49-F238E27FC236}">
                  <a16:creationId xmlns="" xmlns:a16="http://schemas.microsoft.com/office/drawing/2014/main" id="{AF4EAFF5-5D43-463F-808C-6EB53A7E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3028" y="1583447"/>
              <a:ext cx="2697396" cy="2568886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5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7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9" y="1400"/>
                    <a:pt x="400" y="1139"/>
                    <a:pt x="575" y="991"/>
                  </a:cubicBezTo>
                  <a:cubicBezTo>
                    <a:pt x="1194" y="467"/>
                    <a:pt x="2142" y="1558"/>
                    <a:pt x="1521" y="20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</a:endParaRPr>
            </a:p>
          </p:txBody>
        </p:sp>
        <p:sp>
          <p:nvSpPr>
            <p:cNvPr id="60" name="Freeform 7" descr="e7d195523061f1c0e0c5a7d5dd649c4b371c4d7e930eb8e0E3385E55DE8911A95C77E6D455D4B659DBEED3B669F797B2FB01391E568AA9D2D8DF59EB0AAD8BAC3C1DAD3F656B61587ADA2463341E55C9FDBF66F9C51DF2237FDC14B44BA6766DD00A1D12C893346FA08B00C976C2DFAFFA17DFF8856363E6D72A6E49EC3B4796466547632B146BA1">
              <a:extLst>
                <a:ext uri="{FF2B5EF4-FFF2-40B4-BE49-F238E27FC236}">
                  <a16:creationId xmlns="" xmlns:a16="http://schemas.microsoft.com/office/drawing/2014/main" id="{1855EE0A-888F-4295-A881-15B1067C3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061" y="2234543"/>
              <a:ext cx="2705438" cy="2573699"/>
            </a:xfrm>
            <a:custGeom>
              <a:avLst/>
              <a:gdLst>
                <a:gd name="T0" fmla="*/ 633 w 2148"/>
                <a:gd name="T1" fmla="*/ 0 h 2101"/>
                <a:gd name="T2" fmla="*/ 512 w 2148"/>
                <a:gd name="T3" fmla="*/ 1467 h 2101"/>
                <a:gd name="T4" fmla="*/ 1623 w 2148"/>
                <a:gd name="T5" fmla="*/ 527 h 2101"/>
                <a:gd name="T6" fmla="*/ 1574 w 2148"/>
                <a:gd name="T7" fmla="*/ 1110 h 2101"/>
                <a:gd name="T8" fmla="*/ 633 w 2148"/>
                <a:gd name="T9" fmla="*/ 0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1">
                  <a:moveTo>
                    <a:pt x="633" y="0"/>
                  </a:moveTo>
                  <a:cubicBezTo>
                    <a:pt x="195" y="371"/>
                    <a:pt x="140" y="1028"/>
                    <a:pt x="512" y="1467"/>
                  </a:cubicBezTo>
                  <a:cubicBezTo>
                    <a:pt x="1048" y="2101"/>
                    <a:pt x="2148" y="1148"/>
                    <a:pt x="1623" y="527"/>
                  </a:cubicBezTo>
                  <a:cubicBezTo>
                    <a:pt x="1770" y="701"/>
                    <a:pt x="1748" y="962"/>
                    <a:pt x="1574" y="1110"/>
                  </a:cubicBezTo>
                  <a:cubicBezTo>
                    <a:pt x="953" y="1636"/>
                    <a:pt x="0" y="536"/>
                    <a:pt x="63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</a:endParaRPr>
            </a:p>
          </p:txBody>
        </p:sp>
        <p:sp>
          <p:nvSpPr>
            <p:cNvPr id="61" name="Freeform 8" descr="e7d195523061f1c0e0c5a7d5dd649c4b371c4d7e930eb8e0E3385E55DE8911A95C77E6D455D4B659DBEED3B669F797B2FB01391E568AA9D2D8DF59EB0AAD8BAC3C1DAD3F656B61587ADA2463341E55C9FDBF66F9C51DF2237FDC14B44BA6766DD00A1D12C893346FA08B00C976C2DFAFFA17DFF8856363E6D72A6E49EC3B4796466547632B146BA1">
              <a:extLst>
                <a:ext uri="{FF2B5EF4-FFF2-40B4-BE49-F238E27FC236}">
                  <a16:creationId xmlns="" xmlns:a16="http://schemas.microsoft.com/office/drawing/2014/main" id="{C322D688-792E-47FD-8224-E158C393B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986" y="2219803"/>
              <a:ext cx="2641111" cy="2624234"/>
            </a:xfrm>
            <a:custGeom>
              <a:avLst/>
              <a:gdLst>
                <a:gd name="T0" fmla="*/ 0 w 2097"/>
                <a:gd name="T1" fmla="*/ 1520 h 2142"/>
                <a:gd name="T2" fmla="*/ 1463 w 2097"/>
                <a:gd name="T3" fmla="*/ 1636 h 2142"/>
                <a:gd name="T4" fmla="*/ 523 w 2097"/>
                <a:gd name="T5" fmla="*/ 525 h 2142"/>
                <a:gd name="T6" fmla="*/ 1106 w 2097"/>
                <a:gd name="T7" fmla="*/ 574 h 2142"/>
                <a:gd name="T8" fmla="*/ 0 w 2097"/>
                <a:gd name="T9" fmla="*/ 1520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7" h="2142">
                  <a:moveTo>
                    <a:pt x="0" y="1520"/>
                  </a:moveTo>
                  <a:cubicBezTo>
                    <a:pt x="373" y="1954"/>
                    <a:pt x="1026" y="2006"/>
                    <a:pt x="1463" y="1636"/>
                  </a:cubicBezTo>
                  <a:cubicBezTo>
                    <a:pt x="2097" y="1100"/>
                    <a:pt x="1144" y="0"/>
                    <a:pt x="523" y="525"/>
                  </a:cubicBezTo>
                  <a:cubicBezTo>
                    <a:pt x="697" y="378"/>
                    <a:pt x="958" y="400"/>
                    <a:pt x="1106" y="574"/>
                  </a:cubicBezTo>
                  <a:cubicBezTo>
                    <a:pt x="1630" y="1193"/>
                    <a:pt x="539" y="2142"/>
                    <a:pt x="0" y="152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20D4A8BF-2082-49AB-A17C-C5F857E0633B}"/>
              </a:ext>
            </a:extLst>
          </p:cNvPr>
          <p:cNvGrpSpPr/>
          <p:nvPr/>
        </p:nvGrpSpPr>
        <p:grpSpPr>
          <a:xfrm flipH="1">
            <a:off x="220987" y="3222380"/>
            <a:ext cx="93336" cy="440375"/>
            <a:chOff x="686364" y="2813233"/>
            <a:chExt cx="109817" cy="518135"/>
          </a:xfrm>
        </p:grpSpPr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0BDA53B6-344E-44A3-B3EF-D20AC2A72869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56F4BD5A-F65F-44D4-8995-80BC20397B79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8743B055-E8C8-426F-A5F7-27DEC126FC0B}"/>
                </a:ext>
              </a:extLst>
            </p:cNvPr>
            <p:cNvSpPr/>
            <p:nvPr/>
          </p:nvSpPr>
          <p:spPr>
            <a:xfrm>
              <a:off x="714376" y="2813233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C3A30C4A-80C1-4A66-854E-9590C8B15380}"/>
                </a:ext>
              </a:extLst>
            </p:cNvPr>
            <p:cNvSpPr/>
            <p:nvPr/>
          </p:nvSpPr>
          <p:spPr>
            <a:xfrm>
              <a:off x="686364" y="3092671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E906467C-2F4F-4EDC-8C05-255A6EC754DB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7D6034F4-0256-46ED-BF4B-672DFBA91104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="" xmlns:a16="http://schemas.microsoft.com/office/drawing/2014/main" id="{EC045969-7DB7-4868-B080-C817929CA701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="" xmlns:a16="http://schemas.microsoft.com/office/drawing/2014/main" id="{DA41CAA4-FD1B-4587-9673-81E2468770E2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F902F869-3AEB-496E-BB54-A16F18942C48}"/>
              </a:ext>
            </a:extLst>
          </p:cNvPr>
          <p:cNvGrpSpPr/>
          <p:nvPr/>
        </p:nvGrpSpPr>
        <p:grpSpPr>
          <a:xfrm>
            <a:off x="7895850" y="1365079"/>
            <a:ext cx="3751635" cy="1396256"/>
            <a:chOff x="7895850" y="1365079"/>
            <a:chExt cx="3751635" cy="1396256"/>
          </a:xfrm>
        </p:grpSpPr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E6CB49DA-C41C-4190-B6A5-9C984DF3D6DB}"/>
                </a:ext>
              </a:extLst>
            </p:cNvPr>
            <p:cNvSpPr txBox="1"/>
            <p:nvPr/>
          </p:nvSpPr>
          <p:spPr>
            <a:xfrm>
              <a:off x="7895850" y="1365079"/>
              <a:ext cx="3243197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46">
              <a:extLst>
                <a:ext uri="{FF2B5EF4-FFF2-40B4-BE49-F238E27FC236}">
                  <a16:creationId xmlns="" xmlns:a16="http://schemas.microsoft.com/office/drawing/2014/main" id="{570AA850-B9B4-4880-93A5-0D011F76A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850" y="1893405"/>
              <a:ext cx="375163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4A4481AF-26BF-499A-8D79-7EA65C972024}"/>
              </a:ext>
            </a:extLst>
          </p:cNvPr>
          <p:cNvGrpSpPr/>
          <p:nvPr/>
        </p:nvGrpSpPr>
        <p:grpSpPr>
          <a:xfrm>
            <a:off x="7895850" y="4384504"/>
            <a:ext cx="3751635" cy="1396256"/>
            <a:chOff x="7895850" y="4384504"/>
            <a:chExt cx="3751635" cy="1396256"/>
          </a:xfrm>
        </p:grpSpPr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B5A42001-2C71-46EA-97BF-C5C5221103E5}"/>
                </a:ext>
              </a:extLst>
            </p:cNvPr>
            <p:cNvSpPr txBox="1"/>
            <p:nvPr/>
          </p:nvSpPr>
          <p:spPr>
            <a:xfrm>
              <a:off x="7895850" y="4384504"/>
              <a:ext cx="3243197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46">
              <a:extLst>
                <a:ext uri="{FF2B5EF4-FFF2-40B4-BE49-F238E27FC236}">
                  <a16:creationId xmlns="" xmlns:a16="http://schemas.microsoft.com/office/drawing/2014/main" id="{DE89A12C-2717-47CC-971A-0D62A6F34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850" y="4912830"/>
              <a:ext cx="375163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8E4E656C-C660-4CA3-80D7-4F4CD1F347EA}"/>
              </a:ext>
            </a:extLst>
          </p:cNvPr>
          <p:cNvGrpSpPr/>
          <p:nvPr/>
        </p:nvGrpSpPr>
        <p:grpSpPr>
          <a:xfrm>
            <a:off x="565377" y="4384504"/>
            <a:ext cx="3756728" cy="1396256"/>
            <a:chOff x="565377" y="4384504"/>
            <a:chExt cx="3756728" cy="1396256"/>
          </a:xfrm>
        </p:grpSpPr>
        <p:sp>
          <p:nvSpPr>
            <p:cNvPr id="54" name="文本框 53">
              <a:extLst>
                <a:ext uri="{FF2B5EF4-FFF2-40B4-BE49-F238E27FC236}">
                  <a16:creationId xmlns="" xmlns:a16="http://schemas.microsoft.com/office/drawing/2014/main" id="{96DE5641-CB52-4412-9656-CD989698E252}"/>
                </a:ext>
              </a:extLst>
            </p:cNvPr>
            <p:cNvSpPr txBox="1"/>
            <p:nvPr/>
          </p:nvSpPr>
          <p:spPr>
            <a:xfrm>
              <a:off x="1078908" y="4384504"/>
              <a:ext cx="3243197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46">
              <a:extLst>
                <a:ext uri="{FF2B5EF4-FFF2-40B4-BE49-F238E27FC236}">
                  <a16:creationId xmlns="" xmlns:a16="http://schemas.microsoft.com/office/drawing/2014/main" id="{20596062-6FA6-4405-9F68-5F81D338F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77" y="4912830"/>
              <a:ext cx="375163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C27D601F-5695-41C1-92C3-06DC4F2B1F77}"/>
              </a:ext>
            </a:extLst>
          </p:cNvPr>
          <p:cNvGrpSpPr/>
          <p:nvPr/>
        </p:nvGrpSpPr>
        <p:grpSpPr>
          <a:xfrm>
            <a:off x="565377" y="1365079"/>
            <a:ext cx="3756728" cy="1396256"/>
            <a:chOff x="565377" y="1365079"/>
            <a:chExt cx="3756728" cy="1396256"/>
          </a:xfrm>
        </p:grpSpPr>
        <p:sp>
          <p:nvSpPr>
            <p:cNvPr id="56" name="文本框 55">
              <a:extLst>
                <a:ext uri="{FF2B5EF4-FFF2-40B4-BE49-F238E27FC236}">
                  <a16:creationId xmlns="" xmlns:a16="http://schemas.microsoft.com/office/drawing/2014/main" id="{8CFBF87D-6669-460A-A564-D95A95E052A3}"/>
                </a:ext>
              </a:extLst>
            </p:cNvPr>
            <p:cNvSpPr txBox="1"/>
            <p:nvPr/>
          </p:nvSpPr>
          <p:spPr>
            <a:xfrm>
              <a:off x="1078908" y="1365079"/>
              <a:ext cx="3243197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46">
              <a:extLst>
                <a:ext uri="{FF2B5EF4-FFF2-40B4-BE49-F238E27FC236}">
                  <a16:creationId xmlns="" xmlns:a16="http://schemas.microsoft.com/office/drawing/2014/main" id="{20CCBAB8-32A7-4E7D-8A36-A8D1208FD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77" y="1893405"/>
              <a:ext cx="3751635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22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25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2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25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D5EB7F24-5DCC-4E59-BD4A-540188F9EE34}"/>
              </a:ext>
            </a:extLst>
          </p:cNvPr>
          <p:cNvGrpSpPr/>
          <p:nvPr/>
        </p:nvGrpSpPr>
        <p:grpSpPr>
          <a:xfrm>
            <a:off x="-1953662" y="-1468650"/>
            <a:ext cx="7965968" cy="6612150"/>
            <a:chOff x="467544" y="1223667"/>
            <a:chExt cx="3925420" cy="3333921"/>
          </a:xfrm>
          <a:solidFill>
            <a:schemeClr val="tx2">
              <a:lumMod val="50000"/>
            </a:schemeClr>
          </a:solidFill>
        </p:grpSpPr>
        <p:sp>
          <p:nvSpPr>
            <p:cNvPr id="8" name="939439.625287.753.55.1255">
              <a:hlinkClick r:id="" action="ppaction://macro?name=Slide1.939439.625287.753.55.1255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412467D3-5053-43D3-A4C9-AD4630F9FE7A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272812" y="4186264"/>
              <a:ext cx="62244" cy="39767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9" name="海南">
              <a:hlinkClick r:id="" action="ppaction://macro?name=Slide1.海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177AB124-227D-4D90-904E-7CD2C3271984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840130" y="4426923"/>
              <a:ext cx="195145" cy="13066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0" name="上海">
              <a:hlinkClick r:id="" action="ppaction://macro?name=Slide1.上海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9C47C6D9-0341-4D93-9BB2-E8DF29F69B6B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763947" y="3280955"/>
              <a:ext cx="62244" cy="79534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1" name="河南">
              <a:hlinkClick r:id="" action="ppaction://macro?name=Slide1.河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EBE0F2AA-9B38-437F-86F8-00C523C1FE4B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947179" y="2907515"/>
              <a:ext cx="460945" cy="44122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2" name="台湾">
              <a:hlinkClick r:id="" action="ppaction://macro?name=Slide1.台湾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CB1F0807-0FFC-4FE3-88EA-4930FA7455E1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762328" y="3862451"/>
              <a:ext cx="105984" cy="32950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3" name="广东">
              <a:hlinkClick r:id="" action="ppaction://macro?name=Slide1.广东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68E27C6C-5766-4097-AD11-56665BEED414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927957" y="3911326"/>
              <a:ext cx="595528" cy="520764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solidFill>
              <a:srgbClr val="9A000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4" name="广西">
              <a:hlinkClick r:id="" action="ppaction://macro?name=Slide1.广西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CF7C8BF0-6AD8-4430-B1D6-C0B9AD2C1F5E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488594" y="3839396"/>
              <a:ext cx="612351" cy="46016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5" name="福建">
              <a:hlinkClick r:id="" action="ppaction://macro?name=Slide1.福建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9FD2D3F1-DADB-476E-AEEA-C79FFE18C261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416813" y="3621008"/>
              <a:ext cx="336456" cy="439335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6" name="江西">
              <a:hlinkClick r:id="" action="ppaction://macro?name=Slide1.江西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03461498-5C29-453B-82DD-32718213446E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216538" y="3471225"/>
              <a:ext cx="373467" cy="539699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7" name="湖南">
              <a:hlinkClick r:id="" action="ppaction://macro?name=Slide1.湖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19ABD4B6-18B5-4E06-8205-0FEB87CD347C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852091" y="3502768"/>
              <a:ext cx="425617" cy="499932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8" name="贵州">
              <a:hlinkClick r:id="" action="ppaction://macro?name=Slide1.贵州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06C2A7EC-BBD7-4E0D-BE17-FB019E901232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432008" y="3582353"/>
              <a:ext cx="469356" cy="429867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19" name="浙江">
              <a:hlinkClick r:id="" action="ppaction://macro?name=Slide1.浙江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6AACBFF4-EFC5-4E24-8B0A-45D3D698A0AE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558456" y="3335204"/>
              <a:ext cx="292717" cy="361693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0" name="安徽">
              <a:hlinkClick r:id="" action="ppaction://macro?name=Slide1.安徽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468F6432-BD28-4F1B-B870-81225B7D9C0F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285733" y="3053829"/>
              <a:ext cx="373467" cy="469634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1" name="江苏">
              <a:hlinkClick r:id="" action="ppaction://macro?name=Slide1.江苏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EDC52979-7A49-49FC-85F4-61E884C06461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380776" y="2999641"/>
              <a:ext cx="434029" cy="359800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solidFill>
              <a:srgbClr val="9A000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2" name="湖北">
              <a:hlinkClick r:id="" action="ppaction://macro?name=Slide1.湖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4F078863-7565-43C6-B7EA-380ABE480C91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808095" y="3205454"/>
              <a:ext cx="603940" cy="399566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3" name="陕西">
              <a:hlinkClick r:id="" action="ppaction://macro?name=Slide1.陕西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40009694-9BDE-4574-AC6D-958807518C1D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624747" y="2619464"/>
              <a:ext cx="381879" cy="719600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4" name="山西">
              <a:hlinkClick r:id="" action="ppaction://macro?name=Slide1.山西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FDC1DDA9-40EB-4E83-8C40-2AE6CAE2F89E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945879" y="2511832"/>
              <a:ext cx="267483" cy="570000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5" name="山东">
              <a:hlinkClick r:id="" action="ppaction://macro?name=Slide1.山东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D57419F2-64B1-4F87-A43A-B02096DBBA1C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279476" y="2715578"/>
              <a:ext cx="506368" cy="359800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6" name="天津">
              <a:hlinkClick r:id="" action="ppaction://macro?name=Slide1.天津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66C2E00D-61C9-4859-8057-80D8F588BA2F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383729" y="2529332"/>
              <a:ext cx="70656" cy="149602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7" name="北京">
              <a:hlinkClick r:id="" action="ppaction://macro?name=Slide1.北京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D39B4EB4-5169-4F50-BC43-75896E03F23F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279536" y="2466755"/>
              <a:ext cx="134583" cy="138238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8" name="宁夏">
              <a:hlinkClick r:id="" action="ppaction://macro?name=Slide1.宁夏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4E757999-436A-4963-BB29-2943F5E44A12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534813" y="2638334"/>
              <a:ext cx="205238" cy="380630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29" name="西藏">
              <a:hlinkClick r:id="" action="ppaction://macro?name=Slide1.西藏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4AB5EA27-FB28-4F1E-BCF5-B18A9AD45455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604356" y="2772435"/>
              <a:ext cx="1500597" cy="850264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0" name="云南">
              <a:hlinkClick r:id="" action="ppaction://macro?name=Slide1.云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9D62BA88-D052-4D95-B35B-AEDE80731EB2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1934055" y="3562574"/>
              <a:ext cx="701513" cy="770729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1" name="青海">
              <a:hlinkClick r:id="" action="ppaction://macro?name=Slide1.青海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57447190-73CA-4650-BEEF-97903B2BFF16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1435548" y="2582463"/>
              <a:ext cx="985818" cy="74043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2" name="四川">
              <a:hlinkClick r:id="" action="ppaction://macro?name=Slide1.四川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A077B0B7-69AE-4E04-979F-83CE7D209B3B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1976812" y="3107978"/>
              <a:ext cx="852917" cy="759366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3" name="甘肃">
              <a:hlinkClick r:id="" action="ppaction://macro?name=Slide1.甘肃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DB7DD92A-2A0B-4BE4-ACB1-6843FC1D4975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1791294" y="2312749"/>
              <a:ext cx="1048062" cy="948736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4" name="河北">
              <a:hlinkClick r:id="" action="ppaction://macro?name=Slide1.河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14B88076-7824-4668-82A8-719228DC90F1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160942" y="2307091"/>
              <a:ext cx="417206" cy="619235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5" name="内蒙古">
              <a:hlinkClick r:id="" action="ppaction://macro?name=Slide1.内蒙古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CBAE75CE-C2C3-47ED-8A15-F8344C5B121D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097366" y="1223667"/>
              <a:ext cx="1697423" cy="1620993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6" name="辽宁">
              <a:hlinkClick r:id="" action="ppaction://macro?name=Slide1.辽宁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F4D5E5EA-97C0-4A72-A95E-E26DF36A1BC5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500802" y="2175906"/>
              <a:ext cx="452535" cy="448803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7" name="吉林">
              <a:hlinkClick r:id="" action="ppaction://macro?name=Slide1.吉林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AE72A405-2462-46F6-8C3C-D00F1D774207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629967" y="1926109"/>
              <a:ext cx="647678" cy="460165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8" name="黑龙江">
              <a:hlinkClick r:id="" action="ppaction://macro?name=Slide1.黑龙江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80AEF19E-46D5-4014-AEEC-60323A898BC2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3504719" y="1235863"/>
              <a:ext cx="888245" cy="840796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39" name="新疆">
              <a:hlinkClick r:id="" action="ppaction://macro?name=Slide1.新疆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C841CC31-7454-4E45-9DF6-52629073A148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467544" y="1585607"/>
              <a:ext cx="1554429" cy="1310429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40" name="重庆">
              <a:hlinkClick r:id="" action="ppaction://macro?name=Slide1.重庆_click" highlightClick="1"/>
              <a:hlinkHover r:id="" action="ppaction://noaction" highlightClick="1"/>
              <a:extLst>
                <a:ext uri="{FF2B5EF4-FFF2-40B4-BE49-F238E27FC236}">
                  <a16:creationId xmlns="" xmlns:a16="http://schemas.microsoft.com/office/drawing/2014/main" id="{A29726FC-7B65-4335-A313-4219D5F4A15E}"/>
                </a:ext>
              </a:extLst>
            </p:cNvPr>
            <p:cNvSpPr>
              <a:spLocks noChangeAspect="1"/>
            </p:cNvSpPr>
            <p:nvPr/>
          </p:nvSpPr>
          <p:spPr bwMode="auto">
            <a:xfrm rot="180000">
              <a:off x="2562566" y="3305992"/>
              <a:ext cx="373467" cy="369269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 sz="24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="" xmlns:a16="http://schemas.microsoft.com/office/drawing/2014/main" id="{20CAE22A-3379-411C-9818-E73C74258FB0}"/>
              </a:ext>
            </a:extLst>
          </p:cNvPr>
          <p:cNvSpPr/>
          <p:nvPr/>
        </p:nvSpPr>
        <p:spPr>
          <a:xfrm>
            <a:off x="3629024" y="4210050"/>
            <a:ext cx="3939564" cy="1266825"/>
          </a:xfrm>
          <a:custGeom>
            <a:avLst/>
            <a:gdLst>
              <a:gd name="connsiteX0" fmla="*/ 0 w 3524250"/>
              <a:gd name="connsiteY0" fmla="*/ 0 h 1266825"/>
              <a:gd name="connsiteX1" fmla="*/ 1266825 w 3524250"/>
              <a:gd name="connsiteY1" fmla="*/ 1266825 h 1266825"/>
              <a:gd name="connsiteX2" fmla="*/ 3524250 w 3524250"/>
              <a:gd name="connsiteY2" fmla="*/ 12668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0" h="1266825">
                <a:moveTo>
                  <a:pt x="0" y="0"/>
                </a:moveTo>
                <a:lnTo>
                  <a:pt x="1266825" y="1266825"/>
                </a:lnTo>
                <a:lnTo>
                  <a:pt x="3524250" y="1266825"/>
                </a:lnTo>
              </a:path>
            </a:pathLst>
          </a:custGeom>
          <a:noFill/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B30A0488-C0D3-4EB2-A350-07D49CD4A947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EDA1A8BB-A244-4E52-A719-975108DB0EE3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22140D12-F870-4188-BAF8-6B093656B1A3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52627CA7-CA75-4E6B-8BB4-23C12F7FB18A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BBCE9357-59EF-430F-9D86-CA185BA4DC7F}"/>
              </a:ext>
            </a:extLst>
          </p:cNvPr>
          <p:cNvGrpSpPr/>
          <p:nvPr/>
        </p:nvGrpSpPr>
        <p:grpSpPr>
          <a:xfrm flipH="1">
            <a:off x="220987" y="3327048"/>
            <a:ext cx="93336" cy="440375"/>
            <a:chOff x="686364" y="2813233"/>
            <a:chExt cx="109817" cy="518135"/>
          </a:xfrm>
        </p:grpSpPr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EB3AFBFA-3816-4E79-BC92-3BFC5FAB27CF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B57FEC1F-5F93-4CF9-A8E4-EF1A4930CF5B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A31873C3-4744-4AD7-BFC7-BCC3677E55C9}"/>
                </a:ext>
              </a:extLst>
            </p:cNvPr>
            <p:cNvSpPr/>
            <p:nvPr/>
          </p:nvSpPr>
          <p:spPr>
            <a:xfrm>
              <a:off x="714376" y="2813233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DECF6BF1-9E03-451C-A1E4-8D9508829DD5}"/>
                </a:ext>
              </a:extLst>
            </p:cNvPr>
            <p:cNvSpPr/>
            <p:nvPr/>
          </p:nvSpPr>
          <p:spPr>
            <a:xfrm>
              <a:off x="686364" y="3092671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="" xmlns:a16="http://schemas.microsoft.com/office/drawing/2014/main" id="{F2ECCA87-EAEA-4DC3-8DD6-E3250B3D7FD1}"/>
              </a:ext>
            </a:extLst>
          </p:cNvPr>
          <p:cNvSpPr/>
          <p:nvPr/>
        </p:nvSpPr>
        <p:spPr>
          <a:xfrm>
            <a:off x="4470400" y="1465943"/>
            <a:ext cx="4093029" cy="783771"/>
          </a:xfrm>
          <a:custGeom>
            <a:avLst/>
            <a:gdLst>
              <a:gd name="connsiteX0" fmla="*/ 0 w 4093029"/>
              <a:gd name="connsiteY0" fmla="*/ 783771 h 783771"/>
              <a:gd name="connsiteX1" fmla="*/ 1625600 w 4093029"/>
              <a:gd name="connsiteY1" fmla="*/ 0 h 783771"/>
              <a:gd name="connsiteX2" fmla="*/ 4078514 w 4093029"/>
              <a:gd name="connsiteY2" fmla="*/ 0 h 783771"/>
              <a:gd name="connsiteX3" fmla="*/ 4093029 w 4093029"/>
              <a:gd name="connsiteY3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9" h="783771">
                <a:moveTo>
                  <a:pt x="0" y="783771"/>
                </a:moveTo>
                <a:lnTo>
                  <a:pt x="1625600" y="0"/>
                </a:lnTo>
                <a:lnTo>
                  <a:pt x="4078514" y="0"/>
                </a:lnTo>
                <a:lnTo>
                  <a:pt x="4093029" y="0"/>
                </a:lnTo>
              </a:path>
            </a:pathLst>
          </a:custGeom>
          <a:noFill/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65A31EA7-CB4E-4195-A29D-D66F7B7F5843}"/>
              </a:ext>
            </a:extLst>
          </p:cNvPr>
          <p:cNvSpPr/>
          <p:nvPr/>
        </p:nvSpPr>
        <p:spPr>
          <a:xfrm>
            <a:off x="6152332" y="1476464"/>
            <a:ext cx="535227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consectetuer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Please replace the text content and change the relevant title. This template is designed by Simon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Godlizi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original design. This can be used for work reporting and presentation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2C758F4E-EB0A-4143-BBC8-EA0E3D67E176}"/>
              </a:ext>
            </a:extLst>
          </p:cNvPr>
          <p:cNvSpPr/>
          <p:nvPr/>
        </p:nvSpPr>
        <p:spPr>
          <a:xfrm>
            <a:off x="5142822" y="5476875"/>
            <a:ext cx="636178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consectetuer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Please replace the text content and change the relevant title. This template is designed by Simon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Godlizi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original design. This can be used for work reporting and presentation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E068E83B-FB84-4AEA-BAA5-A5F95A6F2EF9}"/>
              </a:ext>
            </a:extLst>
          </p:cNvPr>
          <p:cNvSpPr txBox="1"/>
          <p:nvPr/>
        </p:nvSpPr>
        <p:spPr>
          <a:xfrm>
            <a:off x="5121110" y="4978918"/>
            <a:ext cx="485474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PROVINCE TWO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3405B8F8-D602-42D6-8837-5777BF72798D}"/>
              </a:ext>
            </a:extLst>
          </p:cNvPr>
          <p:cNvSpPr txBox="1"/>
          <p:nvPr/>
        </p:nvSpPr>
        <p:spPr>
          <a:xfrm>
            <a:off x="6142923" y="965892"/>
            <a:ext cx="485474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PROVINCE ONE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51" grpId="0"/>
      <p:bldP spid="52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=""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=""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=""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=""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2609782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1219054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2573986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6096000" y="3429000"/>
            <a:ext cx="3060701" cy="1628775"/>
            <a:chOff x="8427" y="3176614"/>
            <a:chExt cx="3060701" cy="1628775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8332A812-94E0-4EF4-9AAA-8A0340ADF0F6}"/>
                </a:ext>
              </a:extLst>
            </p:cNvPr>
            <p:cNvGrpSpPr/>
            <p:nvPr/>
          </p:nvGrpSpPr>
          <p:grpSpPr>
            <a:xfrm>
              <a:off x="817642" y="4183578"/>
              <a:ext cx="1314450" cy="371234"/>
              <a:chOff x="862091" y="4144668"/>
              <a:chExt cx="1314450" cy="371234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7418CCAB-0BC1-4D73-984B-53E0A9A65E86}"/>
                  </a:ext>
                </a:extLst>
              </p:cNvPr>
              <p:cNvSpPr txBox="1"/>
              <p:nvPr/>
            </p:nvSpPr>
            <p:spPr>
              <a:xfrm>
                <a:off x="862091" y="4146489"/>
                <a:ext cx="131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pc="3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" panose="020B0502040204020203" pitchFamily="34" charset="0"/>
                  </a:rPr>
                  <a:t>CLICK</a:t>
                </a:r>
                <a:endParaRPr lang="zh-CN" altLang="en-US" spc="300" dirty="0">
                  <a:solidFill>
                    <a:schemeClr val="bg1"/>
                  </a:solidFill>
                  <a:latin typeface="Century Gothic" panose="020B0502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27ECA327-DD3B-43A7-B986-FB88DCF5283F}"/>
                  </a:ext>
                </a:extLst>
              </p:cNvPr>
              <p:cNvSpPr/>
              <p:nvPr/>
            </p:nvSpPr>
            <p:spPr>
              <a:xfrm>
                <a:off x="936328" y="4144668"/>
                <a:ext cx="1127878" cy="37123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8427" y="3465715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SUBTITLE HERE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4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0.25 1.11022E-1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-0.19861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1976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树, 草&#10;&#10;已生成极高可信度的说明">
            <a:extLst>
              <a:ext uri="{FF2B5EF4-FFF2-40B4-BE49-F238E27FC236}">
                <a16:creationId xmlns="" xmlns:a16="http://schemas.microsoft.com/office/drawing/2014/main" id="{F27A132E-CDF5-4150-B0BC-1C6ABD733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1715855-8567-4201-BF73-6C053A3ED2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$liḋe-Rectangle 4">
            <a:extLst>
              <a:ext uri="{FF2B5EF4-FFF2-40B4-BE49-F238E27FC236}">
                <a16:creationId xmlns="" xmlns:a16="http://schemas.microsoft.com/office/drawing/2014/main" id="{C233E707-DCFB-429E-AF1C-EF2872CFD3A2}"/>
              </a:ext>
            </a:extLst>
          </p:cNvPr>
          <p:cNvSpPr/>
          <p:nvPr/>
        </p:nvSpPr>
        <p:spPr>
          <a:xfrm>
            <a:off x="0" y="2455141"/>
            <a:ext cx="12192000" cy="2509027"/>
          </a:xfrm>
          <a:prstGeom prst="rect">
            <a:avLst/>
          </a:prstGeom>
          <a:solidFill>
            <a:srgbClr val="9A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21BFA93B-8D2A-44EC-BED3-3738263FE14B}"/>
              </a:ext>
            </a:extLst>
          </p:cNvPr>
          <p:cNvGrpSpPr/>
          <p:nvPr/>
        </p:nvGrpSpPr>
        <p:grpSpPr>
          <a:xfrm>
            <a:off x="657225" y="2672759"/>
            <a:ext cx="2967671" cy="1879052"/>
            <a:chOff x="-40665" y="2672759"/>
            <a:chExt cx="2967671" cy="1879052"/>
          </a:xfrm>
        </p:grpSpPr>
        <p:sp>
          <p:nvSpPr>
            <p:cNvPr id="24" name="íṩľíḍè-文本框 12">
              <a:extLst>
                <a:ext uri="{FF2B5EF4-FFF2-40B4-BE49-F238E27FC236}">
                  <a16:creationId xmlns="" xmlns:a16="http://schemas.microsoft.com/office/drawing/2014/main" id="{8CC1F01C-8E13-4D2A-B0EE-5BDD0406B80B}"/>
                </a:ext>
              </a:extLst>
            </p:cNvPr>
            <p:cNvSpPr txBox="1"/>
            <p:nvPr/>
          </p:nvSpPr>
          <p:spPr>
            <a:xfrm>
              <a:off x="566403" y="2672759"/>
              <a:ext cx="1824834" cy="1015663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6000">
                  <a:solidFill>
                    <a:schemeClr val="bg1"/>
                  </a:solidFill>
                  <a:latin typeface="Impact" panose="020B0806030902050204" pitchFamily="34" charset="0"/>
                </a:rPr>
                <a:t>23</a:t>
              </a:r>
            </a:p>
          </p:txBody>
        </p:sp>
        <p:sp>
          <p:nvSpPr>
            <p:cNvPr id="25" name="íṩľíḍè-文本框 15">
              <a:extLst>
                <a:ext uri="{FF2B5EF4-FFF2-40B4-BE49-F238E27FC236}">
                  <a16:creationId xmlns="" xmlns:a16="http://schemas.microsoft.com/office/drawing/2014/main" id="{0F14627C-CEDB-40A8-B5A8-DF38CFCCEE07}"/>
                </a:ext>
              </a:extLst>
            </p:cNvPr>
            <p:cNvSpPr txBox="1"/>
            <p:nvPr/>
          </p:nvSpPr>
          <p:spPr>
            <a:xfrm>
              <a:off x="-40665" y="4016280"/>
              <a:ext cx="2967671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endPara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zh-CN" altLang="en-US" sz="1400" spc="170" dirty="0">
                <a:solidFill>
                  <a:schemeClr val="bg1"/>
                </a:solidFill>
              </a:endParaRPr>
            </a:p>
          </p:txBody>
        </p:sp>
        <p:sp>
          <p:nvSpPr>
            <p:cNvPr id="26" name="íṩľíḍè-文本框 22">
              <a:extLst>
                <a:ext uri="{FF2B5EF4-FFF2-40B4-BE49-F238E27FC236}">
                  <a16:creationId xmlns="" xmlns:a16="http://schemas.microsoft.com/office/drawing/2014/main" id="{4C85D26D-E69C-4824-8E44-AE6C82B2486C}"/>
                </a:ext>
              </a:extLst>
            </p:cNvPr>
            <p:cNvSpPr txBox="1"/>
            <p:nvPr/>
          </p:nvSpPr>
          <p:spPr>
            <a:xfrm>
              <a:off x="30634" y="3626695"/>
              <a:ext cx="2896372" cy="4356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0D162B10-B1ED-4655-8A52-1C4571BD9121}"/>
              </a:ext>
            </a:extLst>
          </p:cNvPr>
          <p:cNvGrpSpPr/>
          <p:nvPr/>
        </p:nvGrpSpPr>
        <p:grpSpPr>
          <a:xfrm>
            <a:off x="3357461" y="2672759"/>
            <a:ext cx="2859722" cy="1879052"/>
            <a:chOff x="2877351" y="2672759"/>
            <a:chExt cx="2859722" cy="1879052"/>
          </a:xfrm>
        </p:grpSpPr>
        <p:sp>
          <p:nvSpPr>
            <p:cNvPr id="28" name="íṩľíḍè-文本框 39">
              <a:extLst>
                <a:ext uri="{FF2B5EF4-FFF2-40B4-BE49-F238E27FC236}">
                  <a16:creationId xmlns="" xmlns:a16="http://schemas.microsoft.com/office/drawing/2014/main" id="{F803010A-F831-400B-96BE-DB7D868E5433}"/>
                </a:ext>
              </a:extLst>
            </p:cNvPr>
            <p:cNvSpPr txBox="1"/>
            <p:nvPr/>
          </p:nvSpPr>
          <p:spPr>
            <a:xfrm>
              <a:off x="3394795" y="2672759"/>
              <a:ext cx="1824834" cy="1015663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82</a:t>
              </a:r>
            </a:p>
          </p:txBody>
        </p:sp>
        <p:sp>
          <p:nvSpPr>
            <p:cNvPr id="29" name="íṩľíḍè-文本框 40">
              <a:extLst>
                <a:ext uri="{FF2B5EF4-FFF2-40B4-BE49-F238E27FC236}">
                  <a16:creationId xmlns="" xmlns:a16="http://schemas.microsoft.com/office/drawing/2014/main" id="{26D45193-FB55-4FB3-AA8A-5E9C8302C4A9}"/>
                </a:ext>
              </a:extLst>
            </p:cNvPr>
            <p:cNvSpPr txBox="1"/>
            <p:nvPr/>
          </p:nvSpPr>
          <p:spPr>
            <a:xfrm>
              <a:off x="2877351" y="4016280"/>
              <a:ext cx="2859722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endPara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íṩľíḍè-文本框 41">
              <a:extLst>
                <a:ext uri="{FF2B5EF4-FFF2-40B4-BE49-F238E27FC236}">
                  <a16:creationId xmlns="" xmlns:a16="http://schemas.microsoft.com/office/drawing/2014/main" id="{6EE0DF9D-F7FB-4DC9-8EBD-3E8D6860E8AE}"/>
                </a:ext>
              </a:extLst>
            </p:cNvPr>
            <p:cNvSpPr txBox="1"/>
            <p:nvPr/>
          </p:nvSpPr>
          <p:spPr>
            <a:xfrm>
              <a:off x="2877351" y="3626695"/>
              <a:ext cx="2859722" cy="4356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61426C80-9CAE-45EF-8B6A-45EF7BA5D6F7}"/>
              </a:ext>
            </a:extLst>
          </p:cNvPr>
          <p:cNvGrpSpPr/>
          <p:nvPr/>
        </p:nvGrpSpPr>
        <p:grpSpPr>
          <a:xfrm>
            <a:off x="5949748" y="2672759"/>
            <a:ext cx="2693679" cy="1879052"/>
            <a:chOff x="6572783" y="2672759"/>
            <a:chExt cx="2693679" cy="1879052"/>
          </a:xfrm>
        </p:grpSpPr>
        <p:sp>
          <p:nvSpPr>
            <p:cNvPr id="32" name="íṩľíḍè-文本框 42">
              <a:extLst>
                <a:ext uri="{FF2B5EF4-FFF2-40B4-BE49-F238E27FC236}">
                  <a16:creationId xmlns="" xmlns:a16="http://schemas.microsoft.com/office/drawing/2014/main" id="{CEB0DD28-8F4F-4F76-9DCB-0CD1B880781B}"/>
                </a:ext>
              </a:extLst>
            </p:cNvPr>
            <p:cNvSpPr txBox="1"/>
            <p:nvPr/>
          </p:nvSpPr>
          <p:spPr>
            <a:xfrm>
              <a:off x="7007205" y="2672759"/>
              <a:ext cx="1824834" cy="1015663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325</a:t>
              </a:r>
            </a:p>
          </p:txBody>
        </p:sp>
        <p:sp>
          <p:nvSpPr>
            <p:cNvPr id="33" name="íṩľíḍè-文本框 43">
              <a:extLst>
                <a:ext uri="{FF2B5EF4-FFF2-40B4-BE49-F238E27FC236}">
                  <a16:creationId xmlns="" xmlns:a16="http://schemas.microsoft.com/office/drawing/2014/main" id="{FF9620CF-BEBA-4B30-92E9-89C6C2CD1917}"/>
                </a:ext>
              </a:extLst>
            </p:cNvPr>
            <p:cNvSpPr txBox="1"/>
            <p:nvPr/>
          </p:nvSpPr>
          <p:spPr>
            <a:xfrm>
              <a:off x="6572783" y="4016280"/>
              <a:ext cx="2693679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endPara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íṩľíḍè-文本框 44">
              <a:extLst>
                <a:ext uri="{FF2B5EF4-FFF2-40B4-BE49-F238E27FC236}">
                  <a16:creationId xmlns="" xmlns:a16="http://schemas.microsoft.com/office/drawing/2014/main" id="{E976454D-E9CF-4BC2-A8B2-1B1167724E20}"/>
                </a:ext>
              </a:extLst>
            </p:cNvPr>
            <p:cNvSpPr txBox="1"/>
            <p:nvPr/>
          </p:nvSpPr>
          <p:spPr>
            <a:xfrm>
              <a:off x="6572783" y="3626695"/>
              <a:ext cx="2693679" cy="435632"/>
            </a:xfrm>
            <a:prstGeom prst="rect">
              <a:avLst/>
            </a:prstGeom>
            <a:noFill/>
          </p:spPr>
          <p:txBody>
            <a:bodyPr wrap="none" anchor="t" anchorCtr="1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A4537114-8E22-4564-8898-B5AE491C3A49}"/>
              </a:ext>
            </a:extLst>
          </p:cNvPr>
          <p:cNvGrpSpPr/>
          <p:nvPr/>
        </p:nvGrpSpPr>
        <p:grpSpPr>
          <a:xfrm>
            <a:off x="8375991" y="2672759"/>
            <a:ext cx="2915031" cy="1879052"/>
            <a:chOff x="9024583" y="2672759"/>
            <a:chExt cx="2915031" cy="1879052"/>
          </a:xfrm>
        </p:grpSpPr>
        <p:sp>
          <p:nvSpPr>
            <p:cNvPr id="36" name="íṩľíḍè-文本框 45">
              <a:extLst>
                <a:ext uri="{FF2B5EF4-FFF2-40B4-BE49-F238E27FC236}">
                  <a16:creationId xmlns="" xmlns:a16="http://schemas.microsoft.com/office/drawing/2014/main" id="{ED59E2AD-FC09-4456-86F5-23D26213807A}"/>
                </a:ext>
              </a:extLst>
            </p:cNvPr>
            <p:cNvSpPr txBox="1"/>
            <p:nvPr/>
          </p:nvSpPr>
          <p:spPr>
            <a:xfrm>
              <a:off x="9509614" y="2672759"/>
              <a:ext cx="1944969" cy="1015663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1258</a:t>
              </a:r>
            </a:p>
          </p:txBody>
        </p:sp>
        <p:sp>
          <p:nvSpPr>
            <p:cNvPr id="37" name="íṩľíḍè-文本框 46">
              <a:extLst>
                <a:ext uri="{FF2B5EF4-FFF2-40B4-BE49-F238E27FC236}">
                  <a16:creationId xmlns="" xmlns:a16="http://schemas.microsoft.com/office/drawing/2014/main" id="{176CFE9C-2968-416B-87CF-8FDCADDA3880}"/>
                </a:ext>
              </a:extLst>
            </p:cNvPr>
            <p:cNvSpPr txBox="1"/>
            <p:nvPr/>
          </p:nvSpPr>
          <p:spPr>
            <a:xfrm>
              <a:off x="9024583" y="4016280"/>
              <a:ext cx="2915031" cy="535531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endPara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endPara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8" name="íṩľíḍè-文本框 47">
              <a:extLst>
                <a:ext uri="{FF2B5EF4-FFF2-40B4-BE49-F238E27FC236}">
                  <a16:creationId xmlns="" xmlns:a16="http://schemas.microsoft.com/office/drawing/2014/main" id="{0FFFF0D7-690F-48CC-8A8D-383075ED904B}"/>
                </a:ext>
              </a:extLst>
            </p:cNvPr>
            <p:cNvSpPr txBox="1"/>
            <p:nvPr/>
          </p:nvSpPr>
          <p:spPr>
            <a:xfrm>
              <a:off x="9024583" y="3626695"/>
              <a:ext cx="2915031" cy="4356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 HERE</a:t>
              </a:r>
              <a:endParaRPr lang="zh-CN" altLang="en-US" dirty="0">
                <a:solidFill>
                  <a:schemeClr val="bg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B800CFE4-4341-46F6-81A3-6E514884D850}"/>
              </a:ext>
            </a:extLst>
          </p:cNvPr>
          <p:cNvGrpSpPr/>
          <p:nvPr/>
        </p:nvGrpSpPr>
        <p:grpSpPr>
          <a:xfrm flipH="1">
            <a:off x="220987" y="3222380"/>
            <a:ext cx="93336" cy="464183"/>
            <a:chOff x="686364" y="2813233"/>
            <a:chExt cx="109817" cy="546147"/>
          </a:xfrm>
        </p:grpSpPr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6FA385CA-8E35-4021-B628-6729F692B95F}"/>
                </a:ext>
              </a:extLst>
            </p:cNvPr>
            <p:cNvSpPr/>
            <p:nvPr/>
          </p:nvSpPr>
          <p:spPr>
            <a:xfrm>
              <a:off x="686364" y="3249563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="" xmlns:a16="http://schemas.microsoft.com/office/drawing/2014/main" id="{A6545876-AA3A-451A-8215-EB4A0F2401E3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D2C48DC6-5471-49FC-969F-E2F8F90B4FBB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00196AC3-ABC6-4A9A-A202-708E12220ADF}"/>
                </a:ext>
              </a:extLst>
            </p:cNvPr>
            <p:cNvSpPr/>
            <p:nvPr/>
          </p:nvSpPr>
          <p:spPr>
            <a:xfrm>
              <a:off x="714376" y="2813233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790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82AAEBE3-B331-42D7-9340-51097ED010DD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22" name="直接连接符 21">
              <a:extLst>
                <a:ext uri="{FF2B5EF4-FFF2-40B4-BE49-F238E27FC236}">
                  <a16:creationId xmlns="" xmlns:a16="http://schemas.microsoft.com/office/drawing/2014/main" id="{F8012193-1F1A-42BF-95D1-61765BFD14AC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17A50662-5D03-4605-B97D-27087CF85709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8987CE44-4410-4C0C-A561-C92CB7DA29D9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BA5ECB18-5D73-4D83-B6F7-50203F13E075}"/>
              </a:ext>
            </a:extLst>
          </p:cNvPr>
          <p:cNvSpPr txBox="1"/>
          <p:nvPr/>
        </p:nvSpPr>
        <p:spPr>
          <a:xfrm>
            <a:off x="7448811" y="2717219"/>
            <a:ext cx="509819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FCFAC405-5A7C-4E81-800E-7AC96A096E4C}"/>
              </a:ext>
            </a:extLst>
          </p:cNvPr>
          <p:cNvGrpSpPr/>
          <p:nvPr/>
        </p:nvGrpSpPr>
        <p:grpSpPr>
          <a:xfrm>
            <a:off x="2884251" y="2698034"/>
            <a:ext cx="3694094" cy="489978"/>
            <a:chOff x="2884251" y="2698034"/>
            <a:chExt cx="3694094" cy="489978"/>
          </a:xfrm>
        </p:grpSpPr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4EEBB047-7061-44F5-86EF-262ED01C3614}"/>
                </a:ext>
              </a:extLst>
            </p:cNvPr>
            <p:cNvSpPr txBox="1"/>
            <p:nvPr/>
          </p:nvSpPr>
          <p:spPr>
            <a:xfrm>
              <a:off x="2884251" y="2778804"/>
              <a:ext cx="31042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rgbClr val="9A0000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2017-09-12</a:t>
              </a:r>
              <a:endParaRPr lang="zh-CN" altLang="en-US" sz="2000" b="1" dirty="0">
                <a:solidFill>
                  <a:srgbClr val="9A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6" name="birch_112833">
              <a:extLst>
                <a:ext uri="{FF2B5EF4-FFF2-40B4-BE49-F238E27FC236}">
                  <a16:creationId xmlns="" xmlns:a16="http://schemas.microsoft.com/office/drawing/2014/main" id="{179B9C0C-761D-47D3-A337-CDFCA4123E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74073" y="2698034"/>
              <a:ext cx="304272" cy="489978"/>
            </a:xfrm>
            <a:custGeom>
              <a:avLst/>
              <a:gdLst>
                <a:gd name="T0" fmla="*/ 372171 w 604011"/>
                <a:gd name="T1" fmla="*/ 372171 w 604011"/>
                <a:gd name="T2" fmla="*/ 372171 w 604011"/>
                <a:gd name="T3" fmla="*/ 372171 w 604011"/>
                <a:gd name="T4" fmla="*/ 372171 w 604011"/>
                <a:gd name="T5" fmla="*/ 372171 w 604011"/>
                <a:gd name="T6" fmla="*/ 372171 w 604011"/>
                <a:gd name="T7" fmla="*/ 372171 w 604011"/>
                <a:gd name="T8" fmla="*/ 372171 w 604011"/>
                <a:gd name="T9" fmla="*/ 372171 w 604011"/>
                <a:gd name="T10" fmla="*/ 372171 w 604011"/>
                <a:gd name="T11" fmla="*/ 372171 w 604011"/>
                <a:gd name="T12" fmla="*/ 372171 w 604011"/>
                <a:gd name="T13" fmla="*/ 372171 w 604011"/>
                <a:gd name="T14" fmla="*/ 372171 w 604011"/>
                <a:gd name="T15" fmla="*/ 372171 w 604011"/>
                <a:gd name="T16" fmla="*/ 372171 w 604011"/>
                <a:gd name="T17" fmla="*/ 372171 w 604011"/>
                <a:gd name="T18" fmla="*/ 372171 w 604011"/>
                <a:gd name="T19" fmla="*/ 372171 w 604011"/>
                <a:gd name="T20" fmla="*/ 372171 w 604011"/>
                <a:gd name="T21" fmla="*/ 372171 w 604011"/>
                <a:gd name="T22" fmla="*/ 372171 w 604011"/>
                <a:gd name="T23" fmla="*/ 372171 w 604011"/>
                <a:gd name="T24" fmla="*/ 372171 w 604011"/>
                <a:gd name="T25" fmla="*/ 372171 w 604011"/>
                <a:gd name="T26" fmla="*/ 372171 w 604011"/>
                <a:gd name="T27" fmla="*/ 372171 w 604011"/>
                <a:gd name="T28" fmla="*/ 372171 w 604011"/>
                <a:gd name="T29" fmla="*/ 372171 w 604011"/>
                <a:gd name="T30" fmla="*/ 372171 w 604011"/>
                <a:gd name="T31" fmla="*/ 372171 w 604011"/>
                <a:gd name="T32" fmla="*/ 372171 w 604011"/>
                <a:gd name="T33" fmla="*/ 372171 w 604011"/>
                <a:gd name="T34" fmla="*/ 372171 w 604011"/>
                <a:gd name="T35" fmla="*/ 372171 w 604011"/>
                <a:gd name="T36" fmla="*/ 372171 w 604011"/>
                <a:gd name="T37" fmla="*/ 372171 w 604011"/>
                <a:gd name="T38" fmla="*/ 372171 w 604011"/>
                <a:gd name="T39" fmla="*/ 372171 w 604011"/>
                <a:gd name="T40" fmla="*/ 372171 w 604011"/>
                <a:gd name="T41" fmla="*/ 372171 w 604011"/>
                <a:gd name="T42" fmla="*/ 372171 w 604011"/>
                <a:gd name="T43" fmla="*/ 372171 w 604011"/>
                <a:gd name="T44" fmla="*/ 372171 w 604011"/>
                <a:gd name="T45" fmla="*/ 372171 w 604011"/>
                <a:gd name="T46" fmla="*/ 372171 w 604011"/>
                <a:gd name="T47" fmla="*/ 372171 w 604011"/>
                <a:gd name="T48" fmla="*/ 372171 w 604011"/>
                <a:gd name="T49" fmla="*/ 372171 w 604011"/>
                <a:gd name="T50" fmla="*/ 372171 w 604011"/>
                <a:gd name="T51" fmla="*/ 372171 w 604011"/>
                <a:gd name="T52" fmla="*/ 372171 w 604011"/>
                <a:gd name="T53" fmla="*/ 372171 w 604011"/>
                <a:gd name="T54" fmla="*/ 372171 w 604011"/>
                <a:gd name="T55" fmla="*/ 372171 w 604011"/>
                <a:gd name="T56" fmla="*/ 372171 w 604011"/>
                <a:gd name="T57" fmla="*/ 372171 w 604011"/>
                <a:gd name="T58" fmla="*/ 372171 w 604011"/>
                <a:gd name="T59" fmla="*/ 372171 w 604011"/>
                <a:gd name="T60" fmla="*/ 372171 w 604011"/>
                <a:gd name="T61" fmla="*/ 372171 w 604011"/>
                <a:gd name="T62" fmla="*/ 372171 w 604011"/>
                <a:gd name="T63" fmla="*/ 372171 w 604011"/>
                <a:gd name="T64" fmla="*/ 372171 w 604011"/>
                <a:gd name="T65" fmla="*/ 372171 w 604011"/>
                <a:gd name="T66" fmla="*/ 372171 w 604011"/>
                <a:gd name="T67" fmla="*/ 372171 w 604011"/>
                <a:gd name="T68" fmla="*/ 372171 w 604011"/>
                <a:gd name="T69" fmla="*/ 372171 w 604011"/>
                <a:gd name="T70" fmla="*/ 372171 w 604011"/>
                <a:gd name="T71" fmla="*/ 372171 w 604011"/>
                <a:gd name="T72" fmla="*/ 372171 w 604011"/>
                <a:gd name="T73" fmla="*/ 372171 w 604011"/>
                <a:gd name="T74" fmla="*/ 372171 w 604011"/>
                <a:gd name="T75" fmla="*/ 372171 w 604011"/>
                <a:gd name="T76" fmla="*/ 372171 w 604011"/>
                <a:gd name="T77" fmla="*/ 372171 w 604011"/>
                <a:gd name="T78" fmla="*/ 372171 w 604011"/>
                <a:gd name="T79" fmla="*/ 372171 w 604011"/>
                <a:gd name="T80" fmla="*/ 372171 w 604011"/>
                <a:gd name="T81" fmla="*/ 372171 w 604011"/>
                <a:gd name="T82" fmla="*/ 372171 w 604011"/>
                <a:gd name="T83" fmla="*/ 372171 w 604011"/>
                <a:gd name="T84" fmla="*/ 372171 w 604011"/>
                <a:gd name="T85" fmla="*/ 372171 w 604011"/>
                <a:gd name="T86" fmla="*/ 372171 w 604011"/>
                <a:gd name="T87" fmla="*/ 372171 w 604011"/>
                <a:gd name="T88" fmla="*/ 372171 w 604011"/>
                <a:gd name="T89" fmla="*/ 372171 w 604011"/>
                <a:gd name="T90" fmla="*/ 372171 w 604011"/>
                <a:gd name="T91" fmla="*/ 372171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27" h="6173">
                  <a:moveTo>
                    <a:pt x="3451" y="2104"/>
                  </a:moveTo>
                  <a:cubicBezTo>
                    <a:pt x="3229" y="1668"/>
                    <a:pt x="2936" y="1339"/>
                    <a:pt x="2677" y="1048"/>
                  </a:cubicBezTo>
                  <a:cubicBezTo>
                    <a:pt x="2398" y="735"/>
                    <a:pt x="2134" y="440"/>
                    <a:pt x="2008" y="68"/>
                  </a:cubicBezTo>
                  <a:cubicBezTo>
                    <a:pt x="1995" y="27"/>
                    <a:pt x="1957" y="0"/>
                    <a:pt x="1914" y="0"/>
                  </a:cubicBezTo>
                  <a:cubicBezTo>
                    <a:pt x="1871" y="0"/>
                    <a:pt x="1833" y="27"/>
                    <a:pt x="1819" y="68"/>
                  </a:cubicBezTo>
                  <a:cubicBezTo>
                    <a:pt x="1693" y="440"/>
                    <a:pt x="1429" y="735"/>
                    <a:pt x="1150" y="1048"/>
                  </a:cubicBezTo>
                  <a:cubicBezTo>
                    <a:pt x="891" y="1339"/>
                    <a:pt x="598" y="1668"/>
                    <a:pt x="377" y="2104"/>
                  </a:cubicBezTo>
                  <a:cubicBezTo>
                    <a:pt x="123" y="2602"/>
                    <a:pt x="0" y="3167"/>
                    <a:pt x="0" y="3833"/>
                  </a:cubicBezTo>
                  <a:cubicBezTo>
                    <a:pt x="0" y="4212"/>
                    <a:pt x="151" y="4528"/>
                    <a:pt x="462" y="4800"/>
                  </a:cubicBezTo>
                  <a:cubicBezTo>
                    <a:pt x="719" y="5026"/>
                    <a:pt x="1047" y="5184"/>
                    <a:pt x="1311" y="5311"/>
                  </a:cubicBezTo>
                  <a:cubicBezTo>
                    <a:pt x="1547" y="5424"/>
                    <a:pt x="1814" y="5552"/>
                    <a:pt x="1814" y="5647"/>
                  </a:cubicBezTo>
                  <a:lnTo>
                    <a:pt x="1814" y="6073"/>
                  </a:lnTo>
                  <a:cubicBezTo>
                    <a:pt x="1814" y="6129"/>
                    <a:pt x="1858" y="6173"/>
                    <a:pt x="1914" y="6173"/>
                  </a:cubicBezTo>
                  <a:cubicBezTo>
                    <a:pt x="1969" y="6173"/>
                    <a:pt x="2014" y="6129"/>
                    <a:pt x="2014" y="6073"/>
                  </a:cubicBezTo>
                  <a:lnTo>
                    <a:pt x="2014" y="5647"/>
                  </a:lnTo>
                  <a:cubicBezTo>
                    <a:pt x="2014" y="5552"/>
                    <a:pt x="2281" y="5424"/>
                    <a:pt x="2516" y="5311"/>
                  </a:cubicBezTo>
                  <a:cubicBezTo>
                    <a:pt x="2780" y="5184"/>
                    <a:pt x="3108" y="5026"/>
                    <a:pt x="3366" y="4800"/>
                  </a:cubicBezTo>
                  <a:cubicBezTo>
                    <a:pt x="3676" y="4528"/>
                    <a:pt x="3827" y="4212"/>
                    <a:pt x="3827" y="3833"/>
                  </a:cubicBezTo>
                  <a:cubicBezTo>
                    <a:pt x="3827" y="3167"/>
                    <a:pt x="3704" y="2602"/>
                    <a:pt x="3451" y="2104"/>
                  </a:cubicBezTo>
                  <a:close/>
                  <a:moveTo>
                    <a:pt x="232" y="3291"/>
                  </a:moveTo>
                  <a:lnTo>
                    <a:pt x="1814" y="4314"/>
                  </a:lnTo>
                  <a:lnTo>
                    <a:pt x="1814" y="4823"/>
                  </a:lnTo>
                  <a:lnTo>
                    <a:pt x="201" y="3779"/>
                  </a:lnTo>
                  <a:cubicBezTo>
                    <a:pt x="203" y="3605"/>
                    <a:pt x="213" y="3443"/>
                    <a:pt x="232" y="3291"/>
                  </a:cubicBezTo>
                  <a:close/>
                  <a:moveTo>
                    <a:pt x="374" y="2636"/>
                  </a:moveTo>
                  <a:lnTo>
                    <a:pt x="1814" y="3568"/>
                  </a:lnTo>
                  <a:lnTo>
                    <a:pt x="1814" y="4076"/>
                  </a:lnTo>
                  <a:lnTo>
                    <a:pt x="264" y="3074"/>
                  </a:lnTo>
                  <a:cubicBezTo>
                    <a:pt x="293" y="2916"/>
                    <a:pt x="330" y="2771"/>
                    <a:pt x="374" y="2636"/>
                  </a:cubicBezTo>
                  <a:close/>
                  <a:moveTo>
                    <a:pt x="631" y="2056"/>
                  </a:moveTo>
                  <a:cubicBezTo>
                    <a:pt x="631" y="2056"/>
                    <a:pt x="632" y="2056"/>
                    <a:pt x="633" y="2057"/>
                  </a:cubicBezTo>
                  <a:lnTo>
                    <a:pt x="1814" y="2821"/>
                  </a:lnTo>
                  <a:lnTo>
                    <a:pt x="1814" y="3330"/>
                  </a:lnTo>
                  <a:lnTo>
                    <a:pt x="443" y="2443"/>
                  </a:lnTo>
                  <a:cubicBezTo>
                    <a:pt x="499" y="2303"/>
                    <a:pt x="562" y="2175"/>
                    <a:pt x="631" y="2056"/>
                  </a:cubicBezTo>
                  <a:close/>
                  <a:moveTo>
                    <a:pt x="991" y="1539"/>
                  </a:moveTo>
                  <a:cubicBezTo>
                    <a:pt x="995" y="1544"/>
                    <a:pt x="1000" y="1548"/>
                    <a:pt x="1006" y="1552"/>
                  </a:cubicBezTo>
                  <a:lnTo>
                    <a:pt x="1814" y="2074"/>
                  </a:lnTo>
                  <a:lnTo>
                    <a:pt x="1814" y="2583"/>
                  </a:lnTo>
                  <a:lnTo>
                    <a:pt x="741" y="1889"/>
                  </a:lnTo>
                  <a:cubicBezTo>
                    <a:pt x="739" y="1888"/>
                    <a:pt x="737" y="1887"/>
                    <a:pt x="735" y="1886"/>
                  </a:cubicBezTo>
                  <a:cubicBezTo>
                    <a:pt x="817" y="1762"/>
                    <a:pt x="903" y="1648"/>
                    <a:pt x="991" y="1539"/>
                  </a:cubicBezTo>
                  <a:close/>
                  <a:moveTo>
                    <a:pt x="3155" y="1985"/>
                  </a:moveTo>
                  <a:lnTo>
                    <a:pt x="2014" y="2723"/>
                  </a:lnTo>
                  <a:lnTo>
                    <a:pt x="2014" y="2215"/>
                  </a:lnTo>
                  <a:lnTo>
                    <a:pt x="2912" y="1634"/>
                  </a:lnTo>
                  <a:cubicBezTo>
                    <a:pt x="2996" y="1743"/>
                    <a:pt x="3078" y="1859"/>
                    <a:pt x="3155" y="1985"/>
                  </a:cubicBezTo>
                  <a:close/>
                  <a:moveTo>
                    <a:pt x="3427" y="2555"/>
                  </a:moveTo>
                  <a:lnTo>
                    <a:pt x="2014" y="3470"/>
                  </a:lnTo>
                  <a:lnTo>
                    <a:pt x="2014" y="2961"/>
                  </a:lnTo>
                  <a:lnTo>
                    <a:pt x="3253" y="2159"/>
                  </a:lnTo>
                  <a:cubicBezTo>
                    <a:pt x="3317" y="2281"/>
                    <a:pt x="3376" y="2413"/>
                    <a:pt x="3427" y="2555"/>
                  </a:cubicBezTo>
                  <a:close/>
                  <a:moveTo>
                    <a:pt x="3584" y="3200"/>
                  </a:moveTo>
                  <a:lnTo>
                    <a:pt x="2014" y="4216"/>
                  </a:lnTo>
                  <a:lnTo>
                    <a:pt x="2014" y="3708"/>
                  </a:lnTo>
                  <a:lnTo>
                    <a:pt x="3489" y="2753"/>
                  </a:lnTo>
                  <a:cubicBezTo>
                    <a:pt x="3528" y="2891"/>
                    <a:pt x="3560" y="3040"/>
                    <a:pt x="3584" y="3200"/>
                  </a:cubicBezTo>
                  <a:close/>
                  <a:moveTo>
                    <a:pt x="2014" y="536"/>
                  </a:moveTo>
                  <a:cubicBezTo>
                    <a:pt x="2116" y="700"/>
                    <a:pt x="2238" y="851"/>
                    <a:pt x="2368" y="1001"/>
                  </a:cubicBezTo>
                  <a:lnTo>
                    <a:pt x="2014" y="1230"/>
                  </a:lnTo>
                  <a:lnTo>
                    <a:pt x="2014" y="536"/>
                  </a:lnTo>
                  <a:close/>
                  <a:moveTo>
                    <a:pt x="1814" y="1090"/>
                  </a:moveTo>
                  <a:lnTo>
                    <a:pt x="1537" y="910"/>
                  </a:lnTo>
                  <a:cubicBezTo>
                    <a:pt x="1638" y="790"/>
                    <a:pt x="1732" y="667"/>
                    <a:pt x="1814" y="536"/>
                  </a:cubicBezTo>
                  <a:lnTo>
                    <a:pt x="1814" y="1090"/>
                  </a:lnTo>
                  <a:close/>
                  <a:moveTo>
                    <a:pt x="2014" y="4455"/>
                  </a:moveTo>
                  <a:lnTo>
                    <a:pt x="3609" y="3422"/>
                  </a:lnTo>
                  <a:cubicBezTo>
                    <a:pt x="3621" y="3552"/>
                    <a:pt x="3627" y="3688"/>
                    <a:pt x="3627" y="3833"/>
                  </a:cubicBezTo>
                  <a:cubicBezTo>
                    <a:pt x="3627" y="3860"/>
                    <a:pt x="3626" y="3886"/>
                    <a:pt x="3624" y="3912"/>
                  </a:cubicBezTo>
                  <a:lnTo>
                    <a:pt x="2014" y="4954"/>
                  </a:lnTo>
                  <a:lnTo>
                    <a:pt x="2014" y="4455"/>
                  </a:lnTo>
                  <a:close/>
                  <a:moveTo>
                    <a:pt x="2785" y="1477"/>
                  </a:moveTo>
                  <a:lnTo>
                    <a:pt x="2014" y="1976"/>
                  </a:lnTo>
                  <a:lnTo>
                    <a:pt x="2014" y="1468"/>
                  </a:lnTo>
                  <a:lnTo>
                    <a:pt x="2501" y="1152"/>
                  </a:lnTo>
                  <a:cubicBezTo>
                    <a:pt x="2510" y="1162"/>
                    <a:pt x="2519" y="1172"/>
                    <a:pt x="2528" y="1182"/>
                  </a:cubicBezTo>
                  <a:cubicBezTo>
                    <a:pt x="2613" y="1277"/>
                    <a:pt x="2699" y="1374"/>
                    <a:pt x="2785" y="1477"/>
                  </a:cubicBezTo>
                  <a:close/>
                  <a:moveTo>
                    <a:pt x="1300" y="1181"/>
                  </a:moveTo>
                  <a:cubicBezTo>
                    <a:pt x="1335" y="1142"/>
                    <a:pt x="1370" y="1102"/>
                    <a:pt x="1405" y="1063"/>
                  </a:cubicBezTo>
                  <a:lnTo>
                    <a:pt x="1814" y="1328"/>
                  </a:lnTo>
                  <a:lnTo>
                    <a:pt x="1814" y="1836"/>
                  </a:lnTo>
                  <a:lnTo>
                    <a:pt x="1119" y="1387"/>
                  </a:lnTo>
                  <a:cubicBezTo>
                    <a:pt x="1179" y="1317"/>
                    <a:pt x="1240" y="1248"/>
                    <a:pt x="1300" y="1181"/>
                  </a:cubicBezTo>
                  <a:close/>
                  <a:moveTo>
                    <a:pt x="1398" y="5130"/>
                  </a:moveTo>
                  <a:cubicBezTo>
                    <a:pt x="915" y="4898"/>
                    <a:pt x="325" y="4615"/>
                    <a:pt x="218" y="4028"/>
                  </a:cubicBezTo>
                  <a:lnTo>
                    <a:pt x="1814" y="5061"/>
                  </a:lnTo>
                  <a:lnTo>
                    <a:pt x="1814" y="5353"/>
                  </a:lnTo>
                  <a:cubicBezTo>
                    <a:pt x="1705" y="5278"/>
                    <a:pt x="1559" y="5208"/>
                    <a:pt x="1398" y="5130"/>
                  </a:cubicBezTo>
                  <a:close/>
                  <a:moveTo>
                    <a:pt x="2430" y="5130"/>
                  </a:moveTo>
                  <a:cubicBezTo>
                    <a:pt x="2268" y="5208"/>
                    <a:pt x="2123" y="5278"/>
                    <a:pt x="2014" y="5353"/>
                  </a:cubicBezTo>
                  <a:lnTo>
                    <a:pt x="2014" y="5192"/>
                  </a:lnTo>
                  <a:lnTo>
                    <a:pt x="3566" y="4188"/>
                  </a:lnTo>
                  <a:cubicBezTo>
                    <a:pt x="3391" y="4669"/>
                    <a:pt x="2867" y="4921"/>
                    <a:pt x="2430" y="5130"/>
                  </a:cubicBez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</p:spPr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AEB2E451-364E-4FE3-B926-5DEAF9C1C3E3}"/>
              </a:ext>
            </a:extLst>
          </p:cNvPr>
          <p:cNvGrpSpPr/>
          <p:nvPr/>
        </p:nvGrpSpPr>
        <p:grpSpPr>
          <a:xfrm>
            <a:off x="2945200" y="4727851"/>
            <a:ext cx="3723042" cy="489978"/>
            <a:chOff x="2945200" y="4727851"/>
            <a:chExt cx="3723042" cy="489978"/>
          </a:xfrm>
        </p:grpSpPr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2C912E60-3944-4C20-9845-A9ECDCFB221B}"/>
                </a:ext>
              </a:extLst>
            </p:cNvPr>
            <p:cNvSpPr txBox="1"/>
            <p:nvPr/>
          </p:nvSpPr>
          <p:spPr>
            <a:xfrm>
              <a:off x="2945200" y="4803563"/>
              <a:ext cx="31042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rgbClr val="9A0000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2018-03-08</a:t>
              </a:r>
              <a:endParaRPr lang="zh-CN" altLang="en-US" sz="2000" b="1" dirty="0">
                <a:solidFill>
                  <a:srgbClr val="9A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39" name="herbal-spa-treatment-leaves_53775">
              <a:extLst>
                <a:ext uri="{FF2B5EF4-FFF2-40B4-BE49-F238E27FC236}">
                  <a16:creationId xmlns="" xmlns:a16="http://schemas.microsoft.com/office/drawing/2014/main" id="{1142029A-6E23-4D44-96C9-E49ED3B596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84176" y="4727851"/>
              <a:ext cx="484066" cy="48997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9739" h="607064">
                  <a:moveTo>
                    <a:pt x="590935" y="125619"/>
                  </a:moveTo>
                  <a:cubicBezTo>
                    <a:pt x="596666" y="125619"/>
                    <a:pt x="601325" y="131247"/>
                    <a:pt x="599228" y="137853"/>
                  </a:cubicBezTo>
                  <a:cubicBezTo>
                    <a:pt x="583014" y="189208"/>
                    <a:pt x="574674" y="247541"/>
                    <a:pt x="553242" y="296989"/>
                  </a:cubicBezTo>
                  <a:cubicBezTo>
                    <a:pt x="524494" y="363229"/>
                    <a:pt x="476131" y="418306"/>
                    <a:pt x="408572" y="446449"/>
                  </a:cubicBezTo>
                  <a:cubicBezTo>
                    <a:pt x="391519" y="453520"/>
                    <a:pt x="373394" y="458171"/>
                    <a:pt x="354757" y="461614"/>
                  </a:cubicBezTo>
                  <a:cubicBezTo>
                    <a:pt x="301781" y="471382"/>
                    <a:pt x="244473" y="471568"/>
                    <a:pt x="196296" y="491478"/>
                  </a:cubicBezTo>
                  <a:cubicBezTo>
                    <a:pt x="192848" y="492920"/>
                    <a:pt x="189866" y="493618"/>
                    <a:pt x="187350" y="493618"/>
                  </a:cubicBezTo>
                  <a:cubicBezTo>
                    <a:pt x="156086" y="493618"/>
                    <a:pt x="192475" y="392489"/>
                    <a:pt x="275876" y="349088"/>
                  </a:cubicBezTo>
                  <a:cubicBezTo>
                    <a:pt x="292882" y="340203"/>
                    <a:pt x="310774" y="332016"/>
                    <a:pt x="328805" y="323922"/>
                  </a:cubicBezTo>
                  <a:cubicBezTo>
                    <a:pt x="331973" y="322480"/>
                    <a:pt x="330669" y="318015"/>
                    <a:pt x="327594" y="318015"/>
                  </a:cubicBezTo>
                  <a:cubicBezTo>
                    <a:pt x="327314" y="318015"/>
                    <a:pt x="326988" y="318015"/>
                    <a:pt x="326662" y="318154"/>
                  </a:cubicBezTo>
                  <a:cubicBezTo>
                    <a:pt x="311380" y="322527"/>
                    <a:pt x="296377" y="327178"/>
                    <a:pt x="281653" y="332528"/>
                  </a:cubicBezTo>
                  <a:cubicBezTo>
                    <a:pt x="226208" y="352577"/>
                    <a:pt x="180874" y="385418"/>
                    <a:pt x="157391" y="440681"/>
                  </a:cubicBezTo>
                  <a:cubicBezTo>
                    <a:pt x="136937" y="488780"/>
                    <a:pt x="127758" y="547578"/>
                    <a:pt x="142528" y="597863"/>
                  </a:cubicBezTo>
                  <a:cubicBezTo>
                    <a:pt x="144578" y="604980"/>
                    <a:pt x="135446" y="610004"/>
                    <a:pt x="130367" y="605120"/>
                  </a:cubicBezTo>
                  <a:cubicBezTo>
                    <a:pt x="126454" y="601398"/>
                    <a:pt x="125196" y="595026"/>
                    <a:pt x="123891" y="590002"/>
                  </a:cubicBezTo>
                  <a:cubicBezTo>
                    <a:pt x="118113" y="567208"/>
                    <a:pt x="117741" y="542973"/>
                    <a:pt x="117088" y="519667"/>
                  </a:cubicBezTo>
                  <a:cubicBezTo>
                    <a:pt x="115411" y="462172"/>
                    <a:pt x="124031" y="404351"/>
                    <a:pt x="142854" y="349972"/>
                  </a:cubicBezTo>
                  <a:cubicBezTo>
                    <a:pt x="153151" y="320015"/>
                    <a:pt x="165731" y="291174"/>
                    <a:pt x="183716" y="266101"/>
                  </a:cubicBezTo>
                  <a:cubicBezTo>
                    <a:pt x="195038" y="250425"/>
                    <a:pt x="208457" y="236144"/>
                    <a:pt x="224857" y="224096"/>
                  </a:cubicBezTo>
                  <a:cubicBezTo>
                    <a:pt x="242329" y="211257"/>
                    <a:pt x="260827" y="201675"/>
                    <a:pt x="280023" y="194325"/>
                  </a:cubicBezTo>
                  <a:cubicBezTo>
                    <a:pt x="286499" y="191859"/>
                    <a:pt x="293069" y="189627"/>
                    <a:pt x="299638" y="187626"/>
                  </a:cubicBezTo>
                  <a:cubicBezTo>
                    <a:pt x="330017" y="178462"/>
                    <a:pt x="361979" y="173857"/>
                    <a:pt x="394221" y="170136"/>
                  </a:cubicBezTo>
                  <a:cubicBezTo>
                    <a:pt x="460243" y="162600"/>
                    <a:pt x="527662" y="158693"/>
                    <a:pt x="586416" y="126782"/>
                  </a:cubicBezTo>
                  <a:cubicBezTo>
                    <a:pt x="587953" y="125944"/>
                    <a:pt x="589537" y="125572"/>
                    <a:pt x="590935" y="125619"/>
                  </a:cubicBezTo>
                  <a:close/>
                  <a:moveTo>
                    <a:pt x="10339" y="941"/>
                  </a:moveTo>
                  <a:cubicBezTo>
                    <a:pt x="35727" y="14850"/>
                    <a:pt x="70432" y="26759"/>
                    <a:pt x="102388" y="30062"/>
                  </a:cubicBezTo>
                  <a:cubicBezTo>
                    <a:pt x="154469" y="35458"/>
                    <a:pt x="207527" y="37598"/>
                    <a:pt x="254344" y="55182"/>
                  </a:cubicBezTo>
                  <a:cubicBezTo>
                    <a:pt x="299204" y="71976"/>
                    <a:pt x="358691" y="109145"/>
                    <a:pt x="386594" y="155385"/>
                  </a:cubicBezTo>
                  <a:cubicBezTo>
                    <a:pt x="352169" y="159479"/>
                    <a:pt x="317697" y="164875"/>
                    <a:pt x="284716" y="176133"/>
                  </a:cubicBezTo>
                  <a:cubicBezTo>
                    <a:pt x="273676" y="168364"/>
                    <a:pt x="261797" y="161851"/>
                    <a:pt x="248940" y="157153"/>
                  </a:cubicBezTo>
                  <a:cubicBezTo>
                    <a:pt x="228350" y="149617"/>
                    <a:pt x="203614" y="147477"/>
                    <a:pt x="182046" y="141615"/>
                  </a:cubicBezTo>
                  <a:cubicBezTo>
                    <a:pt x="204965" y="152361"/>
                    <a:pt x="228536" y="162363"/>
                    <a:pt x="250244" y="173714"/>
                  </a:cubicBezTo>
                  <a:cubicBezTo>
                    <a:pt x="255741" y="176551"/>
                    <a:pt x="260959" y="179714"/>
                    <a:pt x="265896" y="183203"/>
                  </a:cubicBezTo>
                  <a:cubicBezTo>
                    <a:pt x="248567" y="190460"/>
                    <a:pt x="231751" y="199671"/>
                    <a:pt x="215679" y="211487"/>
                  </a:cubicBezTo>
                  <a:cubicBezTo>
                    <a:pt x="196953" y="225257"/>
                    <a:pt x="181021" y="242050"/>
                    <a:pt x="167093" y="262751"/>
                  </a:cubicBezTo>
                  <a:cubicBezTo>
                    <a:pt x="160152" y="261216"/>
                    <a:pt x="153351" y="259355"/>
                    <a:pt x="147388" y="256890"/>
                  </a:cubicBezTo>
                  <a:cubicBezTo>
                    <a:pt x="95168" y="234979"/>
                    <a:pt x="57854" y="184180"/>
                    <a:pt x="35727" y="132823"/>
                  </a:cubicBezTo>
                  <a:cubicBezTo>
                    <a:pt x="19190" y="94491"/>
                    <a:pt x="12855" y="49321"/>
                    <a:pt x="370" y="9454"/>
                  </a:cubicBezTo>
                  <a:cubicBezTo>
                    <a:pt x="-1586" y="3081"/>
                    <a:pt x="4563" y="-2222"/>
                    <a:pt x="10339" y="941"/>
                  </a:cubicBezTo>
                  <a:close/>
                </a:path>
              </a:pathLst>
            </a:custGeom>
            <a:noFill/>
            <a:ln w="12700">
              <a:solidFill>
                <a:srgbClr val="9A0000"/>
              </a:solidFill>
            </a:ln>
          </p:spPr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B9475808-BD94-4BB7-8F6B-A48C2F167A1C}"/>
              </a:ext>
            </a:extLst>
          </p:cNvPr>
          <p:cNvGrpSpPr/>
          <p:nvPr/>
        </p:nvGrpSpPr>
        <p:grpSpPr>
          <a:xfrm>
            <a:off x="7484106" y="1686451"/>
            <a:ext cx="3573835" cy="497140"/>
            <a:chOff x="7484106" y="1686451"/>
            <a:chExt cx="3573835" cy="497140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D1AE9710-CF76-4903-9B91-70FA604F9555}"/>
                </a:ext>
              </a:extLst>
            </p:cNvPr>
            <p:cNvSpPr txBox="1"/>
            <p:nvPr/>
          </p:nvSpPr>
          <p:spPr>
            <a:xfrm>
              <a:off x="7953675" y="1783481"/>
              <a:ext cx="31042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0000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2017-08-01</a:t>
              </a:r>
              <a:endParaRPr lang="zh-CN" altLang="en-US" sz="2000" b="1" dirty="0">
                <a:solidFill>
                  <a:srgbClr val="9A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0" name="drop_22566">
              <a:extLst>
                <a:ext uri="{FF2B5EF4-FFF2-40B4-BE49-F238E27FC236}">
                  <a16:creationId xmlns="" xmlns:a16="http://schemas.microsoft.com/office/drawing/2014/main" id="{9761B4A8-AEB4-4841-921D-35A81B4F7A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84106" y="1686451"/>
              <a:ext cx="353558" cy="48997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6729" h="605240">
                  <a:moveTo>
                    <a:pt x="81862" y="327353"/>
                  </a:moveTo>
                  <a:lnTo>
                    <a:pt x="99706" y="333680"/>
                  </a:lnTo>
                  <a:lnTo>
                    <a:pt x="98532" y="336727"/>
                  </a:lnTo>
                  <a:cubicBezTo>
                    <a:pt x="79514" y="390862"/>
                    <a:pt x="100175" y="471010"/>
                    <a:pt x="160047" y="499601"/>
                  </a:cubicBezTo>
                  <a:lnTo>
                    <a:pt x="162865" y="501007"/>
                  </a:lnTo>
                  <a:lnTo>
                    <a:pt x="154882" y="517880"/>
                  </a:lnTo>
                  <a:lnTo>
                    <a:pt x="152065" y="516474"/>
                  </a:lnTo>
                  <a:cubicBezTo>
                    <a:pt x="82096" y="483196"/>
                    <a:pt x="58852" y="393440"/>
                    <a:pt x="80922" y="330400"/>
                  </a:cubicBezTo>
                  <a:close/>
                  <a:moveTo>
                    <a:pt x="218482" y="29993"/>
                  </a:moveTo>
                  <a:cubicBezTo>
                    <a:pt x="179761" y="78965"/>
                    <a:pt x="18774" y="288912"/>
                    <a:pt x="18774" y="387091"/>
                  </a:cubicBezTo>
                  <a:cubicBezTo>
                    <a:pt x="18774" y="496986"/>
                    <a:pt x="108420" y="586495"/>
                    <a:pt x="218482" y="586495"/>
                  </a:cubicBezTo>
                  <a:cubicBezTo>
                    <a:pt x="328544" y="586495"/>
                    <a:pt x="417955" y="496986"/>
                    <a:pt x="417955" y="387091"/>
                  </a:cubicBezTo>
                  <a:cubicBezTo>
                    <a:pt x="417955" y="288912"/>
                    <a:pt x="257203" y="78965"/>
                    <a:pt x="218482" y="29993"/>
                  </a:cubicBezTo>
                  <a:close/>
                  <a:moveTo>
                    <a:pt x="218482" y="0"/>
                  </a:moveTo>
                  <a:lnTo>
                    <a:pt x="225757" y="8904"/>
                  </a:lnTo>
                  <a:cubicBezTo>
                    <a:pt x="234205" y="19683"/>
                    <a:pt x="436729" y="269933"/>
                    <a:pt x="436729" y="387091"/>
                  </a:cubicBezTo>
                  <a:cubicBezTo>
                    <a:pt x="436729" y="507530"/>
                    <a:pt x="338870" y="605240"/>
                    <a:pt x="218482" y="605240"/>
                  </a:cubicBezTo>
                  <a:cubicBezTo>
                    <a:pt x="97859" y="605240"/>
                    <a:pt x="0" y="507530"/>
                    <a:pt x="0" y="387091"/>
                  </a:cubicBezTo>
                  <a:cubicBezTo>
                    <a:pt x="0" y="269933"/>
                    <a:pt x="202524" y="19683"/>
                    <a:pt x="210972" y="8904"/>
                  </a:cubicBez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</p:spPr>
        </p:sp>
      </p:grp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5350CABE-8962-428B-ABD9-19FB16C5E8B0}"/>
              </a:ext>
            </a:extLst>
          </p:cNvPr>
          <p:cNvGrpSpPr/>
          <p:nvPr/>
        </p:nvGrpSpPr>
        <p:grpSpPr>
          <a:xfrm>
            <a:off x="7492137" y="3674468"/>
            <a:ext cx="3622530" cy="489978"/>
            <a:chOff x="7492137" y="3674468"/>
            <a:chExt cx="3622530" cy="489978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399F1CA1-D1FC-4F04-B6DE-05DB605D54A5}"/>
                </a:ext>
              </a:extLst>
            </p:cNvPr>
            <p:cNvSpPr txBox="1"/>
            <p:nvPr/>
          </p:nvSpPr>
          <p:spPr>
            <a:xfrm>
              <a:off x="8010401" y="3750180"/>
              <a:ext cx="31042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0000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2017-12-23</a:t>
              </a:r>
              <a:endParaRPr lang="zh-CN" altLang="en-US" sz="2000" b="1" dirty="0">
                <a:solidFill>
                  <a:srgbClr val="9A000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3" name="cactus_101890">
              <a:extLst>
                <a:ext uri="{FF2B5EF4-FFF2-40B4-BE49-F238E27FC236}">
                  <a16:creationId xmlns="" xmlns:a16="http://schemas.microsoft.com/office/drawing/2014/main" id="{2F658724-C7A6-43C3-B976-62A87302BA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92137" y="3674468"/>
              <a:ext cx="373248" cy="48997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62556" h="607216">
                  <a:moveTo>
                    <a:pt x="231277" y="516822"/>
                  </a:moveTo>
                  <a:cubicBezTo>
                    <a:pt x="236711" y="516822"/>
                    <a:pt x="240980" y="521083"/>
                    <a:pt x="240980" y="526507"/>
                  </a:cubicBezTo>
                  <a:lnTo>
                    <a:pt x="240980" y="545877"/>
                  </a:lnTo>
                  <a:cubicBezTo>
                    <a:pt x="240980" y="551204"/>
                    <a:pt x="236711" y="555562"/>
                    <a:pt x="231277" y="555562"/>
                  </a:cubicBezTo>
                  <a:cubicBezTo>
                    <a:pt x="225941" y="555562"/>
                    <a:pt x="221575" y="551204"/>
                    <a:pt x="221575" y="545877"/>
                  </a:cubicBezTo>
                  <a:lnTo>
                    <a:pt x="221575" y="526507"/>
                  </a:lnTo>
                  <a:cubicBezTo>
                    <a:pt x="221575" y="521083"/>
                    <a:pt x="225941" y="516822"/>
                    <a:pt x="231277" y="516822"/>
                  </a:cubicBezTo>
                  <a:close/>
                  <a:moveTo>
                    <a:pt x="53029" y="264903"/>
                  </a:moveTo>
                  <a:cubicBezTo>
                    <a:pt x="58366" y="264903"/>
                    <a:pt x="62732" y="269164"/>
                    <a:pt x="62732" y="274588"/>
                  </a:cubicBezTo>
                  <a:lnTo>
                    <a:pt x="62732" y="293958"/>
                  </a:lnTo>
                  <a:cubicBezTo>
                    <a:pt x="62732" y="299285"/>
                    <a:pt x="58366" y="303643"/>
                    <a:pt x="53029" y="303643"/>
                  </a:cubicBezTo>
                  <a:cubicBezTo>
                    <a:pt x="47693" y="303643"/>
                    <a:pt x="43327" y="299285"/>
                    <a:pt x="43327" y="293958"/>
                  </a:cubicBezTo>
                  <a:lnTo>
                    <a:pt x="43327" y="274588"/>
                  </a:lnTo>
                  <a:cubicBezTo>
                    <a:pt x="43327" y="269164"/>
                    <a:pt x="47693" y="264903"/>
                    <a:pt x="53029" y="264903"/>
                  </a:cubicBezTo>
                  <a:close/>
                  <a:moveTo>
                    <a:pt x="257457" y="193773"/>
                  </a:moveTo>
                  <a:cubicBezTo>
                    <a:pt x="262794" y="193773"/>
                    <a:pt x="267160" y="198131"/>
                    <a:pt x="267160" y="203458"/>
                  </a:cubicBezTo>
                  <a:lnTo>
                    <a:pt x="267160" y="222828"/>
                  </a:lnTo>
                  <a:cubicBezTo>
                    <a:pt x="267160" y="228155"/>
                    <a:pt x="262794" y="232513"/>
                    <a:pt x="257457" y="232513"/>
                  </a:cubicBezTo>
                  <a:cubicBezTo>
                    <a:pt x="252121" y="232513"/>
                    <a:pt x="247755" y="228155"/>
                    <a:pt x="247755" y="222828"/>
                  </a:cubicBezTo>
                  <a:lnTo>
                    <a:pt x="247755" y="203458"/>
                  </a:lnTo>
                  <a:cubicBezTo>
                    <a:pt x="247755" y="198131"/>
                    <a:pt x="252121" y="193773"/>
                    <a:pt x="257457" y="193773"/>
                  </a:cubicBezTo>
                  <a:close/>
                  <a:moveTo>
                    <a:pt x="409597" y="148611"/>
                  </a:moveTo>
                  <a:cubicBezTo>
                    <a:pt x="414933" y="148611"/>
                    <a:pt x="419299" y="152880"/>
                    <a:pt x="419299" y="158314"/>
                  </a:cubicBezTo>
                  <a:lnTo>
                    <a:pt x="419299" y="177719"/>
                  </a:lnTo>
                  <a:cubicBezTo>
                    <a:pt x="419299" y="183056"/>
                    <a:pt x="414933" y="187422"/>
                    <a:pt x="409597" y="187422"/>
                  </a:cubicBezTo>
                  <a:cubicBezTo>
                    <a:pt x="404260" y="187422"/>
                    <a:pt x="399894" y="183056"/>
                    <a:pt x="399894" y="177719"/>
                  </a:cubicBezTo>
                  <a:lnTo>
                    <a:pt x="399894" y="158314"/>
                  </a:lnTo>
                  <a:cubicBezTo>
                    <a:pt x="399894" y="152880"/>
                    <a:pt x="404260" y="148611"/>
                    <a:pt x="409597" y="148611"/>
                  </a:cubicBezTo>
                  <a:close/>
                  <a:moveTo>
                    <a:pt x="205169" y="129276"/>
                  </a:moveTo>
                  <a:cubicBezTo>
                    <a:pt x="210505" y="129276"/>
                    <a:pt x="214871" y="133537"/>
                    <a:pt x="214871" y="138961"/>
                  </a:cubicBezTo>
                  <a:lnTo>
                    <a:pt x="214871" y="158331"/>
                  </a:lnTo>
                  <a:cubicBezTo>
                    <a:pt x="214871" y="163658"/>
                    <a:pt x="210505" y="168016"/>
                    <a:pt x="205169" y="168016"/>
                  </a:cubicBezTo>
                  <a:cubicBezTo>
                    <a:pt x="199832" y="168016"/>
                    <a:pt x="195466" y="163658"/>
                    <a:pt x="195466" y="158331"/>
                  </a:cubicBezTo>
                  <a:lnTo>
                    <a:pt x="195466" y="138961"/>
                  </a:lnTo>
                  <a:cubicBezTo>
                    <a:pt x="195466" y="133537"/>
                    <a:pt x="199832" y="129276"/>
                    <a:pt x="205169" y="129276"/>
                  </a:cubicBezTo>
                  <a:close/>
                  <a:moveTo>
                    <a:pt x="231229" y="19378"/>
                  </a:moveTo>
                  <a:cubicBezTo>
                    <a:pt x="200761" y="19378"/>
                    <a:pt x="176018" y="44085"/>
                    <a:pt x="176018" y="74606"/>
                  </a:cubicBezTo>
                  <a:lnTo>
                    <a:pt x="176018" y="397544"/>
                  </a:lnTo>
                  <a:cubicBezTo>
                    <a:pt x="176018" y="402873"/>
                    <a:pt x="171651" y="407233"/>
                    <a:pt x="166314" y="407233"/>
                  </a:cubicBezTo>
                  <a:cubicBezTo>
                    <a:pt x="160978" y="407233"/>
                    <a:pt x="156611" y="402873"/>
                    <a:pt x="156611" y="397544"/>
                  </a:cubicBezTo>
                  <a:lnTo>
                    <a:pt x="156611" y="380782"/>
                  </a:lnTo>
                  <a:cubicBezTo>
                    <a:pt x="117216" y="375937"/>
                    <a:pt x="86553" y="342413"/>
                    <a:pt x="86553" y="301816"/>
                  </a:cubicBezTo>
                  <a:lnTo>
                    <a:pt x="86553" y="201533"/>
                  </a:lnTo>
                  <a:cubicBezTo>
                    <a:pt x="86553" y="183027"/>
                    <a:pt x="71513" y="168009"/>
                    <a:pt x="52980" y="168009"/>
                  </a:cubicBezTo>
                  <a:cubicBezTo>
                    <a:pt x="34447" y="168009"/>
                    <a:pt x="19407" y="183027"/>
                    <a:pt x="19407" y="201533"/>
                  </a:cubicBezTo>
                  <a:lnTo>
                    <a:pt x="19407" y="301816"/>
                  </a:lnTo>
                  <a:cubicBezTo>
                    <a:pt x="19407" y="382719"/>
                    <a:pt x="85292" y="448509"/>
                    <a:pt x="166314" y="448509"/>
                  </a:cubicBezTo>
                  <a:cubicBezTo>
                    <a:pt x="171651" y="448509"/>
                    <a:pt x="176018" y="452869"/>
                    <a:pt x="176018" y="458198"/>
                  </a:cubicBezTo>
                  <a:lnTo>
                    <a:pt x="176018" y="587838"/>
                  </a:lnTo>
                  <a:lnTo>
                    <a:pt x="286538" y="587838"/>
                  </a:lnTo>
                  <a:lnTo>
                    <a:pt x="286538" y="371674"/>
                  </a:lnTo>
                  <a:cubicBezTo>
                    <a:pt x="286538" y="366345"/>
                    <a:pt x="290905" y="361985"/>
                    <a:pt x="296242" y="361985"/>
                  </a:cubicBezTo>
                  <a:cubicBezTo>
                    <a:pt x="377264" y="361985"/>
                    <a:pt x="443149" y="296196"/>
                    <a:pt x="443149" y="215292"/>
                  </a:cubicBezTo>
                  <a:lnTo>
                    <a:pt x="443149" y="115010"/>
                  </a:lnTo>
                  <a:cubicBezTo>
                    <a:pt x="443149" y="96503"/>
                    <a:pt x="428109" y="81485"/>
                    <a:pt x="409576" y="81485"/>
                  </a:cubicBezTo>
                  <a:cubicBezTo>
                    <a:pt x="391043" y="81485"/>
                    <a:pt x="375906" y="96503"/>
                    <a:pt x="375906" y="115010"/>
                  </a:cubicBezTo>
                  <a:lnTo>
                    <a:pt x="375906" y="215292"/>
                  </a:lnTo>
                  <a:cubicBezTo>
                    <a:pt x="375906" y="255889"/>
                    <a:pt x="345340" y="289510"/>
                    <a:pt x="305945" y="294258"/>
                  </a:cubicBezTo>
                  <a:lnTo>
                    <a:pt x="305945" y="311020"/>
                  </a:lnTo>
                  <a:cubicBezTo>
                    <a:pt x="305945" y="316349"/>
                    <a:pt x="301578" y="320709"/>
                    <a:pt x="296242" y="320709"/>
                  </a:cubicBezTo>
                  <a:cubicBezTo>
                    <a:pt x="290905" y="320709"/>
                    <a:pt x="286538" y="316349"/>
                    <a:pt x="286538" y="311020"/>
                  </a:cubicBezTo>
                  <a:lnTo>
                    <a:pt x="286538" y="74606"/>
                  </a:lnTo>
                  <a:cubicBezTo>
                    <a:pt x="286538" y="44085"/>
                    <a:pt x="261698" y="19378"/>
                    <a:pt x="231229" y="19378"/>
                  </a:cubicBezTo>
                  <a:close/>
                  <a:moveTo>
                    <a:pt x="231229" y="0"/>
                  </a:moveTo>
                  <a:cubicBezTo>
                    <a:pt x="272468" y="0"/>
                    <a:pt x="305945" y="33427"/>
                    <a:pt x="305945" y="74606"/>
                  </a:cubicBezTo>
                  <a:lnTo>
                    <a:pt x="305945" y="274686"/>
                  </a:lnTo>
                  <a:cubicBezTo>
                    <a:pt x="334570" y="270035"/>
                    <a:pt x="356499" y="245231"/>
                    <a:pt x="356499" y="215292"/>
                  </a:cubicBezTo>
                  <a:lnTo>
                    <a:pt x="356499" y="115010"/>
                  </a:lnTo>
                  <a:cubicBezTo>
                    <a:pt x="356499" y="85845"/>
                    <a:pt x="380369" y="62107"/>
                    <a:pt x="409576" y="62107"/>
                  </a:cubicBezTo>
                  <a:cubicBezTo>
                    <a:pt x="438783" y="62107"/>
                    <a:pt x="462556" y="85845"/>
                    <a:pt x="462556" y="115010"/>
                  </a:cubicBezTo>
                  <a:lnTo>
                    <a:pt x="462556" y="215292"/>
                  </a:lnTo>
                  <a:cubicBezTo>
                    <a:pt x="462556" y="303656"/>
                    <a:pt x="393177" y="376034"/>
                    <a:pt x="305945" y="381072"/>
                  </a:cubicBezTo>
                  <a:lnTo>
                    <a:pt x="305945" y="587838"/>
                  </a:lnTo>
                  <a:lnTo>
                    <a:pt x="335055" y="587838"/>
                  </a:lnTo>
                  <a:cubicBezTo>
                    <a:pt x="340392" y="587838"/>
                    <a:pt x="344758" y="592101"/>
                    <a:pt x="344758" y="597527"/>
                  </a:cubicBezTo>
                  <a:cubicBezTo>
                    <a:pt x="344758" y="602856"/>
                    <a:pt x="340392" y="607216"/>
                    <a:pt x="335055" y="607216"/>
                  </a:cubicBezTo>
                  <a:lnTo>
                    <a:pt x="127501" y="607216"/>
                  </a:lnTo>
                  <a:cubicBezTo>
                    <a:pt x="122164" y="607216"/>
                    <a:pt x="117798" y="602856"/>
                    <a:pt x="117798" y="597527"/>
                  </a:cubicBezTo>
                  <a:cubicBezTo>
                    <a:pt x="117798" y="592101"/>
                    <a:pt x="122164" y="587838"/>
                    <a:pt x="127501" y="587838"/>
                  </a:cubicBezTo>
                  <a:lnTo>
                    <a:pt x="156611" y="587838"/>
                  </a:lnTo>
                  <a:lnTo>
                    <a:pt x="156611" y="467596"/>
                  </a:lnTo>
                  <a:cubicBezTo>
                    <a:pt x="69379" y="462558"/>
                    <a:pt x="0" y="390083"/>
                    <a:pt x="0" y="301816"/>
                  </a:cubicBezTo>
                  <a:lnTo>
                    <a:pt x="0" y="201533"/>
                  </a:lnTo>
                  <a:cubicBezTo>
                    <a:pt x="0" y="172369"/>
                    <a:pt x="23773" y="148534"/>
                    <a:pt x="52980" y="148534"/>
                  </a:cubicBezTo>
                  <a:cubicBezTo>
                    <a:pt x="82187" y="148534"/>
                    <a:pt x="105960" y="172369"/>
                    <a:pt x="105960" y="201533"/>
                  </a:cubicBezTo>
                  <a:lnTo>
                    <a:pt x="105960" y="301816"/>
                  </a:lnTo>
                  <a:cubicBezTo>
                    <a:pt x="105960" y="331658"/>
                    <a:pt x="127889" y="356559"/>
                    <a:pt x="156611" y="361210"/>
                  </a:cubicBezTo>
                  <a:lnTo>
                    <a:pt x="156611" y="74606"/>
                  </a:lnTo>
                  <a:cubicBezTo>
                    <a:pt x="156611" y="33427"/>
                    <a:pt x="190088" y="0"/>
                    <a:pt x="231229" y="0"/>
                  </a:cubicBezTo>
                  <a:close/>
                </a:path>
              </a:pathLst>
            </a:custGeom>
            <a:solidFill>
              <a:srgbClr val="9A0000"/>
            </a:solidFill>
            <a:ln>
              <a:noFill/>
            </a:ln>
          </p:spPr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15A92C1-3D8E-49B0-A6C0-ACFFD4503737}"/>
              </a:ext>
            </a:extLst>
          </p:cNvPr>
          <p:cNvGrpSpPr/>
          <p:nvPr/>
        </p:nvGrpSpPr>
        <p:grpSpPr>
          <a:xfrm>
            <a:off x="6485363" y="161184"/>
            <a:ext cx="1146324" cy="5941233"/>
            <a:chOff x="6485363" y="161184"/>
            <a:chExt cx="1146324" cy="5941233"/>
          </a:xfrm>
        </p:grpSpPr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7EA00955-78FE-4DE6-A031-6E773B32CEC5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26" y="1304330"/>
              <a:ext cx="0" cy="479808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>
              <a:extLst>
                <a:ext uri="{FF2B5EF4-FFF2-40B4-BE49-F238E27FC236}">
                  <a16:creationId xmlns="" xmlns:a16="http://schemas.microsoft.com/office/drawing/2014/main" id="{BB3A8A28-2F05-424B-A8C9-043F6EA171A0}"/>
                </a:ext>
              </a:extLst>
            </p:cNvPr>
            <p:cNvSpPr/>
            <p:nvPr/>
          </p:nvSpPr>
          <p:spPr>
            <a:xfrm>
              <a:off x="6912435" y="1808163"/>
              <a:ext cx="292182" cy="291896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FB853262-D922-4CCC-8B05-E8BBE63CB441}"/>
                </a:ext>
              </a:extLst>
            </p:cNvPr>
            <p:cNvSpPr/>
            <p:nvPr/>
          </p:nvSpPr>
          <p:spPr>
            <a:xfrm>
              <a:off x="6912435" y="2814406"/>
              <a:ext cx="292182" cy="291896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81E6A109-F94D-4D07-80A6-C41CE7F2D6C1}"/>
                </a:ext>
              </a:extLst>
            </p:cNvPr>
            <p:cNvSpPr/>
            <p:nvPr/>
          </p:nvSpPr>
          <p:spPr>
            <a:xfrm>
              <a:off x="6912435" y="3820649"/>
              <a:ext cx="292182" cy="291896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974497EC-D391-4F57-8952-9A369D34812B}"/>
                </a:ext>
              </a:extLst>
            </p:cNvPr>
            <p:cNvSpPr/>
            <p:nvPr/>
          </p:nvSpPr>
          <p:spPr>
            <a:xfrm>
              <a:off x="6912435" y="4826892"/>
              <a:ext cx="292182" cy="291896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623BAB9E-5868-4844-AFB2-F89CC5C4802A}"/>
                </a:ext>
              </a:extLst>
            </p:cNvPr>
            <p:cNvSpPr/>
            <p:nvPr/>
          </p:nvSpPr>
          <p:spPr>
            <a:xfrm>
              <a:off x="6485363" y="161184"/>
              <a:ext cx="1146324" cy="1146324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log_247981">
              <a:extLst>
                <a:ext uri="{FF2B5EF4-FFF2-40B4-BE49-F238E27FC236}">
                  <a16:creationId xmlns="" xmlns:a16="http://schemas.microsoft.com/office/drawing/2014/main" id="{5F9579AE-778A-4E42-9796-E81F61699E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41023" y="439174"/>
              <a:ext cx="609685" cy="605658"/>
            </a:xfrm>
            <a:custGeom>
              <a:avLst/>
              <a:gdLst>
                <a:gd name="T0" fmla="*/ 378 w 388"/>
                <a:gd name="T1" fmla="*/ 340 h 386"/>
                <a:gd name="T2" fmla="*/ 296 w 388"/>
                <a:gd name="T3" fmla="*/ 259 h 386"/>
                <a:gd name="T4" fmla="*/ 327 w 388"/>
                <a:gd name="T5" fmla="*/ 164 h 386"/>
                <a:gd name="T6" fmla="*/ 279 w 388"/>
                <a:gd name="T7" fmla="*/ 48 h 386"/>
                <a:gd name="T8" fmla="*/ 164 w 388"/>
                <a:gd name="T9" fmla="*/ 0 h 386"/>
                <a:gd name="T10" fmla="*/ 48 w 388"/>
                <a:gd name="T11" fmla="*/ 48 h 386"/>
                <a:gd name="T12" fmla="*/ 0 w 388"/>
                <a:gd name="T13" fmla="*/ 164 h 386"/>
                <a:gd name="T14" fmla="*/ 48 w 388"/>
                <a:gd name="T15" fmla="*/ 279 h 386"/>
                <a:gd name="T16" fmla="*/ 164 w 388"/>
                <a:gd name="T17" fmla="*/ 327 h 386"/>
                <a:gd name="T18" fmla="*/ 259 w 388"/>
                <a:gd name="T19" fmla="*/ 296 h 386"/>
                <a:gd name="T20" fmla="*/ 340 w 388"/>
                <a:gd name="T21" fmla="*/ 378 h 386"/>
                <a:gd name="T22" fmla="*/ 359 w 388"/>
                <a:gd name="T23" fmla="*/ 386 h 386"/>
                <a:gd name="T24" fmla="*/ 378 w 388"/>
                <a:gd name="T25" fmla="*/ 378 h 386"/>
                <a:gd name="T26" fmla="*/ 378 w 388"/>
                <a:gd name="T27" fmla="*/ 340 h 386"/>
                <a:gd name="T28" fmla="*/ 86 w 388"/>
                <a:gd name="T29" fmla="*/ 241 h 386"/>
                <a:gd name="T30" fmla="*/ 53 w 388"/>
                <a:gd name="T31" fmla="*/ 164 h 386"/>
                <a:gd name="T32" fmla="*/ 86 w 388"/>
                <a:gd name="T33" fmla="*/ 86 h 386"/>
                <a:gd name="T34" fmla="*/ 164 w 388"/>
                <a:gd name="T35" fmla="*/ 53 h 386"/>
                <a:gd name="T36" fmla="*/ 241 w 388"/>
                <a:gd name="T37" fmla="*/ 86 h 386"/>
                <a:gd name="T38" fmla="*/ 274 w 388"/>
                <a:gd name="T39" fmla="*/ 164 h 386"/>
                <a:gd name="T40" fmla="*/ 241 w 388"/>
                <a:gd name="T41" fmla="*/ 241 h 386"/>
                <a:gd name="T42" fmla="*/ 164 w 388"/>
                <a:gd name="T43" fmla="*/ 274 h 386"/>
                <a:gd name="T44" fmla="*/ 86 w 388"/>
                <a:gd name="T45" fmla="*/ 24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8" h="386">
                  <a:moveTo>
                    <a:pt x="378" y="340"/>
                  </a:moveTo>
                  <a:lnTo>
                    <a:pt x="296" y="259"/>
                  </a:lnTo>
                  <a:cubicBezTo>
                    <a:pt x="316" y="231"/>
                    <a:pt x="327" y="198"/>
                    <a:pt x="327" y="164"/>
                  </a:cubicBezTo>
                  <a:cubicBezTo>
                    <a:pt x="327" y="120"/>
                    <a:pt x="310" y="79"/>
                    <a:pt x="279" y="48"/>
                  </a:cubicBezTo>
                  <a:cubicBezTo>
                    <a:pt x="248" y="17"/>
                    <a:pt x="207" y="0"/>
                    <a:pt x="164" y="0"/>
                  </a:cubicBezTo>
                  <a:cubicBezTo>
                    <a:pt x="120" y="0"/>
                    <a:pt x="79" y="17"/>
                    <a:pt x="48" y="48"/>
                  </a:cubicBezTo>
                  <a:cubicBezTo>
                    <a:pt x="17" y="79"/>
                    <a:pt x="0" y="120"/>
                    <a:pt x="0" y="164"/>
                  </a:cubicBezTo>
                  <a:cubicBezTo>
                    <a:pt x="0" y="207"/>
                    <a:pt x="17" y="248"/>
                    <a:pt x="48" y="279"/>
                  </a:cubicBezTo>
                  <a:cubicBezTo>
                    <a:pt x="79" y="310"/>
                    <a:pt x="120" y="327"/>
                    <a:pt x="164" y="327"/>
                  </a:cubicBezTo>
                  <a:cubicBezTo>
                    <a:pt x="198" y="327"/>
                    <a:pt x="231" y="316"/>
                    <a:pt x="259" y="296"/>
                  </a:cubicBezTo>
                  <a:lnTo>
                    <a:pt x="340" y="378"/>
                  </a:lnTo>
                  <a:cubicBezTo>
                    <a:pt x="345" y="383"/>
                    <a:pt x="352" y="386"/>
                    <a:pt x="359" y="386"/>
                  </a:cubicBezTo>
                  <a:cubicBezTo>
                    <a:pt x="366" y="386"/>
                    <a:pt x="373" y="383"/>
                    <a:pt x="378" y="378"/>
                  </a:cubicBezTo>
                  <a:cubicBezTo>
                    <a:pt x="388" y="368"/>
                    <a:pt x="388" y="351"/>
                    <a:pt x="378" y="340"/>
                  </a:cubicBezTo>
                  <a:close/>
                  <a:moveTo>
                    <a:pt x="86" y="241"/>
                  </a:moveTo>
                  <a:cubicBezTo>
                    <a:pt x="65" y="221"/>
                    <a:pt x="53" y="193"/>
                    <a:pt x="53" y="164"/>
                  </a:cubicBezTo>
                  <a:cubicBezTo>
                    <a:pt x="53" y="134"/>
                    <a:pt x="65" y="106"/>
                    <a:pt x="86" y="86"/>
                  </a:cubicBezTo>
                  <a:cubicBezTo>
                    <a:pt x="106" y="65"/>
                    <a:pt x="134" y="53"/>
                    <a:pt x="164" y="53"/>
                  </a:cubicBezTo>
                  <a:cubicBezTo>
                    <a:pt x="193" y="53"/>
                    <a:pt x="221" y="65"/>
                    <a:pt x="241" y="86"/>
                  </a:cubicBezTo>
                  <a:cubicBezTo>
                    <a:pt x="262" y="106"/>
                    <a:pt x="274" y="134"/>
                    <a:pt x="274" y="164"/>
                  </a:cubicBezTo>
                  <a:cubicBezTo>
                    <a:pt x="274" y="193"/>
                    <a:pt x="262" y="221"/>
                    <a:pt x="241" y="241"/>
                  </a:cubicBezTo>
                  <a:cubicBezTo>
                    <a:pt x="221" y="262"/>
                    <a:pt x="193" y="274"/>
                    <a:pt x="164" y="274"/>
                  </a:cubicBezTo>
                  <a:cubicBezTo>
                    <a:pt x="134" y="274"/>
                    <a:pt x="106" y="262"/>
                    <a:pt x="86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8D39710E-2CF4-41B2-8D2A-566E5AE8F705}"/>
              </a:ext>
            </a:extLst>
          </p:cNvPr>
          <p:cNvSpPr txBox="1"/>
          <p:nvPr/>
        </p:nvSpPr>
        <p:spPr>
          <a:xfrm>
            <a:off x="7448811" y="4727851"/>
            <a:ext cx="509819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6D60BEC5-6BF3-4BB3-A35D-9A96B9A1EA2E}"/>
              </a:ext>
            </a:extLst>
          </p:cNvPr>
          <p:cNvSpPr txBox="1"/>
          <p:nvPr/>
        </p:nvSpPr>
        <p:spPr>
          <a:xfrm>
            <a:off x="1535358" y="1722972"/>
            <a:ext cx="509819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EEC067E0-72AD-45DF-94B9-A36C44A69FB9}"/>
              </a:ext>
            </a:extLst>
          </p:cNvPr>
          <p:cNvSpPr txBox="1"/>
          <p:nvPr/>
        </p:nvSpPr>
        <p:spPr>
          <a:xfrm>
            <a:off x="1535358" y="3736109"/>
            <a:ext cx="509819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39A46E5-27E8-4F36-908C-A0A41741B928}"/>
              </a:ext>
            </a:extLst>
          </p:cNvPr>
          <p:cNvGrpSpPr/>
          <p:nvPr/>
        </p:nvGrpSpPr>
        <p:grpSpPr>
          <a:xfrm>
            <a:off x="5436926" y="5891239"/>
            <a:ext cx="3243197" cy="422356"/>
            <a:chOff x="5436926" y="5891239"/>
            <a:chExt cx="3243197" cy="422356"/>
          </a:xfrm>
        </p:grpSpPr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B3CDC32E-1C30-4B12-BE4F-88F8C78C162C}"/>
                </a:ext>
              </a:extLst>
            </p:cNvPr>
            <p:cNvSpPr/>
            <p:nvPr/>
          </p:nvSpPr>
          <p:spPr>
            <a:xfrm>
              <a:off x="6324338" y="5891239"/>
              <a:ext cx="1468376" cy="422356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BCDB2FF3-E538-42F8-989B-1A40D4AE31C5}"/>
                </a:ext>
              </a:extLst>
            </p:cNvPr>
            <p:cNvSpPr txBox="1"/>
            <p:nvPr/>
          </p:nvSpPr>
          <p:spPr>
            <a:xfrm>
              <a:off x="5436926" y="5891239"/>
              <a:ext cx="3243197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CLICK HERE</a:t>
              </a:r>
              <a:endPara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2C08999-FAB7-4F2D-8437-E8787D4164A0}"/>
              </a:ext>
            </a:extLst>
          </p:cNvPr>
          <p:cNvSpPr/>
          <p:nvPr/>
        </p:nvSpPr>
        <p:spPr>
          <a:xfrm>
            <a:off x="0" y="1"/>
            <a:ext cx="179029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329B6241-C343-4152-B1C7-791807AABC30}"/>
              </a:ext>
            </a:extLst>
          </p:cNvPr>
          <p:cNvGrpSpPr/>
          <p:nvPr/>
        </p:nvGrpSpPr>
        <p:grpSpPr>
          <a:xfrm flipH="1">
            <a:off x="220987" y="3222380"/>
            <a:ext cx="93336" cy="464183"/>
            <a:chOff x="686364" y="2813233"/>
            <a:chExt cx="109817" cy="546147"/>
          </a:xfrm>
        </p:grpSpPr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E283B494-454C-4E1E-9E61-6A6E5E00AF78}"/>
                </a:ext>
              </a:extLst>
            </p:cNvPr>
            <p:cNvSpPr/>
            <p:nvPr/>
          </p:nvSpPr>
          <p:spPr>
            <a:xfrm>
              <a:off x="686364" y="3249563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484CA4D0-6C49-423F-B824-AFAA8B50AE0A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ACD8F6B5-3547-4A8B-8576-E36B57794B81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DFBC0B28-AC31-44C3-ADEC-E3B6E93A65AF}"/>
                </a:ext>
              </a:extLst>
            </p:cNvPr>
            <p:cNvSpPr/>
            <p:nvPr/>
          </p:nvSpPr>
          <p:spPr>
            <a:xfrm>
              <a:off x="714376" y="2813233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MH_Entry_1">
            <a:hlinkClick r:id="" action="ppaction://noaction"/>
            <a:extLst>
              <a:ext uri="{FF2B5EF4-FFF2-40B4-BE49-F238E27FC236}">
                <a16:creationId xmlns="" xmlns:a16="http://schemas.microsoft.com/office/drawing/2014/main" id="{C5B30EF4-6695-4AC2-9ADC-C40F033428C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6200000">
            <a:off x="-1315894" y="3932144"/>
            <a:ext cx="5651770" cy="60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84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SIMON</a:t>
            </a:r>
            <a:endParaRPr lang="zh-CN" altLang="en-US" sz="8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979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33333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33333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3333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33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3333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33333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8" grpId="0"/>
      <p:bldP spid="49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CDBDA130-C3ED-4AD2-A780-57AD46634175}"/>
              </a:ext>
            </a:extLst>
          </p:cNvPr>
          <p:cNvGrpSpPr/>
          <p:nvPr/>
        </p:nvGrpSpPr>
        <p:grpSpPr>
          <a:xfrm>
            <a:off x="641169" y="630689"/>
            <a:ext cx="3798884" cy="5967096"/>
            <a:chOff x="641169" y="630689"/>
            <a:chExt cx="3798884" cy="5967096"/>
          </a:xfrm>
        </p:grpSpPr>
        <p:grpSp>
          <p:nvGrpSpPr>
            <p:cNvPr id="3" name="Group 8">
              <a:extLst>
                <a:ext uri="{FF2B5EF4-FFF2-40B4-BE49-F238E27FC236}">
                  <a16:creationId xmlns="" xmlns:a16="http://schemas.microsoft.com/office/drawing/2014/main" id="{DA7C4D1C-986F-4CE0-8E18-02B94B5CC6B6}"/>
                </a:ext>
              </a:extLst>
            </p:cNvPr>
            <p:cNvGrpSpPr/>
            <p:nvPr/>
          </p:nvGrpSpPr>
          <p:grpSpPr>
            <a:xfrm>
              <a:off x="641169" y="630689"/>
              <a:ext cx="3798884" cy="5299648"/>
              <a:chOff x="2686944" y="1432560"/>
              <a:chExt cx="6624736" cy="9241864"/>
            </a:xfrm>
            <a:solidFill>
              <a:schemeClr val="bg1"/>
            </a:solidFill>
          </p:grpSpPr>
          <p:sp>
            <p:nvSpPr>
              <p:cNvPr id="4" name="Rounded Rectangle 9">
                <a:extLst>
                  <a:ext uri="{FF2B5EF4-FFF2-40B4-BE49-F238E27FC236}">
                    <a16:creationId xmlns="" xmlns:a16="http://schemas.microsoft.com/office/drawing/2014/main" id="{92B52DEB-FFCE-40A5-A457-523C52842F4E}"/>
                  </a:ext>
                </a:extLst>
              </p:cNvPr>
              <p:cNvSpPr/>
              <p:nvPr/>
            </p:nvSpPr>
            <p:spPr bwMode="auto">
              <a:xfrm>
                <a:off x="2686944" y="1432560"/>
                <a:ext cx="6624736" cy="9241864"/>
              </a:xfrm>
              <a:prstGeom prst="roundRect">
                <a:avLst>
                  <a:gd name="adj" fmla="val 4168"/>
                </a:avLst>
              </a:prstGeom>
              <a:solidFill>
                <a:schemeClr val="tx2">
                  <a:lumMod val="50000"/>
                </a:schemeClr>
              </a:solidFill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34290" tIns="17145" rIns="34290" bIns="17145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342900"/>
                <a:endParaRPr lang="id-ID" dirty="0"/>
              </a:p>
            </p:txBody>
          </p:sp>
          <p:sp>
            <p:nvSpPr>
              <p:cNvPr id="5" name="Oval 10">
                <a:extLst>
                  <a:ext uri="{FF2B5EF4-FFF2-40B4-BE49-F238E27FC236}">
                    <a16:creationId xmlns="" xmlns:a16="http://schemas.microsoft.com/office/drawing/2014/main" id="{22FC6006-6767-4CE0-B7D7-D0057D18FABE}"/>
                  </a:ext>
                </a:extLst>
              </p:cNvPr>
              <p:cNvSpPr/>
              <p:nvPr/>
            </p:nvSpPr>
            <p:spPr bwMode="auto">
              <a:xfrm>
                <a:off x="5843102" y="10216538"/>
                <a:ext cx="312420" cy="31242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34290" tIns="17145" rIns="34290" bIns="17145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342900"/>
                <a:endParaRPr lang="id-ID"/>
              </a:p>
            </p:txBody>
          </p:sp>
          <p:sp>
            <p:nvSpPr>
              <p:cNvPr id="6" name="Rounded Rectangle 11">
                <a:extLst>
                  <a:ext uri="{FF2B5EF4-FFF2-40B4-BE49-F238E27FC236}">
                    <a16:creationId xmlns="" xmlns:a16="http://schemas.microsoft.com/office/drawing/2014/main" id="{E7880B34-21C7-453A-BFE3-FF54DABF0C2F}"/>
                  </a:ext>
                </a:extLst>
              </p:cNvPr>
              <p:cNvSpPr/>
              <p:nvPr/>
            </p:nvSpPr>
            <p:spPr bwMode="auto">
              <a:xfrm>
                <a:off x="3010980" y="2033464"/>
                <a:ext cx="5976664" cy="8002076"/>
              </a:xfrm>
              <a:prstGeom prst="roundRect">
                <a:avLst>
                  <a:gd name="adj" fmla="val 878"/>
                </a:avLst>
              </a:prstGeom>
              <a:grpFill/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34290" tIns="17145" rIns="34290" bIns="17145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id-ID" sz="788"/>
              </a:p>
            </p:txBody>
          </p:sp>
          <p:sp>
            <p:nvSpPr>
              <p:cNvPr id="7" name="Oval 12">
                <a:extLst>
                  <a:ext uri="{FF2B5EF4-FFF2-40B4-BE49-F238E27FC236}">
                    <a16:creationId xmlns="" xmlns:a16="http://schemas.microsoft.com/office/drawing/2014/main" id="{1A4FEF32-83CC-4A9C-9094-278B100491B0}"/>
                  </a:ext>
                </a:extLst>
              </p:cNvPr>
              <p:cNvSpPr/>
              <p:nvPr/>
            </p:nvSpPr>
            <p:spPr bwMode="auto">
              <a:xfrm>
                <a:off x="5944562" y="1678262"/>
                <a:ext cx="109500" cy="109500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34290" tIns="17145" rIns="34290" bIns="17145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342900"/>
                <a:endParaRPr lang="id-ID"/>
              </a:p>
            </p:txBody>
          </p:sp>
        </p:grpSp>
        <p:pic>
          <p:nvPicPr>
            <p:cNvPr id="17" name="图片 16" descr="图片包含 户外, 草, 天空, 男士&#10;&#10;已生成极高可信度的说明">
              <a:extLst>
                <a:ext uri="{FF2B5EF4-FFF2-40B4-BE49-F238E27FC236}">
                  <a16:creationId xmlns="" xmlns:a16="http://schemas.microsoft.com/office/drawing/2014/main" id="{DD70ABF1-9B1D-4FCF-9830-F9EDFBC50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265" y="975271"/>
              <a:ext cx="3435313" cy="5622514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AC26D7B-1817-496C-AC72-273F2C1DD64B}"/>
              </a:ext>
            </a:extLst>
          </p:cNvPr>
          <p:cNvSpPr/>
          <p:nvPr/>
        </p:nvSpPr>
        <p:spPr>
          <a:xfrm>
            <a:off x="0" y="5497975"/>
            <a:ext cx="12192000" cy="136002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3EA4546-1E63-41E3-8CCC-255C7E4CA2AE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1EC352E2-DD22-4CBA-A6A5-F5BB254D4093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1CDEF007-C635-4B75-8175-A28C2BA59A32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7A32BABF-2E0C-4496-AC8A-AC51FF673E77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A718F7BA-5C7C-4547-AA0C-D8F3928B862D}"/>
              </a:ext>
            </a:extLst>
          </p:cNvPr>
          <p:cNvGrpSpPr/>
          <p:nvPr/>
        </p:nvGrpSpPr>
        <p:grpSpPr>
          <a:xfrm flipH="1">
            <a:off x="220987" y="3222380"/>
            <a:ext cx="93336" cy="464183"/>
            <a:chOff x="686364" y="2813233"/>
            <a:chExt cx="109817" cy="546147"/>
          </a:xfrm>
        </p:grpSpPr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5066E18F-3A3F-484F-A833-23CEBB7C450C}"/>
                </a:ext>
              </a:extLst>
            </p:cNvPr>
            <p:cNvSpPr/>
            <p:nvPr/>
          </p:nvSpPr>
          <p:spPr>
            <a:xfrm>
              <a:off x="686364" y="3249563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C54E93D3-0BEB-4613-B975-12FC11B32906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4C832D9D-9424-43B8-BAB6-D8CEC713A7C2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2B047EB6-29A0-4B7E-A133-2A474218E361}"/>
                </a:ext>
              </a:extLst>
            </p:cNvPr>
            <p:cNvSpPr/>
            <p:nvPr/>
          </p:nvSpPr>
          <p:spPr>
            <a:xfrm>
              <a:off x="714376" y="2813233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E5A0B935-D18E-48E9-A73E-940630922308}"/>
              </a:ext>
            </a:extLst>
          </p:cNvPr>
          <p:cNvGrpSpPr/>
          <p:nvPr/>
        </p:nvGrpSpPr>
        <p:grpSpPr>
          <a:xfrm>
            <a:off x="4660071" y="628455"/>
            <a:ext cx="7169377" cy="4754516"/>
            <a:chOff x="4660071" y="628455"/>
            <a:chExt cx="7169377" cy="4754516"/>
          </a:xfrm>
        </p:grpSpPr>
        <p:graphicFrame>
          <p:nvGraphicFramePr>
            <p:cNvPr id="10" name="图表 9">
              <a:extLst>
                <a:ext uri="{FF2B5EF4-FFF2-40B4-BE49-F238E27FC236}">
                  <a16:creationId xmlns="" xmlns:a16="http://schemas.microsoft.com/office/drawing/2014/main" id="{93B28B52-8EB1-4730-9DED-8AEF25259A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4775443"/>
                </p:ext>
              </p:extLst>
            </p:nvPr>
          </p:nvGraphicFramePr>
          <p:xfrm>
            <a:off x="4660071" y="1808162"/>
            <a:ext cx="7169377" cy="35748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C291CFF6-4612-4334-AE8D-9D3C98DA0F87}"/>
                </a:ext>
              </a:extLst>
            </p:cNvPr>
            <p:cNvSpPr txBox="1"/>
            <p:nvPr/>
          </p:nvSpPr>
          <p:spPr>
            <a:xfrm>
              <a:off x="5321368" y="628455"/>
              <a:ext cx="4854742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TITLE HERE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E46C703-3550-4D86-88FC-83E1DF47FB01}"/>
                </a:ext>
              </a:extLst>
            </p:cNvPr>
            <p:cNvSpPr/>
            <p:nvPr/>
          </p:nvSpPr>
          <p:spPr>
            <a:xfrm>
              <a:off x="5321368" y="1154112"/>
              <a:ext cx="6096000" cy="8679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title. This template is designed by Simon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design. This can be used for work reporting and presentation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911EAC13-954F-42EC-8A3C-DEA6E6C295F4}"/>
              </a:ext>
            </a:extLst>
          </p:cNvPr>
          <p:cNvGrpSpPr/>
          <p:nvPr/>
        </p:nvGrpSpPr>
        <p:grpSpPr>
          <a:xfrm>
            <a:off x="519984" y="5597942"/>
            <a:ext cx="11550831" cy="1083287"/>
            <a:chOff x="519984" y="5597942"/>
            <a:chExt cx="11550831" cy="1083287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4D80544E-9951-4FA8-85A2-51FFB15D370F}"/>
                </a:ext>
              </a:extLst>
            </p:cNvPr>
            <p:cNvSpPr/>
            <p:nvPr/>
          </p:nvSpPr>
          <p:spPr>
            <a:xfrm>
              <a:off x="519984" y="6089079"/>
              <a:ext cx="11550831" cy="592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title. This template is designed by Simon </a:t>
              </a:r>
              <a:r>
                <a:rPr lang="en-US" altLang="zh-CN" sz="1400" dirty="0" err="1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design. This can be used for work reporting and presentation</a:t>
              </a:r>
              <a:r>
                <a: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9FCB01D9-FDB6-4459-91AE-D1CF6727B7F0}"/>
                </a:ext>
              </a:extLst>
            </p:cNvPr>
            <p:cNvSpPr txBox="1"/>
            <p:nvPr/>
          </p:nvSpPr>
          <p:spPr>
            <a:xfrm>
              <a:off x="519984" y="5597942"/>
              <a:ext cx="5098192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DRIVEN DIAGRAMS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7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, 天空, 山, 自然&#10;&#10;已生成极高可信度的说明">
            <a:extLst>
              <a:ext uri="{FF2B5EF4-FFF2-40B4-BE49-F238E27FC236}">
                <a16:creationId xmlns="" xmlns:a16="http://schemas.microsoft.com/office/drawing/2014/main" id="{50851EB0-DCCF-4EB0-8D39-32DAF9DCD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A38001-FAD6-4AB3-8A21-CA5DA177A9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21CB978-B47A-4B7F-8FF3-25DDDE8AA016}"/>
              </a:ext>
            </a:extLst>
          </p:cNvPr>
          <p:cNvSpPr/>
          <p:nvPr/>
        </p:nvSpPr>
        <p:spPr>
          <a:xfrm>
            <a:off x="1585660" y="2505670"/>
            <a:ext cx="932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THANKS YOUR SUPPORT</a:t>
            </a:r>
            <a:endParaRPr lang="zh-CN" altLang="en-US" sz="5400" b="1" spc="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1" name="facebook-logo_49354">
            <a:extLst>
              <a:ext uri="{FF2B5EF4-FFF2-40B4-BE49-F238E27FC236}">
                <a16:creationId xmlns="" xmlns:a16="http://schemas.microsoft.com/office/drawing/2014/main" id="{89E1AB0D-22A4-4F4F-BFC6-22684EC33563}"/>
              </a:ext>
            </a:extLst>
          </p:cNvPr>
          <p:cNvSpPr>
            <a:spLocks noChangeAspect="1"/>
          </p:cNvSpPr>
          <p:nvPr/>
        </p:nvSpPr>
        <p:spPr bwMode="auto">
          <a:xfrm>
            <a:off x="4987691" y="3582246"/>
            <a:ext cx="399460" cy="398920"/>
          </a:xfrm>
          <a:custGeom>
            <a:avLst/>
            <a:gdLst>
              <a:gd name="T0" fmla="*/ 652 w 1303"/>
              <a:gd name="T1" fmla="*/ 0 h 1303"/>
              <a:gd name="T2" fmla="*/ 0 w 1303"/>
              <a:gd name="T3" fmla="*/ 652 h 1303"/>
              <a:gd name="T4" fmla="*/ 652 w 1303"/>
              <a:gd name="T5" fmla="*/ 1303 h 1303"/>
              <a:gd name="T6" fmla="*/ 1303 w 1303"/>
              <a:gd name="T7" fmla="*/ 652 h 1303"/>
              <a:gd name="T8" fmla="*/ 652 w 1303"/>
              <a:gd name="T9" fmla="*/ 0 h 1303"/>
              <a:gd name="T10" fmla="*/ 900 w 1303"/>
              <a:gd name="T11" fmla="*/ 332 h 1303"/>
              <a:gd name="T12" fmla="*/ 810 w 1303"/>
              <a:gd name="T13" fmla="*/ 332 h 1303"/>
              <a:gd name="T14" fmla="*/ 726 w 1303"/>
              <a:gd name="T15" fmla="*/ 415 h 1303"/>
              <a:gd name="T16" fmla="*/ 726 w 1303"/>
              <a:gd name="T17" fmla="*/ 523 h 1303"/>
              <a:gd name="T18" fmla="*/ 894 w 1303"/>
              <a:gd name="T19" fmla="*/ 523 h 1303"/>
              <a:gd name="T20" fmla="*/ 894 w 1303"/>
              <a:gd name="T21" fmla="*/ 694 h 1303"/>
              <a:gd name="T22" fmla="*/ 726 w 1303"/>
              <a:gd name="T23" fmla="*/ 694 h 1303"/>
              <a:gd name="T24" fmla="*/ 726 w 1303"/>
              <a:gd name="T25" fmla="*/ 1130 h 1303"/>
              <a:gd name="T26" fmla="*/ 550 w 1303"/>
              <a:gd name="T27" fmla="*/ 1130 h 1303"/>
              <a:gd name="T28" fmla="*/ 550 w 1303"/>
              <a:gd name="T29" fmla="*/ 694 h 1303"/>
              <a:gd name="T30" fmla="*/ 403 w 1303"/>
              <a:gd name="T31" fmla="*/ 694 h 1303"/>
              <a:gd name="T32" fmla="*/ 403 w 1303"/>
              <a:gd name="T33" fmla="*/ 523 h 1303"/>
              <a:gd name="T34" fmla="*/ 550 w 1303"/>
              <a:gd name="T35" fmla="*/ 523 h 1303"/>
              <a:gd name="T36" fmla="*/ 550 w 1303"/>
              <a:gd name="T37" fmla="*/ 398 h 1303"/>
              <a:gd name="T38" fmla="*/ 769 w 1303"/>
              <a:gd name="T39" fmla="*/ 173 h 1303"/>
              <a:gd name="T40" fmla="*/ 900 w 1303"/>
              <a:gd name="T41" fmla="*/ 173 h 1303"/>
              <a:gd name="T42" fmla="*/ 900 w 1303"/>
              <a:gd name="T43" fmla="*/ 332 h 1303"/>
              <a:gd name="T44" fmla="*/ 900 w 1303"/>
              <a:gd name="T45" fmla="*/ 33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03" h="1303">
                <a:moveTo>
                  <a:pt x="652" y="0"/>
                </a:moveTo>
                <a:cubicBezTo>
                  <a:pt x="292" y="0"/>
                  <a:pt x="0" y="292"/>
                  <a:pt x="0" y="652"/>
                </a:cubicBezTo>
                <a:cubicBezTo>
                  <a:pt x="0" y="1012"/>
                  <a:pt x="292" y="1303"/>
                  <a:pt x="652" y="1303"/>
                </a:cubicBezTo>
                <a:cubicBezTo>
                  <a:pt x="1012" y="1303"/>
                  <a:pt x="1303" y="1012"/>
                  <a:pt x="1303" y="652"/>
                </a:cubicBezTo>
                <a:cubicBezTo>
                  <a:pt x="1303" y="292"/>
                  <a:pt x="1012" y="0"/>
                  <a:pt x="652" y="0"/>
                </a:cubicBezTo>
                <a:close/>
                <a:moveTo>
                  <a:pt x="900" y="332"/>
                </a:moveTo>
                <a:lnTo>
                  <a:pt x="810" y="332"/>
                </a:lnTo>
                <a:cubicBezTo>
                  <a:pt x="739" y="332"/>
                  <a:pt x="726" y="365"/>
                  <a:pt x="726" y="415"/>
                </a:cubicBezTo>
                <a:lnTo>
                  <a:pt x="726" y="523"/>
                </a:lnTo>
                <a:lnTo>
                  <a:pt x="894" y="523"/>
                </a:lnTo>
                <a:lnTo>
                  <a:pt x="894" y="694"/>
                </a:lnTo>
                <a:lnTo>
                  <a:pt x="726" y="694"/>
                </a:lnTo>
                <a:lnTo>
                  <a:pt x="726" y="1130"/>
                </a:lnTo>
                <a:lnTo>
                  <a:pt x="550" y="1130"/>
                </a:lnTo>
                <a:lnTo>
                  <a:pt x="550" y="694"/>
                </a:lnTo>
                <a:lnTo>
                  <a:pt x="403" y="694"/>
                </a:lnTo>
                <a:lnTo>
                  <a:pt x="403" y="523"/>
                </a:lnTo>
                <a:lnTo>
                  <a:pt x="550" y="523"/>
                </a:lnTo>
                <a:lnTo>
                  <a:pt x="550" y="398"/>
                </a:lnTo>
                <a:cubicBezTo>
                  <a:pt x="550" y="252"/>
                  <a:pt x="639" y="173"/>
                  <a:pt x="769" y="173"/>
                </a:cubicBezTo>
                <a:lnTo>
                  <a:pt x="900" y="173"/>
                </a:lnTo>
                <a:lnTo>
                  <a:pt x="900" y="332"/>
                </a:lnTo>
                <a:lnTo>
                  <a:pt x="900" y="332"/>
                </a:lnTo>
                <a:close/>
              </a:path>
            </a:pathLst>
          </a:custGeom>
          <a:solidFill>
            <a:srgbClr val="9A0000"/>
          </a:solidFill>
          <a:ln>
            <a:noFill/>
          </a:ln>
        </p:spPr>
      </p:sp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45A10B8A-1CB8-468E-90C3-B87EFCA68F24}"/>
              </a:ext>
            </a:extLst>
          </p:cNvPr>
          <p:cNvSpPr>
            <a:spLocks noChangeAspect="1"/>
          </p:cNvSpPr>
          <p:nvPr/>
        </p:nvSpPr>
        <p:spPr bwMode="auto">
          <a:xfrm>
            <a:off x="6804483" y="3583236"/>
            <a:ext cx="396942" cy="396942"/>
          </a:xfrm>
          <a:custGeom>
            <a:avLst/>
            <a:gdLst>
              <a:gd name="connsiteX0" fmla="*/ 629801 w 972918"/>
              <a:gd name="connsiteY0" fmla="*/ 252218 h 972918"/>
              <a:gd name="connsiteX1" fmla="*/ 497138 w 972918"/>
              <a:gd name="connsiteY1" fmla="*/ 385901 h 972918"/>
              <a:gd name="connsiteX2" fmla="*/ 500578 w 972918"/>
              <a:gd name="connsiteY2" fmla="*/ 416316 h 972918"/>
              <a:gd name="connsiteX3" fmla="*/ 245573 w 972918"/>
              <a:gd name="connsiteY3" fmla="*/ 297891 h 972918"/>
              <a:gd name="connsiteX4" fmla="*/ 227966 w 972918"/>
              <a:gd name="connsiteY4" fmla="*/ 292636 h 972918"/>
              <a:gd name="connsiteX5" fmla="*/ 214709 w 972918"/>
              <a:gd name="connsiteY5" fmla="*/ 305166 h 972918"/>
              <a:gd name="connsiteX6" fmla="*/ 209043 w 972918"/>
              <a:gd name="connsiteY6" fmla="*/ 343866 h 972918"/>
              <a:gd name="connsiteX7" fmla="*/ 265204 w 972918"/>
              <a:gd name="connsiteY7" fmla="*/ 455117 h 972918"/>
              <a:gd name="connsiteX8" fmla="*/ 230192 w 972918"/>
              <a:gd name="connsiteY8" fmla="*/ 448650 h 972918"/>
              <a:gd name="connsiteX9" fmla="*/ 211370 w 972918"/>
              <a:gd name="connsiteY9" fmla="*/ 453602 h 972918"/>
              <a:gd name="connsiteX10" fmla="*/ 206310 w 972918"/>
              <a:gd name="connsiteY10" fmla="*/ 472295 h 972918"/>
              <a:gd name="connsiteX11" fmla="*/ 311551 w 972918"/>
              <a:gd name="connsiteY11" fmla="*/ 571219 h 972918"/>
              <a:gd name="connsiteX12" fmla="*/ 277955 w 972918"/>
              <a:gd name="connsiteY12" fmla="*/ 575867 h 972918"/>
              <a:gd name="connsiteX13" fmla="*/ 264800 w 972918"/>
              <a:gd name="connsiteY13" fmla="*/ 583445 h 972918"/>
              <a:gd name="connsiteX14" fmla="*/ 264698 w 972918"/>
              <a:gd name="connsiteY14" fmla="*/ 598602 h 972918"/>
              <a:gd name="connsiteX15" fmla="*/ 378034 w 972918"/>
              <a:gd name="connsiteY15" fmla="*/ 666403 h 972918"/>
              <a:gd name="connsiteX16" fmla="*/ 213394 w 972918"/>
              <a:gd name="connsiteY16" fmla="*/ 723595 h 972918"/>
              <a:gd name="connsiteX17" fmla="*/ 213293 w 972918"/>
              <a:gd name="connsiteY17" fmla="*/ 723595 h 972918"/>
              <a:gd name="connsiteX18" fmla="*/ 205804 w 972918"/>
              <a:gd name="connsiteY18" fmla="*/ 729355 h 972918"/>
              <a:gd name="connsiteX19" fmla="*/ 209751 w 972918"/>
              <a:gd name="connsiteY19" fmla="*/ 738044 h 972918"/>
              <a:gd name="connsiteX20" fmla="*/ 385320 w 972918"/>
              <a:gd name="connsiteY20" fmla="*/ 781797 h 972918"/>
              <a:gd name="connsiteX21" fmla="*/ 762971 w 972918"/>
              <a:gd name="connsiteY21" fmla="*/ 401361 h 972918"/>
              <a:gd name="connsiteX22" fmla="*/ 762566 w 972918"/>
              <a:gd name="connsiteY22" fmla="*/ 384082 h 972918"/>
              <a:gd name="connsiteX23" fmla="*/ 811745 w 972918"/>
              <a:gd name="connsiteY23" fmla="*/ 337905 h 972918"/>
              <a:gd name="connsiteX24" fmla="*/ 812150 w 972918"/>
              <a:gd name="connsiteY24" fmla="*/ 328103 h 972918"/>
              <a:gd name="connsiteX25" fmla="*/ 802840 w 972918"/>
              <a:gd name="connsiteY25" fmla="*/ 324870 h 972918"/>
              <a:gd name="connsiteX26" fmla="*/ 752548 w 972918"/>
              <a:gd name="connsiteY26" fmla="*/ 335985 h 972918"/>
              <a:gd name="connsiteX27" fmla="*/ 801727 w 972918"/>
              <a:gd name="connsiteY27" fmla="*/ 284047 h 972918"/>
              <a:gd name="connsiteX28" fmla="*/ 800311 w 972918"/>
              <a:gd name="connsiteY28" fmla="*/ 274549 h 972918"/>
              <a:gd name="connsiteX29" fmla="*/ 790798 w 972918"/>
              <a:gd name="connsiteY29" fmla="*/ 272831 h 972918"/>
              <a:gd name="connsiteX30" fmla="*/ 726744 w 972918"/>
              <a:gd name="connsiteY30" fmla="*/ 294354 h 972918"/>
              <a:gd name="connsiteX31" fmla="*/ 629801 w 972918"/>
              <a:gd name="connsiteY31" fmla="*/ 252218 h 972918"/>
              <a:gd name="connsiteX32" fmla="*/ 486459 w 972918"/>
              <a:gd name="connsiteY32" fmla="*/ 0 h 972918"/>
              <a:gd name="connsiteX33" fmla="*/ 972918 w 972918"/>
              <a:gd name="connsiteY33" fmla="*/ 486459 h 972918"/>
              <a:gd name="connsiteX34" fmla="*/ 486459 w 972918"/>
              <a:gd name="connsiteY34" fmla="*/ 972918 h 972918"/>
              <a:gd name="connsiteX35" fmla="*/ 0 w 972918"/>
              <a:gd name="connsiteY35" fmla="*/ 486459 h 972918"/>
              <a:gd name="connsiteX36" fmla="*/ 486459 w 972918"/>
              <a:gd name="connsiteY36" fmla="*/ 0 h 97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2918" h="972918">
                <a:moveTo>
                  <a:pt x="629801" y="252218"/>
                </a:moveTo>
                <a:cubicBezTo>
                  <a:pt x="556538" y="252218"/>
                  <a:pt x="497138" y="312037"/>
                  <a:pt x="497138" y="385901"/>
                </a:cubicBezTo>
                <a:cubicBezTo>
                  <a:pt x="497138" y="396309"/>
                  <a:pt x="498251" y="406514"/>
                  <a:pt x="500578" y="416316"/>
                </a:cubicBezTo>
                <a:cubicBezTo>
                  <a:pt x="400195" y="411264"/>
                  <a:pt x="310235" y="366804"/>
                  <a:pt x="245573" y="297891"/>
                </a:cubicBezTo>
                <a:cubicBezTo>
                  <a:pt x="241019" y="293142"/>
                  <a:pt x="234341" y="291121"/>
                  <a:pt x="227966" y="292636"/>
                </a:cubicBezTo>
                <a:cubicBezTo>
                  <a:pt x="221692" y="294152"/>
                  <a:pt x="216531" y="298901"/>
                  <a:pt x="214709" y="305166"/>
                </a:cubicBezTo>
                <a:cubicBezTo>
                  <a:pt x="210965" y="317392"/>
                  <a:pt x="209043" y="330427"/>
                  <a:pt x="209043" y="343866"/>
                </a:cubicBezTo>
                <a:cubicBezTo>
                  <a:pt x="209043" y="390246"/>
                  <a:pt x="229585" y="431170"/>
                  <a:pt x="265204" y="455117"/>
                </a:cubicBezTo>
                <a:cubicBezTo>
                  <a:pt x="255591" y="454814"/>
                  <a:pt x="242132" y="451884"/>
                  <a:pt x="230192" y="448650"/>
                </a:cubicBezTo>
                <a:cubicBezTo>
                  <a:pt x="223513" y="446832"/>
                  <a:pt x="216328" y="448751"/>
                  <a:pt x="211370" y="453602"/>
                </a:cubicBezTo>
                <a:cubicBezTo>
                  <a:pt x="206513" y="458452"/>
                  <a:pt x="204590" y="465525"/>
                  <a:pt x="206310" y="472295"/>
                </a:cubicBezTo>
                <a:cubicBezTo>
                  <a:pt x="219162" y="522110"/>
                  <a:pt x="261258" y="561013"/>
                  <a:pt x="311551" y="571219"/>
                </a:cubicBezTo>
                <a:cubicBezTo>
                  <a:pt x="300419" y="574250"/>
                  <a:pt x="290098" y="575867"/>
                  <a:pt x="277955" y="575867"/>
                </a:cubicBezTo>
                <a:cubicBezTo>
                  <a:pt x="272591" y="575867"/>
                  <a:pt x="267532" y="578797"/>
                  <a:pt x="264800" y="583445"/>
                </a:cubicBezTo>
                <a:cubicBezTo>
                  <a:pt x="262067" y="588093"/>
                  <a:pt x="262067" y="593853"/>
                  <a:pt x="264698" y="598602"/>
                </a:cubicBezTo>
                <a:cubicBezTo>
                  <a:pt x="287264" y="638414"/>
                  <a:pt x="329664" y="665494"/>
                  <a:pt x="378034" y="666403"/>
                </a:cubicBezTo>
                <a:cubicBezTo>
                  <a:pt x="332700" y="702173"/>
                  <a:pt x="275627" y="723595"/>
                  <a:pt x="213394" y="723595"/>
                </a:cubicBezTo>
                <a:lnTo>
                  <a:pt x="213293" y="723595"/>
                </a:lnTo>
                <a:cubicBezTo>
                  <a:pt x="209751" y="723595"/>
                  <a:pt x="206715" y="725919"/>
                  <a:pt x="205804" y="729355"/>
                </a:cubicBezTo>
                <a:cubicBezTo>
                  <a:pt x="204995" y="732790"/>
                  <a:pt x="206614" y="736428"/>
                  <a:pt x="209751" y="738044"/>
                </a:cubicBezTo>
                <a:cubicBezTo>
                  <a:pt x="262169" y="765933"/>
                  <a:pt x="321973" y="781797"/>
                  <a:pt x="385320" y="781797"/>
                </a:cubicBezTo>
                <a:cubicBezTo>
                  <a:pt x="629498" y="781797"/>
                  <a:pt x="762971" y="577989"/>
                  <a:pt x="762971" y="401361"/>
                </a:cubicBezTo>
                <a:cubicBezTo>
                  <a:pt x="762971" y="395602"/>
                  <a:pt x="762869" y="389842"/>
                  <a:pt x="762566" y="384082"/>
                </a:cubicBezTo>
                <a:cubicBezTo>
                  <a:pt x="780780" y="370845"/>
                  <a:pt x="797376" y="355284"/>
                  <a:pt x="811745" y="337905"/>
                </a:cubicBezTo>
                <a:cubicBezTo>
                  <a:pt x="814073" y="335075"/>
                  <a:pt x="814275" y="331034"/>
                  <a:pt x="812150" y="328103"/>
                </a:cubicBezTo>
                <a:cubicBezTo>
                  <a:pt x="810126" y="325072"/>
                  <a:pt x="806281" y="323758"/>
                  <a:pt x="802840" y="324870"/>
                </a:cubicBezTo>
                <a:cubicBezTo>
                  <a:pt x="786751" y="330124"/>
                  <a:pt x="769953" y="333863"/>
                  <a:pt x="752548" y="335985"/>
                </a:cubicBezTo>
                <a:cubicBezTo>
                  <a:pt x="773292" y="323455"/>
                  <a:pt x="790293" y="305469"/>
                  <a:pt x="801727" y="284047"/>
                </a:cubicBezTo>
                <a:cubicBezTo>
                  <a:pt x="803346" y="280915"/>
                  <a:pt x="802840" y="277075"/>
                  <a:pt x="800311" y="274549"/>
                </a:cubicBezTo>
                <a:cubicBezTo>
                  <a:pt x="797882" y="271922"/>
                  <a:pt x="794037" y="271316"/>
                  <a:pt x="790798" y="272831"/>
                </a:cubicBezTo>
                <a:cubicBezTo>
                  <a:pt x="770762" y="282633"/>
                  <a:pt x="749208" y="289908"/>
                  <a:pt x="726744" y="294354"/>
                </a:cubicBezTo>
                <a:cubicBezTo>
                  <a:pt x="702457" y="268385"/>
                  <a:pt x="667951" y="252218"/>
                  <a:pt x="629801" y="252218"/>
                </a:cubicBezTo>
                <a:close/>
                <a:moveTo>
                  <a:pt x="486459" y="0"/>
                </a:moveTo>
                <a:cubicBezTo>
                  <a:pt x="755123" y="0"/>
                  <a:pt x="972918" y="217795"/>
                  <a:pt x="972918" y="486459"/>
                </a:cubicBezTo>
                <a:cubicBezTo>
                  <a:pt x="972918" y="755123"/>
                  <a:pt x="755123" y="972918"/>
                  <a:pt x="486459" y="972918"/>
                </a:cubicBezTo>
                <a:cubicBezTo>
                  <a:pt x="217795" y="972918"/>
                  <a:pt x="0" y="755123"/>
                  <a:pt x="0" y="486459"/>
                </a:cubicBezTo>
                <a:cubicBezTo>
                  <a:pt x="0" y="217795"/>
                  <a:pt x="217795" y="0"/>
                  <a:pt x="486459" y="0"/>
                </a:cubicBezTo>
                <a:close/>
              </a:path>
            </a:pathLst>
          </a:custGeom>
          <a:solidFill>
            <a:srgbClr val="9A0000"/>
          </a:solidFill>
          <a:ln>
            <a:noFill/>
          </a:ln>
        </p:spPr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1E8A7D26-ABE2-4DFD-9E0E-E70F031765B8}"/>
              </a:ext>
            </a:extLst>
          </p:cNvPr>
          <p:cNvGrpSpPr/>
          <p:nvPr/>
        </p:nvGrpSpPr>
        <p:grpSpPr>
          <a:xfrm>
            <a:off x="5896130" y="3581837"/>
            <a:ext cx="399740" cy="399740"/>
            <a:chOff x="1849293" y="152400"/>
            <a:chExt cx="900114" cy="900114"/>
          </a:xfrm>
          <a:solidFill>
            <a:srgbClr val="9A0000"/>
          </a:solidFill>
        </p:grpSpPr>
        <p:sp>
          <p:nvSpPr>
            <p:cNvPr id="20" name="任意多边形: 形状 19">
              <a:extLst>
                <a:ext uri="{FF2B5EF4-FFF2-40B4-BE49-F238E27FC236}">
                  <a16:creationId xmlns="" xmlns:a16="http://schemas.microsoft.com/office/drawing/2014/main" id="{60D4D686-1CC6-4D14-AF37-345F0A104198}"/>
                </a:ext>
              </a:extLst>
            </p:cNvPr>
            <p:cNvSpPr/>
            <p:nvPr/>
          </p:nvSpPr>
          <p:spPr>
            <a:xfrm>
              <a:off x="2100825" y="401144"/>
              <a:ext cx="397173" cy="396619"/>
            </a:xfrm>
            <a:custGeom>
              <a:avLst/>
              <a:gdLst>
                <a:gd name="connsiteX0" fmla="*/ 72838 w 397173"/>
                <a:gd name="connsiteY0" fmla="*/ 0 h 396619"/>
                <a:gd name="connsiteX1" fmla="*/ 324335 w 397173"/>
                <a:gd name="connsiteY1" fmla="*/ 0 h 396619"/>
                <a:gd name="connsiteX2" fmla="*/ 352635 w 397173"/>
                <a:gd name="connsiteY2" fmla="*/ 5716 h 396619"/>
                <a:gd name="connsiteX3" fmla="*/ 375793 w 397173"/>
                <a:gd name="connsiteY3" fmla="*/ 21303 h 396619"/>
                <a:gd name="connsiteX4" fmla="*/ 391432 w 397173"/>
                <a:gd name="connsiteY4" fmla="*/ 44423 h 396619"/>
                <a:gd name="connsiteX5" fmla="*/ 397173 w 397173"/>
                <a:gd name="connsiteY5" fmla="*/ 72736 h 396619"/>
                <a:gd name="connsiteX6" fmla="*/ 397173 w 397173"/>
                <a:gd name="connsiteY6" fmla="*/ 323883 h 396619"/>
                <a:gd name="connsiteX7" fmla="*/ 352635 w 397173"/>
                <a:gd name="connsiteY7" fmla="*/ 390886 h 396619"/>
                <a:gd name="connsiteX8" fmla="*/ 324335 w 397173"/>
                <a:gd name="connsiteY8" fmla="*/ 396619 h 396619"/>
                <a:gd name="connsiteX9" fmla="*/ 72838 w 397173"/>
                <a:gd name="connsiteY9" fmla="*/ 396619 h 396619"/>
                <a:gd name="connsiteX10" fmla="*/ 0 w 397173"/>
                <a:gd name="connsiteY10" fmla="*/ 323883 h 396619"/>
                <a:gd name="connsiteX11" fmla="*/ 0 w 397173"/>
                <a:gd name="connsiteY11" fmla="*/ 72736 h 396619"/>
                <a:gd name="connsiteX12" fmla="*/ 5724 w 397173"/>
                <a:gd name="connsiteY12" fmla="*/ 44423 h 396619"/>
                <a:gd name="connsiteX13" fmla="*/ 21333 w 397173"/>
                <a:gd name="connsiteY13" fmla="*/ 21303 h 396619"/>
                <a:gd name="connsiteX14" fmla="*/ 44485 w 397173"/>
                <a:gd name="connsiteY14" fmla="*/ 5716 h 396619"/>
                <a:gd name="connsiteX15" fmla="*/ 72838 w 397173"/>
                <a:gd name="connsiteY15" fmla="*/ 0 h 396619"/>
                <a:gd name="connsiteX16" fmla="*/ 333456 w 397173"/>
                <a:gd name="connsiteY16" fmla="*/ 32937 h 396619"/>
                <a:gd name="connsiteX17" fmla="*/ 311654 w 397173"/>
                <a:gd name="connsiteY17" fmla="*/ 41998 h 396619"/>
                <a:gd name="connsiteX18" fmla="*/ 302596 w 397173"/>
                <a:gd name="connsiteY18" fmla="*/ 63878 h 396619"/>
                <a:gd name="connsiteX19" fmla="*/ 333456 w 397173"/>
                <a:gd name="connsiteY19" fmla="*/ 94694 h 396619"/>
                <a:gd name="connsiteX20" fmla="*/ 355367 w 397173"/>
                <a:gd name="connsiteY20" fmla="*/ 85649 h 396619"/>
                <a:gd name="connsiteX21" fmla="*/ 364440 w 397173"/>
                <a:gd name="connsiteY21" fmla="*/ 63878 h 396619"/>
                <a:gd name="connsiteX22" fmla="*/ 355367 w 397173"/>
                <a:gd name="connsiteY22" fmla="*/ 41998 h 396619"/>
                <a:gd name="connsiteX23" fmla="*/ 333456 w 397173"/>
                <a:gd name="connsiteY23" fmla="*/ 32937 h 396619"/>
                <a:gd name="connsiteX24" fmla="*/ 198524 w 397173"/>
                <a:gd name="connsiteY24" fmla="*/ 67746 h 396619"/>
                <a:gd name="connsiteX25" fmla="*/ 147693 w 397173"/>
                <a:gd name="connsiteY25" fmla="*/ 78013 h 396619"/>
                <a:gd name="connsiteX26" fmla="*/ 106149 w 397173"/>
                <a:gd name="connsiteY26" fmla="*/ 106001 h 396619"/>
                <a:gd name="connsiteX27" fmla="*/ 78123 w 397173"/>
                <a:gd name="connsiteY27" fmla="*/ 147486 h 396619"/>
                <a:gd name="connsiteX28" fmla="*/ 67841 w 397173"/>
                <a:gd name="connsiteY28" fmla="*/ 198247 h 396619"/>
                <a:gd name="connsiteX29" fmla="*/ 78123 w 397173"/>
                <a:gd name="connsiteY29" fmla="*/ 249027 h 396619"/>
                <a:gd name="connsiteX30" fmla="*/ 106149 w 397173"/>
                <a:gd name="connsiteY30" fmla="*/ 290556 h 396619"/>
                <a:gd name="connsiteX31" fmla="*/ 198524 w 397173"/>
                <a:gd name="connsiteY31" fmla="*/ 328873 h 396619"/>
                <a:gd name="connsiteX32" fmla="*/ 249375 w 397173"/>
                <a:gd name="connsiteY32" fmla="*/ 318586 h 396619"/>
                <a:gd name="connsiteX33" fmla="*/ 290961 w 397173"/>
                <a:gd name="connsiteY33" fmla="*/ 290556 h 396619"/>
                <a:gd name="connsiteX34" fmla="*/ 319031 w 397173"/>
                <a:gd name="connsiteY34" fmla="*/ 249027 h 396619"/>
                <a:gd name="connsiteX35" fmla="*/ 329333 w 397173"/>
                <a:gd name="connsiteY35" fmla="*/ 198247 h 396619"/>
                <a:gd name="connsiteX36" fmla="*/ 319031 w 397173"/>
                <a:gd name="connsiteY36" fmla="*/ 147486 h 396619"/>
                <a:gd name="connsiteX37" fmla="*/ 290961 w 397173"/>
                <a:gd name="connsiteY37" fmla="*/ 106001 h 396619"/>
                <a:gd name="connsiteX38" fmla="*/ 249375 w 397173"/>
                <a:gd name="connsiteY38" fmla="*/ 78013 h 396619"/>
                <a:gd name="connsiteX39" fmla="*/ 198524 w 397173"/>
                <a:gd name="connsiteY39" fmla="*/ 67746 h 39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97173" h="396619">
                  <a:moveTo>
                    <a:pt x="72838" y="0"/>
                  </a:moveTo>
                  <a:lnTo>
                    <a:pt x="324335" y="0"/>
                  </a:lnTo>
                  <a:cubicBezTo>
                    <a:pt x="334361" y="0"/>
                    <a:pt x="343927" y="2035"/>
                    <a:pt x="352635" y="5716"/>
                  </a:cubicBezTo>
                  <a:cubicBezTo>
                    <a:pt x="361344" y="9396"/>
                    <a:pt x="369195" y="14722"/>
                    <a:pt x="375793" y="21303"/>
                  </a:cubicBezTo>
                  <a:cubicBezTo>
                    <a:pt x="382392" y="27884"/>
                    <a:pt x="387737" y="35721"/>
                    <a:pt x="391432" y="44423"/>
                  </a:cubicBezTo>
                  <a:cubicBezTo>
                    <a:pt x="395127" y="53125"/>
                    <a:pt x="397173" y="62693"/>
                    <a:pt x="397173" y="72736"/>
                  </a:cubicBezTo>
                  <a:lnTo>
                    <a:pt x="397173" y="323883"/>
                  </a:lnTo>
                  <a:cubicBezTo>
                    <a:pt x="397173" y="353919"/>
                    <a:pt x="378761" y="379815"/>
                    <a:pt x="352635" y="390886"/>
                  </a:cubicBezTo>
                  <a:cubicBezTo>
                    <a:pt x="343927" y="394576"/>
                    <a:pt x="334361" y="396619"/>
                    <a:pt x="324335" y="396619"/>
                  </a:cubicBezTo>
                  <a:lnTo>
                    <a:pt x="72838" y="396619"/>
                  </a:lnTo>
                  <a:cubicBezTo>
                    <a:pt x="32608" y="396619"/>
                    <a:pt x="0" y="363931"/>
                    <a:pt x="0" y="323883"/>
                  </a:cubicBezTo>
                  <a:lnTo>
                    <a:pt x="0" y="72736"/>
                  </a:lnTo>
                  <a:cubicBezTo>
                    <a:pt x="0" y="62693"/>
                    <a:pt x="2038" y="53125"/>
                    <a:pt x="5724" y="44423"/>
                  </a:cubicBezTo>
                  <a:cubicBezTo>
                    <a:pt x="9409" y="35721"/>
                    <a:pt x="14743" y="27884"/>
                    <a:pt x="21333" y="21303"/>
                  </a:cubicBezTo>
                  <a:cubicBezTo>
                    <a:pt x="27923" y="14722"/>
                    <a:pt x="35771" y="9396"/>
                    <a:pt x="44485" y="5716"/>
                  </a:cubicBezTo>
                  <a:cubicBezTo>
                    <a:pt x="53200" y="2035"/>
                    <a:pt x="62781" y="0"/>
                    <a:pt x="72838" y="0"/>
                  </a:cubicBezTo>
                  <a:close/>
                  <a:moveTo>
                    <a:pt x="333456" y="32937"/>
                  </a:moveTo>
                  <a:cubicBezTo>
                    <a:pt x="324960" y="32937"/>
                    <a:pt x="317245" y="36399"/>
                    <a:pt x="311654" y="41998"/>
                  </a:cubicBezTo>
                  <a:cubicBezTo>
                    <a:pt x="306063" y="47597"/>
                    <a:pt x="302596" y="55332"/>
                    <a:pt x="302596" y="63878"/>
                  </a:cubicBezTo>
                  <a:cubicBezTo>
                    <a:pt x="302596" y="80846"/>
                    <a:pt x="316464" y="94694"/>
                    <a:pt x="333456" y="94694"/>
                  </a:cubicBezTo>
                  <a:cubicBezTo>
                    <a:pt x="342014" y="94694"/>
                    <a:pt x="349760" y="91232"/>
                    <a:pt x="355367" y="85649"/>
                  </a:cubicBezTo>
                  <a:cubicBezTo>
                    <a:pt x="360973" y="80066"/>
                    <a:pt x="364440" y="72362"/>
                    <a:pt x="364440" y="63878"/>
                  </a:cubicBezTo>
                  <a:cubicBezTo>
                    <a:pt x="364440" y="55332"/>
                    <a:pt x="360973" y="47597"/>
                    <a:pt x="355367" y="41998"/>
                  </a:cubicBezTo>
                  <a:cubicBezTo>
                    <a:pt x="349760" y="36399"/>
                    <a:pt x="342014" y="32937"/>
                    <a:pt x="333456" y="32937"/>
                  </a:cubicBezTo>
                  <a:close/>
                  <a:moveTo>
                    <a:pt x="198524" y="67746"/>
                  </a:moveTo>
                  <a:cubicBezTo>
                    <a:pt x="180502" y="67746"/>
                    <a:pt x="163323" y="71403"/>
                    <a:pt x="147693" y="78013"/>
                  </a:cubicBezTo>
                  <a:cubicBezTo>
                    <a:pt x="132062" y="84624"/>
                    <a:pt x="117980" y="94188"/>
                    <a:pt x="106149" y="106001"/>
                  </a:cubicBezTo>
                  <a:cubicBezTo>
                    <a:pt x="94320" y="117814"/>
                    <a:pt x="84743" y="131877"/>
                    <a:pt x="78123" y="147486"/>
                  </a:cubicBezTo>
                  <a:cubicBezTo>
                    <a:pt x="71503" y="163095"/>
                    <a:pt x="67841" y="180250"/>
                    <a:pt x="67841" y="198247"/>
                  </a:cubicBezTo>
                  <a:cubicBezTo>
                    <a:pt x="67841" y="216244"/>
                    <a:pt x="71503" y="233407"/>
                    <a:pt x="78123" y="249027"/>
                  </a:cubicBezTo>
                  <a:cubicBezTo>
                    <a:pt x="84743" y="264648"/>
                    <a:pt x="94320" y="278727"/>
                    <a:pt x="106149" y="290556"/>
                  </a:cubicBezTo>
                  <a:cubicBezTo>
                    <a:pt x="129809" y="314214"/>
                    <a:pt x="162480" y="328873"/>
                    <a:pt x="198524" y="328873"/>
                  </a:cubicBezTo>
                  <a:cubicBezTo>
                    <a:pt x="216546" y="328873"/>
                    <a:pt x="233733" y="325208"/>
                    <a:pt x="249375" y="318586"/>
                  </a:cubicBezTo>
                  <a:cubicBezTo>
                    <a:pt x="265018" y="311964"/>
                    <a:pt x="279116" y="302385"/>
                    <a:pt x="290961" y="290556"/>
                  </a:cubicBezTo>
                  <a:cubicBezTo>
                    <a:pt x="302807" y="278727"/>
                    <a:pt x="312400" y="264648"/>
                    <a:pt x="319031" y="249027"/>
                  </a:cubicBezTo>
                  <a:cubicBezTo>
                    <a:pt x="325663" y="233407"/>
                    <a:pt x="329333" y="216244"/>
                    <a:pt x="329333" y="198247"/>
                  </a:cubicBezTo>
                  <a:cubicBezTo>
                    <a:pt x="329333" y="180250"/>
                    <a:pt x="325663" y="163095"/>
                    <a:pt x="319031" y="147486"/>
                  </a:cubicBezTo>
                  <a:cubicBezTo>
                    <a:pt x="312400" y="131877"/>
                    <a:pt x="302807" y="117814"/>
                    <a:pt x="290961" y="106001"/>
                  </a:cubicBezTo>
                  <a:cubicBezTo>
                    <a:pt x="279116" y="94188"/>
                    <a:pt x="265018" y="84624"/>
                    <a:pt x="249375" y="78013"/>
                  </a:cubicBezTo>
                  <a:cubicBezTo>
                    <a:pt x="233733" y="71403"/>
                    <a:pt x="216546" y="67746"/>
                    <a:pt x="198524" y="6774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2E456EDB-FAAC-4583-B9F3-EE28FA3A971B}"/>
                </a:ext>
              </a:extLst>
            </p:cNvPr>
            <p:cNvGrpSpPr/>
            <p:nvPr/>
          </p:nvGrpSpPr>
          <p:grpSpPr>
            <a:xfrm>
              <a:off x="1849293" y="152400"/>
              <a:ext cx="900114" cy="900114"/>
              <a:chOff x="1849293" y="152400"/>
              <a:chExt cx="900114" cy="900114"/>
            </a:xfrm>
            <a:grpFill/>
          </p:grpSpPr>
          <p:sp>
            <p:nvSpPr>
              <p:cNvPr id="22" name="任意多边形: 形状 21">
                <a:extLst>
                  <a:ext uri="{FF2B5EF4-FFF2-40B4-BE49-F238E27FC236}">
                    <a16:creationId xmlns="" xmlns:a16="http://schemas.microsoft.com/office/drawing/2014/main" id="{9EBAD3F5-6DA9-44B2-B42B-B7DCE5CEE22B}"/>
                  </a:ext>
                </a:extLst>
              </p:cNvPr>
              <p:cNvSpPr/>
              <p:nvPr/>
            </p:nvSpPr>
            <p:spPr>
              <a:xfrm>
                <a:off x="1849293" y="152400"/>
                <a:ext cx="900114" cy="900114"/>
              </a:xfrm>
              <a:custGeom>
                <a:avLst/>
                <a:gdLst>
                  <a:gd name="connsiteX0" fmla="*/ 324370 w 900114"/>
                  <a:gd name="connsiteY0" fmla="*/ 193599 h 900114"/>
                  <a:gd name="connsiteX1" fmla="*/ 196310 w 900114"/>
                  <a:gd name="connsiteY1" fmla="*/ 321480 h 900114"/>
                  <a:gd name="connsiteX2" fmla="*/ 196310 w 900114"/>
                  <a:gd name="connsiteY2" fmla="*/ 572627 h 900114"/>
                  <a:gd name="connsiteX3" fmla="*/ 324370 w 900114"/>
                  <a:gd name="connsiteY3" fmla="*/ 700508 h 900114"/>
                  <a:gd name="connsiteX4" fmla="*/ 575867 w 900114"/>
                  <a:gd name="connsiteY4" fmla="*/ 700508 h 900114"/>
                  <a:gd name="connsiteX5" fmla="*/ 703927 w 900114"/>
                  <a:gd name="connsiteY5" fmla="*/ 572627 h 900114"/>
                  <a:gd name="connsiteX6" fmla="*/ 703927 w 900114"/>
                  <a:gd name="connsiteY6" fmla="*/ 321480 h 900114"/>
                  <a:gd name="connsiteX7" fmla="*/ 575867 w 900114"/>
                  <a:gd name="connsiteY7" fmla="*/ 193599 h 900114"/>
                  <a:gd name="connsiteX8" fmla="*/ 450057 w 900114"/>
                  <a:gd name="connsiteY8" fmla="*/ 0 h 900114"/>
                  <a:gd name="connsiteX9" fmla="*/ 625240 w 900114"/>
                  <a:gd name="connsiteY9" fmla="*/ 35368 h 900114"/>
                  <a:gd name="connsiteX10" fmla="*/ 685291 w 900114"/>
                  <a:gd name="connsiteY10" fmla="*/ 67963 h 900114"/>
                  <a:gd name="connsiteX11" fmla="*/ 701688 w 900114"/>
                  <a:gd name="connsiteY11" fmla="*/ 76863 h 900114"/>
                  <a:gd name="connsiteX12" fmla="*/ 823251 w 900114"/>
                  <a:gd name="connsiteY12" fmla="*/ 198426 h 900114"/>
                  <a:gd name="connsiteX13" fmla="*/ 829613 w 900114"/>
                  <a:gd name="connsiteY13" fmla="*/ 210147 h 900114"/>
                  <a:gd name="connsiteX14" fmla="*/ 829613 w 900114"/>
                  <a:gd name="connsiteY14" fmla="*/ 210147 h 900114"/>
                  <a:gd name="connsiteX15" fmla="*/ 864746 w 900114"/>
                  <a:gd name="connsiteY15" fmla="*/ 274874 h 900114"/>
                  <a:gd name="connsiteX16" fmla="*/ 900114 w 900114"/>
                  <a:gd name="connsiteY16" fmla="*/ 450057 h 900114"/>
                  <a:gd name="connsiteX17" fmla="*/ 864746 w 900114"/>
                  <a:gd name="connsiteY17" fmla="*/ 625240 h 900114"/>
                  <a:gd name="connsiteX18" fmla="*/ 829613 w 900114"/>
                  <a:gd name="connsiteY18" fmla="*/ 689967 h 900114"/>
                  <a:gd name="connsiteX19" fmla="*/ 823251 w 900114"/>
                  <a:gd name="connsiteY19" fmla="*/ 701688 h 900114"/>
                  <a:gd name="connsiteX20" fmla="*/ 701688 w 900114"/>
                  <a:gd name="connsiteY20" fmla="*/ 823251 h 900114"/>
                  <a:gd name="connsiteX21" fmla="*/ 696589 w 900114"/>
                  <a:gd name="connsiteY21" fmla="*/ 826019 h 900114"/>
                  <a:gd name="connsiteX22" fmla="*/ 625240 w 900114"/>
                  <a:gd name="connsiteY22" fmla="*/ 864746 h 900114"/>
                  <a:gd name="connsiteX23" fmla="*/ 450057 w 900114"/>
                  <a:gd name="connsiteY23" fmla="*/ 900114 h 900114"/>
                  <a:gd name="connsiteX24" fmla="*/ 274874 w 900114"/>
                  <a:gd name="connsiteY24" fmla="*/ 864746 h 900114"/>
                  <a:gd name="connsiteX25" fmla="*/ 203526 w 900114"/>
                  <a:gd name="connsiteY25" fmla="*/ 826019 h 900114"/>
                  <a:gd name="connsiteX26" fmla="*/ 198426 w 900114"/>
                  <a:gd name="connsiteY26" fmla="*/ 823251 h 900114"/>
                  <a:gd name="connsiteX27" fmla="*/ 76863 w 900114"/>
                  <a:gd name="connsiteY27" fmla="*/ 701688 h 900114"/>
                  <a:gd name="connsiteX28" fmla="*/ 70499 w 900114"/>
                  <a:gd name="connsiteY28" fmla="*/ 689963 h 900114"/>
                  <a:gd name="connsiteX29" fmla="*/ 35368 w 900114"/>
                  <a:gd name="connsiteY29" fmla="*/ 625240 h 900114"/>
                  <a:gd name="connsiteX30" fmla="*/ 0 w 900114"/>
                  <a:gd name="connsiteY30" fmla="*/ 450057 h 900114"/>
                  <a:gd name="connsiteX31" fmla="*/ 35368 w 900114"/>
                  <a:gd name="connsiteY31" fmla="*/ 274874 h 900114"/>
                  <a:gd name="connsiteX32" fmla="*/ 70499 w 900114"/>
                  <a:gd name="connsiteY32" fmla="*/ 210151 h 900114"/>
                  <a:gd name="connsiteX33" fmla="*/ 76863 w 900114"/>
                  <a:gd name="connsiteY33" fmla="*/ 198426 h 900114"/>
                  <a:gd name="connsiteX34" fmla="*/ 198426 w 900114"/>
                  <a:gd name="connsiteY34" fmla="*/ 76863 h 900114"/>
                  <a:gd name="connsiteX35" fmla="*/ 214823 w 900114"/>
                  <a:gd name="connsiteY35" fmla="*/ 67963 h 900114"/>
                  <a:gd name="connsiteX36" fmla="*/ 274874 w 900114"/>
                  <a:gd name="connsiteY36" fmla="*/ 35368 h 900114"/>
                  <a:gd name="connsiteX37" fmla="*/ 450057 w 900114"/>
                  <a:gd name="connsiteY37" fmla="*/ 0 h 90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00114" h="900114">
                    <a:moveTo>
                      <a:pt x="324370" y="193599"/>
                    </a:moveTo>
                    <a:cubicBezTo>
                      <a:pt x="253656" y="193599"/>
                      <a:pt x="196310" y="250865"/>
                      <a:pt x="196310" y="321480"/>
                    </a:cubicBezTo>
                    <a:lnTo>
                      <a:pt x="196310" y="572627"/>
                    </a:lnTo>
                    <a:cubicBezTo>
                      <a:pt x="196310" y="643117"/>
                      <a:pt x="253656" y="700508"/>
                      <a:pt x="324370" y="700508"/>
                    </a:cubicBezTo>
                    <a:lnTo>
                      <a:pt x="575867" y="700508"/>
                    </a:lnTo>
                    <a:cubicBezTo>
                      <a:pt x="646456" y="700508"/>
                      <a:pt x="703927" y="643117"/>
                      <a:pt x="703927" y="572627"/>
                    </a:cubicBezTo>
                    <a:lnTo>
                      <a:pt x="703927" y="321480"/>
                    </a:lnTo>
                    <a:cubicBezTo>
                      <a:pt x="703927" y="250865"/>
                      <a:pt x="646456" y="193599"/>
                      <a:pt x="575867" y="193599"/>
                    </a:cubicBezTo>
                    <a:close/>
                    <a:moveTo>
                      <a:pt x="450057" y="0"/>
                    </a:moveTo>
                    <a:cubicBezTo>
                      <a:pt x="512197" y="0"/>
                      <a:pt x="571396" y="12594"/>
                      <a:pt x="625240" y="35368"/>
                    </a:cubicBezTo>
                    <a:lnTo>
                      <a:pt x="685291" y="67963"/>
                    </a:lnTo>
                    <a:lnTo>
                      <a:pt x="701688" y="76863"/>
                    </a:lnTo>
                    <a:cubicBezTo>
                      <a:pt x="749575" y="109214"/>
                      <a:pt x="790900" y="150539"/>
                      <a:pt x="823251" y="198426"/>
                    </a:cubicBezTo>
                    <a:lnTo>
                      <a:pt x="829613" y="210147"/>
                    </a:lnTo>
                    <a:lnTo>
                      <a:pt x="829613" y="210147"/>
                    </a:lnTo>
                    <a:lnTo>
                      <a:pt x="864746" y="274874"/>
                    </a:lnTo>
                    <a:cubicBezTo>
                      <a:pt x="887521" y="328718"/>
                      <a:pt x="900114" y="387917"/>
                      <a:pt x="900114" y="450057"/>
                    </a:cubicBezTo>
                    <a:cubicBezTo>
                      <a:pt x="900114" y="512197"/>
                      <a:pt x="887521" y="571396"/>
                      <a:pt x="864746" y="625240"/>
                    </a:cubicBezTo>
                    <a:lnTo>
                      <a:pt x="829613" y="689967"/>
                    </a:lnTo>
                    <a:lnTo>
                      <a:pt x="823251" y="701688"/>
                    </a:lnTo>
                    <a:cubicBezTo>
                      <a:pt x="790900" y="749575"/>
                      <a:pt x="749575" y="790900"/>
                      <a:pt x="701688" y="823251"/>
                    </a:cubicBezTo>
                    <a:lnTo>
                      <a:pt x="696589" y="826019"/>
                    </a:lnTo>
                    <a:lnTo>
                      <a:pt x="625240" y="864746"/>
                    </a:lnTo>
                    <a:cubicBezTo>
                      <a:pt x="571396" y="887520"/>
                      <a:pt x="512197" y="900114"/>
                      <a:pt x="450057" y="900114"/>
                    </a:cubicBezTo>
                    <a:cubicBezTo>
                      <a:pt x="387917" y="900114"/>
                      <a:pt x="328719" y="887520"/>
                      <a:pt x="274874" y="864746"/>
                    </a:cubicBezTo>
                    <a:lnTo>
                      <a:pt x="203526" y="826019"/>
                    </a:lnTo>
                    <a:lnTo>
                      <a:pt x="198426" y="823251"/>
                    </a:lnTo>
                    <a:cubicBezTo>
                      <a:pt x="150539" y="790900"/>
                      <a:pt x="109214" y="749575"/>
                      <a:pt x="76863" y="701688"/>
                    </a:cubicBezTo>
                    <a:lnTo>
                      <a:pt x="70499" y="689963"/>
                    </a:lnTo>
                    <a:lnTo>
                      <a:pt x="35368" y="625240"/>
                    </a:lnTo>
                    <a:cubicBezTo>
                      <a:pt x="12594" y="571396"/>
                      <a:pt x="0" y="512197"/>
                      <a:pt x="0" y="450057"/>
                    </a:cubicBezTo>
                    <a:cubicBezTo>
                      <a:pt x="0" y="387917"/>
                      <a:pt x="12594" y="328718"/>
                      <a:pt x="35368" y="274874"/>
                    </a:cubicBezTo>
                    <a:lnTo>
                      <a:pt x="70499" y="210151"/>
                    </a:lnTo>
                    <a:lnTo>
                      <a:pt x="76863" y="198426"/>
                    </a:lnTo>
                    <a:cubicBezTo>
                      <a:pt x="109214" y="150539"/>
                      <a:pt x="150539" y="109214"/>
                      <a:pt x="198426" y="76863"/>
                    </a:cubicBezTo>
                    <a:lnTo>
                      <a:pt x="214823" y="67963"/>
                    </a:lnTo>
                    <a:lnTo>
                      <a:pt x="274874" y="35368"/>
                    </a:lnTo>
                    <a:cubicBezTo>
                      <a:pt x="328719" y="12594"/>
                      <a:pt x="387917" y="0"/>
                      <a:pt x="450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="" xmlns:a16="http://schemas.microsoft.com/office/drawing/2014/main" id="{5199D639-CB02-47BC-86AD-3D733E3DC85C}"/>
                  </a:ext>
                </a:extLst>
              </p:cNvPr>
              <p:cNvSpPr/>
              <p:nvPr/>
            </p:nvSpPr>
            <p:spPr>
              <a:xfrm>
                <a:off x="2223888" y="524035"/>
                <a:ext cx="150923" cy="150837"/>
              </a:xfrm>
              <a:custGeom>
                <a:avLst/>
                <a:gdLst>
                  <a:gd name="connsiteX0" fmla="*/ 75461 w 150923"/>
                  <a:gd name="connsiteY0" fmla="*/ 0 h 150837"/>
                  <a:gd name="connsiteX1" fmla="*/ 104804 w 150923"/>
                  <a:gd name="connsiteY1" fmla="*/ 5932 h 150837"/>
                  <a:gd name="connsiteX2" fmla="*/ 128794 w 150923"/>
                  <a:gd name="connsiteY2" fmla="*/ 22098 h 150837"/>
                  <a:gd name="connsiteX3" fmla="*/ 150923 w 150923"/>
                  <a:gd name="connsiteY3" fmla="*/ 75356 h 150837"/>
                  <a:gd name="connsiteX4" fmla="*/ 144983 w 150923"/>
                  <a:gd name="connsiteY4" fmla="*/ 104677 h 150837"/>
                  <a:gd name="connsiteX5" fmla="*/ 128794 w 150923"/>
                  <a:gd name="connsiteY5" fmla="*/ 128676 h 150837"/>
                  <a:gd name="connsiteX6" fmla="*/ 104804 w 150923"/>
                  <a:gd name="connsiteY6" fmla="*/ 144885 h 150837"/>
                  <a:gd name="connsiteX7" fmla="*/ 75461 w 150923"/>
                  <a:gd name="connsiteY7" fmla="*/ 150837 h 150837"/>
                  <a:gd name="connsiteX8" fmla="*/ 46119 w 150923"/>
                  <a:gd name="connsiteY8" fmla="*/ 144885 h 150837"/>
                  <a:gd name="connsiteX9" fmla="*/ 22129 w 150923"/>
                  <a:gd name="connsiteY9" fmla="*/ 128676 h 150837"/>
                  <a:gd name="connsiteX10" fmla="*/ 5940 w 150923"/>
                  <a:gd name="connsiteY10" fmla="*/ 104677 h 150837"/>
                  <a:gd name="connsiteX11" fmla="*/ 0 w 150923"/>
                  <a:gd name="connsiteY11" fmla="*/ 75356 h 150837"/>
                  <a:gd name="connsiteX12" fmla="*/ 5940 w 150923"/>
                  <a:gd name="connsiteY12" fmla="*/ 46054 h 150837"/>
                  <a:gd name="connsiteX13" fmla="*/ 22129 w 150923"/>
                  <a:gd name="connsiteY13" fmla="*/ 22098 h 150837"/>
                  <a:gd name="connsiteX14" fmla="*/ 46119 w 150923"/>
                  <a:gd name="connsiteY14" fmla="*/ 5932 h 150837"/>
                  <a:gd name="connsiteX15" fmla="*/ 75461 w 150923"/>
                  <a:gd name="connsiteY15" fmla="*/ 0 h 15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0923" h="150837">
                    <a:moveTo>
                      <a:pt x="75461" y="0"/>
                    </a:moveTo>
                    <a:cubicBezTo>
                      <a:pt x="85862" y="0"/>
                      <a:pt x="95779" y="2113"/>
                      <a:pt x="104804" y="5932"/>
                    </a:cubicBezTo>
                    <a:cubicBezTo>
                      <a:pt x="113829" y="9751"/>
                      <a:pt x="121961" y="15275"/>
                      <a:pt x="128794" y="22098"/>
                    </a:cubicBezTo>
                    <a:cubicBezTo>
                      <a:pt x="142459" y="35744"/>
                      <a:pt x="150923" y="54583"/>
                      <a:pt x="150923" y="75356"/>
                    </a:cubicBezTo>
                    <a:cubicBezTo>
                      <a:pt x="150923" y="85743"/>
                      <a:pt x="148807" y="95653"/>
                      <a:pt x="144983" y="104677"/>
                    </a:cubicBezTo>
                    <a:cubicBezTo>
                      <a:pt x="141159" y="113701"/>
                      <a:pt x="135626" y="121838"/>
                      <a:pt x="128794" y="128676"/>
                    </a:cubicBezTo>
                    <a:cubicBezTo>
                      <a:pt x="121961" y="135515"/>
                      <a:pt x="113829" y="141055"/>
                      <a:pt x="104804" y="144885"/>
                    </a:cubicBezTo>
                    <a:cubicBezTo>
                      <a:pt x="95779" y="148716"/>
                      <a:pt x="85862" y="150837"/>
                      <a:pt x="75461" y="150837"/>
                    </a:cubicBezTo>
                    <a:cubicBezTo>
                      <a:pt x="65060" y="150837"/>
                      <a:pt x="55143" y="148716"/>
                      <a:pt x="46119" y="144885"/>
                    </a:cubicBezTo>
                    <a:cubicBezTo>
                      <a:pt x="37094" y="141055"/>
                      <a:pt x="28962" y="135515"/>
                      <a:pt x="22129" y="128676"/>
                    </a:cubicBezTo>
                    <a:cubicBezTo>
                      <a:pt x="15297" y="121838"/>
                      <a:pt x="9765" y="113701"/>
                      <a:pt x="5940" y="104677"/>
                    </a:cubicBezTo>
                    <a:cubicBezTo>
                      <a:pt x="2116" y="95653"/>
                      <a:pt x="0" y="85743"/>
                      <a:pt x="0" y="75356"/>
                    </a:cubicBezTo>
                    <a:cubicBezTo>
                      <a:pt x="0" y="64970"/>
                      <a:pt x="2116" y="55067"/>
                      <a:pt x="5940" y="46054"/>
                    </a:cubicBezTo>
                    <a:cubicBezTo>
                      <a:pt x="9765" y="37042"/>
                      <a:pt x="15297" y="28921"/>
                      <a:pt x="22129" y="22098"/>
                    </a:cubicBezTo>
                    <a:cubicBezTo>
                      <a:pt x="28962" y="15275"/>
                      <a:pt x="37094" y="9751"/>
                      <a:pt x="46119" y="5932"/>
                    </a:cubicBezTo>
                    <a:cubicBezTo>
                      <a:pt x="55143" y="2113"/>
                      <a:pt x="65060" y="0"/>
                      <a:pt x="75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655F66A9-0069-46EA-9546-328DF2C0071C}"/>
              </a:ext>
            </a:extLst>
          </p:cNvPr>
          <p:cNvSpPr/>
          <p:nvPr/>
        </p:nvSpPr>
        <p:spPr>
          <a:xfrm>
            <a:off x="589035" y="4134412"/>
            <a:ext cx="1101393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works by the original design, free </a:t>
            </a:r>
            <a:r>
              <a:rPr lang="en-US" altLang="zh-CN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simon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godlizi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templates, the copyright belongs to the author, and do not spread, otherwise it will bear the legal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113695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=""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=""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=""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=""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E7B8DCFD-31FF-412F-9D6D-06D8E2F25076}"/>
              </a:ext>
            </a:extLst>
          </p:cNvPr>
          <p:cNvGrpSpPr/>
          <p:nvPr/>
        </p:nvGrpSpPr>
        <p:grpSpPr>
          <a:xfrm>
            <a:off x="674341" y="2573986"/>
            <a:ext cx="1689950" cy="1699989"/>
            <a:chOff x="577425" y="2573986"/>
            <a:chExt cx="1689950" cy="1699989"/>
          </a:xfrm>
        </p:grpSpPr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E244CDE7-A846-44B2-8339-7EC2414D8FE2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ADE08EC1-D790-4C59-BC63-BB7BF442C104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7F453AFA-7C59-497A-A12D-5EE64A397278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2573986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2573986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2712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=""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=""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=""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=""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2573986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2573986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1224074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8427" y="3429000"/>
            <a:ext cx="3060701" cy="1628775"/>
            <a:chOff x="8427" y="3176614"/>
            <a:chExt cx="3060701" cy="1628775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8332A812-94E0-4EF4-9AAA-8A0340ADF0F6}"/>
                </a:ext>
              </a:extLst>
            </p:cNvPr>
            <p:cNvGrpSpPr/>
            <p:nvPr/>
          </p:nvGrpSpPr>
          <p:grpSpPr>
            <a:xfrm>
              <a:off x="817642" y="4183578"/>
              <a:ext cx="1314450" cy="371234"/>
              <a:chOff x="862091" y="4144668"/>
              <a:chExt cx="1314450" cy="371234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7418CCAB-0BC1-4D73-984B-53E0A9A65E86}"/>
                  </a:ext>
                </a:extLst>
              </p:cNvPr>
              <p:cNvSpPr txBox="1"/>
              <p:nvPr/>
            </p:nvSpPr>
            <p:spPr>
              <a:xfrm>
                <a:off x="862091" y="4146489"/>
                <a:ext cx="131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pc="3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" panose="020B0502040204020203" pitchFamily="34" charset="0"/>
                  </a:rPr>
                  <a:t>CLICK</a:t>
                </a:r>
                <a:endParaRPr lang="zh-CN" altLang="en-US" spc="300" dirty="0">
                  <a:solidFill>
                    <a:schemeClr val="bg1"/>
                  </a:solidFill>
                  <a:latin typeface="Century Gothic" panose="020B0502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27ECA327-DD3B-43A7-B986-FB88DCF5283F}"/>
                  </a:ext>
                </a:extLst>
              </p:cNvPr>
              <p:cNvSpPr/>
              <p:nvPr/>
            </p:nvSpPr>
            <p:spPr>
              <a:xfrm>
                <a:off x="936328" y="4144668"/>
                <a:ext cx="1127878" cy="37123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8427" y="3465715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SUBTITLE HERE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6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19769 " pathEditMode="relative" rAng="0" ptsTypes="AA">
                                      <p:cBhvr>
                                        <p:cTn id="8" dur="125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ECA0A6C6-C373-4EE9-8F58-26093F58E6C3}"/>
              </a:ext>
            </a:extLst>
          </p:cNvPr>
          <p:cNvSpPr/>
          <p:nvPr/>
        </p:nvSpPr>
        <p:spPr>
          <a:xfrm>
            <a:off x="0" y="-2"/>
            <a:ext cx="7124701" cy="6858002"/>
          </a:xfrm>
          <a:custGeom>
            <a:avLst/>
            <a:gdLst>
              <a:gd name="connsiteX0" fmla="*/ 0 w 8795657"/>
              <a:gd name="connsiteY0" fmla="*/ 0 h 6858002"/>
              <a:gd name="connsiteX1" fmla="*/ 8795657 w 8795657"/>
              <a:gd name="connsiteY1" fmla="*/ 0 h 6858002"/>
              <a:gd name="connsiteX2" fmla="*/ 3042966 w 8795657"/>
              <a:gd name="connsiteY2" fmla="*/ 6846671 h 6858002"/>
              <a:gd name="connsiteX3" fmla="*/ 3048002 w 8795657"/>
              <a:gd name="connsiteY3" fmla="*/ 6858002 h 6858002"/>
              <a:gd name="connsiteX4" fmla="*/ 2 w 8795657"/>
              <a:gd name="connsiteY4" fmla="*/ 6858002 h 6858002"/>
              <a:gd name="connsiteX5" fmla="*/ 2 w 8795657"/>
              <a:gd name="connsiteY5" fmla="*/ 5 h 6858002"/>
              <a:gd name="connsiteX0" fmla="*/ 0 w 5918234"/>
              <a:gd name="connsiteY0" fmla="*/ 0 h 6858002"/>
              <a:gd name="connsiteX1" fmla="*/ 5918234 w 5918234"/>
              <a:gd name="connsiteY1" fmla="*/ 19050 h 6858002"/>
              <a:gd name="connsiteX2" fmla="*/ 3042966 w 5918234"/>
              <a:gd name="connsiteY2" fmla="*/ 6846671 h 6858002"/>
              <a:gd name="connsiteX3" fmla="*/ 3048002 w 5918234"/>
              <a:gd name="connsiteY3" fmla="*/ 6858002 h 6858002"/>
              <a:gd name="connsiteX4" fmla="*/ 2 w 5918234"/>
              <a:gd name="connsiteY4" fmla="*/ 6858002 h 6858002"/>
              <a:gd name="connsiteX5" fmla="*/ 2 w 5918234"/>
              <a:gd name="connsiteY5" fmla="*/ 5 h 6858002"/>
              <a:gd name="connsiteX6" fmla="*/ 0 w 5918234"/>
              <a:gd name="connsiteY6" fmla="*/ 0 h 6858002"/>
              <a:gd name="connsiteX0" fmla="*/ 0 w 6789630"/>
              <a:gd name="connsiteY0" fmla="*/ 0 h 6858002"/>
              <a:gd name="connsiteX1" fmla="*/ 6789630 w 6789630"/>
              <a:gd name="connsiteY1" fmla="*/ 0 h 6858002"/>
              <a:gd name="connsiteX2" fmla="*/ 3042966 w 6789630"/>
              <a:gd name="connsiteY2" fmla="*/ 6846671 h 6858002"/>
              <a:gd name="connsiteX3" fmla="*/ 3048002 w 6789630"/>
              <a:gd name="connsiteY3" fmla="*/ 6858002 h 6858002"/>
              <a:gd name="connsiteX4" fmla="*/ 2 w 6789630"/>
              <a:gd name="connsiteY4" fmla="*/ 6858002 h 6858002"/>
              <a:gd name="connsiteX5" fmla="*/ 2 w 6789630"/>
              <a:gd name="connsiteY5" fmla="*/ 5 h 6858002"/>
              <a:gd name="connsiteX6" fmla="*/ 0 w 6789630"/>
              <a:gd name="connsiteY6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9630" h="6858002">
                <a:moveTo>
                  <a:pt x="0" y="0"/>
                </a:moveTo>
                <a:lnTo>
                  <a:pt x="6789630" y="0"/>
                </a:lnTo>
                <a:lnTo>
                  <a:pt x="3042966" y="6846671"/>
                </a:lnTo>
                <a:lnTo>
                  <a:pt x="3048002" y="6858002"/>
                </a:lnTo>
                <a:lnTo>
                  <a:pt x="2" y="6858002"/>
                </a:lnTo>
                <a:lnTo>
                  <a:pt x="2" y="5"/>
                </a:lnTo>
                <a:cubicBezTo>
                  <a:pt x="1" y="3"/>
                  <a:pt x="1" y="2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4026BAD7-88B7-4640-A599-40D67948455D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0D2BD52B-62E1-4D8B-A852-B385A4DDB667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18868B6A-A766-40BA-BA2D-9CE4EA65CC41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9080CE5E-4D31-4A5C-AD03-12453A4B1947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CE6539AE-EE95-4A67-B93E-4739D71EADD1}"/>
              </a:ext>
            </a:extLst>
          </p:cNvPr>
          <p:cNvGrpSpPr/>
          <p:nvPr/>
        </p:nvGrpSpPr>
        <p:grpSpPr>
          <a:xfrm flipH="1">
            <a:off x="220987" y="3198572"/>
            <a:ext cx="93336" cy="464184"/>
            <a:chOff x="686364" y="2785220"/>
            <a:chExt cx="109817" cy="546148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C85896DA-4798-4E95-96CB-213EFF73285E}"/>
                </a:ext>
              </a:extLst>
            </p:cNvPr>
            <p:cNvSpPr/>
            <p:nvPr/>
          </p:nvSpPr>
          <p:spPr>
            <a:xfrm>
              <a:off x="686364" y="2785220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2A75EAFF-3171-44C6-A8A3-7ACCFB343508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479291FE-F0F8-4C2E-8E78-34F99E94B574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66C251DC-C311-40B3-8D52-B7526E79C48C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704A6790-2377-48F4-B9BC-520CFD67E12D}"/>
              </a:ext>
            </a:extLst>
          </p:cNvPr>
          <p:cNvGrpSpPr/>
          <p:nvPr/>
        </p:nvGrpSpPr>
        <p:grpSpPr>
          <a:xfrm>
            <a:off x="894443" y="1084403"/>
            <a:ext cx="11326287" cy="4840147"/>
            <a:chOff x="894443" y="1084403"/>
            <a:chExt cx="11326287" cy="4840147"/>
          </a:xfrm>
        </p:grpSpPr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2D5781D6-8963-4A67-847D-0F637B1FE78C}"/>
                </a:ext>
              </a:extLst>
            </p:cNvPr>
            <p:cNvGrpSpPr/>
            <p:nvPr/>
          </p:nvGrpSpPr>
          <p:grpSpPr>
            <a:xfrm>
              <a:off x="894443" y="1089024"/>
              <a:ext cx="3133271" cy="4835526"/>
              <a:chOff x="894443" y="1089024"/>
              <a:chExt cx="3133271" cy="4835526"/>
            </a:xfrm>
          </p:grpSpPr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E91E172F-701D-4B8E-8CC4-1689B0453610}"/>
                  </a:ext>
                </a:extLst>
              </p:cNvPr>
              <p:cNvSpPr/>
              <p:nvPr/>
            </p:nvSpPr>
            <p:spPr>
              <a:xfrm>
                <a:off x="894443" y="1089025"/>
                <a:ext cx="3133271" cy="483552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 descr="图片包含 天空, 户外, 男士, 人员&#10;&#10;已生成极高可信度的说明">
                <a:extLst>
                  <a:ext uri="{FF2B5EF4-FFF2-40B4-BE49-F238E27FC236}">
                    <a16:creationId xmlns="" xmlns:a16="http://schemas.microsoft.com/office/drawing/2014/main" id="{0B5024B0-DF03-45E3-B1C5-E441CE539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894443" y="1089024"/>
                <a:ext cx="3133271" cy="4829901"/>
              </a:xfrm>
              <a:prstGeom prst="rect">
                <a:avLst/>
              </a:prstGeom>
            </p:spPr>
          </p:pic>
          <p:cxnSp>
            <p:nvCxnSpPr>
              <p:cNvPr id="13" name="直接连接符 12">
                <a:extLst>
                  <a:ext uri="{FF2B5EF4-FFF2-40B4-BE49-F238E27FC236}">
                    <a16:creationId xmlns="" xmlns:a16="http://schemas.microsoft.com/office/drawing/2014/main" id="{5117BA81-C731-42FE-A38A-2D07BBB23D9E}"/>
                  </a:ext>
                </a:extLst>
              </p:cNvPr>
              <p:cNvCxnSpPr/>
              <p:nvPr/>
            </p:nvCxnSpPr>
            <p:spPr>
              <a:xfrm>
                <a:off x="1171575" y="1577331"/>
                <a:ext cx="0" cy="68168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9A1A3920-DAF8-4748-BD35-990BBEB275C3}"/>
                  </a:ext>
                </a:extLst>
              </p:cNvPr>
              <p:cNvSpPr txBox="1"/>
              <p:nvPr/>
            </p:nvSpPr>
            <p:spPr>
              <a:xfrm>
                <a:off x="908958" y="5216664"/>
                <a:ext cx="2725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DESIGNED BY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SIMON GODLIZI.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3" name="图片 32" descr="图片包含 户外, 天空, 自然, 树&#10;&#10;已生成极高可信度的说明">
              <a:extLst>
                <a:ext uri="{FF2B5EF4-FFF2-40B4-BE49-F238E27FC236}">
                  <a16:creationId xmlns="" xmlns:a16="http://schemas.microsoft.com/office/drawing/2014/main" id="{58FABF0E-19A1-4DAA-ADD4-7DE110474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85127" y="1084403"/>
              <a:ext cx="3149148" cy="4834522"/>
            </a:xfrm>
            <a:prstGeom prst="rect">
              <a:avLst/>
            </a:prstGeom>
          </p:spPr>
        </p:pic>
        <p:pic>
          <p:nvPicPr>
            <p:cNvPr id="34" name="图片 33" descr="图片包含 户外, 天空, 自然, 树&#10;&#10;已生成极高可信度的说明">
              <a:extLst>
                <a:ext uri="{FF2B5EF4-FFF2-40B4-BE49-F238E27FC236}">
                  <a16:creationId xmlns="" xmlns:a16="http://schemas.microsoft.com/office/drawing/2014/main" id="{AA008C8D-EA2D-4113-AC87-C1F176EB0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66498" y="1094485"/>
              <a:ext cx="854232" cy="4827717"/>
            </a:xfrm>
            <a:prstGeom prst="rect">
              <a:avLst/>
            </a:prstGeom>
          </p:spPr>
        </p:pic>
        <p:grpSp>
          <p:nvGrpSpPr>
            <p:cNvPr id="47" name="组合 46">
              <a:extLst>
                <a:ext uri="{FF2B5EF4-FFF2-40B4-BE49-F238E27FC236}">
                  <a16:creationId xmlns="" xmlns:a16="http://schemas.microsoft.com/office/drawing/2014/main" id="{5BBB156E-9D45-4B9C-9F22-392392279C52}"/>
                </a:ext>
              </a:extLst>
            </p:cNvPr>
            <p:cNvGrpSpPr/>
            <p:nvPr/>
          </p:nvGrpSpPr>
          <p:grpSpPr>
            <a:xfrm>
              <a:off x="7875813" y="1089025"/>
              <a:ext cx="3278643" cy="2339975"/>
              <a:chOff x="7875813" y="1089025"/>
              <a:chExt cx="3278643" cy="2339975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0FE87651-8322-420F-94CC-3AC3482EA653}"/>
                  </a:ext>
                </a:extLst>
              </p:cNvPr>
              <p:cNvSpPr txBox="1"/>
              <p:nvPr/>
            </p:nvSpPr>
            <p:spPr>
              <a:xfrm>
                <a:off x="7985809" y="1269934"/>
                <a:ext cx="3168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THIS IS A FREE 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POWERPOINT DESIGN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496A09E3-A380-41B5-8DB1-7BA470E4B2F6}"/>
                  </a:ext>
                </a:extLst>
              </p:cNvPr>
              <p:cNvSpPr/>
              <p:nvPr/>
            </p:nvSpPr>
            <p:spPr>
              <a:xfrm>
                <a:off x="7875813" y="1089025"/>
                <a:ext cx="3133271" cy="233997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46">
                <a:extLst>
                  <a:ext uri="{FF2B5EF4-FFF2-40B4-BE49-F238E27FC236}">
                    <a16:creationId xmlns="" xmlns:a16="http://schemas.microsoft.com/office/drawing/2014/main" id="{75403CD3-4B68-4EC2-BC4A-8A13B63D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7869" y="2751427"/>
                <a:ext cx="3058432" cy="59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amet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consectetuer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adipiscing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elit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="" xmlns:a16="http://schemas.microsoft.com/office/drawing/2014/main" id="{1044829E-8F99-43F7-881D-5D17F8F7F4CB}"/>
                  </a:ext>
                </a:extLst>
              </p:cNvPr>
              <p:cNvCxnSpPr/>
              <p:nvPr/>
            </p:nvCxnSpPr>
            <p:spPr>
              <a:xfrm>
                <a:off x="8075613" y="1994053"/>
                <a:ext cx="103726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46">
                <a:extLst>
                  <a:ext uri="{FF2B5EF4-FFF2-40B4-BE49-F238E27FC236}">
                    <a16:creationId xmlns="" xmlns:a16="http://schemas.microsoft.com/office/drawing/2014/main" id="{6216CDF0-6A65-4629-947D-8DF38BC0B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9934" y="2046288"/>
                <a:ext cx="30584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IMAGE CONTENTS</a:t>
                </a:r>
              </a:p>
            </p:txBody>
          </p:sp>
          <p:sp>
            <p:nvSpPr>
              <p:cNvPr id="32" name="moon_322695">
                <a:extLst>
                  <a:ext uri="{FF2B5EF4-FFF2-40B4-BE49-F238E27FC236}">
                    <a16:creationId xmlns="" xmlns:a16="http://schemas.microsoft.com/office/drawing/2014/main" id="{D976E943-60B0-40C1-B752-5AC8051374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75613" y="2418122"/>
                <a:ext cx="298702" cy="32539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56943" h="606711">
                    <a:moveTo>
                      <a:pt x="126666" y="556186"/>
                    </a:moveTo>
                    <a:lnTo>
                      <a:pt x="430407" y="556186"/>
                    </a:lnTo>
                    <a:cubicBezTo>
                      <a:pt x="444379" y="556186"/>
                      <a:pt x="455681" y="567463"/>
                      <a:pt x="455681" y="581404"/>
                    </a:cubicBezTo>
                    <a:cubicBezTo>
                      <a:pt x="455681" y="595345"/>
                      <a:pt x="444379" y="606711"/>
                      <a:pt x="430407" y="606711"/>
                    </a:cubicBezTo>
                    <a:lnTo>
                      <a:pt x="126666" y="606711"/>
                    </a:lnTo>
                    <a:cubicBezTo>
                      <a:pt x="112605" y="606711"/>
                      <a:pt x="101302" y="595345"/>
                      <a:pt x="101302" y="581404"/>
                    </a:cubicBezTo>
                    <a:cubicBezTo>
                      <a:pt x="101302" y="567463"/>
                      <a:pt x="112605" y="556186"/>
                      <a:pt x="126666" y="556186"/>
                    </a:cubicBezTo>
                    <a:close/>
                    <a:moveTo>
                      <a:pt x="76003" y="480258"/>
                    </a:moveTo>
                    <a:lnTo>
                      <a:pt x="481071" y="480258"/>
                    </a:lnTo>
                    <a:cubicBezTo>
                      <a:pt x="495044" y="480258"/>
                      <a:pt x="506348" y="491640"/>
                      <a:pt x="506348" y="505600"/>
                    </a:cubicBezTo>
                    <a:cubicBezTo>
                      <a:pt x="506348" y="519560"/>
                      <a:pt x="495044" y="530853"/>
                      <a:pt x="481071" y="530853"/>
                    </a:cubicBezTo>
                    <a:lnTo>
                      <a:pt x="76003" y="530853"/>
                    </a:lnTo>
                    <a:cubicBezTo>
                      <a:pt x="61941" y="530853"/>
                      <a:pt x="50637" y="519560"/>
                      <a:pt x="50637" y="505600"/>
                    </a:cubicBezTo>
                    <a:cubicBezTo>
                      <a:pt x="50637" y="491640"/>
                      <a:pt x="61941" y="480258"/>
                      <a:pt x="76003" y="480258"/>
                    </a:cubicBezTo>
                    <a:close/>
                    <a:moveTo>
                      <a:pt x="172722" y="51"/>
                    </a:moveTo>
                    <a:cubicBezTo>
                      <a:pt x="177594" y="362"/>
                      <a:pt x="182356" y="2073"/>
                      <a:pt x="186360" y="5139"/>
                    </a:cubicBezTo>
                    <a:cubicBezTo>
                      <a:pt x="194548" y="11360"/>
                      <a:pt x="198108" y="21757"/>
                      <a:pt x="195527" y="31622"/>
                    </a:cubicBezTo>
                    <a:cubicBezTo>
                      <a:pt x="182088" y="83344"/>
                      <a:pt x="187339" y="138265"/>
                      <a:pt x="210389" y="186254"/>
                    </a:cubicBezTo>
                    <a:cubicBezTo>
                      <a:pt x="235576" y="239043"/>
                      <a:pt x="279095" y="277879"/>
                      <a:pt x="332671" y="295741"/>
                    </a:cubicBezTo>
                    <a:cubicBezTo>
                      <a:pt x="384022" y="312715"/>
                      <a:pt x="438755" y="308183"/>
                      <a:pt x="486814" y="283033"/>
                    </a:cubicBezTo>
                    <a:cubicBezTo>
                      <a:pt x="488950" y="281878"/>
                      <a:pt x="490997" y="280722"/>
                      <a:pt x="493132" y="279567"/>
                    </a:cubicBezTo>
                    <a:cubicBezTo>
                      <a:pt x="501943" y="274413"/>
                      <a:pt x="513335" y="275035"/>
                      <a:pt x="521433" y="281167"/>
                    </a:cubicBezTo>
                    <a:cubicBezTo>
                      <a:pt x="529443" y="287299"/>
                      <a:pt x="533359" y="297608"/>
                      <a:pt x="530867" y="307472"/>
                    </a:cubicBezTo>
                    <a:cubicBezTo>
                      <a:pt x="521700" y="342753"/>
                      <a:pt x="505414" y="375901"/>
                      <a:pt x="483521" y="404428"/>
                    </a:cubicBezTo>
                    <a:lnTo>
                      <a:pt x="531668" y="404428"/>
                    </a:lnTo>
                    <a:cubicBezTo>
                      <a:pt x="545641" y="404428"/>
                      <a:pt x="556943" y="415715"/>
                      <a:pt x="556943" y="429667"/>
                    </a:cubicBezTo>
                    <a:cubicBezTo>
                      <a:pt x="556943" y="443620"/>
                      <a:pt x="545641" y="454995"/>
                      <a:pt x="531668" y="454995"/>
                    </a:cubicBezTo>
                    <a:lnTo>
                      <a:pt x="423893" y="454995"/>
                    </a:lnTo>
                    <a:lnTo>
                      <a:pt x="141328" y="454995"/>
                    </a:lnTo>
                    <a:lnTo>
                      <a:pt x="25365" y="454995"/>
                    </a:lnTo>
                    <a:cubicBezTo>
                      <a:pt x="11392" y="454995"/>
                      <a:pt x="0" y="443620"/>
                      <a:pt x="0" y="429667"/>
                    </a:cubicBezTo>
                    <a:cubicBezTo>
                      <a:pt x="0" y="415715"/>
                      <a:pt x="11392" y="404428"/>
                      <a:pt x="25365" y="404428"/>
                    </a:cubicBezTo>
                    <a:lnTo>
                      <a:pt x="81611" y="404428"/>
                    </a:lnTo>
                    <a:cubicBezTo>
                      <a:pt x="70397" y="389854"/>
                      <a:pt x="60518" y="374124"/>
                      <a:pt x="52420" y="357239"/>
                    </a:cubicBezTo>
                    <a:cubicBezTo>
                      <a:pt x="-9344" y="228201"/>
                      <a:pt x="37201" y="72768"/>
                      <a:pt x="158415" y="3362"/>
                    </a:cubicBezTo>
                    <a:cubicBezTo>
                      <a:pt x="162865" y="829"/>
                      <a:pt x="167849" y="-260"/>
                      <a:pt x="172722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48" name="组合 47">
              <a:extLst>
                <a:ext uri="{FF2B5EF4-FFF2-40B4-BE49-F238E27FC236}">
                  <a16:creationId xmlns="" xmlns:a16="http://schemas.microsoft.com/office/drawing/2014/main" id="{8F9463C8-37C3-4E63-8A5D-7AACC0816125}"/>
                </a:ext>
              </a:extLst>
            </p:cNvPr>
            <p:cNvGrpSpPr/>
            <p:nvPr/>
          </p:nvGrpSpPr>
          <p:grpSpPr>
            <a:xfrm>
              <a:off x="7872407" y="3583260"/>
              <a:ext cx="3133271" cy="2339975"/>
              <a:chOff x="7872407" y="3583260"/>
              <a:chExt cx="3133271" cy="2339975"/>
            </a:xfrm>
          </p:grpSpPr>
          <p:sp>
            <p:nvSpPr>
              <p:cNvPr id="9" name="矩形 8">
                <a:extLst>
                  <a:ext uri="{FF2B5EF4-FFF2-40B4-BE49-F238E27FC236}">
                    <a16:creationId xmlns="" xmlns:a16="http://schemas.microsoft.com/office/drawing/2014/main" id="{D8D104F6-3A81-44BB-89B2-B348DEA851BF}"/>
                  </a:ext>
                </a:extLst>
              </p:cNvPr>
              <p:cNvSpPr/>
              <p:nvPr/>
            </p:nvSpPr>
            <p:spPr>
              <a:xfrm>
                <a:off x="7872407" y="3583260"/>
                <a:ext cx="3133271" cy="2339975"/>
              </a:xfrm>
              <a:prstGeom prst="rect">
                <a:avLst/>
              </a:prstGeom>
              <a:solidFill>
                <a:srgbClr val="9A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plain-cloud_63648">
                <a:extLst>
                  <a:ext uri="{FF2B5EF4-FFF2-40B4-BE49-F238E27FC236}">
                    <a16:creationId xmlns="" xmlns:a16="http://schemas.microsoft.com/office/drawing/2014/main" id="{96AB2C6B-2A72-4AD5-97A7-25F75E038C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42337" y="5498410"/>
                <a:ext cx="479288" cy="319525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  <a:gd name="T22" fmla="*/ 372171 w 604011"/>
                  <a:gd name="T23" fmla="*/ 372171 w 604011"/>
                  <a:gd name="T24" fmla="*/ 372171 w 604011"/>
                  <a:gd name="T25" fmla="*/ 372171 w 604011"/>
                  <a:gd name="T26" fmla="*/ 372171 w 604011"/>
                  <a:gd name="T27" fmla="*/ 372171 w 604011"/>
                  <a:gd name="T28" fmla="*/ 372171 w 604011"/>
                  <a:gd name="T29" fmla="*/ 372171 w 604011"/>
                  <a:gd name="T30" fmla="*/ 372171 w 604011"/>
                  <a:gd name="T31" fmla="*/ 372171 w 604011"/>
                  <a:gd name="T32" fmla="*/ 372171 w 604011"/>
                  <a:gd name="T33" fmla="*/ 372171 w 604011"/>
                  <a:gd name="T34" fmla="*/ 372171 w 604011"/>
                  <a:gd name="T35" fmla="*/ 372171 w 604011"/>
                  <a:gd name="T36" fmla="*/ 372171 w 604011"/>
                  <a:gd name="T37" fmla="*/ 372171 w 604011"/>
                  <a:gd name="T38" fmla="*/ 372171 w 604011"/>
                  <a:gd name="T39" fmla="*/ 372171 w 604011"/>
                  <a:gd name="T40" fmla="*/ 372171 w 604011"/>
                  <a:gd name="T41" fmla="*/ 372171 w 604011"/>
                  <a:gd name="T42" fmla="*/ 372171 w 604011"/>
                  <a:gd name="T43" fmla="*/ 372171 w 604011"/>
                  <a:gd name="T44" fmla="*/ 372171 w 604011"/>
                  <a:gd name="T45" fmla="*/ 372171 w 604011"/>
                  <a:gd name="T46" fmla="*/ 372171 w 604011"/>
                  <a:gd name="T47" fmla="*/ 372171 w 604011"/>
                  <a:gd name="T48" fmla="*/ 372171 w 604011"/>
                  <a:gd name="T49" fmla="*/ 372171 w 604011"/>
                  <a:gd name="T50" fmla="*/ 372171 w 604011"/>
                  <a:gd name="T51" fmla="*/ 372171 w 604011"/>
                  <a:gd name="T52" fmla="*/ 372171 w 604011"/>
                  <a:gd name="T53" fmla="*/ 372171 w 604011"/>
                  <a:gd name="T54" fmla="*/ 372171 w 604011"/>
                  <a:gd name="T55" fmla="*/ 372171 w 604011"/>
                  <a:gd name="T56" fmla="*/ 372171 w 604011"/>
                  <a:gd name="T57" fmla="*/ 372171 w 604011"/>
                  <a:gd name="T58" fmla="*/ 372171 w 604011"/>
                  <a:gd name="T59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44" h="1832">
                    <a:moveTo>
                      <a:pt x="2275" y="881"/>
                    </a:moveTo>
                    <a:cubicBezTo>
                      <a:pt x="2243" y="595"/>
                      <a:pt x="2212" y="244"/>
                      <a:pt x="1906" y="123"/>
                    </a:cubicBezTo>
                    <a:cubicBezTo>
                      <a:pt x="1590" y="0"/>
                      <a:pt x="1258" y="97"/>
                      <a:pt x="1117" y="404"/>
                    </a:cubicBezTo>
                    <a:cubicBezTo>
                      <a:pt x="807" y="211"/>
                      <a:pt x="405" y="594"/>
                      <a:pt x="482" y="924"/>
                    </a:cubicBezTo>
                    <a:cubicBezTo>
                      <a:pt x="468" y="917"/>
                      <a:pt x="451" y="918"/>
                      <a:pt x="437" y="933"/>
                    </a:cubicBezTo>
                    <a:cubicBezTo>
                      <a:pt x="430" y="940"/>
                      <a:pt x="424" y="948"/>
                      <a:pt x="417" y="955"/>
                    </a:cubicBezTo>
                    <a:cubicBezTo>
                      <a:pt x="146" y="1031"/>
                      <a:pt x="0" y="1393"/>
                      <a:pt x="272" y="1598"/>
                    </a:cubicBezTo>
                    <a:cubicBezTo>
                      <a:pt x="581" y="1832"/>
                      <a:pt x="1054" y="1715"/>
                      <a:pt x="1412" y="1720"/>
                    </a:cubicBezTo>
                    <a:cubicBezTo>
                      <a:pt x="1770" y="1726"/>
                      <a:pt x="2344" y="1829"/>
                      <a:pt x="2573" y="1474"/>
                    </a:cubicBezTo>
                    <a:cubicBezTo>
                      <a:pt x="2744" y="1208"/>
                      <a:pt x="2560" y="908"/>
                      <a:pt x="2275" y="881"/>
                    </a:cubicBezTo>
                    <a:close/>
                    <a:moveTo>
                      <a:pt x="579" y="801"/>
                    </a:moveTo>
                    <a:cubicBezTo>
                      <a:pt x="587" y="752"/>
                      <a:pt x="603" y="704"/>
                      <a:pt x="626" y="659"/>
                    </a:cubicBezTo>
                    <a:cubicBezTo>
                      <a:pt x="629" y="660"/>
                      <a:pt x="632" y="662"/>
                      <a:pt x="635" y="663"/>
                    </a:cubicBezTo>
                    <a:cubicBezTo>
                      <a:pt x="613" y="708"/>
                      <a:pt x="594" y="754"/>
                      <a:pt x="579" y="801"/>
                    </a:cubicBezTo>
                    <a:close/>
                    <a:moveTo>
                      <a:pt x="1310" y="302"/>
                    </a:moveTo>
                    <a:cubicBezTo>
                      <a:pt x="1309" y="303"/>
                      <a:pt x="1308" y="305"/>
                      <a:pt x="1307" y="306"/>
                    </a:cubicBezTo>
                    <a:cubicBezTo>
                      <a:pt x="1288" y="321"/>
                      <a:pt x="1269" y="338"/>
                      <a:pt x="1252" y="355"/>
                    </a:cubicBezTo>
                    <a:cubicBezTo>
                      <a:pt x="1320" y="263"/>
                      <a:pt x="1415" y="202"/>
                      <a:pt x="1519" y="174"/>
                    </a:cubicBezTo>
                    <a:cubicBezTo>
                      <a:pt x="1509" y="181"/>
                      <a:pt x="1498" y="188"/>
                      <a:pt x="1489" y="196"/>
                    </a:cubicBezTo>
                    <a:cubicBezTo>
                      <a:pt x="1418" y="211"/>
                      <a:pt x="1367" y="242"/>
                      <a:pt x="1310" y="302"/>
                    </a:cubicBezTo>
                    <a:close/>
                    <a:moveTo>
                      <a:pt x="2466" y="1067"/>
                    </a:moveTo>
                    <a:cubicBezTo>
                      <a:pt x="2465" y="1064"/>
                      <a:pt x="2464" y="1062"/>
                      <a:pt x="2462" y="1060"/>
                    </a:cubicBezTo>
                    <a:cubicBezTo>
                      <a:pt x="2453" y="1047"/>
                      <a:pt x="2442" y="1040"/>
                      <a:pt x="2431" y="1037"/>
                    </a:cubicBezTo>
                    <a:cubicBezTo>
                      <a:pt x="2411" y="1018"/>
                      <a:pt x="2387" y="1002"/>
                      <a:pt x="2359" y="988"/>
                    </a:cubicBezTo>
                    <a:cubicBezTo>
                      <a:pt x="2404" y="1005"/>
                      <a:pt x="2440" y="1031"/>
                      <a:pt x="2468" y="1063"/>
                    </a:cubicBezTo>
                    <a:cubicBezTo>
                      <a:pt x="2468" y="1064"/>
                      <a:pt x="2467" y="1065"/>
                      <a:pt x="2466" y="1067"/>
                    </a:cubicBezTo>
                    <a:close/>
                    <a:moveTo>
                      <a:pt x="2510" y="1395"/>
                    </a:moveTo>
                    <a:cubicBezTo>
                      <a:pt x="2525" y="1356"/>
                      <a:pt x="2532" y="1313"/>
                      <a:pt x="2532" y="1266"/>
                    </a:cubicBezTo>
                    <a:cubicBezTo>
                      <a:pt x="2534" y="1264"/>
                      <a:pt x="2536" y="1261"/>
                      <a:pt x="2538" y="1258"/>
                    </a:cubicBezTo>
                    <a:cubicBezTo>
                      <a:pt x="2538" y="1304"/>
                      <a:pt x="2529" y="1351"/>
                      <a:pt x="2510" y="13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35" name="矩形 34">
                <a:extLst>
                  <a:ext uri="{FF2B5EF4-FFF2-40B4-BE49-F238E27FC236}">
                    <a16:creationId xmlns="" xmlns:a16="http://schemas.microsoft.com/office/drawing/2014/main" id="{07903C92-2106-4B07-BADB-7111F97BC29A}"/>
                  </a:ext>
                </a:extLst>
              </p:cNvPr>
              <p:cNvSpPr/>
              <p:nvPr/>
            </p:nvSpPr>
            <p:spPr>
              <a:xfrm>
                <a:off x="8072207" y="3763493"/>
                <a:ext cx="1322387" cy="2579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="" xmlns:a16="http://schemas.microsoft.com/office/drawing/2014/main" id="{58A8666D-844F-45B8-A299-F20F2FACD150}"/>
                  </a:ext>
                </a:extLst>
              </p:cNvPr>
              <p:cNvSpPr txBox="1"/>
              <p:nvPr/>
            </p:nvSpPr>
            <p:spPr>
              <a:xfrm>
                <a:off x="8072207" y="3737415"/>
                <a:ext cx="2106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9A0000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POWERLOGO</a:t>
                </a:r>
                <a:endParaRPr lang="zh-CN" altLang="en-US" sz="1400" b="1" dirty="0">
                  <a:solidFill>
                    <a:srgbClr val="9A0000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endParaRPr>
              </a:p>
            </p:txBody>
          </p:sp>
          <p:sp>
            <p:nvSpPr>
              <p:cNvPr id="38" name="TextBox 46">
                <a:extLst>
                  <a:ext uri="{FF2B5EF4-FFF2-40B4-BE49-F238E27FC236}">
                    <a16:creationId xmlns="" xmlns:a16="http://schemas.microsoft.com/office/drawing/2014/main" id="{871517F5-B3AF-4EA6-83AC-19FA2DB007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2877" y="4371173"/>
                <a:ext cx="2971115" cy="110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Arial" panose="020B0604020202020204" pitchFamily="34" charset="0"/>
                  </a:rPr>
                  <a:t>Please replace the text content and change the relevant title. This template is designed by Simon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Arial" panose="020B0604020202020204" pitchFamily="34" charset="0"/>
                  </a:rPr>
                  <a:t>Godlizi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Arial" panose="020B0604020202020204" pitchFamily="34" charset="0"/>
                  </a:rPr>
                  <a:t> original design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="" xmlns:a16="http://schemas.microsoft.com/office/drawing/2014/main" id="{38B680CC-C35B-4ABF-B389-ACA7C5F18462}"/>
                </a:ext>
              </a:extLst>
            </p:cNvPr>
            <p:cNvSpPr txBox="1"/>
            <p:nvPr/>
          </p:nvSpPr>
          <p:spPr>
            <a:xfrm>
              <a:off x="7987833" y="4063214"/>
              <a:ext cx="3286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YEARLY PRODUCT REVIEW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3EFEB2E7-3325-4DFD-8733-87A38468B0CA}"/>
                </a:ext>
              </a:extLst>
            </p:cNvPr>
            <p:cNvSpPr txBox="1"/>
            <p:nvPr/>
          </p:nvSpPr>
          <p:spPr>
            <a:xfrm>
              <a:off x="7962791" y="1198303"/>
              <a:ext cx="32863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POWERPOINT</a:t>
              </a:r>
            </a:p>
            <a:p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DESIGN BY SIMON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890B7178-28F1-46BE-9381-924A316E4503}"/>
                </a:ext>
              </a:extLst>
            </p:cNvPr>
            <p:cNvSpPr txBox="1"/>
            <p:nvPr/>
          </p:nvSpPr>
          <p:spPr>
            <a:xfrm>
              <a:off x="9683537" y="5513050"/>
              <a:ext cx="1409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2017.09.01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08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A11AE722-9DB4-49D3-8690-3D2172D6AE4B}"/>
              </a:ext>
            </a:extLst>
          </p:cNvPr>
          <p:cNvGrpSpPr/>
          <p:nvPr/>
        </p:nvGrpSpPr>
        <p:grpSpPr>
          <a:xfrm>
            <a:off x="4883149" y="802546"/>
            <a:ext cx="7198399" cy="3477875"/>
            <a:chOff x="4883149" y="802546"/>
            <a:chExt cx="7198399" cy="3477875"/>
          </a:xfrm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8EE03034-C61B-4CCE-8FA5-C3E5861F8D2D}"/>
                </a:ext>
              </a:extLst>
            </p:cNvPr>
            <p:cNvSpPr/>
            <p:nvPr/>
          </p:nvSpPr>
          <p:spPr>
            <a:xfrm>
              <a:off x="6164685" y="1442095"/>
              <a:ext cx="5818767" cy="1975900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35EBAC91-77DF-4559-A7F4-FCB74E8C478C}"/>
                </a:ext>
              </a:extLst>
            </p:cNvPr>
            <p:cNvSpPr txBox="1"/>
            <p:nvPr/>
          </p:nvSpPr>
          <p:spPr>
            <a:xfrm>
              <a:off x="4883149" y="802546"/>
              <a:ext cx="226527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00A3013A-A88A-4866-8A7D-E6695C371966}"/>
                </a:ext>
              </a:extLst>
            </p:cNvPr>
            <p:cNvGrpSpPr/>
            <p:nvPr/>
          </p:nvGrpSpPr>
          <p:grpSpPr>
            <a:xfrm>
              <a:off x="7722248" y="1632704"/>
              <a:ext cx="4359300" cy="1584043"/>
              <a:chOff x="1743637" y="1569837"/>
              <a:chExt cx="4359300" cy="1584043"/>
            </a:xfrm>
          </p:grpSpPr>
          <p:sp>
            <p:nvSpPr>
              <p:cNvPr id="38" name="TextBox 46">
                <a:extLst>
                  <a:ext uri="{FF2B5EF4-FFF2-40B4-BE49-F238E27FC236}">
                    <a16:creationId xmlns="" xmlns:a16="http://schemas.microsoft.com/office/drawing/2014/main" id="{D260EA8C-0F7C-4E2C-84DE-C23C8BF9C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3637" y="2044666"/>
                <a:ext cx="4359300" cy="110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amet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consectetuer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adipiscing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elit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Please replace the text content and change the relevant title. This template is designed by Simon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Godlizi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 original design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="" xmlns:a16="http://schemas.microsoft.com/office/drawing/2014/main" id="{3C70CD50-FD34-4F99-AD60-FB060FE4A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3637" y="1569837"/>
                <a:ext cx="43593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SWOT ANALYSIS</a:t>
                </a: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77C2F2B-F1F4-4851-9B78-EA0565E15E61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294D8083-5689-4878-8674-C6BD8924043E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792C6F1D-E5EF-47AA-95AE-C7B26EE9E9FD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3A70BAE-CA8F-49BE-87AE-CC96B7D7B691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AA9D9A0A-E52B-4DA9-A760-211E8B1A99C3}"/>
              </a:ext>
            </a:extLst>
          </p:cNvPr>
          <p:cNvGrpSpPr/>
          <p:nvPr/>
        </p:nvGrpSpPr>
        <p:grpSpPr>
          <a:xfrm flipH="1">
            <a:off x="220987" y="3538040"/>
            <a:ext cx="93336" cy="464184"/>
            <a:chOff x="686364" y="2785220"/>
            <a:chExt cx="109817" cy="546148"/>
          </a:xfrm>
        </p:grpSpPr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5FC23DD2-FB03-417E-91A3-0624F218D924}"/>
                </a:ext>
              </a:extLst>
            </p:cNvPr>
            <p:cNvSpPr/>
            <p:nvPr/>
          </p:nvSpPr>
          <p:spPr>
            <a:xfrm>
              <a:off x="686364" y="2785220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EDB7C967-232A-48AF-A425-84CD61E86070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DA96682A-B1DF-46E6-8935-CFE79165016C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0F200FFB-D1A2-406E-9B53-C9D2F10EA0A1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6E1CF626-4B6F-435A-AA3C-24D3914D10D4}"/>
              </a:ext>
            </a:extLst>
          </p:cNvPr>
          <p:cNvGrpSpPr/>
          <p:nvPr/>
        </p:nvGrpSpPr>
        <p:grpSpPr>
          <a:xfrm>
            <a:off x="-527567" y="3554723"/>
            <a:ext cx="6630504" cy="3477875"/>
            <a:chOff x="-527567" y="3554723"/>
            <a:chExt cx="6630504" cy="3477875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B1D51F68-EE48-419A-9455-7F9A7354E5D6}"/>
                </a:ext>
              </a:extLst>
            </p:cNvPr>
            <p:cNvSpPr/>
            <p:nvPr/>
          </p:nvSpPr>
          <p:spPr>
            <a:xfrm>
              <a:off x="197022" y="4199376"/>
              <a:ext cx="5818767" cy="197589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234CD0B-B9AF-4E1B-A033-E8EEFFA7350A}"/>
                </a:ext>
              </a:extLst>
            </p:cNvPr>
            <p:cNvSpPr txBox="1"/>
            <p:nvPr/>
          </p:nvSpPr>
          <p:spPr>
            <a:xfrm>
              <a:off x="-527567" y="3554723"/>
              <a:ext cx="226527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2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88BB7B4C-E8B3-44DC-9435-52CE62E3A75B}"/>
                </a:ext>
              </a:extLst>
            </p:cNvPr>
            <p:cNvGrpSpPr/>
            <p:nvPr/>
          </p:nvGrpSpPr>
          <p:grpSpPr>
            <a:xfrm>
              <a:off x="1743637" y="4406403"/>
              <a:ext cx="4359300" cy="1584043"/>
              <a:chOff x="1743637" y="1614342"/>
              <a:chExt cx="4359300" cy="1584043"/>
            </a:xfrm>
          </p:grpSpPr>
          <p:sp>
            <p:nvSpPr>
              <p:cNvPr id="29" name="TextBox 46">
                <a:extLst>
                  <a:ext uri="{FF2B5EF4-FFF2-40B4-BE49-F238E27FC236}">
                    <a16:creationId xmlns="" xmlns:a16="http://schemas.microsoft.com/office/drawing/2014/main" id="{DCCDAAF6-4E33-404D-9CC0-F676FFE87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3637" y="2089171"/>
                <a:ext cx="4359300" cy="110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amet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consectetuer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adipiscing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elit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Please replace the text content and change the relevant title. This template is designed by Simon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Godlizi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 original design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6" name="TextBox 46">
                <a:extLst>
                  <a:ext uri="{FF2B5EF4-FFF2-40B4-BE49-F238E27FC236}">
                    <a16:creationId xmlns="" xmlns:a16="http://schemas.microsoft.com/office/drawing/2014/main" id="{4A120F45-6442-4F9E-9D4A-CAFB21A78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3637" y="1614342"/>
                <a:ext cx="43593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SWOT ANALYSIS</a:t>
                </a: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B405DB1E-0D9C-41FF-B19E-E966BEB2FDC5}"/>
              </a:ext>
            </a:extLst>
          </p:cNvPr>
          <p:cNvGrpSpPr/>
          <p:nvPr/>
        </p:nvGrpSpPr>
        <p:grpSpPr>
          <a:xfrm>
            <a:off x="5901882" y="3514858"/>
            <a:ext cx="6179666" cy="3477875"/>
            <a:chOff x="5901882" y="3514858"/>
            <a:chExt cx="6179666" cy="3477875"/>
          </a:xfrm>
        </p:grpSpPr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BFEE1B7D-5FA4-45E6-93A8-A3340892B12C}"/>
                </a:ext>
              </a:extLst>
            </p:cNvPr>
            <p:cNvSpPr/>
            <p:nvPr/>
          </p:nvSpPr>
          <p:spPr>
            <a:xfrm>
              <a:off x="6164685" y="4199375"/>
              <a:ext cx="5818767" cy="1975900"/>
            </a:xfrm>
            <a:prstGeom prst="rect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B1B86A42-20EF-48E4-A712-262480ACBA90}"/>
                </a:ext>
              </a:extLst>
            </p:cNvPr>
            <p:cNvSpPr txBox="1"/>
            <p:nvPr/>
          </p:nvSpPr>
          <p:spPr>
            <a:xfrm>
              <a:off x="5901882" y="3514858"/>
              <a:ext cx="226527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2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="" xmlns:a16="http://schemas.microsoft.com/office/drawing/2014/main" id="{97E9A361-B89D-4003-A9E7-93015C0BE354}"/>
                </a:ext>
              </a:extLst>
            </p:cNvPr>
            <p:cNvGrpSpPr/>
            <p:nvPr/>
          </p:nvGrpSpPr>
          <p:grpSpPr>
            <a:xfrm>
              <a:off x="7722248" y="4406403"/>
              <a:ext cx="4359300" cy="1584043"/>
              <a:chOff x="1743637" y="1614342"/>
              <a:chExt cx="4359300" cy="1584043"/>
            </a:xfrm>
          </p:grpSpPr>
          <p:sp>
            <p:nvSpPr>
              <p:cNvPr id="41" name="TextBox 46">
                <a:extLst>
                  <a:ext uri="{FF2B5EF4-FFF2-40B4-BE49-F238E27FC236}">
                    <a16:creationId xmlns="" xmlns:a16="http://schemas.microsoft.com/office/drawing/2014/main" id="{DF2C7CCE-FA9B-4934-85D9-3A1507823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3637" y="2089171"/>
                <a:ext cx="4359300" cy="1109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amet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consectetuer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adipiscing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elit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Please replace the text content and change the relevant title. This template is designed by Simon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Godlizi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sym typeface="Arial" panose="020B0604020202020204" pitchFamily="34" charset="0"/>
                  </a:rPr>
                  <a:t> original design</a:t>
                </a:r>
                <a:endParaRPr lang="en-US" altLang="zh-CN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42" name="TextBox 46">
                <a:extLst>
                  <a:ext uri="{FF2B5EF4-FFF2-40B4-BE49-F238E27FC236}">
                    <a16:creationId xmlns="" xmlns:a16="http://schemas.microsoft.com/office/drawing/2014/main" id="{20F913B4-C945-42FA-B5BC-947BDB962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3637" y="1614342"/>
                <a:ext cx="43593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defTabSz="522288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5222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rPr>
                  <a:t>SWOT ANALYSIS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3B880A9B-E0CB-4807-98DF-0C7FCC611500}"/>
              </a:ext>
            </a:extLst>
          </p:cNvPr>
          <p:cNvGrpSpPr/>
          <p:nvPr/>
        </p:nvGrpSpPr>
        <p:grpSpPr>
          <a:xfrm>
            <a:off x="-140019" y="704941"/>
            <a:ext cx="6242956" cy="3477875"/>
            <a:chOff x="-140019" y="704941"/>
            <a:chExt cx="6242956" cy="3477875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38912C0A-625B-4F11-B312-335A90A2C023}"/>
                </a:ext>
              </a:extLst>
            </p:cNvPr>
            <p:cNvGrpSpPr/>
            <p:nvPr/>
          </p:nvGrpSpPr>
          <p:grpSpPr>
            <a:xfrm>
              <a:off x="197022" y="1442096"/>
              <a:ext cx="5905915" cy="1975898"/>
              <a:chOff x="197022" y="1442096"/>
              <a:chExt cx="5905915" cy="1975898"/>
            </a:xfrm>
          </p:grpSpPr>
          <p:sp>
            <p:nvSpPr>
              <p:cNvPr id="2" name="矩形 1">
                <a:extLst>
                  <a:ext uri="{FF2B5EF4-FFF2-40B4-BE49-F238E27FC236}">
                    <a16:creationId xmlns="" xmlns:a16="http://schemas.microsoft.com/office/drawing/2014/main" id="{98204B16-D0FA-46DC-BABC-EFC1AB6FA1E2}"/>
                  </a:ext>
                </a:extLst>
              </p:cNvPr>
              <p:cNvSpPr/>
              <p:nvPr/>
            </p:nvSpPr>
            <p:spPr>
              <a:xfrm>
                <a:off x="197022" y="1442096"/>
                <a:ext cx="5818767" cy="1975898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="" xmlns:a16="http://schemas.microsoft.com/office/drawing/2014/main" id="{7BE8DA2B-7E60-4BD5-AC24-90890BCC47E3}"/>
                  </a:ext>
                </a:extLst>
              </p:cNvPr>
              <p:cNvGrpSpPr/>
              <p:nvPr/>
            </p:nvGrpSpPr>
            <p:grpSpPr>
              <a:xfrm>
                <a:off x="1743637" y="1639054"/>
                <a:ext cx="4359300" cy="1584043"/>
                <a:chOff x="1743637" y="1576187"/>
                <a:chExt cx="4359300" cy="1584043"/>
              </a:xfrm>
            </p:grpSpPr>
            <p:sp>
              <p:nvSpPr>
                <p:cNvPr id="19" name="TextBox 46">
                  <a:extLst>
                    <a:ext uri="{FF2B5EF4-FFF2-40B4-BE49-F238E27FC236}">
                      <a16:creationId xmlns="" xmlns:a16="http://schemas.microsoft.com/office/drawing/2014/main" id="{8CE20A22-9405-4158-AA77-BFC2EBD26C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3637" y="2051016"/>
                  <a:ext cx="4359300" cy="1109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Lorem ipsum dolor sit </a:t>
                  </a:r>
                  <a:r>
                    <a:rPr lang="en-US" altLang="zh-CN" sz="1400" dirty="0" err="1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amet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, </a:t>
                  </a:r>
                  <a:r>
                    <a:rPr lang="en-US" altLang="zh-CN" sz="1400" dirty="0" err="1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consectetuer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 </a:t>
                  </a:r>
                  <a:r>
                    <a:rPr lang="en-US" altLang="zh-CN" sz="1400" dirty="0" err="1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adipiscing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 </a:t>
                  </a:r>
                  <a:r>
                    <a:rPr lang="en-US" altLang="zh-CN" sz="1400" dirty="0" err="1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elit</a:t>
                  </a:r>
                  <a:endPara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Arial" panose="020B0604020202020204" pitchFamily="34" charset="0"/>
                    </a:rPr>
                    <a:t>Please replace the text content and change the relevant title. This template is designed by Simon </a:t>
                  </a:r>
                  <a:r>
                    <a:rPr lang="en-US" altLang="zh-CN" sz="1400" dirty="0" err="1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Arial" panose="020B0604020202020204" pitchFamily="34" charset="0"/>
                    </a:rPr>
                    <a:t>Godlizi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Arial" panose="020B0604020202020204" pitchFamily="34" charset="0"/>
                    </a:rPr>
                    <a:t> original design</a:t>
                  </a:r>
                  <a:endParaRPr lang="en-US" altLang="zh-CN" sz="1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20" name="TextBox 46">
                  <a:extLst>
                    <a:ext uri="{FF2B5EF4-FFF2-40B4-BE49-F238E27FC236}">
                      <a16:creationId xmlns="" xmlns:a16="http://schemas.microsoft.com/office/drawing/2014/main" id="{61111CD1-DA75-4AB9-92A2-B77D8A47D0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3637" y="1576187"/>
                  <a:ext cx="43593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522288"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5222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3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4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alibri Light" panose="020F0302020204030204" pitchFamily="34" charset="0"/>
                    </a:rPr>
                    <a:t>SWOT ANALYSIS</a:t>
                  </a: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A91D46B4-630C-455C-A8C0-A4D012F65D78}"/>
                </a:ext>
              </a:extLst>
            </p:cNvPr>
            <p:cNvSpPr txBox="1"/>
            <p:nvPr/>
          </p:nvSpPr>
          <p:spPr>
            <a:xfrm>
              <a:off x="-140019" y="704941"/>
              <a:ext cx="249180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2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600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3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35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5B53113E-C300-4D76-93E1-399B505B81ED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632D788A-9CB8-4EB6-9DBC-EE2C9FAA6D69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0761C329-F7B2-4D14-801D-0BE000E30826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0FDA76D-D1B5-4AE0-9BD8-11A6EB9E1755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19B64307-E43C-429D-93DE-E0A98DAE113F}"/>
              </a:ext>
            </a:extLst>
          </p:cNvPr>
          <p:cNvGrpSpPr/>
          <p:nvPr/>
        </p:nvGrpSpPr>
        <p:grpSpPr>
          <a:xfrm flipH="1">
            <a:off x="220987" y="3198572"/>
            <a:ext cx="93336" cy="464184"/>
            <a:chOff x="686364" y="2785220"/>
            <a:chExt cx="109817" cy="546148"/>
          </a:xfrm>
        </p:grpSpPr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52189AC7-9E7F-42BA-84F0-02C0807A1CA2}"/>
                </a:ext>
              </a:extLst>
            </p:cNvPr>
            <p:cNvSpPr/>
            <p:nvPr/>
          </p:nvSpPr>
          <p:spPr>
            <a:xfrm>
              <a:off x="686364" y="2785220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2272C125-8B79-4C3D-85AE-E05CBB0BACBE}"/>
                </a:ext>
              </a:extLst>
            </p:cNvPr>
            <p:cNvSpPr/>
            <p:nvPr/>
          </p:nvSpPr>
          <p:spPr>
            <a:xfrm>
              <a:off x="714376" y="2968014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E913E19B-F842-44E7-AE86-09D9DE2BE762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FD87E28A-B9EC-49E4-905B-8576D23C9BBD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D7050E60-87B3-45E1-833A-CAF67E148969}"/>
              </a:ext>
            </a:extLst>
          </p:cNvPr>
          <p:cNvGrpSpPr/>
          <p:nvPr/>
        </p:nvGrpSpPr>
        <p:grpSpPr>
          <a:xfrm>
            <a:off x="977081" y="1514471"/>
            <a:ext cx="2768428" cy="4272174"/>
            <a:chOff x="977081" y="1514471"/>
            <a:chExt cx="2768428" cy="4272174"/>
          </a:xfrm>
        </p:grpSpPr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A20EB13D-B496-4F6E-BDE2-F612D35A414A}"/>
                </a:ext>
              </a:extLst>
            </p:cNvPr>
            <p:cNvSpPr/>
            <p:nvPr/>
          </p:nvSpPr>
          <p:spPr>
            <a:xfrm>
              <a:off x="977271" y="1514471"/>
              <a:ext cx="2768238" cy="42721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658A7568-EEB5-4330-A5AB-32A1B5D977A2}"/>
                </a:ext>
              </a:extLst>
            </p:cNvPr>
            <p:cNvGrpSpPr/>
            <p:nvPr/>
          </p:nvGrpSpPr>
          <p:grpSpPr>
            <a:xfrm>
              <a:off x="977081" y="1623497"/>
              <a:ext cx="2768237" cy="3922057"/>
              <a:chOff x="977081" y="1623497"/>
              <a:chExt cx="2768237" cy="392205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="" xmlns:a16="http://schemas.microsoft.com/office/drawing/2014/main" id="{85B0DFD4-8ED3-4051-89A5-969DC9F0B521}"/>
                  </a:ext>
                </a:extLst>
              </p:cNvPr>
              <p:cNvGrpSpPr/>
              <p:nvPr/>
            </p:nvGrpSpPr>
            <p:grpSpPr>
              <a:xfrm>
                <a:off x="1814058" y="5207000"/>
                <a:ext cx="1094286" cy="338554"/>
                <a:chOff x="2141220" y="5207000"/>
                <a:chExt cx="1094286" cy="338554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="" xmlns:a16="http://schemas.microsoft.com/office/drawing/2014/main" id="{A900AAEF-9DAB-4AF6-BF82-548B379F73C0}"/>
                    </a:ext>
                  </a:extLst>
                </p:cNvPr>
                <p:cNvSpPr/>
                <p:nvPr/>
              </p:nvSpPr>
              <p:spPr>
                <a:xfrm>
                  <a:off x="2141220" y="5215685"/>
                  <a:ext cx="1094286" cy="321184"/>
                </a:xfrm>
                <a:prstGeom prst="rect">
                  <a:avLst/>
                </a:prstGeom>
                <a:noFill/>
                <a:ln w="19050">
                  <a:solidFill>
                    <a:srgbClr val="9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="" xmlns:a16="http://schemas.microsoft.com/office/drawing/2014/main" id="{4E9D43D2-0156-4BEA-AB99-59FEFD8E9D56}"/>
                    </a:ext>
                  </a:extLst>
                </p:cNvPr>
                <p:cNvSpPr/>
                <p:nvPr/>
              </p:nvSpPr>
              <p:spPr>
                <a:xfrm>
                  <a:off x="2225293" y="5207000"/>
                  <a:ext cx="10102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spc="6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MORE</a:t>
                  </a:r>
                  <a:endParaRPr lang="zh-CN" altLang="en-US" sz="1600" spc="6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E90507B2-184D-4C6A-B8AE-F7199A2126BB}"/>
                  </a:ext>
                </a:extLst>
              </p:cNvPr>
              <p:cNvSpPr/>
              <p:nvPr/>
            </p:nvSpPr>
            <p:spPr>
              <a:xfrm>
                <a:off x="1520908" y="1623497"/>
                <a:ext cx="1778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pc="6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 Light" panose="020B0502040204020203" pitchFamily="34" charset="-122"/>
                    <a:cs typeface="Segoe UI" panose="020B0502040204020203" pitchFamily="34" charset="0"/>
                  </a:rPr>
                  <a:t>BUSINESS</a:t>
                </a:r>
                <a:endParaRPr lang="zh-CN" altLang="en-US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4BBB5A23-A674-4482-B636-0F241DEBB52E}"/>
                  </a:ext>
                </a:extLst>
              </p:cNvPr>
              <p:cNvSpPr/>
              <p:nvPr/>
            </p:nvSpPr>
            <p:spPr>
              <a:xfrm>
                <a:off x="1695668" y="1918959"/>
                <a:ext cx="117211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 Light" panose="020B0502040204020203" pitchFamily="34" charset="-122"/>
                    <a:cs typeface="Calibri Light" panose="020F0302020204030204" pitchFamily="34" charset="0"/>
                  </a:rPr>
                  <a:t>$</a:t>
                </a:r>
                <a:r>
                  <a:rPr lang="en-US" altLang="zh-CN" sz="60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 Light" panose="020B0502040204020203" pitchFamily="34" charset="-122"/>
                    <a:cs typeface="Calibri Light" panose="020F0302020204030204" pitchFamily="34" charset="0"/>
                  </a:rPr>
                  <a:t>32</a:t>
                </a:r>
                <a:endParaRPr lang="zh-CN" altLang="en-US" sz="60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 Light" panose="020B0502040204020203" pitchFamily="34" charset="-122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="" xmlns:a16="http://schemas.microsoft.com/office/drawing/2014/main" id="{15B33107-10F2-4B20-977E-0D2D9814CA46}"/>
                  </a:ext>
                </a:extLst>
              </p:cNvPr>
              <p:cNvGrpSpPr/>
              <p:nvPr/>
            </p:nvGrpSpPr>
            <p:grpSpPr>
              <a:xfrm>
                <a:off x="1164703" y="3633515"/>
                <a:ext cx="2302297" cy="1283931"/>
                <a:chOff x="1164703" y="3588354"/>
                <a:chExt cx="2302297" cy="1283931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="" xmlns:a16="http://schemas.microsoft.com/office/drawing/2014/main" id="{EDBA8F5C-04A3-47CE-817B-37BA9B9A1626}"/>
                    </a:ext>
                  </a:extLst>
                </p:cNvPr>
                <p:cNvSpPr/>
                <p:nvPr/>
              </p:nvSpPr>
              <p:spPr>
                <a:xfrm>
                  <a:off x="1555867" y="3897751"/>
                  <a:ext cx="15199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1200 million pixels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="" xmlns:a16="http://schemas.microsoft.com/office/drawing/2014/main" id="{18F5006C-CCA8-444F-9A29-AF442B4FC89A}"/>
                    </a:ext>
                  </a:extLst>
                </p:cNvPr>
                <p:cNvSpPr/>
                <p:nvPr/>
              </p:nvSpPr>
              <p:spPr>
                <a:xfrm>
                  <a:off x="1263993" y="3588354"/>
                  <a:ext cx="21037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The order is reduced by $2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="" xmlns:a16="http://schemas.microsoft.com/office/drawing/2014/main" id="{5A75B37C-32D6-426D-92EB-82781DDB4FC8}"/>
                    </a:ext>
                  </a:extLst>
                </p:cNvPr>
                <p:cNvSpPr/>
                <p:nvPr/>
              </p:nvSpPr>
              <p:spPr>
                <a:xfrm>
                  <a:off x="1164703" y="4207148"/>
                  <a:ext cx="2302297" cy="349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A limited number of gift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="" xmlns:a16="http://schemas.microsoft.com/office/drawing/2014/main" id="{A3011763-AD9A-4800-A722-FBC8AAA8F877}"/>
                    </a:ext>
                  </a:extLst>
                </p:cNvPr>
                <p:cNvSpPr/>
                <p:nvPr/>
              </p:nvSpPr>
              <p:spPr>
                <a:xfrm>
                  <a:off x="1251745" y="4564508"/>
                  <a:ext cx="21282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Amber blue, obsidian black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</p:grp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16418E53-5AE7-4A97-9B2E-90B9C967D384}"/>
                  </a:ext>
                </a:extLst>
              </p:cNvPr>
              <p:cNvSpPr/>
              <p:nvPr/>
            </p:nvSpPr>
            <p:spPr>
              <a:xfrm>
                <a:off x="977081" y="2943480"/>
                <a:ext cx="2768237" cy="361296"/>
              </a:xfrm>
              <a:prstGeom prst="rect">
                <a:avLst/>
              </a:prstGeom>
              <a:solidFill>
                <a:srgbClr val="9A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="" xmlns:a16="http://schemas.microsoft.com/office/drawing/2014/main" id="{D6BA1217-FF3F-4D09-B529-D410C806B8DF}"/>
                  </a:ext>
                </a:extLst>
              </p:cNvPr>
              <p:cNvSpPr/>
              <p:nvPr/>
            </p:nvSpPr>
            <p:spPr>
              <a:xfrm>
                <a:off x="1400551" y="2953553"/>
                <a:ext cx="1921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altLang="zh-CN" sz="16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AMBER BLUE</a:t>
                </a:r>
                <a:endPara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DCEF9DA-A9EE-46CB-8790-5CE12ED762E8}"/>
              </a:ext>
            </a:extLst>
          </p:cNvPr>
          <p:cNvGrpSpPr/>
          <p:nvPr/>
        </p:nvGrpSpPr>
        <p:grpSpPr>
          <a:xfrm>
            <a:off x="4749772" y="1514471"/>
            <a:ext cx="2768238" cy="4272174"/>
            <a:chOff x="4749772" y="1514471"/>
            <a:chExt cx="2768238" cy="4272174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E63D6F29-1935-43A5-8BC7-EC0CF195F7A4}"/>
                </a:ext>
              </a:extLst>
            </p:cNvPr>
            <p:cNvSpPr/>
            <p:nvPr/>
          </p:nvSpPr>
          <p:spPr>
            <a:xfrm>
              <a:off x="4749772" y="1514471"/>
              <a:ext cx="2768238" cy="42721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="" xmlns:a16="http://schemas.microsoft.com/office/drawing/2014/main" id="{D3C66AF2-8D55-46C5-AF69-E420AC340146}"/>
                </a:ext>
              </a:extLst>
            </p:cNvPr>
            <p:cNvGrpSpPr/>
            <p:nvPr/>
          </p:nvGrpSpPr>
          <p:grpSpPr>
            <a:xfrm>
              <a:off x="4749773" y="1623497"/>
              <a:ext cx="2768237" cy="3922057"/>
              <a:chOff x="977081" y="1623497"/>
              <a:chExt cx="2768237" cy="3922057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="" xmlns:a16="http://schemas.microsoft.com/office/drawing/2014/main" id="{D6DAABC0-9B51-4632-BF2D-BD9451A44757}"/>
                  </a:ext>
                </a:extLst>
              </p:cNvPr>
              <p:cNvGrpSpPr/>
              <p:nvPr/>
            </p:nvGrpSpPr>
            <p:grpSpPr>
              <a:xfrm>
                <a:off x="1814058" y="5207000"/>
                <a:ext cx="1094286" cy="338554"/>
                <a:chOff x="2141220" y="5207000"/>
                <a:chExt cx="1094286" cy="338554"/>
              </a:xfrm>
            </p:grpSpPr>
            <p:sp>
              <p:nvSpPr>
                <p:cNvPr id="112" name="矩形 111">
                  <a:extLst>
                    <a:ext uri="{FF2B5EF4-FFF2-40B4-BE49-F238E27FC236}">
                      <a16:creationId xmlns="" xmlns:a16="http://schemas.microsoft.com/office/drawing/2014/main" id="{24F759F3-2AC5-49C2-94F1-1BFBEDB460DC}"/>
                    </a:ext>
                  </a:extLst>
                </p:cNvPr>
                <p:cNvSpPr/>
                <p:nvPr/>
              </p:nvSpPr>
              <p:spPr>
                <a:xfrm>
                  <a:off x="2141220" y="5215685"/>
                  <a:ext cx="1094286" cy="321184"/>
                </a:xfrm>
                <a:prstGeom prst="rect">
                  <a:avLst/>
                </a:prstGeom>
                <a:noFill/>
                <a:ln w="19050">
                  <a:solidFill>
                    <a:srgbClr val="9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="" xmlns:a16="http://schemas.microsoft.com/office/drawing/2014/main" id="{B3AE84F7-95B1-4A32-BA22-3423592E2899}"/>
                    </a:ext>
                  </a:extLst>
                </p:cNvPr>
                <p:cNvSpPr/>
                <p:nvPr/>
              </p:nvSpPr>
              <p:spPr>
                <a:xfrm>
                  <a:off x="2225293" y="5207000"/>
                  <a:ext cx="10102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spc="6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MORE</a:t>
                  </a:r>
                  <a:endParaRPr lang="zh-CN" altLang="en-US" sz="1600" spc="6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sp>
            <p:nvSpPr>
              <p:cNvPr id="103" name="矩形 102">
                <a:extLst>
                  <a:ext uri="{FF2B5EF4-FFF2-40B4-BE49-F238E27FC236}">
                    <a16:creationId xmlns="" xmlns:a16="http://schemas.microsoft.com/office/drawing/2014/main" id="{ADF0D43A-BF75-4B1D-968A-C42D1AF906B9}"/>
                  </a:ext>
                </a:extLst>
              </p:cNvPr>
              <p:cNvSpPr/>
              <p:nvPr/>
            </p:nvSpPr>
            <p:spPr>
              <a:xfrm>
                <a:off x="1520908" y="1623497"/>
                <a:ext cx="1778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pc="6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 Light" panose="020B0502040204020203" pitchFamily="34" charset="-122"/>
                    <a:cs typeface="Segoe UI" panose="020B0502040204020203" pitchFamily="34" charset="0"/>
                  </a:rPr>
                  <a:t>BUSINESS</a:t>
                </a:r>
                <a:endParaRPr lang="zh-CN" altLang="en-US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="" xmlns:a16="http://schemas.microsoft.com/office/drawing/2014/main" id="{1E6E9DD0-8437-445F-8B87-2FD8C4663BDE}"/>
                  </a:ext>
                </a:extLst>
              </p:cNvPr>
              <p:cNvSpPr/>
              <p:nvPr/>
            </p:nvSpPr>
            <p:spPr>
              <a:xfrm>
                <a:off x="1695668" y="1918959"/>
                <a:ext cx="117211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 Light" panose="020B0502040204020203" pitchFamily="34" charset="-122"/>
                    <a:cs typeface="Calibri Light" panose="020F0302020204030204" pitchFamily="34" charset="0"/>
                  </a:rPr>
                  <a:t>$</a:t>
                </a:r>
                <a:r>
                  <a:rPr lang="en-US" altLang="zh-CN" sz="60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 Light" panose="020B0502040204020203" pitchFamily="34" charset="-122"/>
                    <a:cs typeface="Calibri Light" panose="020F0302020204030204" pitchFamily="34" charset="0"/>
                  </a:rPr>
                  <a:t>18</a:t>
                </a:r>
                <a:endParaRPr lang="zh-CN" altLang="en-US" sz="60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 Light" panose="020B0502040204020203" pitchFamily="34" charset="-122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105" name="组合 104">
                <a:extLst>
                  <a:ext uri="{FF2B5EF4-FFF2-40B4-BE49-F238E27FC236}">
                    <a16:creationId xmlns="" xmlns:a16="http://schemas.microsoft.com/office/drawing/2014/main" id="{13E6157F-1E02-4EA9-80DA-728865928769}"/>
                  </a:ext>
                </a:extLst>
              </p:cNvPr>
              <p:cNvGrpSpPr/>
              <p:nvPr/>
            </p:nvGrpSpPr>
            <p:grpSpPr>
              <a:xfrm>
                <a:off x="1164703" y="3633515"/>
                <a:ext cx="2302297" cy="1283931"/>
                <a:chOff x="1164703" y="3588354"/>
                <a:chExt cx="2302297" cy="1283931"/>
              </a:xfrm>
            </p:grpSpPr>
            <p:sp>
              <p:nvSpPr>
                <p:cNvPr id="108" name="矩形 107">
                  <a:extLst>
                    <a:ext uri="{FF2B5EF4-FFF2-40B4-BE49-F238E27FC236}">
                      <a16:creationId xmlns="" xmlns:a16="http://schemas.microsoft.com/office/drawing/2014/main" id="{CA6A8816-040B-46DC-8960-A9325C8BEA2C}"/>
                    </a:ext>
                  </a:extLst>
                </p:cNvPr>
                <p:cNvSpPr/>
                <p:nvPr/>
              </p:nvSpPr>
              <p:spPr>
                <a:xfrm>
                  <a:off x="1555867" y="3897751"/>
                  <a:ext cx="15199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1200 million pixels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="" xmlns:a16="http://schemas.microsoft.com/office/drawing/2014/main" id="{03B743D1-72C3-4687-AAC1-694EA8B34DD3}"/>
                    </a:ext>
                  </a:extLst>
                </p:cNvPr>
                <p:cNvSpPr/>
                <p:nvPr/>
              </p:nvSpPr>
              <p:spPr>
                <a:xfrm>
                  <a:off x="1263993" y="3588354"/>
                  <a:ext cx="21037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The order is reduced by $2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="" xmlns:a16="http://schemas.microsoft.com/office/drawing/2014/main" id="{4B5DAC9F-AB6D-4543-B586-5DFCE5878E7B}"/>
                    </a:ext>
                  </a:extLst>
                </p:cNvPr>
                <p:cNvSpPr/>
                <p:nvPr/>
              </p:nvSpPr>
              <p:spPr>
                <a:xfrm>
                  <a:off x="1164703" y="4207148"/>
                  <a:ext cx="2302297" cy="349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A limited number of gift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="" xmlns:a16="http://schemas.microsoft.com/office/drawing/2014/main" id="{27F15745-96D3-4E3B-8539-EB9CDAA989F7}"/>
                    </a:ext>
                  </a:extLst>
                </p:cNvPr>
                <p:cNvSpPr/>
                <p:nvPr/>
              </p:nvSpPr>
              <p:spPr>
                <a:xfrm>
                  <a:off x="1251745" y="4564508"/>
                  <a:ext cx="21282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Amber blue, obsidian black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06" name="矩形 105">
                <a:extLst>
                  <a:ext uri="{FF2B5EF4-FFF2-40B4-BE49-F238E27FC236}">
                    <a16:creationId xmlns="" xmlns:a16="http://schemas.microsoft.com/office/drawing/2014/main" id="{FF32DAA4-EF86-4C3E-979A-9B8A66D63A11}"/>
                  </a:ext>
                </a:extLst>
              </p:cNvPr>
              <p:cNvSpPr/>
              <p:nvPr/>
            </p:nvSpPr>
            <p:spPr>
              <a:xfrm>
                <a:off x="977081" y="2943480"/>
                <a:ext cx="2768237" cy="361296"/>
              </a:xfrm>
              <a:prstGeom prst="rect">
                <a:avLst/>
              </a:prstGeom>
              <a:solidFill>
                <a:srgbClr val="9A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="" xmlns:a16="http://schemas.microsoft.com/office/drawing/2014/main" id="{FE05C74C-3A2F-4FD5-B125-672C5A6F1FD5}"/>
                  </a:ext>
                </a:extLst>
              </p:cNvPr>
              <p:cNvSpPr/>
              <p:nvPr/>
            </p:nvSpPr>
            <p:spPr>
              <a:xfrm>
                <a:off x="1400551" y="2953553"/>
                <a:ext cx="1921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altLang="zh-CN" sz="16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AMBER BLUE</a:t>
                </a:r>
                <a:endPara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6A089DE6-275A-4BC1-8B38-5E5E6DEED618}"/>
              </a:ext>
            </a:extLst>
          </p:cNvPr>
          <p:cNvGrpSpPr/>
          <p:nvPr/>
        </p:nvGrpSpPr>
        <p:grpSpPr>
          <a:xfrm>
            <a:off x="8522271" y="1514471"/>
            <a:ext cx="2768238" cy="4272174"/>
            <a:chOff x="8522271" y="1514471"/>
            <a:chExt cx="2768238" cy="427217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D0FDA2FE-04FD-4FFC-8EBF-5CB3FE98E0EF}"/>
                </a:ext>
              </a:extLst>
            </p:cNvPr>
            <p:cNvSpPr/>
            <p:nvPr/>
          </p:nvSpPr>
          <p:spPr>
            <a:xfrm>
              <a:off x="8522271" y="1514471"/>
              <a:ext cx="2768238" cy="42721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="" xmlns:a16="http://schemas.microsoft.com/office/drawing/2014/main" id="{21286C9B-B647-4726-BDF8-53977BF5707B}"/>
                </a:ext>
              </a:extLst>
            </p:cNvPr>
            <p:cNvGrpSpPr/>
            <p:nvPr/>
          </p:nvGrpSpPr>
          <p:grpSpPr>
            <a:xfrm>
              <a:off x="8522271" y="1623497"/>
              <a:ext cx="2768237" cy="3922057"/>
              <a:chOff x="977081" y="1623497"/>
              <a:chExt cx="2768237" cy="3922057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="" xmlns:a16="http://schemas.microsoft.com/office/drawing/2014/main" id="{8C8F3911-5F6C-43F7-8105-48DAE2FF40D0}"/>
                  </a:ext>
                </a:extLst>
              </p:cNvPr>
              <p:cNvGrpSpPr/>
              <p:nvPr/>
            </p:nvGrpSpPr>
            <p:grpSpPr>
              <a:xfrm>
                <a:off x="1814058" y="5207000"/>
                <a:ext cx="1094286" cy="338554"/>
                <a:chOff x="2141220" y="5207000"/>
                <a:chExt cx="1094286" cy="338554"/>
              </a:xfrm>
            </p:grpSpPr>
            <p:sp>
              <p:nvSpPr>
                <p:cNvPr id="125" name="矩形 124">
                  <a:extLst>
                    <a:ext uri="{FF2B5EF4-FFF2-40B4-BE49-F238E27FC236}">
                      <a16:creationId xmlns="" xmlns:a16="http://schemas.microsoft.com/office/drawing/2014/main" id="{34B6E1E6-FD4A-465C-ABDE-8C8449DF8560}"/>
                    </a:ext>
                  </a:extLst>
                </p:cNvPr>
                <p:cNvSpPr/>
                <p:nvPr/>
              </p:nvSpPr>
              <p:spPr>
                <a:xfrm>
                  <a:off x="2141220" y="5215685"/>
                  <a:ext cx="1094286" cy="321184"/>
                </a:xfrm>
                <a:prstGeom prst="rect">
                  <a:avLst/>
                </a:prstGeom>
                <a:noFill/>
                <a:ln w="19050">
                  <a:solidFill>
                    <a:srgbClr val="9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="" xmlns:a16="http://schemas.microsoft.com/office/drawing/2014/main" id="{91D9A52D-38F9-48A9-8EF6-1C0A1574D453}"/>
                    </a:ext>
                  </a:extLst>
                </p:cNvPr>
                <p:cNvSpPr/>
                <p:nvPr/>
              </p:nvSpPr>
              <p:spPr>
                <a:xfrm>
                  <a:off x="2225293" y="5207000"/>
                  <a:ext cx="101021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spc="600" dirty="0">
                      <a:solidFill>
                        <a:schemeClr val="bg1"/>
                      </a:solidFill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MORE</a:t>
                  </a:r>
                  <a:endParaRPr lang="zh-CN" altLang="en-US" sz="1600" spc="6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sp>
            <p:nvSpPr>
              <p:cNvPr id="116" name="矩形 115">
                <a:extLst>
                  <a:ext uri="{FF2B5EF4-FFF2-40B4-BE49-F238E27FC236}">
                    <a16:creationId xmlns="" xmlns:a16="http://schemas.microsoft.com/office/drawing/2014/main" id="{AE819DBB-0EC1-466C-B655-0279190F20D9}"/>
                  </a:ext>
                </a:extLst>
              </p:cNvPr>
              <p:cNvSpPr/>
              <p:nvPr/>
            </p:nvSpPr>
            <p:spPr>
              <a:xfrm>
                <a:off x="1520908" y="1623497"/>
                <a:ext cx="1778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pc="6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 Light" panose="020B0502040204020203" pitchFamily="34" charset="-122"/>
                    <a:cs typeface="Segoe UI" panose="020B0502040204020203" pitchFamily="34" charset="0"/>
                  </a:rPr>
                  <a:t>BUSINESS</a:t>
                </a:r>
                <a:endParaRPr lang="zh-CN" altLang="en-US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 Light" panose="020B0502040204020203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="" xmlns:a16="http://schemas.microsoft.com/office/drawing/2014/main" id="{58D2BDDE-BB7E-4DAE-AC87-19F770242DAC}"/>
                  </a:ext>
                </a:extLst>
              </p:cNvPr>
              <p:cNvSpPr/>
              <p:nvPr/>
            </p:nvSpPr>
            <p:spPr>
              <a:xfrm>
                <a:off x="1695668" y="1918959"/>
                <a:ext cx="117211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 Light" panose="020B0502040204020203" pitchFamily="34" charset="-122"/>
                    <a:cs typeface="Calibri Light" panose="020F0302020204030204" pitchFamily="34" charset="0"/>
                  </a:rPr>
                  <a:t>$</a:t>
                </a:r>
                <a:r>
                  <a:rPr lang="en-US" altLang="zh-CN" sz="60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 Light" panose="020B0502040204020203" pitchFamily="34" charset="-122"/>
                    <a:cs typeface="Calibri Light" panose="020F0302020204030204" pitchFamily="34" charset="0"/>
                  </a:rPr>
                  <a:t>45</a:t>
                </a:r>
                <a:endParaRPr lang="zh-CN" altLang="en-US" sz="6000" dirty="0">
                  <a:solidFill>
                    <a:schemeClr val="bg1"/>
                  </a:solidFill>
                  <a:latin typeface="Calibri Light" panose="020F0302020204030204" pitchFamily="34" charset="0"/>
                  <a:ea typeface="微软雅黑 Light" panose="020B0502040204020203" pitchFamily="34" charset="-122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="" xmlns:a16="http://schemas.microsoft.com/office/drawing/2014/main" id="{89531A47-F7B2-4FEE-A6B7-96FB1790214F}"/>
                  </a:ext>
                </a:extLst>
              </p:cNvPr>
              <p:cNvGrpSpPr/>
              <p:nvPr/>
            </p:nvGrpSpPr>
            <p:grpSpPr>
              <a:xfrm>
                <a:off x="1164703" y="3633515"/>
                <a:ext cx="2302297" cy="1283931"/>
                <a:chOff x="1164703" y="3588354"/>
                <a:chExt cx="2302297" cy="1283931"/>
              </a:xfrm>
            </p:grpSpPr>
            <p:sp>
              <p:nvSpPr>
                <p:cNvPr id="121" name="矩形 120">
                  <a:extLst>
                    <a:ext uri="{FF2B5EF4-FFF2-40B4-BE49-F238E27FC236}">
                      <a16:creationId xmlns="" xmlns:a16="http://schemas.microsoft.com/office/drawing/2014/main" id="{F3141140-7B5A-421A-9130-F894694E223C}"/>
                    </a:ext>
                  </a:extLst>
                </p:cNvPr>
                <p:cNvSpPr/>
                <p:nvPr/>
              </p:nvSpPr>
              <p:spPr>
                <a:xfrm>
                  <a:off x="1555867" y="3897751"/>
                  <a:ext cx="151996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1200 million pixels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="" xmlns:a16="http://schemas.microsoft.com/office/drawing/2014/main" id="{89CF3403-1BD3-44B5-9C6F-DB26490BA135}"/>
                    </a:ext>
                  </a:extLst>
                </p:cNvPr>
                <p:cNvSpPr/>
                <p:nvPr/>
              </p:nvSpPr>
              <p:spPr>
                <a:xfrm>
                  <a:off x="1263993" y="3588354"/>
                  <a:ext cx="21037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The order is reduced by $2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="" xmlns:a16="http://schemas.microsoft.com/office/drawing/2014/main" id="{6A199382-1E56-4E4D-89F8-5EF342F82AFC}"/>
                    </a:ext>
                  </a:extLst>
                </p:cNvPr>
                <p:cNvSpPr/>
                <p:nvPr/>
              </p:nvSpPr>
              <p:spPr>
                <a:xfrm>
                  <a:off x="1164703" y="4207148"/>
                  <a:ext cx="2302297" cy="349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A limited number of gift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="" xmlns:a16="http://schemas.microsoft.com/office/drawing/2014/main" id="{BC62F269-E6D3-452E-A8AF-96CC899F6E45}"/>
                    </a:ext>
                  </a:extLst>
                </p:cNvPr>
                <p:cNvSpPr/>
                <p:nvPr/>
              </p:nvSpPr>
              <p:spPr>
                <a:xfrm>
                  <a:off x="1251745" y="4564508"/>
                  <a:ext cx="212821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de-DE" altLang="zh-CN" sz="1400" dirty="0">
                      <a:solidFill>
                        <a:schemeClr val="bg1"/>
                      </a:solidFill>
                      <a:latin typeface="Calibri Light" panose="020F0302020204030204" pitchFamily="34" charset="0"/>
                      <a:ea typeface="微软雅黑" panose="020B0503020204020204" pitchFamily="34" charset="-122"/>
                      <a:cs typeface="Calibri Light" panose="020F0302020204030204" pitchFamily="34" charset="0"/>
                      <a:sym typeface="Segoe UI Light" panose="020B0502040204020203" pitchFamily="34" charset="0"/>
                    </a:rPr>
                    <a:t>Amber blue, obsidian black</a:t>
                  </a:r>
                  <a:endParaRPr lang="zh-CN" altLang="en-US" sz="1400" dirty="0">
                    <a:solidFill>
                      <a:schemeClr val="bg1"/>
                    </a:solidFill>
                    <a:latin typeface="Calibri Light" panose="020F0302020204030204" pitchFamily="34" charset="0"/>
                    <a:ea typeface="微软雅黑" panose="020B0503020204020204" pitchFamily="34" charset="-122"/>
                    <a:cs typeface="Calibri Light" panose="020F0302020204030204" pitchFamily="34" charset="0"/>
                    <a:sym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DC8C0D0F-F92B-4D3C-9836-CFC184113165}"/>
                  </a:ext>
                </a:extLst>
              </p:cNvPr>
              <p:cNvSpPr/>
              <p:nvPr/>
            </p:nvSpPr>
            <p:spPr>
              <a:xfrm>
                <a:off x="977081" y="2943480"/>
                <a:ext cx="2768237" cy="361296"/>
              </a:xfrm>
              <a:prstGeom prst="rect">
                <a:avLst/>
              </a:prstGeom>
              <a:solidFill>
                <a:srgbClr val="9A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E5DBCBA3-AD41-46A3-9393-F6CDF78317F8}"/>
                  </a:ext>
                </a:extLst>
              </p:cNvPr>
              <p:cNvSpPr/>
              <p:nvPr/>
            </p:nvSpPr>
            <p:spPr>
              <a:xfrm>
                <a:off x="1400551" y="2953553"/>
                <a:ext cx="1921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altLang="zh-CN" sz="16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AMBER BLUE</a:t>
                </a:r>
                <a:endParaRPr lang="zh-CN" altLang="en-US" sz="16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489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户外, 天空, 自然, 树&#10;&#10;已生成极高可信度的说明">
            <a:extLst>
              <a:ext uri="{FF2B5EF4-FFF2-40B4-BE49-F238E27FC236}">
                <a16:creationId xmlns="" xmlns:a16="http://schemas.microsoft.com/office/drawing/2014/main" id="{1EE91B9D-6397-4DD2-AA32-60A4F55B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5300" y="0"/>
            <a:ext cx="3060700" cy="6858000"/>
          </a:xfrm>
          <a:prstGeom prst="rect">
            <a:avLst/>
          </a:prstGeom>
        </p:spPr>
      </p:pic>
      <p:pic>
        <p:nvPicPr>
          <p:cNvPr id="36" name="图片 35" descr="图片包含 户外, 电路&#10;&#10;已生成高可信度的说明">
            <a:extLst>
              <a:ext uri="{FF2B5EF4-FFF2-40B4-BE49-F238E27FC236}">
                <a16:creationId xmlns="" xmlns:a16="http://schemas.microsoft.com/office/drawing/2014/main" id="{8AC5B8B9-0E2C-4E4B-A9E5-2C6200C76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5032" y="-1610"/>
            <a:ext cx="3060501" cy="6850260"/>
          </a:xfrm>
          <a:prstGeom prst="rect">
            <a:avLst/>
          </a:prstGeom>
        </p:spPr>
      </p:pic>
      <p:pic>
        <p:nvPicPr>
          <p:cNvPr id="37" name="图片 36" descr="图片包含 植物, 草&#10;&#10;已生成极高可信度的说明">
            <a:extLst>
              <a:ext uri="{FF2B5EF4-FFF2-40B4-BE49-F238E27FC236}">
                <a16:creationId xmlns="" xmlns:a16="http://schemas.microsoft.com/office/drawing/2014/main" id="{088B84B3-AA31-4A45-8E82-1CDF413AC2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3059035" cy="6858000"/>
          </a:xfrm>
          <a:prstGeom prst="rect">
            <a:avLst/>
          </a:prstGeom>
        </p:spPr>
      </p:pic>
      <p:pic>
        <p:nvPicPr>
          <p:cNvPr id="38" name="图片 37" descr="图片包含 户外, 建筑物, 时钟, 教堂&#10;&#10;已生成极高可信度的说明">
            <a:extLst>
              <a:ext uri="{FF2B5EF4-FFF2-40B4-BE49-F238E27FC236}">
                <a16:creationId xmlns="" xmlns:a16="http://schemas.microsoft.com/office/drawing/2014/main" id="{5302BE55-52DA-41C1-8D2B-64931D37D2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" y="0"/>
            <a:ext cx="3060700" cy="68580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D42E495-E4AE-4F04-B81E-60374FCCAB75}"/>
              </a:ext>
            </a:extLst>
          </p:cNvPr>
          <p:cNvSpPr/>
          <p:nvPr/>
        </p:nvSpPr>
        <p:spPr>
          <a:xfrm>
            <a:off x="0" y="0"/>
            <a:ext cx="12192000" cy="7191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D79C01ED-2921-4A82-A4BB-5803E1DD9C36}"/>
              </a:ext>
            </a:extLst>
          </p:cNvPr>
          <p:cNvSpPr/>
          <p:nvPr/>
        </p:nvSpPr>
        <p:spPr>
          <a:xfrm>
            <a:off x="-1" y="-10040"/>
            <a:ext cx="12215533" cy="686803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BA0A92B-9001-4602-92A1-A8AFBF933512}"/>
              </a:ext>
            </a:extLst>
          </p:cNvPr>
          <p:cNvSpPr txBox="1"/>
          <p:nvPr/>
        </p:nvSpPr>
        <p:spPr>
          <a:xfrm>
            <a:off x="3212943" y="36403"/>
            <a:ext cx="289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CONTENTS</a:t>
            </a:r>
            <a:endParaRPr lang="zh-CN" altLang="en-US" sz="3600" b="1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81414CEF-FCF6-4A08-A9F0-6A8D419A371D}"/>
              </a:ext>
            </a:extLst>
          </p:cNvPr>
          <p:cNvGrpSpPr/>
          <p:nvPr/>
        </p:nvGrpSpPr>
        <p:grpSpPr>
          <a:xfrm>
            <a:off x="3705759" y="2573986"/>
            <a:ext cx="1719783" cy="1699989"/>
            <a:chOff x="3862292" y="2573986"/>
            <a:chExt cx="1719783" cy="1699989"/>
          </a:xfrm>
        </p:grpSpPr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3FD1605-E4D8-41F0-845A-B3023C76930D}"/>
                </a:ext>
              </a:extLst>
            </p:cNvPr>
            <p:cNvSpPr/>
            <p:nvPr/>
          </p:nvSpPr>
          <p:spPr>
            <a:xfrm>
              <a:off x="38921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2849" y="398245"/>
                  </a:moveTo>
                  <a:cubicBezTo>
                    <a:pt x="766727" y="398245"/>
                    <a:pt x="696182" y="425332"/>
                    <a:pt x="641215" y="479505"/>
                  </a:cubicBezTo>
                  <a:cubicBezTo>
                    <a:pt x="586248" y="533678"/>
                    <a:pt x="556582" y="607993"/>
                    <a:pt x="552216" y="702450"/>
                  </a:cubicBezTo>
                  <a:lnTo>
                    <a:pt x="714736" y="702450"/>
                  </a:lnTo>
                  <a:cubicBezTo>
                    <a:pt x="716324" y="656809"/>
                    <a:pt x="729024" y="620693"/>
                    <a:pt x="752836" y="594103"/>
                  </a:cubicBezTo>
                  <a:cubicBezTo>
                    <a:pt x="776649" y="567512"/>
                    <a:pt x="806414" y="554217"/>
                    <a:pt x="842133" y="554217"/>
                  </a:cubicBezTo>
                  <a:cubicBezTo>
                    <a:pt x="877455" y="554217"/>
                    <a:pt x="906328" y="565230"/>
                    <a:pt x="928751" y="587257"/>
                  </a:cubicBezTo>
                  <a:cubicBezTo>
                    <a:pt x="951175" y="609283"/>
                    <a:pt x="962386" y="637164"/>
                    <a:pt x="962386" y="670898"/>
                  </a:cubicBezTo>
                  <a:cubicBezTo>
                    <a:pt x="962386" y="703442"/>
                    <a:pt x="951571" y="739855"/>
                    <a:pt x="929942" y="780138"/>
                  </a:cubicBezTo>
                  <a:cubicBezTo>
                    <a:pt x="908312" y="820421"/>
                    <a:pt x="864755" y="873701"/>
                    <a:pt x="799271" y="939979"/>
                  </a:cubicBezTo>
                  <a:lnTo>
                    <a:pt x="528403" y="1216204"/>
                  </a:lnTo>
                  <a:lnTo>
                    <a:pt x="528403" y="1295976"/>
                  </a:lnTo>
                  <a:lnTo>
                    <a:pt x="1135027" y="1295976"/>
                  </a:lnTo>
                  <a:lnTo>
                    <a:pt x="1135027" y="1141790"/>
                  </a:lnTo>
                  <a:lnTo>
                    <a:pt x="822934" y="1141790"/>
                  </a:lnTo>
                  <a:lnTo>
                    <a:pt x="921207" y="1038206"/>
                  </a:lnTo>
                  <a:cubicBezTo>
                    <a:pt x="999826" y="956450"/>
                    <a:pt x="1053926" y="885607"/>
                    <a:pt x="1083509" y="825679"/>
                  </a:cubicBezTo>
                  <a:cubicBezTo>
                    <a:pt x="1113092" y="765751"/>
                    <a:pt x="1127883" y="709792"/>
                    <a:pt x="1127883" y="657801"/>
                  </a:cubicBezTo>
                  <a:cubicBezTo>
                    <a:pt x="1127883" y="614145"/>
                    <a:pt x="1115679" y="571183"/>
                    <a:pt x="1091271" y="528916"/>
                  </a:cubicBezTo>
                  <a:cubicBezTo>
                    <a:pt x="1066864" y="486649"/>
                    <a:pt x="1034320" y="454303"/>
                    <a:pt x="993640" y="431880"/>
                  </a:cubicBezTo>
                  <a:cubicBezTo>
                    <a:pt x="952961" y="409457"/>
                    <a:pt x="906030" y="398245"/>
                    <a:pt x="852849" y="398245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2BC32B6B-AF96-4FBB-91BC-A305900B868B}"/>
                </a:ext>
              </a:extLst>
            </p:cNvPr>
            <p:cNvSpPr txBox="1"/>
            <p:nvPr/>
          </p:nvSpPr>
          <p:spPr>
            <a:xfrm>
              <a:off x="4109825" y="3198167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TWO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E185E42F-30C4-4076-9D2B-CACFAE5AB2EB}"/>
                </a:ext>
              </a:extLst>
            </p:cNvPr>
            <p:cNvSpPr/>
            <p:nvPr/>
          </p:nvSpPr>
          <p:spPr>
            <a:xfrm>
              <a:off x="3862292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66A9D73A-1754-458F-8DB6-A50440275FC3}"/>
              </a:ext>
            </a:extLst>
          </p:cNvPr>
          <p:cNvGrpSpPr/>
          <p:nvPr/>
        </p:nvGrpSpPr>
        <p:grpSpPr>
          <a:xfrm>
            <a:off x="6737758" y="2573986"/>
            <a:ext cx="1777184" cy="1699989"/>
            <a:chOff x="6863925" y="2573986"/>
            <a:chExt cx="1777184" cy="1699989"/>
          </a:xfrm>
        </p:grpSpPr>
        <p:sp>
          <p:nvSpPr>
            <p:cNvPr id="51" name="任意多边形: 形状 50">
              <a:extLst>
                <a:ext uri="{FF2B5EF4-FFF2-40B4-BE49-F238E27FC236}">
                  <a16:creationId xmlns="" xmlns:a16="http://schemas.microsoft.com/office/drawing/2014/main" id="{5B0C10EA-3072-4D3D-9DD3-D00773CA3C7B}"/>
                </a:ext>
              </a:extLst>
            </p:cNvPr>
            <p:cNvSpPr/>
            <p:nvPr/>
          </p:nvSpPr>
          <p:spPr>
            <a:xfrm>
              <a:off x="68639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56618" y="408284"/>
                  </a:moveTo>
                  <a:cubicBezTo>
                    <a:pt x="776052" y="408284"/>
                    <a:pt x="709179" y="435668"/>
                    <a:pt x="655998" y="490437"/>
                  </a:cubicBezTo>
                  <a:cubicBezTo>
                    <a:pt x="617898" y="529728"/>
                    <a:pt x="594681" y="581718"/>
                    <a:pt x="586346" y="646409"/>
                  </a:cubicBezTo>
                  <a:lnTo>
                    <a:pt x="746485" y="646409"/>
                  </a:lnTo>
                  <a:cubicBezTo>
                    <a:pt x="753629" y="623390"/>
                    <a:pt x="766924" y="604638"/>
                    <a:pt x="786371" y="590152"/>
                  </a:cubicBezTo>
                  <a:cubicBezTo>
                    <a:pt x="805818" y="575666"/>
                    <a:pt x="827448" y="568423"/>
                    <a:pt x="851260" y="568423"/>
                  </a:cubicBezTo>
                  <a:cubicBezTo>
                    <a:pt x="878248" y="568423"/>
                    <a:pt x="900076" y="576261"/>
                    <a:pt x="916745" y="591938"/>
                  </a:cubicBezTo>
                  <a:cubicBezTo>
                    <a:pt x="933413" y="607614"/>
                    <a:pt x="941748" y="627359"/>
                    <a:pt x="941748" y="651171"/>
                  </a:cubicBezTo>
                  <a:cubicBezTo>
                    <a:pt x="941748" y="669428"/>
                    <a:pt x="936291" y="686692"/>
                    <a:pt x="925377" y="702964"/>
                  </a:cubicBezTo>
                  <a:cubicBezTo>
                    <a:pt x="914463" y="719235"/>
                    <a:pt x="899183" y="732035"/>
                    <a:pt x="879538" y="741361"/>
                  </a:cubicBezTo>
                  <a:cubicBezTo>
                    <a:pt x="859892" y="750688"/>
                    <a:pt x="830027" y="756939"/>
                    <a:pt x="789943" y="760114"/>
                  </a:cubicBezTo>
                  <a:lnTo>
                    <a:pt x="789943" y="902989"/>
                  </a:lnTo>
                  <a:cubicBezTo>
                    <a:pt x="855031" y="903782"/>
                    <a:pt x="904838" y="917871"/>
                    <a:pt x="939366" y="945256"/>
                  </a:cubicBezTo>
                  <a:cubicBezTo>
                    <a:pt x="973895" y="972640"/>
                    <a:pt x="991159" y="1006176"/>
                    <a:pt x="991159" y="1045864"/>
                  </a:cubicBezTo>
                  <a:cubicBezTo>
                    <a:pt x="991159" y="1081979"/>
                    <a:pt x="978359" y="1112539"/>
                    <a:pt x="952761" y="1137542"/>
                  </a:cubicBezTo>
                  <a:cubicBezTo>
                    <a:pt x="927163" y="1162545"/>
                    <a:pt x="894917" y="1175046"/>
                    <a:pt x="856023" y="1175046"/>
                  </a:cubicBezTo>
                  <a:cubicBezTo>
                    <a:pt x="818717" y="1175046"/>
                    <a:pt x="787860" y="1164033"/>
                    <a:pt x="763452" y="1142007"/>
                  </a:cubicBezTo>
                  <a:cubicBezTo>
                    <a:pt x="739044" y="1119980"/>
                    <a:pt x="723268" y="1086345"/>
                    <a:pt x="716124" y="1041101"/>
                  </a:cubicBezTo>
                  <a:lnTo>
                    <a:pt x="551223" y="1041101"/>
                  </a:lnTo>
                  <a:cubicBezTo>
                    <a:pt x="556382" y="1129604"/>
                    <a:pt x="585751" y="1199553"/>
                    <a:pt x="639329" y="1250949"/>
                  </a:cubicBezTo>
                  <a:cubicBezTo>
                    <a:pt x="692907" y="1302344"/>
                    <a:pt x="762162" y="1328042"/>
                    <a:pt x="847093" y="1328042"/>
                  </a:cubicBezTo>
                  <a:cubicBezTo>
                    <a:pt x="936787" y="1328042"/>
                    <a:pt x="1010606" y="1300757"/>
                    <a:pt x="1068549" y="1246186"/>
                  </a:cubicBezTo>
                  <a:cubicBezTo>
                    <a:pt x="1126493" y="1191616"/>
                    <a:pt x="1155465" y="1125040"/>
                    <a:pt x="1155465" y="1046459"/>
                  </a:cubicBezTo>
                  <a:cubicBezTo>
                    <a:pt x="1155465" y="992881"/>
                    <a:pt x="1140483" y="946347"/>
                    <a:pt x="1110519" y="906858"/>
                  </a:cubicBezTo>
                  <a:cubicBezTo>
                    <a:pt x="1080555" y="867369"/>
                    <a:pt x="1038982" y="839687"/>
                    <a:pt x="985801" y="823812"/>
                  </a:cubicBezTo>
                  <a:cubicBezTo>
                    <a:pt x="1026282" y="803968"/>
                    <a:pt x="1057139" y="777973"/>
                    <a:pt x="1078372" y="745826"/>
                  </a:cubicBezTo>
                  <a:cubicBezTo>
                    <a:pt x="1099605" y="713679"/>
                    <a:pt x="1110221" y="678159"/>
                    <a:pt x="1110221" y="639265"/>
                  </a:cubicBezTo>
                  <a:cubicBezTo>
                    <a:pt x="1110221" y="576559"/>
                    <a:pt x="1085913" y="522385"/>
                    <a:pt x="1037295" y="476745"/>
                  </a:cubicBezTo>
                  <a:cubicBezTo>
                    <a:pt x="988678" y="431104"/>
                    <a:pt x="928452" y="408284"/>
                    <a:pt x="856618" y="408284"/>
                  </a:cubicBez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AEE24286-0DC3-4FA1-811C-FFEF3AA6DA91}"/>
                </a:ext>
              </a:extLst>
            </p:cNvPr>
            <p:cNvSpPr txBox="1"/>
            <p:nvPr/>
          </p:nvSpPr>
          <p:spPr>
            <a:xfrm>
              <a:off x="6884909" y="3198167"/>
              <a:ext cx="175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THREE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3AAD8725-A715-482F-9C7D-E3003DB9536A}"/>
                </a:ext>
              </a:extLst>
            </p:cNvPr>
            <p:cNvSpPr/>
            <p:nvPr/>
          </p:nvSpPr>
          <p:spPr>
            <a:xfrm>
              <a:off x="6876664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E1A9333F-006D-45A3-BAE9-7B886A8F1E03}"/>
              </a:ext>
            </a:extLst>
          </p:cNvPr>
          <p:cNvGrpSpPr/>
          <p:nvPr/>
        </p:nvGrpSpPr>
        <p:grpSpPr>
          <a:xfrm>
            <a:off x="9773971" y="2573986"/>
            <a:ext cx="1822627" cy="1699989"/>
            <a:chOff x="9918544" y="2573986"/>
            <a:chExt cx="1822627" cy="1699989"/>
          </a:xfrm>
        </p:grpSpPr>
        <p:sp>
          <p:nvSpPr>
            <p:cNvPr id="52" name="任意多边形: 形状 51">
              <a:extLst>
                <a:ext uri="{FF2B5EF4-FFF2-40B4-BE49-F238E27FC236}">
                  <a16:creationId xmlns="" xmlns:a16="http://schemas.microsoft.com/office/drawing/2014/main" id="{60A0E9C8-D5E3-4AF8-BD88-263FCD778100}"/>
                </a:ext>
              </a:extLst>
            </p:cNvPr>
            <p:cNvSpPr/>
            <p:nvPr/>
          </p:nvSpPr>
          <p:spPr>
            <a:xfrm>
              <a:off x="99246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67993" y="678556"/>
                  </a:moveTo>
                  <a:lnTo>
                    <a:pt x="867993" y="972045"/>
                  </a:lnTo>
                  <a:lnTo>
                    <a:pt x="667968" y="972045"/>
                  </a:lnTo>
                  <a:close/>
                  <a:moveTo>
                    <a:pt x="864970" y="408284"/>
                  </a:moveTo>
                  <a:lnTo>
                    <a:pt x="485803" y="972045"/>
                  </a:lnTo>
                  <a:lnTo>
                    <a:pt x="485803" y="1126231"/>
                  </a:lnTo>
                  <a:lnTo>
                    <a:pt x="867993" y="1126231"/>
                  </a:lnTo>
                  <a:lnTo>
                    <a:pt x="867993" y="1306015"/>
                  </a:lnTo>
                  <a:lnTo>
                    <a:pt x="1031109" y="1306015"/>
                  </a:lnTo>
                  <a:lnTo>
                    <a:pt x="1031109" y="1126231"/>
                  </a:lnTo>
                  <a:lnTo>
                    <a:pt x="1109095" y="1126231"/>
                  </a:lnTo>
                  <a:lnTo>
                    <a:pt x="1109095" y="972045"/>
                  </a:lnTo>
                  <a:lnTo>
                    <a:pt x="1031109" y="972045"/>
                  </a:lnTo>
                  <a:lnTo>
                    <a:pt x="1031109" y="408284"/>
                  </a:lnTo>
                  <a:close/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8A322158-BBBD-45DE-8690-B07566E854A8}"/>
                </a:ext>
              </a:extLst>
            </p:cNvPr>
            <p:cNvSpPr txBox="1"/>
            <p:nvPr/>
          </p:nvSpPr>
          <p:spPr>
            <a:xfrm>
              <a:off x="9918544" y="3198167"/>
              <a:ext cx="1822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FOUR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69656036-3702-4E93-AFB1-1DB7687CC7B9}"/>
                </a:ext>
              </a:extLst>
            </p:cNvPr>
            <p:cNvSpPr/>
            <p:nvPr/>
          </p:nvSpPr>
          <p:spPr>
            <a:xfrm>
              <a:off x="99246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AFCA3129-A199-4E75-97B2-662DEFEC4E95}"/>
              </a:ext>
            </a:extLst>
          </p:cNvPr>
          <p:cNvGrpSpPr/>
          <p:nvPr/>
        </p:nvGrpSpPr>
        <p:grpSpPr>
          <a:xfrm>
            <a:off x="674341" y="1224074"/>
            <a:ext cx="1689950" cy="1699989"/>
            <a:chOff x="577425" y="2573986"/>
            <a:chExt cx="1689950" cy="1699989"/>
          </a:xfrm>
        </p:grpSpPr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14F0D3D8-C65F-4E92-83F6-277A5FCDABA8}"/>
                </a:ext>
              </a:extLst>
            </p:cNvPr>
            <p:cNvSpPr/>
            <p:nvPr/>
          </p:nvSpPr>
          <p:spPr>
            <a:xfrm>
              <a:off x="577425" y="2584025"/>
              <a:ext cx="1689950" cy="1689950"/>
            </a:xfrm>
            <a:custGeom>
              <a:avLst/>
              <a:gdLst/>
              <a:ahLst/>
              <a:cxnLst/>
              <a:rect l="l" t="t" r="r" b="b"/>
              <a:pathLst>
                <a:path w="1689950" h="1689950">
                  <a:moveTo>
                    <a:pt x="844975" y="0"/>
                  </a:moveTo>
                  <a:cubicBezTo>
                    <a:pt x="1311642" y="0"/>
                    <a:pt x="1689950" y="378308"/>
                    <a:pt x="1689950" y="844975"/>
                  </a:cubicBezTo>
                  <a:cubicBezTo>
                    <a:pt x="1689950" y="1311642"/>
                    <a:pt x="1311642" y="1689950"/>
                    <a:pt x="844975" y="1689950"/>
                  </a:cubicBezTo>
                  <a:cubicBezTo>
                    <a:pt x="378308" y="1689950"/>
                    <a:pt x="0" y="1311642"/>
                    <a:pt x="0" y="844975"/>
                  </a:cubicBezTo>
                  <a:cubicBezTo>
                    <a:pt x="0" y="378308"/>
                    <a:pt x="378308" y="0"/>
                    <a:pt x="844975" y="0"/>
                  </a:cubicBezTo>
                  <a:close/>
                  <a:moveTo>
                    <a:pt x="733012" y="430310"/>
                  </a:moveTo>
                  <a:lnTo>
                    <a:pt x="636571" y="586878"/>
                  </a:lnTo>
                  <a:lnTo>
                    <a:pt x="816951" y="586878"/>
                  </a:lnTo>
                  <a:lnTo>
                    <a:pt x="816951" y="1306015"/>
                  </a:lnTo>
                  <a:lnTo>
                    <a:pt x="982448" y="1306015"/>
                  </a:lnTo>
                  <a:lnTo>
                    <a:pt x="982448" y="430310"/>
                  </a:lnTo>
                  <a:lnTo>
                    <a:pt x="733012" y="430310"/>
                  </a:lnTo>
                  <a:close/>
                </a:path>
              </a:pathLst>
            </a:custGeom>
            <a:solidFill>
              <a:schemeClr val="tx2">
                <a:lumMod val="50000"/>
                <a:alpha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DCED482-B45F-43F3-9805-2E7957153248}"/>
                </a:ext>
              </a:extLst>
            </p:cNvPr>
            <p:cNvSpPr txBox="1"/>
            <p:nvPr/>
          </p:nvSpPr>
          <p:spPr>
            <a:xfrm>
              <a:off x="803488" y="3167390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pc="6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cs typeface="Calibri Light" panose="020F0302020204030204" pitchFamily="34" charset="0"/>
                </a:rPr>
                <a:t>ONE</a:t>
              </a:r>
              <a:endParaRPr lang="zh-CN" altLang="en-US" sz="2800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C64197C5-7790-4421-AAAD-7ED95813D259}"/>
                </a:ext>
              </a:extLst>
            </p:cNvPr>
            <p:cNvSpPr/>
            <p:nvPr/>
          </p:nvSpPr>
          <p:spPr>
            <a:xfrm>
              <a:off x="577425" y="2573986"/>
              <a:ext cx="1689950" cy="1689950"/>
            </a:xfrm>
            <a:prstGeom prst="ellipse">
              <a:avLst/>
            </a:prstGeom>
            <a:noFill/>
            <a:ln w="5715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81D93C5-FC0C-4B37-B857-8E370DF5BAA8}"/>
              </a:ext>
            </a:extLst>
          </p:cNvPr>
          <p:cNvGrpSpPr/>
          <p:nvPr/>
        </p:nvGrpSpPr>
        <p:grpSpPr>
          <a:xfrm>
            <a:off x="8427" y="3429000"/>
            <a:ext cx="3060701" cy="1628775"/>
            <a:chOff x="8427" y="3176614"/>
            <a:chExt cx="3060701" cy="1628775"/>
          </a:xfrm>
        </p:grpSpPr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9B9FC404-939A-48F3-A1BF-AABC39781320}"/>
                </a:ext>
              </a:extLst>
            </p:cNvPr>
            <p:cNvSpPr/>
            <p:nvPr/>
          </p:nvSpPr>
          <p:spPr>
            <a:xfrm>
              <a:off x="8428" y="3176614"/>
              <a:ext cx="3060700" cy="1628775"/>
            </a:xfrm>
            <a:prstGeom prst="rect">
              <a:avLst/>
            </a:prstGeom>
            <a:solidFill>
              <a:srgbClr val="9A0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8332A812-94E0-4EF4-9AAA-8A0340ADF0F6}"/>
                </a:ext>
              </a:extLst>
            </p:cNvPr>
            <p:cNvGrpSpPr/>
            <p:nvPr/>
          </p:nvGrpSpPr>
          <p:grpSpPr>
            <a:xfrm>
              <a:off x="817642" y="4183578"/>
              <a:ext cx="1314450" cy="371234"/>
              <a:chOff x="862091" y="4144668"/>
              <a:chExt cx="1314450" cy="371234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7418CCAB-0BC1-4D73-984B-53E0A9A65E86}"/>
                  </a:ext>
                </a:extLst>
              </p:cNvPr>
              <p:cNvSpPr txBox="1"/>
              <p:nvPr/>
            </p:nvSpPr>
            <p:spPr>
              <a:xfrm>
                <a:off x="862091" y="4146489"/>
                <a:ext cx="1314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pc="3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" panose="020B0502040204020203" pitchFamily="34" charset="0"/>
                  </a:rPr>
                  <a:t>CLICK</a:t>
                </a:r>
                <a:endParaRPr lang="zh-CN" altLang="en-US" spc="300" dirty="0">
                  <a:solidFill>
                    <a:schemeClr val="bg1"/>
                  </a:solidFill>
                  <a:latin typeface="Century Gothic" panose="020B0502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="" xmlns:a16="http://schemas.microsoft.com/office/drawing/2014/main" id="{27ECA327-DD3B-43A7-B986-FB88DCF5283F}"/>
                  </a:ext>
                </a:extLst>
              </p:cNvPr>
              <p:cNvSpPr/>
              <p:nvPr/>
            </p:nvSpPr>
            <p:spPr>
              <a:xfrm>
                <a:off x="936328" y="4144668"/>
                <a:ext cx="1127878" cy="37123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95D4526B-023B-49EA-AA6E-5BCF71FEB555}"/>
                </a:ext>
              </a:extLst>
            </p:cNvPr>
            <p:cNvSpPr/>
            <p:nvPr/>
          </p:nvSpPr>
          <p:spPr>
            <a:xfrm>
              <a:off x="8427" y="3465715"/>
              <a:ext cx="3057241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 Light" panose="020F0302020204030204" pitchFamily="34" charset="0"/>
                </a:rPr>
                <a:t>SUBTITLE HERE</a:t>
              </a:r>
              <a:endPara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549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-0.1986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0.19769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decel="1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022E-16 L 0.25 1.11022E-1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自然, 天空&#10;&#10;已生成高可信度的说明">
            <a:extLst>
              <a:ext uri="{FF2B5EF4-FFF2-40B4-BE49-F238E27FC236}">
                <a16:creationId xmlns="" xmlns:a16="http://schemas.microsoft.com/office/drawing/2014/main" id="{09CEE5F3-714D-4378-AC55-DB996A013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9842"/>
            <a:ext cx="12192000" cy="687784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916E14-474B-4583-A30A-7EA0BE52D2F6}"/>
              </a:ext>
            </a:extLst>
          </p:cNvPr>
          <p:cNvSpPr/>
          <p:nvPr/>
        </p:nvSpPr>
        <p:spPr>
          <a:xfrm>
            <a:off x="11210925" y="0"/>
            <a:ext cx="981073" cy="6858000"/>
          </a:xfrm>
          <a:prstGeom prst="rect">
            <a:avLst/>
          </a:prstGeom>
          <a:solidFill>
            <a:srgbClr val="9A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="" xmlns:a16="http://schemas.microsoft.com/office/drawing/2014/main" id="{2CF11CC6-3AB9-4369-93DC-09FE1C566B41}"/>
              </a:ext>
            </a:extLst>
          </p:cNvPr>
          <p:cNvSpPr/>
          <p:nvPr/>
        </p:nvSpPr>
        <p:spPr>
          <a:xfrm>
            <a:off x="1" y="-5542"/>
            <a:ext cx="3678560" cy="6858000"/>
          </a:xfrm>
          <a:custGeom>
            <a:avLst/>
            <a:gdLst/>
            <a:ahLst/>
            <a:cxnLst/>
            <a:rect l="l" t="t" r="r" b="b"/>
            <a:pathLst>
              <a:path w="3678560" h="6858000">
                <a:moveTo>
                  <a:pt x="2332530" y="825118"/>
                </a:moveTo>
                <a:lnTo>
                  <a:pt x="2348329" y="825118"/>
                </a:lnTo>
                <a:cubicBezTo>
                  <a:pt x="2365661" y="825118"/>
                  <a:pt x="2377527" y="827057"/>
                  <a:pt x="2383927" y="830936"/>
                </a:cubicBezTo>
                <a:cubicBezTo>
                  <a:pt x="2392726" y="836152"/>
                  <a:pt x="2397126" y="844447"/>
                  <a:pt x="2397126" y="855819"/>
                </a:cubicBezTo>
                <a:cubicBezTo>
                  <a:pt x="2397126" y="862373"/>
                  <a:pt x="2395560" y="867957"/>
                  <a:pt x="2392426" y="872573"/>
                </a:cubicBezTo>
                <a:cubicBezTo>
                  <a:pt x="2389293" y="877188"/>
                  <a:pt x="2384993" y="880499"/>
                  <a:pt x="2379527" y="882505"/>
                </a:cubicBezTo>
                <a:cubicBezTo>
                  <a:pt x="2374061" y="884511"/>
                  <a:pt x="2364328" y="885514"/>
                  <a:pt x="2350329" y="885514"/>
                </a:cubicBezTo>
                <a:lnTo>
                  <a:pt x="2332530" y="885514"/>
                </a:lnTo>
                <a:close/>
                <a:moveTo>
                  <a:pt x="2060305" y="825118"/>
                </a:moveTo>
                <a:lnTo>
                  <a:pt x="2075657" y="825118"/>
                </a:lnTo>
                <a:cubicBezTo>
                  <a:pt x="2090544" y="825118"/>
                  <a:pt x="2100778" y="826155"/>
                  <a:pt x="2106360" y="828228"/>
                </a:cubicBezTo>
                <a:cubicBezTo>
                  <a:pt x="2111942" y="830302"/>
                  <a:pt x="2116394" y="833714"/>
                  <a:pt x="2119717" y="838462"/>
                </a:cubicBezTo>
                <a:cubicBezTo>
                  <a:pt x="2123040" y="843211"/>
                  <a:pt x="2124701" y="848795"/>
                  <a:pt x="2124701" y="855216"/>
                </a:cubicBezTo>
                <a:cubicBezTo>
                  <a:pt x="2124701" y="866051"/>
                  <a:pt x="2121345" y="873809"/>
                  <a:pt x="2114633" y="878491"/>
                </a:cubicBezTo>
                <a:cubicBezTo>
                  <a:pt x="2107921" y="883173"/>
                  <a:pt x="2095660" y="885514"/>
                  <a:pt x="2077851" y="885514"/>
                </a:cubicBezTo>
                <a:lnTo>
                  <a:pt x="2060305" y="885514"/>
                </a:lnTo>
                <a:close/>
                <a:moveTo>
                  <a:pt x="751380" y="825118"/>
                </a:moveTo>
                <a:lnTo>
                  <a:pt x="767179" y="825118"/>
                </a:lnTo>
                <a:cubicBezTo>
                  <a:pt x="784511" y="825118"/>
                  <a:pt x="796377" y="827057"/>
                  <a:pt x="802777" y="830936"/>
                </a:cubicBezTo>
                <a:cubicBezTo>
                  <a:pt x="811576" y="836152"/>
                  <a:pt x="815976" y="844447"/>
                  <a:pt x="815976" y="855819"/>
                </a:cubicBezTo>
                <a:cubicBezTo>
                  <a:pt x="815976" y="862373"/>
                  <a:pt x="814410" y="867957"/>
                  <a:pt x="811276" y="872573"/>
                </a:cubicBezTo>
                <a:cubicBezTo>
                  <a:pt x="808143" y="877188"/>
                  <a:pt x="803844" y="880499"/>
                  <a:pt x="798377" y="882505"/>
                </a:cubicBezTo>
                <a:cubicBezTo>
                  <a:pt x="792911" y="884511"/>
                  <a:pt x="783178" y="885514"/>
                  <a:pt x="769179" y="885514"/>
                </a:cubicBezTo>
                <a:lnTo>
                  <a:pt x="751380" y="885514"/>
                </a:lnTo>
                <a:close/>
                <a:moveTo>
                  <a:pt x="2681725" y="817918"/>
                </a:moveTo>
                <a:cubicBezTo>
                  <a:pt x="2708684" y="817918"/>
                  <a:pt x="2731573" y="827618"/>
                  <a:pt x="2750391" y="847016"/>
                </a:cubicBezTo>
                <a:cubicBezTo>
                  <a:pt x="2769210" y="866415"/>
                  <a:pt x="2778619" y="890114"/>
                  <a:pt x="2778619" y="918112"/>
                </a:cubicBezTo>
                <a:cubicBezTo>
                  <a:pt x="2778619" y="946244"/>
                  <a:pt x="2769276" y="969909"/>
                  <a:pt x="2750591" y="989108"/>
                </a:cubicBezTo>
                <a:cubicBezTo>
                  <a:pt x="2731906" y="1008307"/>
                  <a:pt x="2709284" y="1017906"/>
                  <a:pt x="2682725" y="1017906"/>
                </a:cubicBezTo>
                <a:cubicBezTo>
                  <a:pt x="2659237" y="1017906"/>
                  <a:pt x="2638417" y="1010506"/>
                  <a:pt x="2620266" y="995707"/>
                </a:cubicBezTo>
                <a:cubicBezTo>
                  <a:pt x="2596910" y="976775"/>
                  <a:pt x="2585231" y="951043"/>
                  <a:pt x="2585231" y="918512"/>
                </a:cubicBezTo>
                <a:cubicBezTo>
                  <a:pt x="2585231" y="889314"/>
                  <a:pt x="2594506" y="865249"/>
                  <a:pt x="2613057" y="846316"/>
                </a:cubicBezTo>
                <a:cubicBezTo>
                  <a:pt x="2631608" y="827384"/>
                  <a:pt x="2654498" y="817918"/>
                  <a:pt x="2681725" y="817918"/>
                </a:cubicBezTo>
                <a:close/>
                <a:moveTo>
                  <a:pt x="1100575" y="817918"/>
                </a:moveTo>
                <a:cubicBezTo>
                  <a:pt x="1127534" y="817918"/>
                  <a:pt x="1150423" y="827618"/>
                  <a:pt x="1169241" y="847016"/>
                </a:cubicBezTo>
                <a:cubicBezTo>
                  <a:pt x="1188060" y="866415"/>
                  <a:pt x="1197469" y="890114"/>
                  <a:pt x="1197469" y="918112"/>
                </a:cubicBezTo>
                <a:cubicBezTo>
                  <a:pt x="1197469" y="946244"/>
                  <a:pt x="1188127" y="969909"/>
                  <a:pt x="1169441" y="989108"/>
                </a:cubicBezTo>
                <a:cubicBezTo>
                  <a:pt x="1150756" y="1008307"/>
                  <a:pt x="1128134" y="1017906"/>
                  <a:pt x="1101575" y="1017906"/>
                </a:cubicBezTo>
                <a:cubicBezTo>
                  <a:pt x="1078087" y="1017906"/>
                  <a:pt x="1057267" y="1010506"/>
                  <a:pt x="1039116" y="995707"/>
                </a:cubicBezTo>
                <a:cubicBezTo>
                  <a:pt x="1015760" y="976775"/>
                  <a:pt x="1004081" y="951043"/>
                  <a:pt x="1004081" y="918512"/>
                </a:cubicBezTo>
                <a:cubicBezTo>
                  <a:pt x="1004081" y="889314"/>
                  <a:pt x="1013356" y="865249"/>
                  <a:pt x="1031908" y="846316"/>
                </a:cubicBezTo>
                <a:cubicBezTo>
                  <a:pt x="1050458" y="827384"/>
                  <a:pt x="1073348" y="817918"/>
                  <a:pt x="1100575" y="817918"/>
                </a:cubicBezTo>
                <a:close/>
                <a:moveTo>
                  <a:pt x="3390735" y="770521"/>
                </a:moveTo>
                <a:lnTo>
                  <a:pt x="3390735" y="825718"/>
                </a:lnTo>
                <a:lnTo>
                  <a:pt x="3442932" y="825718"/>
                </a:lnTo>
                <a:lnTo>
                  <a:pt x="3442932" y="1064703"/>
                </a:lnTo>
                <a:lnTo>
                  <a:pt x="3499729" y="1064703"/>
                </a:lnTo>
                <a:lnTo>
                  <a:pt x="3499729" y="825718"/>
                </a:lnTo>
                <a:lnTo>
                  <a:pt x="3553325" y="825718"/>
                </a:lnTo>
                <a:lnTo>
                  <a:pt x="3553325" y="770521"/>
                </a:lnTo>
                <a:close/>
                <a:moveTo>
                  <a:pt x="3077034" y="770521"/>
                </a:moveTo>
                <a:lnTo>
                  <a:pt x="3077034" y="1064703"/>
                </a:lnTo>
                <a:lnTo>
                  <a:pt x="3133030" y="1064703"/>
                </a:lnTo>
                <a:lnTo>
                  <a:pt x="3133030" y="871715"/>
                </a:lnTo>
                <a:lnTo>
                  <a:pt x="3258751" y="1064703"/>
                </a:lnTo>
                <a:lnTo>
                  <a:pt x="3312619" y="1064703"/>
                </a:lnTo>
                <a:lnTo>
                  <a:pt x="3312619" y="770521"/>
                </a:lnTo>
                <a:lnTo>
                  <a:pt x="3256623" y="770521"/>
                </a:lnTo>
                <a:lnTo>
                  <a:pt x="3256623" y="964109"/>
                </a:lnTo>
                <a:lnTo>
                  <a:pt x="3130749" y="770521"/>
                </a:lnTo>
                <a:close/>
                <a:moveTo>
                  <a:pt x="2920434" y="770521"/>
                </a:moveTo>
                <a:lnTo>
                  <a:pt x="2920434" y="1064703"/>
                </a:lnTo>
                <a:lnTo>
                  <a:pt x="2976031" y="1064703"/>
                </a:lnTo>
                <a:lnTo>
                  <a:pt x="2976031" y="770521"/>
                </a:lnTo>
                <a:close/>
                <a:moveTo>
                  <a:pt x="2276533" y="770521"/>
                </a:moveTo>
                <a:lnTo>
                  <a:pt x="2276533" y="1064703"/>
                </a:lnTo>
                <a:lnTo>
                  <a:pt x="2332530" y="1064703"/>
                </a:lnTo>
                <a:lnTo>
                  <a:pt x="2332530" y="940111"/>
                </a:lnTo>
                <a:cubicBezTo>
                  <a:pt x="2361062" y="940111"/>
                  <a:pt x="2380727" y="938578"/>
                  <a:pt x="2391526" y="935511"/>
                </a:cubicBezTo>
                <a:cubicBezTo>
                  <a:pt x="2409925" y="930178"/>
                  <a:pt x="2424491" y="920712"/>
                  <a:pt x="2435224" y="907113"/>
                </a:cubicBezTo>
                <a:cubicBezTo>
                  <a:pt x="2445957" y="893514"/>
                  <a:pt x="2451323" y="876448"/>
                  <a:pt x="2451323" y="855916"/>
                </a:cubicBezTo>
                <a:cubicBezTo>
                  <a:pt x="2451323" y="837384"/>
                  <a:pt x="2447223" y="821485"/>
                  <a:pt x="2439024" y="808219"/>
                </a:cubicBezTo>
                <a:cubicBezTo>
                  <a:pt x="2430824" y="794953"/>
                  <a:pt x="2419625" y="785353"/>
                  <a:pt x="2405426" y="779420"/>
                </a:cubicBezTo>
                <a:cubicBezTo>
                  <a:pt x="2391226" y="773488"/>
                  <a:pt x="2368061" y="770521"/>
                  <a:pt x="2335930" y="770521"/>
                </a:cubicBezTo>
                <a:close/>
                <a:moveTo>
                  <a:pt x="2004308" y="770521"/>
                </a:moveTo>
                <a:lnTo>
                  <a:pt x="2004308" y="1064703"/>
                </a:lnTo>
                <a:lnTo>
                  <a:pt x="2060305" y="1064703"/>
                </a:lnTo>
                <a:lnTo>
                  <a:pt x="2060305" y="940111"/>
                </a:lnTo>
                <a:lnTo>
                  <a:pt x="2065429" y="940111"/>
                </a:lnTo>
                <a:lnTo>
                  <a:pt x="2131582" y="1064703"/>
                </a:lnTo>
                <a:lnTo>
                  <a:pt x="2192797" y="1064703"/>
                </a:lnTo>
                <a:lnTo>
                  <a:pt x="2123107" y="933911"/>
                </a:lnTo>
                <a:cubicBezTo>
                  <a:pt x="2141771" y="927245"/>
                  <a:pt x="2155735" y="917412"/>
                  <a:pt x="2165000" y="904413"/>
                </a:cubicBezTo>
                <a:cubicBezTo>
                  <a:pt x="2174265" y="891414"/>
                  <a:pt x="2178898" y="875248"/>
                  <a:pt x="2178898" y="855916"/>
                </a:cubicBezTo>
                <a:cubicBezTo>
                  <a:pt x="2178898" y="837517"/>
                  <a:pt x="2174702" y="821585"/>
                  <a:pt x="2166313" y="808119"/>
                </a:cubicBezTo>
                <a:cubicBezTo>
                  <a:pt x="2157922" y="794653"/>
                  <a:pt x="2146836" y="785020"/>
                  <a:pt x="2133052" y="779221"/>
                </a:cubicBezTo>
                <a:cubicBezTo>
                  <a:pt x="2119268" y="773421"/>
                  <a:pt x="2096130" y="770521"/>
                  <a:pt x="2063636" y="770521"/>
                </a:cubicBezTo>
                <a:close/>
                <a:moveTo>
                  <a:pt x="1753058" y="770521"/>
                </a:moveTo>
                <a:lnTo>
                  <a:pt x="1753058" y="1064703"/>
                </a:lnTo>
                <a:lnTo>
                  <a:pt x="1913649" y="1064703"/>
                </a:lnTo>
                <a:lnTo>
                  <a:pt x="1913649" y="1009707"/>
                </a:lnTo>
                <a:lnTo>
                  <a:pt x="1808655" y="1009707"/>
                </a:lnTo>
                <a:lnTo>
                  <a:pt x="1808655" y="932311"/>
                </a:lnTo>
                <a:lnTo>
                  <a:pt x="1913649" y="932311"/>
                </a:lnTo>
                <a:lnTo>
                  <a:pt x="1913649" y="878514"/>
                </a:lnTo>
                <a:lnTo>
                  <a:pt x="1808655" y="878514"/>
                </a:lnTo>
                <a:lnTo>
                  <a:pt x="1808655" y="825318"/>
                </a:lnTo>
                <a:lnTo>
                  <a:pt x="1913649" y="825318"/>
                </a:lnTo>
                <a:lnTo>
                  <a:pt x="1913649" y="770521"/>
                </a:lnTo>
                <a:close/>
                <a:moveTo>
                  <a:pt x="1320985" y="770521"/>
                </a:moveTo>
                <a:lnTo>
                  <a:pt x="1387581" y="1064703"/>
                </a:lnTo>
                <a:lnTo>
                  <a:pt x="1440778" y="1064703"/>
                </a:lnTo>
                <a:lnTo>
                  <a:pt x="1493975" y="874515"/>
                </a:lnTo>
                <a:lnTo>
                  <a:pt x="1548171" y="1064703"/>
                </a:lnTo>
                <a:lnTo>
                  <a:pt x="1601883" y="1064703"/>
                </a:lnTo>
                <a:lnTo>
                  <a:pt x="1668164" y="770521"/>
                </a:lnTo>
                <a:lnTo>
                  <a:pt x="1613073" y="770521"/>
                </a:lnTo>
                <a:lnTo>
                  <a:pt x="1570970" y="958310"/>
                </a:lnTo>
                <a:lnTo>
                  <a:pt x="1517670" y="770521"/>
                </a:lnTo>
                <a:lnTo>
                  <a:pt x="1471104" y="770521"/>
                </a:lnTo>
                <a:lnTo>
                  <a:pt x="1418579" y="958310"/>
                </a:lnTo>
                <a:lnTo>
                  <a:pt x="1376072" y="770521"/>
                </a:lnTo>
                <a:close/>
                <a:moveTo>
                  <a:pt x="695384" y="770521"/>
                </a:moveTo>
                <a:lnTo>
                  <a:pt x="695384" y="1064703"/>
                </a:lnTo>
                <a:lnTo>
                  <a:pt x="751380" y="1064703"/>
                </a:lnTo>
                <a:lnTo>
                  <a:pt x="751380" y="940111"/>
                </a:lnTo>
                <a:cubicBezTo>
                  <a:pt x="779912" y="940111"/>
                  <a:pt x="799577" y="938578"/>
                  <a:pt x="810377" y="935511"/>
                </a:cubicBezTo>
                <a:cubicBezTo>
                  <a:pt x="828775" y="930178"/>
                  <a:pt x="843341" y="920712"/>
                  <a:pt x="854074" y="907113"/>
                </a:cubicBezTo>
                <a:cubicBezTo>
                  <a:pt x="864807" y="893514"/>
                  <a:pt x="870173" y="876448"/>
                  <a:pt x="870173" y="855916"/>
                </a:cubicBezTo>
                <a:cubicBezTo>
                  <a:pt x="870173" y="837384"/>
                  <a:pt x="866073" y="821485"/>
                  <a:pt x="857874" y="808219"/>
                </a:cubicBezTo>
                <a:cubicBezTo>
                  <a:pt x="849674" y="794953"/>
                  <a:pt x="838475" y="785353"/>
                  <a:pt x="824276" y="779420"/>
                </a:cubicBezTo>
                <a:cubicBezTo>
                  <a:pt x="810077" y="773488"/>
                  <a:pt x="786911" y="770521"/>
                  <a:pt x="754780" y="770521"/>
                </a:cubicBezTo>
                <a:close/>
                <a:moveTo>
                  <a:pt x="2682325" y="763121"/>
                </a:moveTo>
                <a:cubicBezTo>
                  <a:pt x="2654841" y="763121"/>
                  <a:pt x="2629193" y="770021"/>
                  <a:pt x="2605380" y="783820"/>
                </a:cubicBezTo>
                <a:cubicBezTo>
                  <a:pt x="2581567" y="797619"/>
                  <a:pt x="2562856" y="816318"/>
                  <a:pt x="2549247" y="839917"/>
                </a:cubicBezTo>
                <a:cubicBezTo>
                  <a:pt x="2535639" y="863515"/>
                  <a:pt x="2528834" y="889380"/>
                  <a:pt x="2528834" y="917512"/>
                </a:cubicBezTo>
                <a:cubicBezTo>
                  <a:pt x="2528834" y="959510"/>
                  <a:pt x="2543443" y="995774"/>
                  <a:pt x="2572660" y="1026306"/>
                </a:cubicBezTo>
                <a:cubicBezTo>
                  <a:pt x="2601877" y="1056837"/>
                  <a:pt x="2638565" y="1072103"/>
                  <a:pt x="2682725" y="1072103"/>
                </a:cubicBezTo>
                <a:cubicBezTo>
                  <a:pt x="2724883" y="1072103"/>
                  <a:pt x="2760737" y="1057237"/>
                  <a:pt x="2790289" y="1027505"/>
                </a:cubicBezTo>
                <a:cubicBezTo>
                  <a:pt x="2819840" y="997774"/>
                  <a:pt x="2834616" y="961443"/>
                  <a:pt x="2834616" y="918512"/>
                </a:cubicBezTo>
                <a:cubicBezTo>
                  <a:pt x="2834616" y="875181"/>
                  <a:pt x="2819640" y="838450"/>
                  <a:pt x="2789689" y="808319"/>
                </a:cubicBezTo>
                <a:cubicBezTo>
                  <a:pt x="2759737" y="778187"/>
                  <a:pt x="2723949" y="763121"/>
                  <a:pt x="2682325" y="763121"/>
                </a:cubicBezTo>
                <a:close/>
                <a:moveTo>
                  <a:pt x="1101175" y="763121"/>
                </a:moveTo>
                <a:cubicBezTo>
                  <a:pt x="1073691" y="763121"/>
                  <a:pt x="1048043" y="770021"/>
                  <a:pt x="1024230" y="783820"/>
                </a:cubicBezTo>
                <a:cubicBezTo>
                  <a:pt x="1000417" y="797619"/>
                  <a:pt x="981706" y="816318"/>
                  <a:pt x="968097" y="839917"/>
                </a:cubicBezTo>
                <a:cubicBezTo>
                  <a:pt x="954489" y="863515"/>
                  <a:pt x="947684" y="889380"/>
                  <a:pt x="947684" y="917512"/>
                </a:cubicBezTo>
                <a:cubicBezTo>
                  <a:pt x="947684" y="959510"/>
                  <a:pt x="962293" y="995774"/>
                  <a:pt x="991510" y="1026306"/>
                </a:cubicBezTo>
                <a:cubicBezTo>
                  <a:pt x="1020727" y="1056837"/>
                  <a:pt x="1057415" y="1072103"/>
                  <a:pt x="1101575" y="1072103"/>
                </a:cubicBezTo>
                <a:cubicBezTo>
                  <a:pt x="1143733" y="1072103"/>
                  <a:pt x="1179587" y="1057237"/>
                  <a:pt x="1209139" y="1027505"/>
                </a:cubicBezTo>
                <a:cubicBezTo>
                  <a:pt x="1238690" y="997774"/>
                  <a:pt x="1253466" y="961443"/>
                  <a:pt x="1253466" y="918512"/>
                </a:cubicBezTo>
                <a:cubicBezTo>
                  <a:pt x="1253466" y="875181"/>
                  <a:pt x="1238490" y="838450"/>
                  <a:pt x="1208539" y="808319"/>
                </a:cubicBezTo>
                <a:cubicBezTo>
                  <a:pt x="1178588" y="778187"/>
                  <a:pt x="1142800" y="763121"/>
                  <a:pt x="1101175" y="763121"/>
                </a:cubicBezTo>
                <a:close/>
                <a:moveTo>
                  <a:pt x="0" y="0"/>
                </a:moveTo>
                <a:lnTo>
                  <a:pt x="3678560" y="0"/>
                </a:lnTo>
                <a:lnTo>
                  <a:pt x="36785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8FC94CB5-97E7-46AB-8C82-7B8222D6BEF1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8BDAC81E-40C3-466E-8032-DC658102013A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AF058472-9F47-4EE8-A14C-624349396D3F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B4BE3E7E-7F53-41C8-9E5C-06FFC154958D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2CD91D8E-6E47-4DF7-8B25-E7FC53AB94D6}"/>
              </a:ext>
            </a:extLst>
          </p:cNvPr>
          <p:cNvGrpSpPr/>
          <p:nvPr/>
        </p:nvGrpSpPr>
        <p:grpSpPr>
          <a:xfrm flipH="1">
            <a:off x="220987" y="3221429"/>
            <a:ext cx="93336" cy="441325"/>
            <a:chOff x="686364" y="2812115"/>
            <a:chExt cx="109817" cy="519253"/>
          </a:xfrm>
        </p:grpSpPr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212B60E1-BB21-47FB-A65E-24EC898B27EA}"/>
                </a:ext>
              </a:extLst>
            </p:cNvPr>
            <p:cNvSpPr/>
            <p:nvPr/>
          </p:nvSpPr>
          <p:spPr>
            <a:xfrm>
              <a:off x="686364" y="2940001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3D30F7FB-AE92-4018-B776-4481A0D79267}"/>
                </a:ext>
              </a:extLst>
            </p:cNvPr>
            <p:cNvSpPr/>
            <p:nvPr/>
          </p:nvSpPr>
          <p:spPr>
            <a:xfrm>
              <a:off x="714376" y="2812115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FA4966E3-612F-4500-AEB7-7ED0A1AB412C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00BCE4BD-D389-4F08-9EF9-ADDDEB1EBBC8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dawn_116717">
            <a:extLst>
              <a:ext uri="{FF2B5EF4-FFF2-40B4-BE49-F238E27FC236}">
                <a16:creationId xmlns="" xmlns:a16="http://schemas.microsoft.com/office/drawing/2014/main" id="{A9BEF922-10F8-43B6-AD46-C026A423BE8C}"/>
              </a:ext>
            </a:extLst>
          </p:cNvPr>
          <p:cNvSpPr>
            <a:spLocks noChangeAspect="1"/>
          </p:cNvSpPr>
          <p:nvPr/>
        </p:nvSpPr>
        <p:spPr bwMode="auto">
          <a:xfrm>
            <a:off x="695325" y="1490663"/>
            <a:ext cx="573079" cy="57220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81506" h="580617">
                <a:moveTo>
                  <a:pt x="470864" y="487165"/>
                </a:moveTo>
                <a:cubicBezTo>
                  <a:pt x="490547" y="487110"/>
                  <a:pt x="510240" y="492706"/>
                  <a:pt x="527864" y="503944"/>
                </a:cubicBezTo>
                <a:lnTo>
                  <a:pt x="568452" y="527042"/>
                </a:lnTo>
                <a:cubicBezTo>
                  <a:pt x="580469" y="533971"/>
                  <a:pt x="585008" y="549784"/>
                  <a:pt x="578600" y="562576"/>
                </a:cubicBezTo>
                <a:cubicBezTo>
                  <a:pt x="572191" y="575547"/>
                  <a:pt x="557237" y="580344"/>
                  <a:pt x="545221" y="573503"/>
                </a:cubicBezTo>
                <a:lnTo>
                  <a:pt x="503564" y="549695"/>
                </a:lnTo>
                <a:lnTo>
                  <a:pt x="502941" y="549340"/>
                </a:lnTo>
                <a:cubicBezTo>
                  <a:pt x="483359" y="536636"/>
                  <a:pt x="459059" y="536636"/>
                  <a:pt x="439477" y="549340"/>
                </a:cubicBezTo>
                <a:lnTo>
                  <a:pt x="438320" y="550139"/>
                </a:lnTo>
                <a:cubicBezTo>
                  <a:pt x="402894" y="573059"/>
                  <a:pt x="359101" y="573059"/>
                  <a:pt x="323764" y="550139"/>
                </a:cubicBezTo>
                <a:lnTo>
                  <a:pt x="323052" y="549695"/>
                </a:lnTo>
                <a:cubicBezTo>
                  <a:pt x="303470" y="536991"/>
                  <a:pt x="279170" y="536991"/>
                  <a:pt x="259588" y="549695"/>
                </a:cubicBezTo>
                <a:lnTo>
                  <a:pt x="259410" y="549784"/>
                </a:lnTo>
                <a:cubicBezTo>
                  <a:pt x="224073" y="572704"/>
                  <a:pt x="180281" y="572704"/>
                  <a:pt x="144944" y="549784"/>
                </a:cubicBezTo>
                <a:cubicBezTo>
                  <a:pt x="125361" y="537169"/>
                  <a:pt x="100973" y="537169"/>
                  <a:pt x="81391" y="549784"/>
                </a:cubicBezTo>
                <a:lnTo>
                  <a:pt x="37509" y="578212"/>
                </a:lnTo>
                <a:cubicBezTo>
                  <a:pt x="25848" y="583364"/>
                  <a:pt x="10005" y="580166"/>
                  <a:pt x="3685" y="569328"/>
                </a:cubicBezTo>
                <a:cubicBezTo>
                  <a:pt x="-3436" y="557069"/>
                  <a:pt x="392" y="540811"/>
                  <a:pt x="11963" y="533260"/>
                </a:cubicBezTo>
                <a:lnTo>
                  <a:pt x="55934" y="504832"/>
                </a:lnTo>
                <a:cubicBezTo>
                  <a:pt x="91271" y="481912"/>
                  <a:pt x="135064" y="481912"/>
                  <a:pt x="170400" y="504832"/>
                </a:cubicBezTo>
                <a:cubicBezTo>
                  <a:pt x="189983" y="517447"/>
                  <a:pt x="214371" y="517447"/>
                  <a:pt x="233953" y="504832"/>
                </a:cubicBezTo>
                <a:lnTo>
                  <a:pt x="234042" y="504655"/>
                </a:lnTo>
                <a:cubicBezTo>
                  <a:pt x="269379" y="481824"/>
                  <a:pt x="313172" y="481824"/>
                  <a:pt x="348598" y="504655"/>
                </a:cubicBezTo>
                <a:lnTo>
                  <a:pt x="349310" y="505188"/>
                </a:lnTo>
                <a:cubicBezTo>
                  <a:pt x="368892" y="517803"/>
                  <a:pt x="393192" y="517803"/>
                  <a:pt x="412774" y="505188"/>
                </a:cubicBezTo>
                <a:lnTo>
                  <a:pt x="413931" y="504299"/>
                </a:lnTo>
                <a:cubicBezTo>
                  <a:pt x="431511" y="492928"/>
                  <a:pt x="451182" y="487221"/>
                  <a:pt x="470864" y="487165"/>
                </a:cubicBezTo>
                <a:close/>
                <a:moveTo>
                  <a:pt x="290734" y="48433"/>
                </a:moveTo>
                <a:cubicBezTo>
                  <a:pt x="184643" y="48433"/>
                  <a:pt x="98668" y="134192"/>
                  <a:pt x="98757" y="240301"/>
                </a:cubicBezTo>
                <a:cubicBezTo>
                  <a:pt x="98757" y="284469"/>
                  <a:pt x="113709" y="324993"/>
                  <a:pt x="138718" y="357430"/>
                </a:cubicBezTo>
                <a:cubicBezTo>
                  <a:pt x="149755" y="360274"/>
                  <a:pt x="160435" y="364895"/>
                  <a:pt x="170403" y="371471"/>
                </a:cubicBezTo>
                <a:cubicBezTo>
                  <a:pt x="189984" y="384091"/>
                  <a:pt x="214370" y="384091"/>
                  <a:pt x="233950" y="371471"/>
                </a:cubicBezTo>
                <a:lnTo>
                  <a:pt x="234039" y="371294"/>
                </a:lnTo>
                <a:cubicBezTo>
                  <a:pt x="269373" y="348454"/>
                  <a:pt x="313162" y="348454"/>
                  <a:pt x="348585" y="371294"/>
                </a:cubicBezTo>
                <a:lnTo>
                  <a:pt x="349297" y="371827"/>
                </a:lnTo>
                <a:cubicBezTo>
                  <a:pt x="368877" y="384446"/>
                  <a:pt x="393175" y="384446"/>
                  <a:pt x="412755" y="371827"/>
                </a:cubicBezTo>
                <a:lnTo>
                  <a:pt x="413912" y="370938"/>
                </a:lnTo>
                <a:cubicBezTo>
                  <a:pt x="422991" y="365162"/>
                  <a:pt x="432603" y="360807"/>
                  <a:pt x="442393" y="357963"/>
                </a:cubicBezTo>
                <a:cubicBezTo>
                  <a:pt x="467848" y="325437"/>
                  <a:pt x="482889" y="284558"/>
                  <a:pt x="482889" y="240301"/>
                </a:cubicBezTo>
                <a:cubicBezTo>
                  <a:pt x="482889" y="134369"/>
                  <a:pt x="396824" y="48433"/>
                  <a:pt x="290734" y="48433"/>
                </a:cubicBezTo>
                <a:close/>
                <a:moveTo>
                  <a:pt x="290734" y="0"/>
                </a:moveTo>
                <a:cubicBezTo>
                  <a:pt x="423525" y="0"/>
                  <a:pt x="531306" y="107531"/>
                  <a:pt x="530950" y="240034"/>
                </a:cubicBezTo>
                <a:cubicBezTo>
                  <a:pt x="530950" y="282780"/>
                  <a:pt x="519825" y="322949"/>
                  <a:pt x="500066" y="357786"/>
                </a:cubicBezTo>
                <a:cubicBezTo>
                  <a:pt x="509590" y="360629"/>
                  <a:pt x="518846" y="364806"/>
                  <a:pt x="527657" y="370405"/>
                </a:cubicBezTo>
                <a:lnTo>
                  <a:pt x="568242" y="393511"/>
                </a:lnTo>
                <a:cubicBezTo>
                  <a:pt x="580346" y="400354"/>
                  <a:pt x="584796" y="416350"/>
                  <a:pt x="578388" y="429147"/>
                </a:cubicBezTo>
                <a:cubicBezTo>
                  <a:pt x="571980" y="442033"/>
                  <a:pt x="557028" y="446921"/>
                  <a:pt x="545101" y="440078"/>
                </a:cubicBezTo>
                <a:lnTo>
                  <a:pt x="503448" y="416261"/>
                </a:lnTo>
                <a:lnTo>
                  <a:pt x="502825" y="415906"/>
                </a:lnTo>
                <a:cubicBezTo>
                  <a:pt x="483245" y="403198"/>
                  <a:pt x="458947" y="403198"/>
                  <a:pt x="439367" y="415906"/>
                </a:cubicBezTo>
                <a:lnTo>
                  <a:pt x="438121" y="416706"/>
                </a:lnTo>
                <a:cubicBezTo>
                  <a:pt x="402787" y="439545"/>
                  <a:pt x="358998" y="439545"/>
                  <a:pt x="323664" y="416706"/>
                </a:cubicBezTo>
                <a:lnTo>
                  <a:pt x="322952" y="416261"/>
                </a:lnTo>
                <a:cubicBezTo>
                  <a:pt x="303372" y="403553"/>
                  <a:pt x="278985" y="403553"/>
                  <a:pt x="259405" y="416261"/>
                </a:cubicBezTo>
                <a:lnTo>
                  <a:pt x="259316" y="416350"/>
                </a:lnTo>
                <a:cubicBezTo>
                  <a:pt x="223982" y="439190"/>
                  <a:pt x="180193" y="439190"/>
                  <a:pt x="144771" y="416350"/>
                </a:cubicBezTo>
                <a:cubicBezTo>
                  <a:pt x="125190" y="403642"/>
                  <a:pt x="100893" y="403642"/>
                  <a:pt x="81312" y="416350"/>
                </a:cubicBezTo>
                <a:lnTo>
                  <a:pt x="37434" y="444788"/>
                </a:lnTo>
                <a:cubicBezTo>
                  <a:pt x="25775" y="449854"/>
                  <a:pt x="9844" y="446654"/>
                  <a:pt x="3613" y="435812"/>
                </a:cubicBezTo>
                <a:cubicBezTo>
                  <a:pt x="-3507" y="423460"/>
                  <a:pt x="231" y="407197"/>
                  <a:pt x="11891" y="399643"/>
                </a:cubicBezTo>
                <a:lnTo>
                  <a:pt x="55769" y="371205"/>
                </a:lnTo>
                <a:cubicBezTo>
                  <a:pt x="63957" y="365873"/>
                  <a:pt x="72768" y="361874"/>
                  <a:pt x="81668" y="359030"/>
                </a:cubicBezTo>
                <a:cubicBezTo>
                  <a:pt x="61732" y="323927"/>
                  <a:pt x="50250" y="283402"/>
                  <a:pt x="50250" y="240123"/>
                </a:cubicBezTo>
                <a:cubicBezTo>
                  <a:pt x="50250" y="107531"/>
                  <a:pt x="157943" y="0"/>
                  <a:pt x="2907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0902263-40D0-4209-B64C-1683C6D75D02}"/>
              </a:ext>
            </a:extLst>
          </p:cNvPr>
          <p:cNvSpPr txBox="1"/>
          <p:nvPr/>
        </p:nvSpPr>
        <p:spPr>
          <a:xfrm>
            <a:off x="2186618" y="1380930"/>
            <a:ext cx="1854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52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C244673-1447-4165-AB9F-A43A0636E2BC}"/>
              </a:ext>
            </a:extLst>
          </p:cNvPr>
          <p:cNvSpPr txBox="1"/>
          <p:nvPr/>
        </p:nvSpPr>
        <p:spPr>
          <a:xfrm>
            <a:off x="581198" y="2254860"/>
            <a:ext cx="4983159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spc="3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DRIVEN IAMGE</a:t>
            </a:r>
            <a:endParaRPr lang="zh-CN" altLang="en-US" sz="2400" spc="3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813845F-3940-4E3A-B9A2-09F7DDD2DDDB}"/>
              </a:ext>
            </a:extLst>
          </p:cNvPr>
          <p:cNvSpPr/>
          <p:nvPr/>
        </p:nvSpPr>
        <p:spPr>
          <a:xfrm>
            <a:off x="3678561" y="560317"/>
            <a:ext cx="1661032" cy="626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DESIGN</a:t>
            </a:r>
            <a:endParaRPr lang="zh-CN" altLang="en-US" sz="3200" dirty="0"/>
          </a:p>
        </p:txBody>
      </p:sp>
      <p:sp>
        <p:nvSpPr>
          <p:cNvPr id="27" name="TextBox 46">
            <a:extLst>
              <a:ext uri="{FF2B5EF4-FFF2-40B4-BE49-F238E27FC236}">
                <a16:creationId xmlns="" xmlns:a16="http://schemas.microsoft.com/office/drawing/2014/main" id="{2D48D8F7-CA9C-4AB3-B852-A6DBCC6D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46" y="3559070"/>
            <a:ext cx="1806402" cy="240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22288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2228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Please replace the text content and change the relevant title. This template is designed by Simon </a:t>
            </a:r>
            <a:r>
              <a:rPr lang="en-US" altLang="zh-CN" sz="140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Godlizi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  <a:sym typeface="Arial" panose="020B0604020202020204" pitchFamily="34" charset="0"/>
              </a:rPr>
              <a:t> original design. This can be used for work reporting and presentation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95F10BA5-CE8A-4C6A-9A8B-4BE3B951634F}"/>
              </a:ext>
            </a:extLst>
          </p:cNvPr>
          <p:cNvSpPr txBox="1"/>
          <p:nvPr/>
        </p:nvSpPr>
        <p:spPr>
          <a:xfrm>
            <a:off x="600246" y="3073744"/>
            <a:ext cx="49831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ADFD2A64-6D9E-46C3-8B1E-233DCD605B8C}"/>
              </a:ext>
            </a:extLst>
          </p:cNvPr>
          <p:cNvCxnSpPr>
            <a:cxnSpLocks/>
          </p:cNvCxnSpPr>
          <p:nvPr/>
        </p:nvCxnSpPr>
        <p:spPr>
          <a:xfrm>
            <a:off x="695325" y="2895753"/>
            <a:ext cx="10372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7C46B8E-00E6-46ED-8244-EECEBC87198C}"/>
              </a:ext>
            </a:extLst>
          </p:cNvPr>
          <p:cNvGrpSpPr/>
          <p:nvPr/>
        </p:nvGrpSpPr>
        <p:grpSpPr>
          <a:xfrm>
            <a:off x="3723045" y="1112981"/>
            <a:ext cx="4678367" cy="5173660"/>
            <a:chOff x="3723045" y="1112981"/>
            <a:chExt cx="4678367" cy="5173660"/>
          </a:xfrm>
        </p:grpSpPr>
        <p:grpSp>
          <p:nvGrpSpPr>
            <p:cNvPr id="13" name="组合 12">
              <a:extLst>
                <a:ext uri="{FF2B5EF4-FFF2-40B4-BE49-F238E27FC236}">
                  <a16:creationId xmlns="" xmlns:a16="http://schemas.microsoft.com/office/drawing/2014/main" id="{03136FC4-0FA2-4C43-BB79-0460EBB230CB}"/>
                </a:ext>
              </a:extLst>
            </p:cNvPr>
            <p:cNvGrpSpPr/>
            <p:nvPr/>
          </p:nvGrpSpPr>
          <p:grpSpPr>
            <a:xfrm>
              <a:off x="4621691" y="1112981"/>
              <a:ext cx="2948618" cy="2948618"/>
              <a:chOff x="4652136" y="968942"/>
              <a:chExt cx="2948618" cy="2948618"/>
            </a:xfrm>
          </p:grpSpPr>
          <p:sp>
            <p:nvSpPr>
              <p:cNvPr id="31" name="椭圆 30">
                <a:extLst>
                  <a:ext uri="{FF2B5EF4-FFF2-40B4-BE49-F238E27FC236}">
                    <a16:creationId xmlns="" xmlns:a16="http://schemas.microsoft.com/office/drawing/2014/main" id="{FF5A5D31-C9A2-45F1-8865-11F286509A87}"/>
                  </a:ext>
                </a:extLst>
              </p:cNvPr>
              <p:cNvSpPr/>
              <p:nvPr/>
            </p:nvSpPr>
            <p:spPr>
              <a:xfrm>
                <a:off x="4652136" y="968942"/>
                <a:ext cx="2948618" cy="294861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图片 6" descr="图片包含 人员, 男士, 室内&#10;&#10;已生成极高可信度的说明">
                <a:extLst>
                  <a:ext uri="{FF2B5EF4-FFF2-40B4-BE49-F238E27FC236}">
                    <a16:creationId xmlns="" xmlns:a16="http://schemas.microsoft.com/office/drawing/2014/main" id="{E9277F69-12B6-40DA-A72E-D7F9B0388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801367" y="1119471"/>
                <a:ext cx="2650156" cy="2647560"/>
              </a:xfrm>
              <a:custGeom>
                <a:avLst/>
                <a:gdLst>
                  <a:gd name="connsiteX0" fmla="*/ 1325078 w 2650156"/>
                  <a:gd name="connsiteY0" fmla="*/ 0 h 2647560"/>
                  <a:gd name="connsiteX1" fmla="*/ 2650156 w 2650156"/>
                  <a:gd name="connsiteY1" fmla="*/ 1323780 h 2647560"/>
                  <a:gd name="connsiteX2" fmla="*/ 1325078 w 2650156"/>
                  <a:gd name="connsiteY2" fmla="*/ 2647560 h 2647560"/>
                  <a:gd name="connsiteX3" fmla="*/ 0 w 2650156"/>
                  <a:gd name="connsiteY3" fmla="*/ 1323780 h 2647560"/>
                  <a:gd name="connsiteX4" fmla="*/ 1325078 w 2650156"/>
                  <a:gd name="connsiteY4" fmla="*/ 0 h 264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0156" h="2647560">
                    <a:moveTo>
                      <a:pt x="1325078" y="0"/>
                    </a:moveTo>
                    <a:cubicBezTo>
                      <a:pt x="2056898" y="0"/>
                      <a:pt x="2650156" y="592676"/>
                      <a:pt x="2650156" y="1323780"/>
                    </a:cubicBezTo>
                    <a:cubicBezTo>
                      <a:pt x="2650156" y="2054884"/>
                      <a:pt x="2056898" y="2647560"/>
                      <a:pt x="1325078" y="2647560"/>
                    </a:cubicBezTo>
                    <a:cubicBezTo>
                      <a:pt x="593258" y="2647560"/>
                      <a:pt x="0" y="2054884"/>
                      <a:pt x="0" y="1323780"/>
                    </a:cubicBezTo>
                    <a:cubicBezTo>
                      <a:pt x="0" y="592676"/>
                      <a:pt x="593258" y="0"/>
                      <a:pt x="1325078" y="0"/>
                    </a:cubicBezTo>
                    <a:close/>
                  </a:path>
                </a:pathLst>
              </a:custGeom>
            </p:spPr>
          </p:pic>
        </p:grpSp>
        <p:sp>
          <p:nvSpPr>
            <p:cNvPr id="15" name="TextBox 46">
              <a:extLst>
                <a:ext uri="{FF2B5EF4-FFF2-40B4-BE49-F238E27FC236}">
                  <a16:creationId xmlns="" xmlns:a16="http://schemas.microsoft.com/office/drawing/2014/main" id="{D43A9BB2-6BE9-40BA-9423-9AAEC9A13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045" y="5418711"/>
              <a:ext cx="4678367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22288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22288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Please replace the text content and change the relevant title. This template is designed by Simon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Godlizi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  <a:sym typeface="Arial" panose="020B0604020202020204" pitchFamily="34" charset="0"/>
                </a:rPr>
                <a:t> original design. This can be used for work reporting and presentation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136B6428-3D12-4DBB-9698-5B4BC9D429F8}"/>
                </a:ext>
              </a:extLst>
            </p:cNvPr>
            <p:cNvSpPr txBox="1"/>
            <p:nvPr/>
          </p:nvSpPr>
          <p:spPr>
            <a:xfrm>
              <a:off x="5040549" y="4180663"/>
              <a:ext cx="2110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 NUM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28FD1C37-7142-4D31-818E-E826AC117E0D}"/>
              </a:ext>
            </a:extLst>
          </p:cNvPr>
          <p:cNvGrpSpPr/>
          <p:nvPr/>
        </p:nvGrpSpPr>
        <p:grpSpPr>
          <a:xfrm>
            <a:off x="11504610" y="285750"/>
            <a:ext cx="381000" cy="214312"/>
            <a:chOff x="8414656" y="1162050"/>
            <a:chExt cx="381000" cy="214312"/>
          </a:xfrm>
        </p:grpSpPr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BF302110-B62A-4C10-B38F-21F39123D742}"/>
                </a:ext>
              </a:extLst>
            </p:cNvPr>
            <p:cNvCxnSpPr/>
            <p:nvPr/>
          </p:nvCxnSpPr>
          <p:spPr>
            <a:xfrm>
              <a:off x="8414656" y="1162050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63304A12-643C-437E-AD39-A0002ECE1244}"/>
                </a:ext>
              </a:extLst>
            </p:cNvPr>
            <p:cNvCxnSpPr/>
            <p:nvPr/>
          </p:nvCxnSpPr>
          <p:spPr>
            <a:xfrm>
              <a:off x="8414656" y="1266825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362502D7-F68F-4083-85AE-CAC66B1BA8A8}"/>
                </a:ext>
              </a:extLst>
            </p:cNvPr>
            <p:cNvCxnSpPr/>
            <p:nvPr/>
          </p:nvCxnSpPr>
          <p:spPr>
            <a:xfrm>
              <a:off x="8414656" y="1376362"/>
              <a:ext cx="381000" cy="0"/>
            </a:xfrm>
            <a:prstGeom prst="line">
              <a:avLst/>
            </a:prstGeom>
            <a:ln w="57150" cap="rnd">
              <a:solidFill>
                <a:srgbClr val="9A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7605377-8E10-4844-98FB-09B10A9BDC5E}"/>
              </a:ext>
            </a:extLst>
          </p:cNvPr>
          <p:cNvGrpSpPr/>
          <p:nvPr/>
        </p:nvGrpSpPr>
        <p:grpSpPr>
          <a:xfrm flipH="1">
            <a:off x="220987" y="3221429"/>
            <a:ext cx="93336" cy="441325"/>
            <a:chOff x="686364" y="2812115"/>
            <a:chExt cx="109817" cy="519253"/>
          </a:xfrm>
        </p:grpSpPr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9E755DB5-E722-4962-ABB5-6D8C7923E5B2}"/>
                </a:ext>
              </a:extLst>
            </p:cNvPr>
            <p:cNvSpPr/>
            <p:nvPr/>
          </p:nvSpPr>
          <p:spPr>
            <a:xfrm>
              <a:off x="686364" y="2940001"/>
              <a:ext cx="109817" cy="109817"/>
            </a:xfrm>
            <a:prstGeom prst="ellipse">
              <a:avLst/>
            </a:prstGeom>
            <a:noFill/>
            <a:ln w="12700"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B77E7997-9A71-4FCC-A72E-3160CDE7ED86}"/>
                </a:ext>
              </a:extLst>
            </p:cNvPr>
            <p:cNvSpPr/>
            <p:nvPr/>
          </p:nvSpPr>
          <p:spPr>
            <a:xfrm>
              <a:off x="714376" y="2812115"/>
              <a:ext cx="53792" cy="5379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1607FF6E-BFCA-4B28-B01A-8643D0A27FD7}"/>
                </a:ext>
              </a:extLst>
            </p:cNvPr>
            <p:cNvSpPr/>
            <p:nvPr/>
          </p:nvSpPr>
          <p:spPr>
            <a:xfrm>
              <a:off x="714376" y="3122795"/>
              <a:ext cx="53792" cy="5379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113ED719-EA78-496F-A7A4-4F3CF9F4D749}"/>
                </a:ext>
              </a:extLst>
            </p:cNvPr>
            <p:cNvSpPr/>
            <p:nvPr/>
          </p:nvSpPr>
          <p:spPr>
            <a:xfrm>
              <a:off x="714376" y="3277576"/>
              <a:ext cx="53792" cy="5379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E39B7FB5-0898-4102-97CA-376291C5B03E}"/>
              </a:ext>
            </a:extLst>
          </p:cNvPr>
          <p:cNvGrpSpPr/>
          <p:nvPr/>
        </p:nvGrpSpPr>
        <p:grpSpPr>
          <a:xfrm>
            <a:off x="1107759" y="1296969"/>
            <a:ext cx="3317627" cy="3407647"/>
            <a:chOff x="1107759" y="1296969"/>
            <a:chExt cx="3317627" cy="3407647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703EE92C-D7AB-49AD-A94D-6DEDF22B98BC}"/>
                </a:ext>
              </a:extLst>
            </p:cNvPr>
            <p:cNvGrpSpPr/>
            <p:nvPr/>
          </p:nvGrpSpPr>
          <p:grpSpPr>
            <a:xfrm>
              <a:off x="1751436" y="1296969"/>
              <a:ext cx="2030274" cy="2030272"/>
              <a:chOff x="1692771" y="1444959"/>
              <a:chExt cx="2030274" cy="2030272"/>
            </a:xfrm>
          </p:grpSpPr>
          <p:sp>
            <p:nvSpPr>
              <p:cNvPr id="33" name="椭圆 32">
                <a:extLst>
                  <a:ext uri="{FF2B5EF4-FFF2-40B4-BE49-F238E27FC236}">
                    <a16:creationId xmlns="" xmlns:a16="http://schemas.microsoft.com/office/drawing/2014/main" id="{550DF3EF-123D-4CAB-9DA9-0255029A97D6}"/>
                  </a:ext>
                </a:extLst>
              </p:cNvPr>
              <p:cNvSpPr/>
              <p:nvPr/>
            </p:nvSpPr>
            <p:spPr>
              <a:xfrm>
                <a:off x="1692771" y="1444959"/>
                <a:ext cx="2030274" cy="203027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="" xmlns:a16="http://schemas.microsoft.com/office/drawing/2014/main" id="{66E57BE1-10FC-4A8C-944E-3BA9342ABD4D}"/>
                  </a:ext>
                </a:extLst>
              </p:cNvPr>
              <p:cNvSpPr/>
              <p:nvPr/>
            </p:nvSpPr>
            <p:spPr>
              <a:xfrm>
                <a:off x="1828801" y="1599607"/>
                <a:ext cx="1758214" cy="175649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>
                <a:extLst>
                  <a:ext uri="{FF2B5EF4-FFF2-40B4-BE49-F238E27FC236}">
                    <a16:creationId xmlns="" xmlns:a16="http://schemas.microsoft.com/office/drawing/2014/main" id="{95DF189B-6F76-4D50-8E86-2366C2AC63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92042" y="1544229"/>
                <a:ext cx="1831732" cy="1831732"/>
              </a:xfrm>
              <a:prstGeom prst="ellipse">
                <a:avLst/>
              </a:prstGeom>
            </p:spPr>
          </p:pic>
        </p:grp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1A5B33E5-6FD8-4951-B830-4491A39D8999}"/>
                </a:ext>
              </a:extLst>
            </p:cNvPr>
            <p:cNvSpPr/>
            <p:nvPr/>
          </p:nvSpPr>
          <p:spPr>
            <a:xfrm>
              <a:off x="1107759" y="3836686"/>
              <a:ext cx="3317627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amet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consectetuer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adipiscing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elit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rPr>
                <a:t>.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  <a:sym typeface="Arial" panose="020B0604020202020204" pitchFamily="34" charset="0"/>
                </a:rPr>
                <a:t> Please replace the text content and change the relevant title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6E77C60C-3341-4E12-A704-4CAC096A7A08}"/>
                </a:ext>
              </a:extLst>
            </p:cNvPr>
            <p:cNvSpPr txBox="1"/>
            <p:nvPr/>
          </p:nvSpPr>
          <p:spPr>
            <a:xfrm>
              <a:off x="1796180" y="3458608"/>
              <a:ext cx="211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 NUM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94156C15-52D5-4FB1-968E-4A79FA5860CB}"/>
              </a:ext>
            </a:extLst>
          </p:cNvPr>
          <p:cNvGrpSpPr/>
          <p:nvPr/>
        </p:nvGrpSpPr>
        <p:grpSpPr>
          <a:xfrm>
            <a:off x="7842522" y="1398728"/>
            <a:ext cx="3317627" cy="3407647"/>
            <a:chOff x="7842522" y="1398728"/>
            <a:chExt cx="3317627" cy="3407647"/>
          </a:xfrm>
        </p:grpSpPr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1EBFB45F-5740-487F-A392-7FA492740749}"/>
                </a:ext>
              </a:extLst>
            </p:cNvPr>
            <p:cNvGrpSpPr/>
            <p:nvPr/>
          </p:nvGrpSpPr>
          <p:grpSpPr>
            <a:xfrm>
              <a:off x="7842522" y="1398728"/>
              <a:ext cx="3317627" cy="3407647"/>
              <a:chOff x="7842522" y="1398728"/>
              <a:chExt cx="3317627" cy="340764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="" xmlns:a16="http://schemas.microsoft.com/office/drawing/2014/main" id="{BBC171FE-A385-46C0-8F59-397A5678D6D1}"/>
                  </a:ext>
                </a:extLst>
              </p:cNvPr>
              <p:cNvGrpSpPr/>
              <p:nvPr/>
            </p:nvGrpSpPr>
            <p:grpSpPr>
              <a:xfrm>
                <a:off x="8486199" y="1398728"/>
                <a:ext cx="2030274" cy="2030272"/>
                <a:chOff x="8486199" y="1444959"/>
                <a:chExt cx="2030274" cy="2030272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="" xmlns:a16="http://schemas.microsoft.com/office/drawing/2014/main" id="{F5D18725-6DC3-4E6D-ABC5-8E880CA543F1}"/>
                    </a:ext>
                  </a:extLst>
                </p:cNvPr>
                <p:cNvSpPr/>
                <p:nvPr/>
              </p:nvSpPr>
              <p:spPr>
                <a:xfrm>
                  <a:off x="8486199" y="1444959"/>
                  <a:ext cx="2030274" cy="2030272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>
                  <a:extLst>
                    <a:ext uri="{FF2B5EF4-FFF2-40B4-BE49-F238E27FC236}">
                      <a16:creationId xmlns="" xmlns:a16="http://schemas.microsoft.com/office/drawing/2014/main" id="{BC2C99FA-A110-4126-8F94-2A01B75CEDC4}"/>
                    </a:ext>
                  </a:extLst>
                </p:cNvPr>
                <p:cNvSpPr/>
                <p:nvPr/>
              </p:nvSpPr>
              <p:spPr>
                <a:xfrm>
                  <a:off x="8604985" y="1599607"/>
                  <a:ext cx="1758214" cy="175649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7FEA978C-E067-4AA6-8FEC-BB31185BC602}"/>
                  </a:ext>
                </a:extLst>
              </p:cNvPr>
              <p:cNvSpPr txBox="1"/>
              <p:nvPr/>
            </p:nvSpPr>
            <p:spPr>
              <a:xfrm>
                <a:off x="8589148" y="3555293"/>
                <a:ext cx="2110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 NUM</a:t>
                </a:r>
                <a:endPara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="" xmlns:a16="http://schemas.microsoft.com/office/drawing/2014/main" id="{B0CAE343-0A8C-4681-A9D9-032B7C4451E6}"/>
                  </a:ext>
                </a:extLst>
              </p:cNvPr>
              <p:cNvSpPr/>
              <p:nvPr/>
            </p:nvSpPr>
            <p:spPr>
              <a:xfrm>
                <a:off x="7842522" y="3938445"/>
                <a:ext cx="3317627" cy="86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Lorem ipsum dolor sit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amet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,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consectetuer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adipiscing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 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elit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</a:rPr>
                  <a:t>.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 Light" panose="020F0302020204030204" pitchFamily="34" charset="0"/>
                    <a:ea typeface="宋体" panose="02010600030101010101" pitchFamily="2" charset="-122"/>
                    <a:cs typeface="Calibri Light" panose="020F0302020204030204" pitchFamily="34" charset="0"/>
                    <a:sym typeface="Arial" panose="020B0604020202020204" pitchFamily="34" charset="0"/>
                  </a:rPr>
                  <a:t> Please replace the text content and change the relevant title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宋体" panose="02010600030101010101" pitchFamily="2" charset="-122"/>
                  <a:cs typeface="Calibri Light" panose="020F0302020204030204" pitchFamily="34" charset="0"/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136E7414-B25A-43EF-A9A7-11EB61F7D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604984" y="1553376"/>
              <a:ext cx="1756494" cy="1756494"/>
            </a:xfrm>
            <a:prstGeom prst="ellipse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66E2937D-3D85-45E8-9581-C376B0B58572}"/>
              </a:ext>
            </a:extLst>
          </p:cNvPr>
          <p:cNvSpPr/>
          <p:nvPr/>
        </p:nvSpPr>
        <p:spPr>
          <a:xfrm rot="16200000">
            <a:off x="5818388" y="-1034337"/>
            <a:ext cx="555220" cy="12192001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755"/>
            <a:endParaRPr lang="zh-CN" altLang="en-US" sz="1854"/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BDC3F41C-7143-4EB8-B303-F4269A830993}"/>
              </a:ext>
            </a:extLst>
          </p:cNvPr>
          <p:cNvSpPr txBox="1"/>
          <p:nvPr/>
        </p:nvSpPr>
        <p:spPr>
          <a:xfrm>
            <a:off x="133928" y="4902333"/>
            <a:ext cx="1192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PIRACY IS SHAMEFUL ORIGNAL POWERPOINT DESIGN </a:t>
            </a:r>
            <a:endParaRPr lang="zh-CN" altLang="en-US" spc="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3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c71771-6d44-4d07-995f-a4a5de6c07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极简">
      <a:majorFont>
        <a:latin typeface="Century Gothic"/>
        <a:ea typeface="微软雅黑 Light"/>
        <a:cs typeface=""/>
      </a:majorFont>
      <a:minorFont>
        <a:latin typeface="Century Gothic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0B9483-8C9B-4D90-B9BC-53048F59CF4C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1003</Words>
  <Application>Microsoft Office PowerPoint</Application>
  <PresentationFormat>宽屏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Meiryo</vt:lpstr>
      <vt:lpstr>等线</vt:lpstr>
      <vt:lpstr>宋体</vt:lpstr>
      <vt:lpstr>微软雅黑</vt:lpstr>
      <vt:lpstr>微软雅黑 Light</vt:lpstr>
      <vt:lpstr>Arial</vt:lpstr>
      <vt:lpstr>Calibri</vt:lpstr>
      <vt:lpstr>Calibri Light</vt:lpstr>
      <vt:lpstr>Century Gothic</vt:lpstr>
      <vt:lpstr>Impact</vt:lpstr>
      <vt:lpstr>Open Sans Light</vt:lpstr>
      <vt:lpstr>Segoe UI</vt:lpstr>
      <vt:lpstr>Segoe UI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kan</cp:lastModifiedBy>
  <cp:revision>325</cp:revision>
  <dcterms:created xsi:type="dcterms:W3CDTF">2017-03-19T04:49:06Z</dcterms:created>
  <dcterms:modified xsi:type="dcterms:W3CDTF">2020-06-11T02:05:13Z</dcterms:modified>
</cp:coreProperties>
</file>