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A72"/>
    <a:srgbClr val="E2B69A"/>
    <a:srgbClr val="413837"/>
    <a:srgbClr val="F6EDE5"/>
    <a:srgbClr val="FB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B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094D189-3DDD-447F-9A91-536EFAF94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0" t="24021" r="40251" b="23682"/>
          <a:stretch/>
        </p:blipFill>
        <p:spPr>
          <a:xfrm>
            <a:off x="0" y="0"/>
            <a:ext cx="5827776" cy="5486400"/>
          </a:xfrm>
          <a:custGeom>
            <a:avLst/>
            <a:gdLst>
              <a:gd name="connsiteX0" fmla="*/ 0 w 7284720"/>
              <a:gd name="connsiteY0" fmla="*/ 0 h 6858000"/>
              <a:gd name="connsiteX1" fmla="*/ 7284720 w 7284720"/>
              <a:gd name="connsiteY1" fmla="*/ 0 h 6858000"/>
              <a:gd name="connsiteX2" fmla="*/ 7284720 w 7284720"/>
              <a:gd name="connsiteY2" fmla="*/ 4938840 h 6858000"/>
              <a:gd name="connsiteX3" fmla="*/ 7250631 w 7284720"/>
              <a:gd name="connsiteY3" fmla="*/ 4922489 h 6858000"/>
              <a:gd name="connsiteX4" fmla="*/ 6568440 w 7284720"/>
              <a:gd name="connsiteY4" fmla="*/ 4785360 h 6858000"/>
              <a:gd name="connsiteX5" fmla="*/ 4815840 w 7284720"/>
              <a:gd name="connsiteY5" fmla="*/ 6530340 h 6858000"/>
              <a:gd name="connsiteX6" fmla="*/ 4824889 w 7284720"/>
              <a:gd name="connsiteY6" fmla="*/ 6708754 h 6858000"/>
              <a:gd name="connsiteX7" fmla="*/ 4847766 w 7284720"/>
              <a:gd name="connsiteY7" fmla="*/ 6858000 h 6858000"/>
              <a:gd name="connsiteX8" fmla="*/ 0 w 728472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4720" h="6858000">
                <a:moveTo>
                  <a:pt x="0" y="0"/>
                </a:moveTo>
                <a:lnTo>
                  <a:pt x="7284720" y="0"/>
                </a:lnTo>
                <a:lnTo>
                  <a:pt x="7284720" y="4938840"/>
                </a:lnTo>
                <a:lnTo>
                  <a:pt x="7250631" y="4922489"/>
                </a:lnTo>
                <a:cubicBezTo>
                  <a:pt x="7040953" y="4834189"/>
                  <a:pt x="6810424" y="4785360"/>
                  <a:pt x="6568440" y="4785360"/>
                </a:cubicBezTo>
                <a:cubicBezTo>
                  <a:pt x="5600506" y="4785360"/>
                  <a:pt x="4815840" y="5566614"/>
                  <a:pt x="4815840" y="6530340"/>
                </a:cubicBezTo>
                <a:cubicBezTo>
                  <a:pt x="4815840" y="6590573"/>
                  <a:pt x="4818905" y="6650093"/>
                  <a:pt x="4824889" y="6708754"/>
                </a:cubicBezTo>
                <a:lnTo>
                  <a:pt x="48477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E99FDA-95FA-4EAF-A7DB-7B460837C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29948" r="19012" b="23682"/>
          <a:stretch/>
        </p:blipFill>
        <p:spPr>
          <a:xfrm>
            <a:off x="7827402" y="2392680"/>
            <a:ext cx="4364598" cy="4465320"/>
          </a:xfrm>
          <a:custGeom>
            <a:avLst/>
            <a:gdLst>
              <a:gd name="connsiteX0" fmla="*/ 1904813 w 5943600"/>
              <a:gd name="connsiteY0" fmla="*/ 0 h 6080760"/>
              <a:gd name="connsiteX1" fmla="*/ 5943600 w 5943600"/>
              <a:gd name="connsiteY1" fmla="*/ 0 h 6080760"/>
              <a:gd name="connsiteX2" fmla="*/ 5943600 w 5943600"/>
              <a:gd name="connsiteY2" fmla="*/ 6080760 h 6080760"/>
              <a:gd name="connsiteX3" fmla="*/ 0 w 5943600"/>
              <a:gd name="connsiteY3" fmla="*/ 6080760 h 6080760"/>
              <a:gd name="connsiteX4" fmla="*/ 0 w 5943600"/>
              <a:gd name="connsiteY4" fmla="*/ 1632884 h 6080760"/>
              <a:gd name="connsiteX5" fmla="*/ 99060 w 5943600"/>
              <a:gd name="connsiteY5" fmla="*/ 1637410 h 6080760"/>
              <a:gd name="connsiteX6" fmla="*/ 1905000 w 5943600"/>
              <a:gd name="connsiteY6" fmla="*/ 3365 h 608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6080760">
                <a:moveTo>
                  <a:pt x="1904813" y="0"/>
                </a:moveTo>
                <a:lnTo>
                  <a:pt x="5943600" y="0"/>
                </a:lnTo>
                <a:lnTo>
                  <a:pt x="5943600" y="6080760"/>
                </a:lnTo>
                <a:lnTo>
                  <a:pt x="0" y="6080760"/>
                </a:lnTo>
                <a:lnTo>
                  <a:pt x="0" y="1632884"/>
                </a:lnTo>
                <a:lnTo>
                  <a:pt x="99060" y="1637410"/>
                </a:lnTo>
                <a:cubicBezTo>
                  <a:pt x="1096453" y="1637410"/>
                  <a:pt x="1905000" y="905823"/>
                  <a:pt x="1905000" y="33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B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84A9380-5C5B-4E33-BDFA-95041ABE54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t="41594" r="18421" b="22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50E295-7E8C-434E-8144-E8367EA5DAC1}"/>
              </a:ext>
            </a:extLst>
          </p:cNvPr>
          <p:cNvSpPr/>
          <p:nvPr userDrawn="1"/>
        </p:nvSpPr>
        <p:spPr>
          <a:xfrm>
            <a:off x="735330" y="685800"/>
            <a:ext cx="10721340" cy="5486400"/>
          </a:xfrm>
          <a:prstGeom prst="rect">
            <a:avLst/>
          </a:prstGeom>
          <a:solidFill>
            <a:srgbClr val="F6EDE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FB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9FCAC0-5487-46BA-9DC7-787F044D8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t="41594" r="18421" b="228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B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>
            <a:extLst>
              <a:ext uri="{FF2B5EF4-FFF2-40B4-BE49-F238E27FC236}">
                <a16:creationId xmlns:a16="http://schemas.microsoft.com/office/drawing/2014/main" id="{E976692E-733E-4DDF-8451-316AC907C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78" t="6872"/>
          <a:stretch/>
        </p:blipFill>
        <p:spPr>
          <a:xfrm flipH="1">
            <a:off x="3124200" y="0"/>
            <a:ext cx="906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B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9772F1BC-5FB5-40B7-8482-1199BBF082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11480" y="-396240"/>
            <a:ext cx="2658350" cy="175641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276FBC3E-2B04-469E-A261-E4ADEEE5CB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0988" y="-396240"/>
            <a:ext cx="1929638" cy="108204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AAABB9E1-B220-45C5-9558-244816FA43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63325" y="5806440"/>
            <a:ext cx="1657350" cy="16764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646E9B65-FC44-4303-A390-EF956AB37B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3663" y="6404713"/>
            <a:ext cx="2219324" cy="4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DB0DD5C-ACE8-4D5F-8C99-7E90361F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6057" y="3093432"/>
            <a:ext cx="1140143" cy="116795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05305BD-65B0-40FD-9CA1-6D3E37B1DEFB}"/>
              </a:ext>
            </a:extLst>
          </p:cNvPr>
          <p:cNvCxnSpPr/>
          <p:nvPr/>
        </p:nvCxnSpPr>
        <p:spPr>
          <a:xfrm>
            <a:off x="4232910" y="3156819"/>
            <a:ext cx="0" cy="1041176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C4E9CD0-E924-45EE-BDF3-EA2007AECC64}"/>
              </a:ext>
            </a:extLst>
          </p:cNvPr>
          <p:cNvSpPr txBox="1"/>
          <p:nvPr/>
        </p:nvSpPr>
        <p:spPr>
          <a:xfrm>
            <a:off x="4465321" y="29673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莫兰迪年终总结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6B5176-1CFE-4D63-93B7-952FB384DE8C}"/>
              </a:ext>
            </a:extLst>
          </p:cNvPr>
          <p:cNvSpPr txBox="1"/>
          <p:nvPr/>
        </p:nvSpPr>
        <p:spPr>
          <a:xfrm>
            <a:off x="4465321" y="3829705"/>
            <a:ext cx="518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F020AE-A58F-47AF-8529-EFE1A5008A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8"/>
          <a:stretch/>
        </p:blipFill>
        <p:spPr>
          <a:xfrm>
            <a:off x="4974220" y="4076563"/>
            <a:ext cx="2542032" cy="23570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D80C84-A989-4DC0-AC52-DF0C4B9AC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557" y="4076564"/>
            <a:ext cx="3535192" cy="2357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A35F72-87E3-41CE-964E-5B4CD20A00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220" y="1619007"/>
            <a:ext cx="3535192" cy="23591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61CD25E-8D13-417C-B1A3-F89FDEC8504E}"/>
              </a:ext>
            </a:extLst>
          </p:cNvPr>
          <p:cNvSpPr/>
          <p:nvPr/>
        </p:nvSpPr>
        <p:spPr>
          <a:xfrm>
            <a:off x="8630921" y="1619007"/>
            <a:ext cx="2570364" cy="2359152"/>
          </a:xfrm>
          <a:prstGeom prst="rect">
            <a:avLst/>
          </a:prstGeom>
          <a:solidFill>
            <a:srgbClr val="F6E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A21A7-7CCC-4014-89FA-EB036F5BE83F}"/>
              </a:ext>
            </a:extLst>
          </p:cNvPr>
          <p:cNvSpPr txBox="1"/>
          <p:nvPr/>
        </p:nvSpPr>
        <p:spPr>
          <a:xfrm>
            <a:off x="860020" y="2334644"/>
            <a:ext cx="3338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</a:t>
            </a:r>
            <a:r>
              <a:rPr lang="en-US" altLang="zh-CN" sz="1600" dirty="0" err="1"/>
              <a:t>orci</a:t>
            </a:r>
            <a:r>
              <a:rPr lang="en-US" altLang="zh-CN" sz="1600" dirty="0"/>
              <a:t>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DE7299-E961-4C83-8E30-2558DCE7C185}"/>
              </a:ext>
            </a:extLst>
          </p:cNvPr>
          <p:cNvSpPr/>
          <p:nvPr/>
        </p:nvSpPr>
        <p:spPr>
          <a:xfrm>
            <a:off x="860020" y="1741420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E2B69A"/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9A28A6-5008-4E11-8BEB-AA81442B5964}"/>
              </a:ext>
            </a:extLst>
          </p:cNvPr>
          <p:cNvSpPr/>
          <p:nvPr/>
        </p:nvSpPr>
        <p:spPr>
          <a:xfrm>
            <a:off x="9234953" y="2179077"/>
            <a:ext cx="1481121" cy="1675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Nunc </a:t>
            </a:r>
            <a:r>
              <a:rPr lang="en-US" altLang="zh-CN" sz="1400" dirty="0" err="1"/>
              <a:t>viverra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 </a:t>
            </a:r>
            <a:r>
              <a:rPr lang="en-US" altLang="zh-CN" sz="1400" dirty="0" err="1"/>
              <a:t>imperdiet</a:t>
            </a:r>
            <a:r>
              <a:rPr lang="en-US" altLang="zh-CN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err="1"/>
              <a:t>enim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Fusce</a:t>
            </a:r>
            <a:r>
              <a:rPr lang="en-US" altLang="zh-CN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est. </a:t>
            </a:r>
            <a:r>
              <a:rPr lang="en-US" altLang="zh-CN" sz="1400" dirty="0" err="1"/>
              <a:t>Vivamus</a:t>
            </a:r>
            <a:r>
              <a:rPr lang="en-US" altLang="zh-CN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/>
              <a:t>a </a:t>
            </a:r>
            <a:r>
              <a:rPr lang="en-US" altLang="zh-CN" sz="1400" dirty="0" err="1"/>
              <a:t>tellus</a:t>
            </a:r>
            <a:r>
              <a:rPr lang="en-US" altLang="zh-CN" sz="1400" dirty="0"/>
              <a:t>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39A6B1-DFA9-4392-9A5E-F3D840E1B748}"/>
              </a:ext>
            </a:extLst>
          </p:cNvPr>
          <p:cNvSpPr/>
          <p:nvPr/>
        </p:nvSpPr>
        <p:spPr>
          <a:xfrm>
            <a:off x="9234953" y="1717412"/>
            <a:ext cx="160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E2B69A"/>
                </a:solidFill>
                <a:latin typeface="Century Gothic" panose="020B0502020202020204" pitchFamily="34" charset="0"/>
              </a:rPr>
              <a:t>Project</a:t>
            </a:r>
            <a:endParaRPr lang="zh-CN" altLang="en-US" sz="2400" b="1" dirty="0">
              <a:solidFill>
                <a:srgbClr val="E2B69A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7" name="任意多边形 10">
            <a:extLst>
              <a:ext uri="{FF2B5EF4-FFF2-40B4-BE49-F238E27FC236}">
                <a16:creationId xmlns:a16="http://schemas.microsoft.com/office/drawing/2014/main" id="{4D732801-9977-41CC-8697-F59F872DDB71}"/>
              </a:ext>
            </a:extLst>
          </p:cNvPr>
          <p:cNvSpPr>
            <a:spLocks noChangeAspect="1"/>
          </p:cNvSpPr>
          <p:nvPr/>
        </p:nvSpPr>
        <p:spPr>
          <a:xfrm rot="10800000">
            <a:off x="1559474" y="2444212"/>
            <a:ext cx="2449513" cy="2647950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E2B6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406DFF-834D-4239-8E05-43E96E3E3FDC}"/>
              </a:ext>
            </a:extLst>
          </p:cNvPr>
          <p:cNvSpPr txBox="1"/>
          <p:nvPr/>
        </p:nvSpPr>
        <p:spPr>
          <a:xfrm>
            <a:off x="1129233" y="3503085"/>
            <a:ext cx="196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4BD1EC-31A7-431B-B085-981A3F4DF1AC}"/>
              </a:ext>
            </a:extLst>
          </p:cNvPr>
          <p:cNvSpPr/>
          <p:nvPr/>
        </p:nvSpPr>
        <p:spPr>
          <a:xfrm>
            <a:off x="1129233" y="307362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10" name="comments-bubble-with-a-pencil_15547">
            <a:extLst>
              <a:ext uri="{FF2B5EF4-FFF2-40B4-BE49-F238E27FC236}">
                <a16:creationId xmlns:a16="http://schemas.microsoft.com/office/drawing/2014/main" id="{7E39ECBD-8EA8-4FD4-A993-442225B20876}"/>
              </a:ext>
            </a:extLst>
          </p:cNvPr>
          <p:cNvSpPr>
            <a:spLocks noChangeAspect="1"/>
          </p:cNvSpPr>
          <p:nvPr/>
        </p:nvSpPr>
        <p:spPr bwMode="auto">
          <a:xfrm>
            <a:off x="3422306" y="3601313"/>
            <a:ext cx="451430" cy="333748"/>
          </a:xfrm>
          <a:custGeom>
            <a:avLst/>
            <a:gdLst>
              <a:gd name="T0" fmla="*/ 396 w 416"/>
              <a:gd name="T1" fmla="*/ 246 h 308"/>
              <a:gd name="T2" fmla="*/ 365 w 416"/>
              <a:gd name="T3" fmla="*/ 220 h 308"/>
              <a:gd name="T4" fmla="*/ 208 w 416"/>
              <a:gd name="T5" fmla="*/ 0 h 308"/>
              <a:gd name="T6" fmla="*/ 71 w 416"/>
              <a:gd name="T7" fmla="*/ 233 h 308"/>
              <a:gd name="T8" fmla="*/ 60 w 416"/>
              <a:gd name="T9" fmla="*/ 307 h 308"/>
              <a:gd name="T10" fmla="*/ 174 w 416"/>
              <a:gd name="T11" fmla="*/ 264 h 308"/>
              <a:gd name="T12" fmla="*/ 293 w 416"/>
              <a:gd name="T13" fmla="*/ 255 h 308"/>
              <a:gd name="T14" fmla="*/ 351 w 416"/>
              <a:gd name="T15" fmla="*/ 302 h 308"/>
              <a:gd name="T16" fmla="*/ 364 w 416"/>
              <a:gd name="T17" fmla="*/ 306 h 308"/>
              <a:gd name="T18" fmla="*/ 387 w 416"/>
              <a:gd name="T19" fmla="*/ 296 h 308"/>
              <a:gd name="T20" fmla="*/ 403 w 416"/>
              <a:gd name="T21" fmla="*/ 257 h 308"/>
              <a:gd name="T22" fmla="*/ 208 w 416"/>
              <a:gd name="T23" fmla="*/ 239 h 308"/>
              <a:gd name="T24" fmla="*/ 163 w 416"/>
              <a:gd name="T25" fmla="*/ 236 h 308"/>
              <a:gd name="T26" fmla="*/ 81 w 416"/>
              <a:gd name="T27" fmla="*/ 281 h 308"/>
              <a:gd name="T28" fmla="*/ 94 w 416"/>
              <a:gd name="T29" fmla="*/ 215 h 308"/>
              <a:gd name="T30" fmla="*/ 208 w 416"/>
              <a:gd name="T31" fmla="*/ 27 h 308"/>
              <a:gd name="T32" fmla="*/ 343 w 416"/>
              <a:gd name="T33" fmla="*/ 203 h 308"/>
              <a:gd name="T34" fmla="*/ 232 w 416"/>
              <a:gd name="T35" fmla="*/ 112 h 308"/>
              <a:gd name="T36" fmla="*/ 227 w 416"/>
              <a:gd name="T37" fmla="*/ 108 h 308"/>
              <a:gd name="T38" fmla="*/ 223 w 416"/>
              <a:gd name="T39" fmla="*/ 107 h 308"/>
              <a:gd name="T40" fmla="*/ 149 w 416"/>
              <a:gd name="T41" fmla="*/ 83 h 308"/>
              <a:gd name="T42" fmla="*/ 179 w 416"/>
              <a:gd name="T43" fmla="*/ 161 h 308"/>
              <a:gd name="T44" fmla="*/ 182 w 416"/>
              <a:gd name="T45" fmla="*/ 164 h 308"/>
              <a:gd name="T46" fmla="*/ 187 w 416"/>
              <a:gd name="T47" fmla="*/ 169 h 308"/>
              <a:gd name="T48" fmla="*/ 266 w 416"/>
              <a:gd name="T49" fmla="*/ 233 h 308"/>
              <a:gd name="T50" fmla="*/ 209 w 416"/>
              <a:gd name="T51" fmla="*/ 163 h 308"/>
              <a:gd name="T52" fmla="*/ 296 w 416"/>
              <a:gd name="T53" fmla="*/ 225 h 308"/>
              <a:gd name="T54" fmla="*/ 208 w 416"/>
              <a:gd name="T55" fmla="*/ 165 h 308"/>
              <a:gd name="T56" fmla="*/ 205 w 416"/>
              <a:gd name="T57" fmla="*/ 136 h 308"/>
              <a:gd name="T58" fmla="*/ 160 w 416"/>
              <a:gd name="T59" fmla="*/ 100 h 308"/>
              <a:gd name="T60" fmla="*/ 211 w 416"/>
              <a:gd name="T61" fmla="*/ 129 h 308"/>
              <a:gd name="T62" fmla="*/ 319 w 416"/>
              <a:gd name="T63" fmla="*/ 255 h 308"/>
              <a:gd name="T64" fmla="*/ 320 w 416"/>
              <a:gd name="T65" fmla="*/ 245 h 308"/>
              <a:gd name="T66" fmla="*/ 319 w 416"/>
              <a:gd name="T67" fmla="*/ 255 h 308"/>
              <a:gd name="T68" fmla="*/ 354 w 416"/>
              <a:gd name="T69" fmla="*/ 270 h 308"/>
              <a:gd name="T70" fmla="*/ 328 w 416"/>
              <a:gd name="T71" fmla="*/ 266 h 308"/>
              <a:gd name="T72" fmla="*/ 376 w 416"/>
              <a:gd name="T73" fmla="*/ 24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6" h="308">
                <a:moveTo>
                  <a:pt x="398" y="247"/>
                </a:moveTo>
                <a:cubicBezTo>
                  <a:pt x="397" y="246"/>
                  <a:pt x="397" y="246"/>
                  <a:pt x="396" y="246"/>
                </a:cubicBezTo>
                <a:cubicBezTo>
                  <a:pt x="396" y="245"/>
                  <a:pt x="395" y="245"/>
                  <a:pt x="395" y="244"/>
                </a:cubicBezTo>
                <a:lnTo>
                  <a:pt x="365" y="220"/>
                </a:lnTo>
                <a:cubicBezTo>
                  <a:pt x="397" y="197"/>
                  <a:pt x="416" y="167"/>
                  <a:pt x="416" y="133"/>
                </a:cubicBezTo>
                <a:cubicBezTo>
                  <a:pt x="416" y="58"/>
                  <a:pt x="324" y="0"/>
                  <a:pt x="208" y="0"/>
                </a:cubicBezTo>
                <a:cubicBezTo>
                  <a:pt x="91" y="0"/>
                  <a:pt x="0" y="58"/>
                  <a:pt x="0" y="133"/>
                </a:cubicBezTo>
                <a:cubicBezTo>
                  <a:pt x="0" y="172"/>
                  <a:pt x="26" y="208"/>
                  <a:pt x="71" y="233"/>
                </a:cubicBezTo>
                <a:lnTo>
                  <a:pt x="42" y="305"/>
                </a:lnTo>
                <a:lnTo>
                  <a:pt x="60" y="307"/>
                </a:lnTo>
                <a:cubicBezTo>
                  <a:pt x="65" y="308"/>
                  <a:pt x="71" y="308"/>
                  <a:pt x="76" y="308"/>
                </a:cubicBezTo>
                <a:cubicBezTo>
                  <a:pt x="124" y="308"/>
                  <a:pt x="155" y="285"/>
                  <a:pt x="174" y="264"/>
                </a:cubicBezTo>
                <a:cubicBezTo>
                  <a:pt x="185" y="265"/>
                  <a:pt x="197" y="266"/>
                  <a:pt x="208" y="266"/>
                </a:cubicBezTo>
                <a:cubicBezTo>
                  <a:pt x="238" y="266"/>
                  <a:pt x="267" y="262"/>
                  <a:pt x="293" y="255"/>
                </a:cubicBezTo>
                <a:lnTo>
                  <a:pt x="349" y="300"/>
                </a:lnTo>
                <a:cubicBezTo>
                  <a:pt x="350" y="301"/>
                  <a:pt x="350" y="301"/>
                  <a:pt x="351" y="302"/>
                </a:cubicBezTo>
                <a:cubicBezTo>
                  <a:pt x="352" y="302"/>
                  <a:pt x="352" y="302"/>
                  <a:pt x="352" y="303"/>
                </a:cubicBezTo>
                <a:cubicBezTo>
                  <a:pt x="356" y="305"/>
                  <a:pt x="360" y="306"/>
                  <a:pt x="364" y="306"/>
                </a:cubicBezTo>
                <a:cubicBezTo>
                  <a:pt x="365" y="306"/>
                  <a:pt x="365" y="306"/>
                  <a:pt x="366" y="306"/>
                </a:cubicBezTo>
                <a:cubicBezTo>
                  <a:pt x="374" y="306"/>
                  <a:pt x="381" y="303"/>
                  <a:pt x="387" y="296"/>
                </a:cubicBezTo>
                <a:lnTo>
                  <a:pt x="399" y="282"/>
                </a:lnTo>
                <a:cubicBezTo>
                  <a:pt x="404" y="275"/>
                  <a:pt x="406" y="266"/>
                  <a:pt x="403" y="257"/>
                </a:cubicBezTo>
                <a:cubicBezTo>
                  <a:pt x="403" y="253"/>
                  <a:pt x="401" y="249"/>
                  <a:pt x="398" y="247"/>
                </a:cubicBezTo>
                <a:close/>
                <a:moveTo>
                  <a:pt x="208" y="239"/>
                </a:moveTo>
                <a:cubicBezTo>
                  <a:pt x="195" y="239"/>
                  <a:pt x="183" y="238"/>
                  <a:pt x="171" y="237"/>
                </a:cubicBezTo>
                <a:lnTo>
                  <a:pt x="163" y="236"/>
                </a:lnTo>
                <a:lnTo>
                  <a:pt x="159" y="242"/>
                </a:lnTo>
                <a:cubicBezTo>
                  <a:pt x="138" y="267"/>
                  <a:pt x="112" y="280"/>
                  <a:pt x="81" y="281"/>
                </a:cubicBezTo>
                <a:lnTo>
                  <a:pt x="105" y="221"/>
                </a:lnTo>
                <a:lnTo>
                  <a:pt x="94" y="215"/>
                </a:lnTo>
                <a:cubicBezTo>
                  <a:pt x="51" y="195"/>
                  <a:pt x="27" y="165"/>
                  <a:pt x="27" y="133"/>
                </a:cubicBezTo>
                <a:cubicBezTo>
                  <a:pt x="27" y="75"/>
                  <a:pt x="110" y="27"/>
                  <a:pt x="208" y="27"/>
                </a:cubicBezTo>
                <a:cubicBezTo>
                  <a:pt x="306" y="27"/>
                  <a:pt x="389" y="75"/>
                  <a:pt x="389" y="133"/>
                </a:cubicBezTo>
                <a:cubicBezTo>
                  <a:pt x="389" y="159"/>
                  <a:pt x="372" y="184"/>
                  <a:pt x="343" y="203"/>
                </a:cubicBezTo>
                <a:lnTo>
                  <a:pt x="248" y="125"/>
                </a:lnTo>
                <a:lnTo>
                  <a:pt x="232" y="112"/>
                </a:lnTo>
                <a:cubicBezTo>
                  <a:pt x="231" y="111"/>
                  <a:pt x="230" y="110"/>
                  <a:pt x="228" y="109"/>
                </a:cubicBezTo>
                <a:lnTo>
                  <a:pt x="227" y="108"/>
                </a:lnTo>
                <a:lnTo>
                  <a:pt x="227" y="108"/>
                </a:lnTo>
                <a:cubicBezTo>
                  <a:pt x="226" y="108"/>
                  <a:pt x="225" y="107"/>
                  <a:pt x="223" y="107"/>
                </a:cubicBezTo>
                <a:lnTo>
                  <a:pt x="156" y="85"/>
                </a:lnTo>
                <a:cubicBezTo>
                  <a:pt x="153" y="84"/>
                  <a:pt x="151" y="83"/>
                  <a:pt x="149" y="83"/>
                </a:cubicBezTo>
                <a:cubicBezTo>
                  <a:pt x="141" y="83"/>
                  <a:pt x="138" y="90"/>
                  <a:pt x="144" y="100"/>
                </a:cubicBezTo>
                <a:lnTo>
                  <a:pt x="179" y="161"/>
                </a:lnTo>
                <a:cubicBezTo>
                  <a:pt x="180" y="162"/>
                  <a:pt x="181" y="163"/>
                  <a:pt x="182" y="164"/>
                </a:cubicBezTo>
                <a:lnTo>
                  <a:pt x="182" y="164"/>
                </a:lnTo>
                <a:lnTo>
                  <a:pt x="182" y="165"/>
                </a:lnTo>
                <a:cubicBezTo>
                  <a:pt x="184" y="166"/>
                  <a:pt x="185" y="168"/>
                  <a:pt x="187" y="169"/>
                </a:cubicBezTo>
                <a:lnTo>
                  <a:pt x="209" y="186"/>
                </a:lnTo>
                <a:lnTo>
                  <a:pt x="266" y="233"/>
                </a:lnTo>
                <a:cubicBezTo>
                  <a:pt x="248" y="237"/>
                  <a:pt x="228" y="239"/>
                  <a:pt x="208" y="239"/>
                </a:cubicBezTo>
                <a:close/>
                <a:moveTo>
                  <a:pt x="209" y="163"/>
                </a:moveTo>
                <a:lnTo>
                  <a:pt x="213" y="158"/>
                </a:lnTo>
                <a:lnTo>
                  <a:pt x="296" y="225"/>
                </a:lnTo>
                <a:cubicBezTo>
                  <a:pt x="292" y="226"/>
                  <a:pt x="289" y="227"/>
                  <a:pt x="286" y="228"/>
                </a:cubicBezTo>
                <a:lnTo>
                  <a:pt x="208" y="165"/>
                </a:lnTo>
                <a:cubicBezTo>
                  <a:pt x="208" y="164"/>
                  <a:pt x="209" y="164"/>
                  <a:pt x="209" y="163"/>
                </a:cubicBezTo>
                <a:close/>
                <a:moveTo>
                  <a:pt x="205" y="136"/>
                </a:moveTo>
                <a:lnTo>
                  <a:pt x="191" y="154"/>
                </a:lnTo>
                <a:lnTo>
                  <a:pt x="160" y="100"/>
                </a:lnTo>
                <a:lnTo>
                  <a:pt x="219" y="119"/>
                </a:lnTo>
                <a:lnTo>
                  <a:pt x="211" y="129"/>
                </a:lnTo>
                <a:lnTo>
                  <a:pt x="205" y="136"/>
                </a:lnTo>
                <a:close/>
                <a:moveTo>
                  <a:pt x="319" y="255"/>
                </a:moveTo>
                <a:lnTo>
                  <a:pt x="311" y="249"/>
                </a:lnTo>
                <a:cubicBezTo>
                  <a:pt x="314" y="248"/>
                  <a:pt x="317" y="246"/>
                  <a:pt x="320" y="245"/>
                </a:cubicBezTo>
                <a:lnTo>
                  <a:pt x="324" y="249"/>
                </a:lnTo>
                <a:lnTo>
                  <a:pt x="319" y="255"/>
                </a:lnTo>
                <a:close/>
                <a:moveTo>
                  <a:pt x="366" y="255"/>
                </a:moveTo>
                <a:lnTo>
                  <a:pt x="354" y="270"/>
                </a:lnTo>
                <a:cubicBezTo>
                  <a:pt x="351" y="273"/>
                  <a:pt x="349" y="278"/>
                  <a:pt x="348" y="282"/>
                </a:cubicBezTo>
                <a:lnTo>
                  <a:pt x="328" y="266"/>
                </a:lnTo>
                <a:lnTo>
                  <a:pt x="357" y="230"/>
                </a:lnTo>
                <a:lnTo>
                  <a:pt x="376" y="246"/>
                </a:lnTo>
                <a:cubicBezTo>
                  <a:pt x="373" y="248"/>
                  <a:pt x="369" y="251"/>
                  <a:pt x="366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任意多边形 10">
            <a:extLst>
              <a:ext uri="{FF2B5EF4-FFF2-40B4-BE49-F238E27FC236}">
                <a16:creationId xmlns:a16="http://schemas.microsoft.com/office/drawing/2014/main" id="{2EFD23F7-A660-454A-80CB-7145DA9CCB8E}"/>
              </a:ext>
            </a:extLst>
          </p:cNvPr>
          <p:cNvSpPr>
            <a:spLocks noChangeAspect="1"/>
          </p:cNvSpPr>
          <p:nvPr/>
        </p:nvSpPr>
        <p:spPr>
          <a:xfrm rot="10800000">
            <a:off x="5086364" y="2444212"/>
            <a:ext cx="2449513" cy="2647950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647A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25285E-56D0-4C9D-BA18-1E33A93C05EF}"/>
              </a:ext>
            </a:extLst>
          </p:cNvPr>
          <p:cNvSpPr txBox="1"/>
          <p:nvPr/>
        </p:nvSpPr>
        <p:spPr>
          <a:xfrm>
            <a:off x="4656123" y="3503085"/>
            <a:ext cx="196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03EAB2-4E06-42AD-91F2-5B4EC61969E4}"/>
              </a:ext>
            </a:extLst>
          </p:cNvPr>
          <p:cNvSpPr/>
          <p:nvPr/>
        </p:nvSpPr>
        <p:spPr>
          <a:xfrm>
            <a:off x="4656123" y="307362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15" name="comments-bubble-with-a-pencil_15547">
            <a:extLst>
              <a:ext uri="{FF2B5EF4-FFF2-40B4-BE49-F238E27FC236}">
                <a16:creationId xmlns:a16="http://schemas.microsoft.com/office/drawing/2014/main" id="{E51B715B-5776-420C-8301-5E9A02CF449B}"/>
              </a:ext>
            </a:extLst>
          </p:cNvPr>
          <p:cNvSpPr>
            <a:spLocks noChangeAspect="1"/>
          </p:cNvSpPr>
          <p:nvPr/>
        </p:nvSpPr>
        <p:spPr bwMode="auto">
          <a:xfrm>
            <a:off x="6949196" y="3601313"/>
            <a:ext cx="451430" cy="333748"/>
          </a:xfrm>
          <a:custGeom>
            <a:avLst/>
            <a:gdLst>
              <a:gd name="T0" fmla="*/ 396 w 416"/>
              <a:gd name="T1" fmla="*/ 246 h 308"/>
              <a:gd name="T2" fmla="*/ 365 w 416"/>
              <a:gd name="T3" fmla="*/ 220 h 308"/>
              <a:gd name="T4" fmla="*/ 208 w 416"/>
              <a:gd name="T5" fmla="*/ 0 h 308"/>
              <a:gd name="T6" fmla="*/ 71 w 416"/>
              <a:gd name="T7" fmla="*/ 233 h 308"/>
              <a:gd name="T8" fmla="*/ 60 w 416"/>
              <a:gd name="T9" fmla="*/ 307 h 308"/>
              <a:gd name="T10" fmla="*/ 174 w 416"/>
              <a:gd name="T11" fmla="*/ 264 h 308"/>
              <a:gd name="T12" fmla="*/ 293 w 416"/>
              <a:gd name="T13" fmla="*/ 255 h 308"/>
              <a:gd name="T14" fmla="*/ 351 w 416"/>
              <a:gd name="T15" fmla="*/ 302 h 308"/>
              <a:gd name="T16" fmla="*/ 364 w 416"/>
              <a:gd name="T17" fmla="*/ 306 h 308"/>
              <a:gd name="T18" fmla="*/ 387 w 416"/>
              <a:gd name="T19" fmla="*/ 296 h 308"/>
              <a:gd name="T20" fmla="*/ 403 w 416"/>
              <a:gd name="T21" fmla="*/ 257 h 308"/>
              <a:gd name="T22" fmla="*/ 208 w 416"/>
              <a:gd name="T23" fmla="*/ 239 h 308"/>
              <a:gd name="T24" fmla="*/ 163 w 416"/>
              <a:gd name="T25" fmla="*/ 236 h 308"/>
              <a:gd name="T26" fmla="*/ 81 w 416"/>
              <a:gd name="T27" fmla="*/ 281 h 308"/>
              <a:gd name="T28" fmla="*/ 94 w 416"/>
              <a:gd name="T29" fmla="*/ 215 h 308"/>
              <a:gd name="T30" fmla="*/ 208 w 416"/>
              <a:gd name="T31" fmla="*/ 27 h 308"/>
              <a:gd name="T32" fmla="*/ 343 w 416"/>
              <a:gd name="T33" fmla="*/ 203 h 308"/>
              <a:gd name="T34" fmla="*/ 232 w 416"/>
              <a:gd name="T35" fmla="*/ 112 h 308"/>
              <a:gd name="T36" fmla="*/ 227 w 416"/>
              <a:gd name="T37" fmla="*/ 108 h 308"/>
              <a:gd name="T38" fmla="*/ 223 w 416"/>
              <a:gd name="T39" fmla="*/ 107 h 308"/>
              <a:gd name="T40" fmla="*/ 149 w 416"/>
              <a:gd name="T41" fmla="*/ 83 h 308"/>
              <a:gd name="T42" fmla="*/ 179 w 416"/>
              <a:gd name="T43" fmla="*/ 161 h 308"/>
              <a:gd name="T44" fmla="*/ 182 w 416"/>
              <a:gd name="T45" fmla="*/ 164 h 308"/>
              <a:gd name="T46" fmla="*/ 187 w 416"/>
              <a:gd name="T47" fmla="*/ 169 h 308"/>
              <a:gd name="T48" fmla="*/ 266 w 416"/>
              <a:gd name="T49" fmla="*/ 233 h 308"/>
              <a:gd name="T50" fmla="*/ 209 w 416"/>
              <a:gd name="T51" fmla="*/ 163 h 308"/>
              <a:gd name="T52" fmla="*/ 296 w 416"/>
              <a:gd name="T53" fmla="*/ 225 h 308"/>
              <a:gd name="T54" fmla="*/ 208 w 416"/>
              <a:gd name="T55" fmla="*/ 165 h 308"/>
              <a:gd name="T56" fmla="*/ 205 w 416"/>
              <a:gd name="T57" fmla="*/ 136 h 308"/>
              <a:gd name="T58" fmla="*/ 160 w 416"/>
              <a:gd name="T59" fmla="*/ 100 h 308"/>
              <a:gd name="T60" fmla="*/ 211 w 416"/>
              <a:gd name="T61" fmla="*/ 129 h 308"/>
              <a:gd name="T62" fmla="*/ 319 w 416"/>
              <a:gd name="T63" fmla="*/ 255 h 308"/>
              <a:gd name="T64" fmla="*/ 320 w 416"/>
              <a:gd name="T65" fmla="*/ 245 h 308"/>
              <a:gd name="T66" fmla="*/ 319 w 416"/>
              <a:gd name="T67" fmla="*/ 255 h 308"/>
              <a:gd name="T68" fmla="*/ 354 w 416"/>
              <a:gd name="T69" fmla="*/ 270 h 308"/>
              <a:gd name="T70" fmla="*/ 328 w 416"/>
              <a:gd name="T71" fmla="*/ 266 h 308"/>
              <a:gd name="T72" fmla="*/ 376 w 416"/>
              <a:gd name="T73" fmla="*/ 24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6" h="308">
                <a:moveTo>
                  <a:pt x="398" y="247"/>
                </a:moveTo>
                <a:cubicBezTo>
                  <a:pt x="397" y="246"/>
                  <a:pt x="397" y="246"/>
                  <a:pt x="396" y="246"/>
                </a:cubicBezTo>
                <a:cubicBezTo>
                  <a:pt x="396" y="245"/>
                  <a:pt x="395" y="245"/>
                  <a:pt x="395" y="244"/>
                </a:cubicBezTo>
                <a:lnTo>
                  <a:pt x="365" y="220"/>
                </a:lnTo>
                <a:cubicBezTo>
                  <a:pt x="397" y="197"/>
                  <a:pt x="416" y="167"/>
                  <a:pt x="416" y="133"/>
                </a:cubicBezTo>
                <a:cubicBezTo>
                  <a:pt x="416" y="58"/>
                  <a:pt x="324" y="0"/>
                  <a:pt x="208" y="0"/>
                </a:cubicBezTo>
                <a:cubicBezTo>
                  <a:pt x="91" y="0"/>
                  <a:pt x="0" y="58"/>
                  <a:pt x="0" y="133"/>
                </a:cubicBezTo>
                <a:cubicBezTo>
                  <a:pt x="0" y="172"/>
                  <a:pt x="26" y="208"/>
                  <a:pt x="71" y="233"/>
                </a:cubicBezTo>
                <a:lnTo>
                  <a:pt x="42" y="305"/>
                </a:lnTo>
                <a:lnTo>
                  <a:pt x="60" y="307"/>
                </a:lnTo>
                <a:cubicBezTo>
                  <a:pt x="65" y="308"/>
                  <a:pt x="71" y="308"/>
                  <a:pt x="76" y="308"/>
                </a:cubicBezTo>
                <a:cubicBezTo>
                  <a:pt x="124" y="308"/>
                  <a:pt x="155" y="285"/>
                  <a:pt x="174" y="264"/>
                </a:cubicBezTo>
                <a:cubicBezTo>
                  <a:pt x="185" y="265"/>
                  <a:pt x="197" y="266"/>
                  <a:pt x="208" y="266"/>
                </a:cubicBezTo>
                <a:cubicBezTo>
                  <a:pt x="238" y="266"/>
                  <a:pt x="267" y="262"/>
                  <a:pt x="293" y="255"/>
                </a:cubicBezTo>
                <a:lnTo>
                  <a:pt x="349" y="300"/>
                </a:lnTo>
                <a:cubicBezTo>
                  <a:pt x="350" y="301"/>
                  <a:pt x="350" y="301"/>
                  <a:pt x="351" y="302"/>
                </a:cubicBezTo>
                <a:cubicBezTo>
                  <a:pt x="352" y="302"/>
                  <a:pt x="352" y="302"/>
                  <a:pt x="352" y="303"/>
                </a:cubicBezTo>
                <a:cubicBezTo>
                  <a:pt x="356" y="305"/>
                  <a:pt x="360" y="306"/>
                  <a:pt x="364" y="306"/>
                </a:cubicBezTo>
                <a:cubicBezTo>
                  <a:pt x="365" y="306"/>
                  <a:pt x="365" y="306"/>
                  <a:pt x="366" y="306"/>
                </a:cubicBezTo>
                <a:cubicBezTo>
                  <a:pt x="374" y="306"/>
                  <a:pt x="381" y="303"/>
                  <a:pt x="387" y="296"/>
                </a:cubicBezTo>
                <a:lnTo>
                  <a:pt x="399" y="282"/>
                </a:lnTo>
                <a:cubicBezTo>
                  <a:pt x="404" y="275"/>
                  <a:pt x="406" y="266"/>
                  <a:pt x="403" y="257"/>
                </a:cubicBezTo>
                <a:cubicBezTo>
                  <a:pt x="403" y="253"/>
                  <a:pt x="401" y="249"/>
                  <a:pt x="398" y="247"/>
                </a:cubicBezTo>
                <a:close/>
                <a:moveTo>
                  <a:pt x="208" y="239"/>
                </a:moveTo>
                <a:cubicBezTo>
                  <a:pt x="195" y="239"/>
                  <a:pt x="183" y="238"/>
                  <a:pt x="171" y="237"/>
                </a:cubicBezTo>
                <a:lnTo>
                  <a:pt x="163" y="236"/>
                </a:lnTo>
                <a:lnTo>
                  <a:pt x="159" y="242"/>
                </a:lnTo>
                <a:cubicBezTo>
                  <a:pt x="138" y="267"/>
                  <a:pt x="112" y="280"/>
                  <a:pt x="81" y="281"/>
                </a:cubicBezTo>
                <a:lnTo>
                  <a:pt x="105" y="221"/>
                </a:lnTo>
                <a:lnTo>
                  <a:pt x="94" y="215"/>
                </a:lnTo>
                <a:cubicBezTo>
                  <a:pt x="51" y="195"/>
                  <a:pt x="27" y="165"/>
                  <a:pt x="27" y="133"/>
                </a:cubicBezTo>
                <a:cubicBezTo>
                  <a:pt x="27" y="75"/>
                  <a:pt x="110" y="27"/>
                  <a:pt x="208" y="27"/>
                </a:cubicBezTo>
                <a:cubicBezTo>
                  <a:pt x="306" y="27"/>
                  <a:pt x="389" y="75"/>
                  <a:pt x="389" y="133"/>
                </a:cubicBezTo>
                <a:cubicBezTo>
                  <a:pt x="389" y="159"/>
                  <a:pt x="372" y="184"/>
                  <a:pt x="343" y="203"/>
                </a:cubicBezTo>
                <a:lnTo>
                  <a:pt x="248" y="125"/>
                </a:lnTo>
                <a:lnTo>
                  <a:pt x="232" y="112"/>
                </a:lnTo>
                <a:cubicBezTo>
                  <a:pt x="231" y="111"/>
                  <a:pt x="230" y="110"/>
                  <a:pt x="228" y="109"/>
                </a:cubicBezTo>
                <a:lnTo>
                  <a:pt x="227" y="108"/>
                </a:lnTo>
                <a:lnTo>
                  <a:pt x="227" y="108"/>
                </a:lnTo>
                <a:cubicBezTo>
                  <a:pt x="226" y="108"/>
                  <a:pt x="225" y="107"/>
                  <a:pt x="223" y="107"/>
                </a:cubicBezTo>
                <a:lnTo>
                  <a:pt x="156" y="85"/>
                </a:lnTo>
                <a:cubicBezTo>
                  <a:pt x="153" y="84"/>
                  <a:pt x="151" y="83"/>
                  <a:pt x="149" y="83"/>
                </a:cubicBezTo>
                <a:cubicBezTo>
                  <a:pt x="141" y="83"/>
                  <a:pt x="138" y="90"/>
                  <a:pt x="144" y="100"/>
                </a:cubicBezTo>
                <a:lnTo>
                  <a:pt x="179" y="161"/>
                </a:lnTo>
                <a:cubicBezTo>
                  <a:pt x="180" y="162"/>
                  <a:pt x="181" y="163"/>
                  <a:pt x="182" y="164"/>
                </a:cubicBezTo>
                <a:lnTo>
                  <a:pt x="182" y="164"/>
                </a:lnTo>
                <a:lnTo>
                  <a:pt x="182" y="165"/>
                </a:lnTo>
                <a:cubicBezTo>
                  <a:pt x="184" y="166"/>
                  <a:pt x="185" y="168"/>
                  <a:pt x="187" y="169"/>
                </a:cubicBezTo>
                <a:lnTo>
                  <a:pt x="209" y="186"/>
                </a:lnTo>
                <a:lnTo>
                  <a:pt x="266" y="233"/>
                </a:lnTo>
                <a:cubicBezTo>
                  <a:pt x="248" y="237"/>
                  <a:pt x="228" y="239"/>
                  <a:pt x="208" y="239"/>
                </a:cubicBezTo>
                <a:close/>
                <a:moveTo>
                  <a:pt x="209" y="163"/>
                </a:moveTo>
                <a:lnTo>
                  <a:pt x="213" y="158"/>
                </a:lnTo>
                <a:lnTo>
                  <a:pt x="296" y="225"/>
                </a:lnTo>
                <a:cubicBezTo>
                  <a:pt x="292" y="226"/>
                  <a:pt x="289" y="227"/>
                  <a:pt x="286" y="228"/>
                </a:cubicBezTo>
                <a:lnTo>
                  <a:pt x="208" y="165"/>
                </a:lnTo>
                <a:cubicBezTo>
                  <a:pt x="208" y="164"/>
                  <a:pt x="209" y="164"/>
                  <a:pt x="209" y="163"/>
                </a:cubicBezTo>
                <a:close/>
                <a:moveTo>
                  <a:pt x="205" y="136"/>
                </a:moveTo>
                <a:lnTo>
                  <a:pt x="191" y="154"/>
                </a:lnTo>
                <a:lnTo>
                  <a:pt x="160" y="100"/>
                </a:lnTo>
                <a:lnTo>
                  <a:pt x="219" y="119"/>
                </a:lnTo>
                <a:lnTo>
                  <a:pt x="211" y="129"/>
                </a:lnTo>
                <a:lnTo>
                  <a:pt x="205" y="136"/>
                </a:lnTo>
                <a:close/>
                <a:moveTo>
                  <a:pt x="319" y="255"/>
                </a:moveTo>
                <a:lnTo>
                  <a:pt x="311" y="249"/>
                </a:lnTo>
                <a:cubicBezTo>
                  <a:pt x="314" y="248"/>
                  <a:pt x="317" y="246"/>
                  <a:pt x="320" y="245"/>
                </a:cubicBezTo>
                <a:lnTo>
                  <a:pt x="324" y="249"/>
                </a:lnTo>
                <a:lnTo>
                  <a:pt x="319" y="255"/>
                </a:lnTo>
                <a:close/>
                <a:moveTo>
                  <a:pt x="366" y="255"/>
                </a:moveTo>
                <a:lnTo>
                  <a:pt x="354" y="270"/>
                </a:lnTo>
                <a:cubicBezTo>
                  <a:pt x="351" y="273"/>
                  <a:pt x="349" y="278"/>
                  <a:pt x="348" y="282"/>
                </a:cubicBezTo>
                <a:lnTo>
                  <a:pt x="328" y="266"/>
                </a:lnTo>
                <a:lnTo>
                  <a:pt x="357" y="230"/>
                </a:lnTo>
                <a:lnTo>
                  <a:pt x="376" y="246"/>
                </a:lnTo>
                <a:cubicBezTo>
                  <a:pt x="373" y="248"/>
                  <a:pt x="369" y="251"/>
                  <a:pt x="366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7" name="任意多边形 10">
            <a:extLst>
              <a:ext uri="{FF2B5EF4-FFF2-40B4-BE49-F238E27FC236}">
                <a16:creationId xmlns:a16="http://schemas.microsoft.com/office/drawing/2014/main" id="{FDDC96A6-44C6-43B7-BD86-43954C1FF3EF}"/>
              </a:ext>
            </a:extLst>
          </p:cNvPr>
          <p:cNvSpPr>
            <a:spLocks noChangeAspect="1"/>
          </p:cNvSpPr>
          <p:nvPr/>
        </p:nvSpPr>
        <p:spPr>
          <a:xfrm rot="10800000">
            <a:off x="8613254" y="2444212"/>
            <a:ext cx="2449513" cy="2647950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E2B69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F2FFAE-73AB-4B49-93DE-165A26EC2E32}"/>
              </a:ext>
            </a:extLst>
          </p:cNvPr>
          <p:cNvSpPr txBox="1"/>
          <p:nvPr/>
        </p:nvSpPr>
        <p:spPr>
          <a:xfrm>
            <a:off x="8183013" y="3503085"/>
            <a:ext cx="196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Lorem ipsum dolor sit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endParaRPr lang="en-US" altLang="zh-CN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1FC5F4-7E52-40FD-9368-960ED707E54A}"/>
              </a:ext>
            </a:extLst>
          </p:cNvPr>
          <p:cNvSpPr/>
          <p:nvPr/>
        </p:nvSpPr>
        <p:spPr>
          <a:xfrm>
            <a:off x="8183013" y="307362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</a:t>
            </a:r>
          </a:p>
        </p:txBody>
      </p:sp>
      <p:sp>
        <p:nvSpPr>
          <p:cNvPr id="20" name="comments-bubble-with-a-pencil_15547">
            <a:extLst>
              <a:ext uri="{FF2B5EF4-FFF2-40B4-BE49-F238E27FC236}">
                <a16:creationId xmlns:a16="http://schemas.microsoft.com/office/drawing/2014/main" id="{3EEDA245-C76C-4DE3-9A62-B5C87442770E}"/>
              </a:ext>
            </a:extLst>
          </p:cNvPr>
          <p:cNvSpPr>
            <a:spLocks noChangeAspect="1"/>
          </p:cNvSpPr>
          <p:nvPr/>
        </p:nvSpPr>
        <p:spPr bwMode="auto">
          <a:xfrm>
            <a:off x="10476086" y="3601313"/>
            <a:ext cx="451430" cy="333748"/>
          </a:xfrm>
          <a:custGeom>
            <a:avLst/>
            <a:gdLst>
              <a:gd name="T0" fmla="*/ 396 w 416"/>
              <a:gd name="T1" fmla="*/ 246 h 308"/>
              <a:gd name="T2" fmla="*/ 365 w 416"/>
              <a:gd name="T3" fmla="*/ 220 h 308"/>
              <a:gd name="T4" fmla="*/ 208 w 416"/>
              <a:gd name="T5" fmla="*/ 0 h 308"/>
              <a:gd name="T6" fmla="*/ 71 w 416"/>
              <a:gd name="T7" fmla="*/ 233 h 308"/>
              <a:gd name="T8" fmla="*/ 60 w 416"/>
              <a:gd name="T9" fmla="*/ 307 h 308"/>
              <a:gd name="T10" fmla="*/ 174 w 416"/>
              <a:gd name="T11" fmla="*/ 264 h 308"/>
              <a:gd name="T12" fmla="*/ 293 w 416"/>
              <a:gd name="T13" fmla="*/ 255 h 308"/>
              <a:gd name="T14" fmla="*/ 351 w 416"/>
              <a:gd name="T15" fmla="*/ 302 h 308"/>
              <a:gd name="T16" fmla="*/ 364 w 416"/>
              <a:gd name="T17" fmla="*/ 306 h 308"/>
              <a:gd name="T18" fmla="*/ 387 w 416"/>
              <a:gd name="T19" fmla="*/ 296 h 308"/>
              <a:gd name="T20" fmla="*/ 403 w 416"/>
              <a:gd name="T21" fmla="*/ 257 h 308"/>
              <a:gd name="T22" fmla="*/ 208 w 416"/>
              <a:gd name="T23" fmla="*/ 239 h 308"/>
              <a:gd name="T24" fmla="*/ 163 w 416"/>
              <a:gd name="T25" fmla="*/ 236 h 308"/>
              <a:gd name="T26" fmla="*/ 81 w 416"/>
              <a:gd name="T27" fmla="*/ 281 h 308"/>
              <a:gd name="T28" fmla="*/ 94 w 416"/>
              <a:gd name="T29" fmla="*/ 215 h 308"/>
              <a:gd name="T30" fmla="*/ 208 w 416"/>
              <a:gd name="T31" fmla="*/ 27 h 308"/>
              <a:gd name="T32" fmla="*/ 343 w 416"/>
              <a:gd name="T33" fmla="*/ 203 h 308"/>
              <a:gd name="T34" fmla="*/ 232 w 416"/>
              <a:gd name="T35" fmla="*/ 112 h 308"/>
              <a:gd name="T36" fmla="*/ 227 w 416"/>
              <a:gd name="T37" fmla="*/ 108 h 308"/>
              <a:gd name="T38" fmla="*/ 223 w 416"/>
              <a:gd name="T39" fmla="*/ 107 h 308"/>
              <a:gd name="T40" fmla="*/ 149 w 416"/>
              <a:gd name="T41" fmla="*/ 83 h 308"/>
              <a:gd name="T42" fmla="*/ 179 w 416"/>
              <a:gd name="T43" fmla="*/ 161 h 308"/>
              <a:gd name="T44" fmla="*/ 182 w 416"/>
              <a:gd name="T45" fmla="*/ 164 h 308"/>
              <a:gd name="T46" fmla="*/ 187 w 416"/>
              <a:gd name="T47" fmla="*/ 169 h 308"/>
              <a:gd name="T48" fmla="*/ 266 w 416"/>
              <a:gd name="T49" fmla="*/ 233 h 308"/>
              <a:gd name="T50" fmla="*/ 209 w 416"/>
              <a:gd name="T51" fmla="*/ 163 h 308"/>
              <a:gd name="T52" fmla="*/ 296 w 416"/>
              <a:gd name="T53" fmla="*/ 225 h 308"/>
              <a:gd name="T54" fmla="*/ 208 w 416"/>
              <a:gd name="T55" fmla="*/ 165 h 308"/>
              <a:gd name="T56" fmla="*/ 205 w 416"/>
              <a:gd name="T57" fmla="*/ 136 h 308"/>
              <a:gd name="T58" fmla="*/ 160 w 416"/>
              <a:gd name="T59" fmla="*/ 100 h 308"/>
              <a:gd name="T60" fmla="*/ 211 w 416"/>
              <a:gd name="T61" fmla="*/ 129 h 308"/>
              <a:gd name="T62" fmla="*/ 319 w 416"/>
              <a:gd name="T63" fmla="*/ 255 h 308"/>
              <a:gd name="T64" fmla="*/ 320 w 416"/>
              <a:gd name="T65" fmla="*/ 245 h 308"/>
              <a:gd name="T66" fmla="*/ 319 w 416"/>
              <a:gd name="T67" fmla="*/ 255 h 308"/>
              <a:gd name="T68" fmla="*/ 354 w 416"/>
              <a:gd name="T69" fmla="*/ 270 h 308"/>
              <a:gd name="T70" fmla="*/ 328 w 416"/>
              <a:gd name="T71" fmla="*/ 266 h 308"/>
              <a:gd name="T72" fmla="*/ 376 w 416"/>
              <a:gd name="T73" fmla="*/ 246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6" h="308">
                <a:moveTo>
                  <a:pt x="398" y="247"/>
                </a:moveTo>
                <a:cubicBezTo>
                  <a:pt x="397" y="246"/>
                  <a:pt x="397" y="246"/>
                  <a:pt x="396" y="246"/>
                </a:cubicBezTo>
                <a:cubicBezTo>
                  <a:pt x="396" y="245"/>
                  <a:pt x="395" y="245"/>
                  <a:pt x="395" y="244"/>
                </a:cubicBezTo>
                <a:lnTo>
                  <a:pt x="365" y="220"/>
                </a:lnTo>
                <a:cubicBezTo>
                  <a:pt x="397" y="197"/>
                  <a:pt x="416" y="167"/>
                  <a:pt x="416" y="133"/>
                </a:cubicBezTo>
                <a:cubicBezTo>
                  <a:pt x="416" y="58"/>
                  <a:pt x="324" y="0"/>
                  <a:pt x="208" y="0"/>
                </a:cubicBezTo>
                <a:cubicBezTo>
                  <a:pt x="91" y="0"/>
                  <a:pt x="0" y="58"/>
                  <a:pt x="0" y="133"/>
                </a:cubicBezTo>
                <a:cubicBezTo>
                  <a:pt x="0" y="172"/>
                  <a:pt x="26" y="208"/>
                  <a:pt x="71" y="233"/>
                </a:cubicBezTo>
                <a:lnTo>
                  <a:pt x="42" y="305"/>
                </a:lnTo>
                <a:lnTo>
                  <a:pt x="60" y="307"/>
                </a:lnTo>
                <a:cubicBezTo>
                  <a:pt x="65" y="308"/>
                  <a:pt x="71" y="308"/>
                  <a:pt x="76" y="308"/>
                </a:cubicBezTo>
                <a:cubicBezTo>
                  <a:pt x="124" y="308"/>
                  <a:pt x="155" y="285"/>
                  <a:pt x="174" y="264"/>
                </a:cubicBezTo>
                <a:cubicBezTo>
                  <a:pt x="185" y="265"/>
                  <a:pt x="197" y="266"/>
                  <a:pt x="208" y="266"/>
                </a:cubicBezTo>
                <a:cubicBezTo>
                  <a:pt x="238" y="266"/>
                  <a:pt x="267" y="262"/>
                  <a:pt x="293" y="255"/>
                </a:cubicBezTo>
                <a:lnTo>
                  <a:pt x="349" y="300"/>
                </a:lnTo>
                <a:cubicBezTo>
                  <a:pt x="350" y="301"/>
                  <a:pt x="350" y="301"/>
                  <a:pt x="351" y="302"/>
                </a:cubicBezTo>
                <a:cubicBezTo>
                  <a:pt x="352" y="302"/>
                  <a:pt x="352" y="302"/>
                  <a:pt x="352" y="303"/>
                </a:cubicBezTo>
                <a:cubicBezTo>
                  <a:pt x="356" y="305"/>
                  <a:pt x="360" y="306"/>
                  <a:pt x="364" y="306"/>
                </a:cubicBezTo>
                <a:cubicBezTo>
                  <a:pt x="365" y="306"/>
                  <a:pt x="365" y="306"/>
                  <a:pt x="366" y="306"/>
                </a:cubicBezTo>
                <a:cubicBezTo>
                  <a:pt x="374" y="306"/>
                  <a:pt x="381" y="303"/>
                  <a:pt x="387" y="296"/>
                </a:cubicBezTo>
                <a:lnTo>
                  <a:pt x="399" y="282"/>
                </a:lnTo>
                <a:cubicBezTo>
                  <a:pt x="404" y="275"/>
                  <a:pt x="406" y="266"/>
                  <a:pt x="403" y="257"/>
                </a:cubicBezTo>
                <a:cubicBezTo>
                  <a:pt x="403" y="253"/>
                  <a:pt x="401" y="249"/>
                  <a:pt x="398" y="247"/>
                </a:cubicBezTo>
                <a:close/>
                <a:moveTo>
                  <a:pt x="208" y="239"/>
                </a:moveTo>
                <a:cubicBezTo>
                  <a:pt x="195" y="239"/>
                  <a:pt x="183" y="238"/>
                  <a:pt x="171" y="237"/>
                </a:cubicBezTo>
                <a:lnTo>
                  <a:pt x="163" y="236"/>
                </a:lnTo>
                <a:lnTo>
                  <a:pt x="159" y="242"/>
                </a:lnTo>
                <a:cubicBezTo>
                  <a:pt x="138" y="267"/>
                  <a:pt x="112" y="280"/>
                  <a:pt x="81" y="281"/>
                </a:cubicBezTo>
                <a:lnTo>
                  <a:pt x="105" y="221"/>
                </a:lnTo>
                <a:lnTo>
                  <a:pt x="94" y="215"/>
                </a:lnTo>
                <a:cubicBezTo>
                  <a:pt x="51" y="195"/>
                  <a:pt x="27" y="165"/>
                  <a:pt x="27" y="133"/>
                </a:cubicBezTo>
                <a:cubicBezTo>
                  <a:pt x="27" y="75"/>
                  <a:pt x="110" y="27"/>
                  <a:pt x="208" y="27"/>
                </a:cubicBezTo>
                <a:cubicBezTo>
                  <a:pt x="306" y="27"/>
                  <a:pt x="389" y="75"/>
                  <a:pt x="389" y="133"/>
                </a:cubicBezTo>
                <a:cubicBezTo>
                  <a:pt x="389" y="159"/>
                  <a:pt x="372" y="184"/>
                  <a:pt x="343" y="203"/>
                </a:cubicBezTo>
                <a:lnTo>
                  <a:pt x="248" y="125"/>
                </a:lnTo>
                <a:lnTo>
                  <a:pt x="232" y="112"/>
                </a:lnTo>
                <a:cubicBezTo>
                  <a:pt x="231" y="111"/>
                  <a:pt x="230" y="110"/>
                  <a:pt x="228" y="109"/>
                </a:cubicBezTo>
                <a:lnTo>
                  <a:pt x="227" y="108"/>
                </a:lnTo>
                <a:lnTo>
                  <a:pt x="227" y="108"/>
                </a:lnTo>
                <a:cubicBezTo>
                  <a:pt x="226" y="108"/>
                  <a:pt x="225" y="107"/>
                  <a:pt x="223" y="107"/>
                </a:cubicBezTo>
                <a:lnTo>
                  <a:pt x="156" y="85"/>
                </a:lnTo>
                <a:cubicBezTo>
                  <a:pt x="153" y="84"/>
                  <a:pt x="151" y="83"/>
                  <a:pt x="149" y="83"/>
                </a:cubicBezTo>
                <a:cubicBezTo>
                  <a:pt x="141" y="83"/>
                  <a:pt x="138" y="90"/>
                  <a:pt x="144" y="100"/>
                </a:cubicBezTo>
                <a:lnTo>
                  <a:pt x="179" y="161"/>
                </a:lnTo>
                <a:cubicBezTo>
                  <a:pt x="180" y="162"/>
                  <a:pt x="181" y="163"/>
                  <a:pt x="182" y="164"/>
                </a:cubicBezTo>
                <a:lnTo>
                  <a:pt x="182" y="164"/>
                </a:lnTo>
                <a:lnTo>
                  <a:pt x="182" y="165"/>
                </a:lnTo>
                <a:cubicBezTo>
                  <a:pt x="184" y="166"/>
                  <a:pt x="185" y="168"/>
                  <a:pt x="187" y="169"/>
                </a:cubicBezTo>
                <a:lnTo>
                  <a:pt x="209" y="186"/>
                </a:lnTo>
                <a:lnTo>
                  <a:pt x="266" y="233"/>
                </a:lnTo>
                <a:cubicBezTo>
                  <a:pt x="248" y="237"/>
                  <a:pt x="228" y="239"/>
                  <a:pt x="208" y="239"/>
                </a:cubicBezTo>
                <a:close/>
                <a:moveTo>
                  <a:pt x="209" y="163"/>
                </a:moveTo>
                <a:lnTo>
                  <a:pt x="213" y="158"/>
                </a:lnTo>
                <a:lnTo>
                  <a:pt x="296" y="225"/>
                </a:lnTo>
                <a:cubicBezTo>
                  <a:pt x="292" y="226"/>
                  <a:pt x="289" y="227"/>
                  <a:pt x="286" y="228"/>
                </a:cubicBezTo>
                <a:lnTo>
                  <a:pt x="208" y="165"/>
                </a:lnTo>
                <a:cubicBezTo>
                  <a:pt x="208" y="164"/>
                  <a:pt x="209" y="164"/>
                  <a:pt x="209" y="163"/>
                </a:cubicBezTo>
                <a:close/>
                <a:moveTo>
                  <a:pt x="205" y="136"/>
                </a:moveTo>
                <a:lnTo>
                  <a:pt x="191" y="154"/>
                </a:lnTo>
                <a:lnTo>
                  <a:pt x="160" y="100"/>
                </a:lnTo>
                <a:lnTo>
                  <a:pt x="219" y="119"/>
                </a:lnTo>
                <a:lnTo>
                  <a:pt x="211" y="129"/>
                </a:lnTo>
                <a:lnTo>
                  <a:pt x="205" y="136"/>
                </a:lnTo>
                <a:close/>
                <a:moveTo>
                  <a:pt x="319" y="255"/>
                </a:moveTo>
                <a:lnTo>
                  <a:pt x="311" y="249"/>
                </a:lnTo>
                <a:cubicBezTo>
                  <a:pt x="314" y="248"/>
                  <a:pt x="317" y="246"/>
                  <a:pt x="320" y="245"/>
                </a:cubicBezTo>
                <a:lnTo>
                  <a:pt x="324" y="249"/>
                </a:lnTo>
                <a:lnTo>
                  <a:pt x="319" y="255"/>
                </a:lnTo>
                <a:close/>
                <a:moveTo>
                  <a:pt x="366" y="255"/>
                </a:moveTo>
                <a:lnTo>
                  <a:pt x="354" y="270"/>
                </a:lnTo>
                <a:cubicBezTo>
                  <a:pt x="351" y="273"/>
                  <a:pt x="349" y="278"/>
                  <a:pt x="348" y="282"/>
                </a:cubicBezTo>
                <a:lnTo>
                  <a:pt x="328" y="266"/>
                </a:lnTo>
                <a:lnTo>
                  <a:pt x="357" y="230"/>
                </a:lnTo>
                <a:lnTo>
                  <a:pt x="376" y="246"/>
                </a:lnTo>
                <a:cubicBezTo>
                  <a:pt x="373" y="248"/>
                  <a:pt x="369" y="251"/>
                  <a:pt x="366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99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1FBB44-7B75-4912-9DB8-7A6E087D1A96}"/>
              </a:ext>
            </a:extLst>
          </p:cNvPr>
          <p:cNvSpPr/>
          <p:nvPr/>
        </p:nvSpPr>
        <p:spPr>
          <a:xfrm>
            <a:off x="3347409" y="4268972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05A59-C5E0-4943-B5F2-5083D618D0A8}"/>
              </a:ext>
            </a:extLst>
          </p:cNvPr>
          <p:cNvSpPr txBox="1"/>
          <p:nvPr/>
        </p:nvSpPr>
        <p:spPr>
          <a:xfrm>
            <a:off x="3347410" y="334564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4800" dirty="0"/>
              <a:t>输入标题文本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723C93-6F2B-47CB-AE2A-407071BB8E2B}"/>
              </a:ext>
            </a:extLst>
          </p:cNvPr>
          <p:cNvSpPr txBox="1"/>
          <p:nvPr/>
        </p:nvSpPr>
        <p:spPr>
          <a:xfrm>
            <a:off x="3347409" y="2598003"/>
            <a:ext cx="288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800" dirty="0">
                <a:solidFill>
                  <a:srgbClr val="E2B69A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04</a:t>
            </a:r>
            <a:endParaRPr lang="zh-CN" altLang="en-US" sz="4800" dirty="0">
              <a:solidFill>
                <a:srgbClr val="E2B69A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DB4171-1B8F-45EE-9D77-D85E6494F3B5}"/>
              </a:ext>
            </a:extLst>
          </p:cNvPr>
          <p:cNvCxnSpPr>
            <a:cxnSpLocks/>
          </p:cNvCxnSpPr>
          <p:nvPr/>
        </p:nvCxnSpPr>
        <p:spPr>
          <a:xfrm>
            <a:off x="3147060" y="2825054"/>
            <a:ext cx="0" cy="1642171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006ABB-2375-4E08-92E6-9401D32812A6}"/>
              </a:ext>
            </a:extLst>
          </p:cNvPr>
          <p:cNvCxnSpPr/>
          <p:nvPr/>
        </p:nvCxnSpPr>
        <p:spPr>
          <a:xfrm>
            <a:off x="2909506" y="4375557"/>
            <a:ext cx="2574611" cy="1213701"/>
          </a:xfrm>
          <a:prstGeom prst="line">
            <a:avLst/>
          </a:prstGeom>
          <a:ln w="28575">
            <a:solidFill>
              <a:srgbClr val="E2B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1381A3-CCAE-4CA0-8F2C-04F434C9431A}"/>
              </a:ext>
            </a:extLst>
          </p:cNvPr>
          <p:cNvCxnSpPr/>
          <p:nvPr/>
        </p:nvCxnSpPr>
        <p:spPr>
          <a:xfrm flipV="1">
            <a:off x="3003403" y="3916382"/>
            <a:ext cx="1945723" cy="2"/>
          </a:xfrm>
          <a:prstGeom prst="line">
            <a:avLst/>
          </a:prstGeom>
          <a:ln w="28575">
            <a:solidFill>
              <a:srgbClr val="E2B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AC76FB1-40D4-45B3-A7AF-D055A753ECDD}"/>
              </a:ext>
            </a:extLst>
          </p:cNvPr>
          <p:cNvCxnSpPr/>
          <p:nvPr/>
        </p:nvCxnSpPr>
        <p:spPr>
          <a:xfrm flipV="1">
            <a:off x="3304095" y="2594938"/>
            <a:ext cx="1954503" cy="751732"/>
          </a:xfrm>
          <a:prstGeom prst="line">
            <a:avLst/>
          </a:prstGeom>
          <a:ln w="28575">
            <a:solidFill>
              <a:srgbClr val="E2B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BDA9A9E-33F2-4239-B4D7-7F59F95F22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650285" y="2939131"/>
            <a:ext cx="1954503" cy="1954503"/>
          </a:xfrm>
          <a:prstGeom prst="ellipse">
            <a:avLst/>
          </a:prstGeom>
          <a:ln w="57150">
            <a:solidFill>
              <a:srgbClr val="647A72"/>
            </a:solidFill>
          </a:ln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9976F449-96E0-40AC-B4E8-250BE5B744D6}"/>
              </a:ext>
            </a:extLst>
          </p:cNvPr>
          <p:cNvSpPr/>
          <p:nvPr/>
        </p:nvSpPr>
        <p:spPr>
          <a:xfrm>
            <a:off x="5258598" y="1937293"/>
            <a:ext cx="988650" cy="988650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691CB-F2FE-4920-A154-476C2F1ACDC3}"/>
              </a:ext>
            </a:extLst>
          </p:cNvPr>
          <p:cNvSpPr/>
          <p:nvPr/>
        </p:nvSpPr>
        <p:spPr>
          <a:xfrm>
            <a:off x="4948169" y="3444022"/>
            <a:ext cx="918348" cy="918348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DFC9279-D051-4D6B-B1EF-700AE52781EE}"/>
              </a:ext>
            </a:extLst>
          </p:cNvPr>
          <p:cNvSpPr/>
          <p:nvPr/>
        </p:nvSpPr>
        <p:spPr>
          <a:xfrm>
            <a:off x="5476206" y="5001355"/>
            <a:ext cx="1177557" cy="1177557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3DB773-62A5-45D4-9174-55B07269103C}"/>
              </a:ext>
            </a:extLst>
          </p:cNvPr>
          <p:cNvSpPr txBox="1"/>
          <p:nvPr/>
        </p:nvSpPr>
        <p:spPr>
          <a:xfrm>
            <a:off x="6420044" y="2282227"/>
            <a:ext cx="378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DFB01-EBD9-4A34-8894-7F71EA46B9B9}"/>
              </a:ext>
            </a:extLst>
          </p:cNvPr>
          <p:cNvSpPr/>
          <p:nvPr/>
        </p:nvSpPr>
        <p:spPr>
          <a:xfrm>
            <a:off x="6420044" y="1838233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47A72"/>
                </a:solidFill>
                <a:latin typeface="Century Gothic" panose="020B0502020202020204" pitchFamily="34" charset="0"/>
              </a:rPr>
              <a:t>work plan </a:t>
            </a:r>
            <a:endParaRPr lang="zh-CN" altLang="en-US" sz="2400" dirty="0">
              <a:solidFill>
                <a:srgbClr val="647A7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82CE10-E3B1-47AA-982E-05AC5831E041}"/>
              </a:ext>
            </a:extLst>
          </p:cNvPr>
          <p:cNvSpPr txBox="1"/>
          <p:nvPr/>
        </p:nvSpPr>
        <p:spPr>
          <a:xfrm>
            <a:off x="6098183" y="3839030"/>
            <a:ext cx="378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FFBF49-64D0-4D9C-9828-677D4341A54A}"/>
              </a:ext>
            </a:extLst>
          </p:cNvPr>
          <p:cNvSpPr/>
          <p:nvPr/>
        </p:nvSpPr>
        <p:spPr>
          <a:xfrm>
            <a:off x="6098183" y="3412965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47A72"/>
                </a:solidFill>
                <a:latin typeface="Century Gothic" panose="020B0502020202020204" pitchFamily="34" charset="0"/>
              </a:rPr>
              <a:t>work plan </a:t>
            </a:r>
            <a:endParaRPr lang="zh-CN" altLang="en-US" sz="2400" dirty="0">
              <a:solidFill>
                <a:srgbClr val="647A7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5527D2B-3BA9-48D3-8346-D3655BDEE527}"/>
              </a:ext>
            </a:extLst>
          </p:cNvPr>
          <p:cNvSpPr txBox="1"/>
          <p:nvPr/>
        </p:nvSpPr>
        <p:spPr>
          <a:xfrm>
            <a:off x="6759296" y="5517518"/>
            <a:ext cx="378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CCBA0E-C433-4A04-BF23-C6F0F44D9581}"/>
              </a:ext>
            </a:extLst>
          </p:cNvPr>
          <p:cNvSpPr/>
          <p:nvPr/>
        </p:nvSpPr>
        <p:spPr>
          <a:xfrm>
            <a:off x="6759296" y="5091453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647A72"/>
                </a:solidFill>
                <a:latin typeface="Century Gothic" panose="020B0502020202020204" pitchFamily="34" charset="0"/>
              </a:rPr>
              <a:t>work plan </a:t>
            </a:r>
            <a:endParaRPr lang="zh-CN" altLang="en-US" sz="2400" dirty="0">
              <a:solidFill>
                <a:srgbClr val="647A7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planet-earth_93741">
            <a:extLst>
              <a:ext uri="{FF2B5EF4-FFF2-40B4-BE49-F238E27FC236}">
                <a16:creationId xmlns:a16="http://schemas.microsoft.com/office/drawing/2014/main" id="{2D5237B9-F0D1-4457-8467-21007348867B}"/>
              </a:ext>
            </a:extLst>
          </p:cNvPr>
          <p:cNvSpPr>
            <a:spLocks noChangeAspect="1"/>
          </p:cNvSpPr>
          <p:nvPr/>
        </p:nvSpPr>
        <p:spPr bwMode="auto">
          <a:xfrm>
            <a:off x="5503405" y="2185027"/>
            <a:ext cx="499037" cy="498340"/>
          </a:xfrm>
          <a:custGeom>
            <a:avLst/>
            <a:gdLst>
              <a:gd name="T0" fmla="*/ 2867 w 5733"/>
              <a:gd name="T1" fmla="*/ 0 h 5733"/>
              <a:gd name="T2" fmla="*/ 0 w 5733"/>
              <a:gd name="T3" fmla="*/ 2867 h 5733"/>
              <a:gd name="T4" fmla="*/ 2867 w 5733"/>
              <a:gd name="T5" fmla="*/ 5733 h 5733"/>
              <a:gd name="T6" fmla="*/ 5733 w 5733"/>
              <a:gd name="T7" fmla="*/ 2867 h 5733"/>
              <a:gd name="T8" fmla="*/ 2867 w 5733"/>
              <a:gd name="T9" fmla="*/ 0 h 5733"/>
              <a:gd name="T10" fmla="*/ 5132 w 5733"/>
              <a:gd name="T11" fmla="*/ 3813 h 5733"/>
              <a:gd name="T12" fmla="*/ 3572 w 5733"/>
              <a:gd name="T13" fmla="*/ 5218 h 5733"/>
              <a:gd name="T14" fmla="*/ 3608 w 5733"/>
              <a:gd name="T15" fmla="*/ 5147 h 5733"/>
              <a:gd name="T16" fmla="*/ 3840 w 5733"/>
              <a:gd name="T17" fmla="*/ 4852 h 5733"/>
              <a:gd name="T18" fmla="*/ 4056 w 5733"/>
              <a:gd name="T19" fmla="*/ 4554 h 5733"/>
              <a:gd name="T20" fmla="*/ 3850 w 5733"/>
              <a:gd name="T21" fmla="*/ 4400 h 5733"/>
              <a:gd name="T22" fmla="*/ 3454 w 5733"/>
              <a:gd name="T23" fmla="*/ 4345 h 5733"/>
              <a:gd name="T24" fmla="*/ 3110 w 5733"/>
              <a:gd name="T25" fmla="*/ 4313 h 5733"/>
              <a:gd name="T26" fmla="*/ 2895 w 5733"/>
              <a:gd name="T27" fmla="*/ 3974 h 5733"/>
              <a:gd name="T28" fmla="*/ 2821 w 5733"/>
              <a:gd name="T29" fmla="*/ 3578 h 5733"/>
              <a:gd name="T30" fmla="*/ 2375 w 5733"/>
              <a:gd name="T31" fmla="*/ 3360 h 5733"/>
              <a:gd name="T32" fmla="*/ 1962 w 5733"/>
              <a:gd name="T33" fmla="*/ 3331 h 5733"/>
              <a:gd name="T34" fmla="*/ 1570 w 5733"/>
              <a:gd name="T35" fmla="*/ 3268 h 5733"/>
              <a:gd name="T36" fmla="*/ 1240 w 5733"/>
              <a:gd name="T37" fmla="*/ 3532 h 5733"/>
              <a:gd name="T38" fmla="*/ 832 w 5733"/>
              <a:gd name="T39" fmla="*/ 4240 h 5733"/>
              <a:gd name="T40" fmla="*/ 417 w 5733"/>
              <a:gd name="T41" fmla="*/ 3031 h 5733"/>
              <a:gd name="T42" fmla="*/ 475 w 5733"/>
              <a:gd name="T43" fmla="*/ 3009 h 5733"/>
              <a:gd name="T44" fmla="*/ 688 w 5733"/>
              <a:gd name="T45" fmla="*/ 2876 h 5733"/>
              <a:gd name="T46" fmla="*/ 951 w 5733"/>
              <a:gd name="T47" fmla="*/ 2881 h 5733"/>
              <a:gd name="T48" fmla="*/ 1194 w 5733"/>
              <a:gd name="T49" fmla="*/ 2886 h 5733"/>
              <a:gd name="T50" fmla="*/ 1466 w 5733"/>
              <a:gd name="T51" fmla="*/ 2598 h 5733"/>
              <a:gd name="T52" fmla="*/ 1472 w 5733"/>
              <a:gd name="T53" fmla="*/ 2318 h 5733"/>
              <a:gd name="T54" fmla="*/ 1703 w 5733"/>
              <a:gd name="T55" fmla="*/ 2108 h 5733"/>
              <a:gd name="T56" fmla="*/ 2543 w 5733"/>
              <a:gd name="T57" fmla="*/ 1768 h 5733"/>
              <a:gd name="T58" fmla="*/ 2227 w 5733"/>
              <a:gd name="T59" fmla="*/ 1477 h 5733"/>
              <a:gd name="T60" fmla="*/ 1457 w 5733"/>
              <a:gd name="T61" fmla="*/ 1363 h 5733"/>
              <a:gd name="T62" fmla="*/ 1115 w 5733"/>
              <a:gd name="T63" fmla="*/ 1148 h 5733"/>
              <a:gd name="T64" fmla="*/ 2867 w 5733"/>
              <a:gd name="T65" fmla="*/ 412 h 5733"/>
              <a:gd name="T66" fmla="*/ 3296 w 5733"/>
              <a:gd name="T67" fmla="*/ 449 h 5733"/>
              <a:gd name="T68" fmla="*/ 3086 w 5733"/>
              <a:gd name="T69" fmla="*/ 509 h 5733"/>
              <a:gd name="T70" fmla="*/ 2872 w 5733"/>
              <a:gd name="T71" fmla="*/ 1373 h 5733"/>
              <a:gd name="T72" fmla="*/ 3294 w 5733"/>
              <a:gd name="T73" fmla="*/ 1857 h 5733"/>
              <a:gd name="T74" fmla="*/ 3808 w 5733"/>
              <a:gd name="T75" fmla="*/ 2160 h 5733"/>
              <a:gd name="T76" fmla="*/ 4075 w 5733"/>
              <a:gd name="T77" fmla="*/ 2857 h 5733"/>
              <a:gd name="T78" fmla="*/ 4437 w 5733"/>
              <a:gd name="T79" fmla="*/ 3278 h 5733"/>
              <a:gd name="T80" fmla="*/ 4788 w 5733"/>
              <a:gd name="T81" fmla="*/ 3367 h 5733"/>
              <a:gd name="T82" fmla="*/ 4945 w 5733"/>
              <a:gd name="T83" fmla="*/ 3672 h 5733"/>
              <a:gd name="T84" fmla="*/ 5132 w 5733"/>
              <a:gd name="T85" fmla="*/ 3813 h 5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733" h="5733">
                <a:moveTo>
                  <a:pt x="2867" y="0"/>
                </a:moveTo>
                <a:cubicBezTo>
                  <a:pt x="1286" y="0"/>
                  <a:pt x="0" y="1286"/>
                  <a:pt x="0" y="2867"/>
                </a:cubicBezTo>
                <a:cubicBezTo>
                  <a:pt x="0" y="4447"/>
                  <a:pt x="1286" y="5733"/>
                  <a:pt x="2867" y="5733"/>
                </a:cubicBezTo>
                <a:cubicBezTo>
                  <a:pt x="4447" y="5733"/>
                  <a:pt x="5733" y="4447"/>
                  <a:pt x="5733" y="2867"/>
                </a:cubicBezTo>
                <a:cubicBezTo>
                  <a:pt x="5733" y="1286"/>
                  <a:pt x="4447" y="0"/>
                  <a:pt x="2867" y="0"/>
                </a:cubicBezTo>
                <a:close/>
                <a:moveTo>
                  <a:pt x="5132" y="3813"/>
                </a:moveTo>
                <a:cubicBezTo>
                  <a:pt x="4850" y="4485"/>
                  <a:pt x="4277" y="5007"/>
                  <a:pt x="3572" y="5218"/>
                </a:cubicBezTo>
                <a:cubicBezTo>
                  <a:pt x="3584" y="5195"/>
                  <a:pt x="3597" y="5171"/>
                  <a:pt x="3608" y="5147"/>
                </a:cubicBezTo>
                <a:cubicBezTo>
                  <a:pt x="3669" y="5025"/>
                  <a:pt x="3733" y="4938"/>
                  <a:pt x="3840" y="4852"/>
                </a:cubicBezTo>
                <a:cubicBezTo>
                  <a:pt x="3922" y="4786"/>
                  <a:pt x="4082" y="4683"/>
                  <a:pt x="4056" y="4554"/>
                </a:cubicBezTo>
                <a:cubicBezTo>
                  <a:pt x="4037" y="4461"/>
                  <a:pt x="3931" y="4423"/>
                  <a:pt x="3850" y="4400"/>
                </a:cubicBezTo>
                <a:cubicBezTo>
                  <a:pt x="3722" y="4364"/>
                  <a:pt x="3586" y="4354"/>
                  <a:pt x="3454" y="4345"/>
                </a:cubicBezTo>
                <a:cubicBezTo>
                  <a:pt x="3340" y="4337"/>
                  <a:pt x="3221" y="4341"/>
                  <a:pt x="3110" y="4313"/>
                </a:cubicBezTo>
                <a:cubicBezTo>
                  <a:pt x="2943" y="4270"/>
                  <a:pt x="2906" y="4126"/>
                  <a:pt x="2895" y="3974"/>
                </a:cubicBezTo>
                <a:cubicBezTo>
                  <a:pt x="2886" y="3839"/>
                  <a:pt x="2888" y="3700"/>
                  <a:pt x="2821" y="3578"/>
                </a:cubicBezTo>
                <a:cubicBezTo>
                  <a:pt x="2736" y="3420"/>
                  <a:pt x="2539" y="3375"/>
                  <a:pt x="2375" y="3360"/>
                </a:cubicBezTo>
                <a:cubicBezTo>
                  <a:pt x="2237" y="3348"/>
                  <a:pt x="2100" y="3354"/>
                  <a:pt x="1962" y="3331"/>
                </a:cubicBezTo>
                <a:cubicBezTo>
                  <a:pt x="1830" y="3309"/>
                  <a:pt x="1705" y="3263"/>
                  <a:pt x="1570" y="3268"/>
                </a:cubicBezTo>
                <a:cubicBezTo>
                  <a:pt x="1394" y="3275"/>
                  <a:pt x="1315" y="3394"/>
                  <a:pt x="1240" y="3532"/>
                </a:cubicBezTo>
                <a:cubicBezTo>
                  <a:pt x="1203" y="3600"/>
                  <a:pt x="970" y="4123"/>
                  <a:pt x="832" y="4240"/>
                </a:cubicBezTo>
                <a:cubicBezTo>
                  <a:pt x="596" y="3890"/>
                  <a:pt x="447" y="3477"/>
                  <a:pt x="417" y="3031"/>
                </a:cubicBezTo>
                <a:cubicBezTo>
                  <a:pt x="437" y="3026"/>
                  <a:pt x="456" y="3019"/>
                  <a:pt x="475" y="3009"/>
                </a:cubicBezTo>
                <a:cubicBezTo>
                  <a:pt x="552" y="2971"/>
                  <a:pt x="605" y="2903"/>
                  <a:pt x="688" y="2876"/>
                </a:cubicBezTo>
                <a:cubicBezTo>
                  <a:pt x="768" y="2850"/>
                  <a:pt x="870" y="2873"/>
                  <a:pt x="951" y="2881"/>
                </a:cubicBezTo>
                <a:cubicBezTo>
                  <a:pt x="1031" y="2889"/>
                  <a:pt x="1113" y="2897"/>
                  <a:pt x="1194" y="2886"/>
                </a:cubicBezTo>
                <a:cubicBezTo>
                  <a:pt x="1355" y="2864"/>
                  <a:pt x="1440" y="2753"/>
                  <a:pt x="1466" y="2598"/>
                </a:cubicBezTo>
                <a:cubicBezTo>
                  <a:pt x="1481" y="2505"/>
                  <a:pt x="1469" y="2412"/>
                  <a:pt x="1472" y="2318"/>
                </a:cubicBezTo>
                <a:cubicBezTo>
                  <a:pt x="1476" y="2173"/>
                  <a:pt x="1572" y="2121"/>
                  <a:pt x="1703" y="2108"/>
                </a:cubicBezTo>
                <a:cubicBezTo>
                  <a:pt x="1952" y="2085"/>
                  <a:pt x="2531" y="2151"/>
                  <a:pt x="2543" y="1768"/>
                </a:cubicBezTo>
                <a:cubicBezTo>
                  <a:pt x="2548" y="1605"/>
                  <a:pt x="2353" y="1520"/>
                  <a:pt x="2227" y="1477"/>
                </a:cubicBezTo>
                <a:cubicBezTo>
                  <a:pt x="1980" y="1392"/>
                  <a:pt x="1710" y="1422"/>
                  <a:pt x="1457" y="1363"/>
                </a:cubicBezTo>
                <a:cubicBezTo>
                  <a:pt x="1323" y="1331"/>
                  <a:pt x="1210" y="1247"/>
                  <a:pt x="1115" y="1148"/>
                </a:cubicBezTo>
                <a:cubicBezTo>
                  <a:pt x="1561" y="694"/>
                  <a:pt x="2181" y="412"/>
                  <a:pt x="2867" y="412"/>
                </a:cubicBezTo>
                <a:cubicBezTo>
                  <a:pt x="3013" y="412"/>
                  <a:pt x="3157" y="424"/>
                  <a:pt x="3296" y="449"/>
                </a:cubicBezTo>
                <a:cubicBezTo>
                  <a:pt x="3225" y="462"/>
                  <a:pt x="3155" y="481"/>
                  <a:pt x="3086" y="509"/>
                </a:cubicBezTo>
                <a:cubicBezTo>
                  <a:pt x="2725" y="655"/>
                  <a:pt x="2714" y="1065"/>
                  <a:pt x="2872" y="1373"/>
                </a:cubicBezTo>
                <a:cubicBezTo>
                  <a:pt x="2970" y="1564"/>
                  <a:pt x="3128" y="1724"/>
                  <a:pt x="3294" y="1857"/>
                </a:cubicBezTo>
                <a:cubicBezTo>
                  <a:pt x="3454" y="1986"/>
                  <a:pt x="3630" y="2062"/>
                  <a:pt x="3808" y="2160"/>
                </a:cubicBezTo>
                <a:cubicBezTo>
                  <a:pt x="4044" y="2289"/>
                  <a:pt x="4015" y="2628"/>
                  <a:pt x="4075" y="2857"/>
                </a:cubicBezTo>
                <a:cubicBezTo>
                  <a:pt x="4125" y="3049"/>
                  <a:pt x="4246" y="3212"/>
                  <a:pt x="4437" y="3278"/>
                </a:cubicBezTo>
                <a:cubicBezTo>
                  <a:pt x="4552" y="3319"/>
                  <a:pt x="4687" y="3287"/>
                  <a:pt x="4788" y="3367"/>
                </a:cubicBezTo>
                <a:cubicBezTo>
                  <a:pt x="4875" y="3436"/>
                  <a:pt x="4895" y="3577"/>
                  <a:pt x="4945" y="3672"/>
                </a:cubicBezTo>
                <a:cubicBezTo>
                  <a:pt x="4994" y="3766"/>
                  <a:pt x="5060" y="3806"/>
                  <a:pt x="5132" y="38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planet-earth_93741">
            <a:extLst>
              <a:ext uri="{FF2B5EF4-FFF2-40B4-BE49-F238E27FC236}">
                <a16:creationId xmlns:a16="http://schemas.microsoft.com/office/drawing/2014/main" id="{E1169110-92CA-4407-A4F2-7CDF38E513B7}"/>
              </a:ext>
            </a:extLst>
          </p:cNvPr>
          <p:cNvSpPr>
            <a:spLocks noChangeAspect="1"/>
          </p:cNvSpPr>
          <p:nvPr/>
        </p:nvSpPr>
        <p:spPr bwMode="auto">
          <a:xfrm>
            <a:off x="5155291" y="3746804"/>
            <a:ext cx="499037" cy="339155"/>
          </a:xfrm>
          <a:custGeom>
            <a:avLst/>
            <a:gdLst>
              <a:gd name="connsiteX0" fmla="*/ 437011 w 604816"/>
              <a:gd name="connsiteY0" fmla="*/ 83550 h 411044"/>
              <a:gd name="connsiteX1" fmla="*/ 604816 w 604816"/>
              <a:gd name="connsiteY1" fmla="*/ 214450 h 411044"/>
              <a:gd name="connsiteX2" fmla="*/ 539177 w 604816"/>
              <a:gd name="connsiteY2" fmla="*/ 317799 h 411044"/>
              <a:gd name="connsiteX3" fmla="*/ 523523 w 604816"/>
              <a:gd name="connsiteY3" fmla="*/ 340690 h 411044"/>
              <a:gd name="connsiteX4" fmla="*/ 528878 w 604816"/>
              <a:gd name="connsiteY4" fmla="*/ 400177 h 411044"/>
              <a:gd name="connsiteX5" fmla="*/ 462004 w 604816"/>
              <a:gd name="connsiteY5" fmla="*/ 353300 h 411044"/>
              <a:gd name="connsiteX6" fmla="*/ 440033 w 604816"/>
              <a:gd name="connsiteY6" fmla="*/ 345213 h 411044"/>
              <a:gd name="connsiteX7" fmla="*/ 437011 w 604816"/>
              <a:gd name="connsiteY7" fmla="*/ 345350 h 411044"/>
              <a:gd name="connsiteX8" fmla="*/ 338279 w 604816"/>
              <a:gd name="connsiteY8" fmla="*/ 319992 h 411044"/>
              <a:gd name="connsiteX9" fmla="*/ 269207 w 604816"/>
              <a:gd name="connsiteY9" fmla="*/ 214450 h 411044"/>
              <a:gd name="connsiteX10" fmla="*/ 272091 w 604816"/>
              <a:gd name="connsiteY10" fmla="*/ 190189 h 411044"/>
              <a:gd name="connsiteX11" fmla="*/ 280467 w 604816"/>
              <a:gd name="connsiteY11" fmla="*/ 167299 h 411044"/>
              <a:gd name="connsiteX12" fmla="*/ 342948 w 604816"/>
              <a:gd name="connsiteY12" fmla="*/ 106166 h 411044"/>
              <a:gd name="connsiteX13" fmla="*/ 355581 w 604816"/>
              <a:gd name="connsiteY13" fmla="*/ 100135 h 411044"/>
              <a:gd name="connsiteX14" fmla="*/ 358602 w 604816"/>
              <a:gd name="connsiteY14" fmla="*/ 98765 h 411044"/>
              <a:gd name="connsiteX15" fmla="*/ 417375 w 604816"/>
              <a:gd name="connsiteY15" fmla="*/ 84509 h 411044"/>
              <a:gd name="connsiteX16" fmla="*/ 437011 w 604816"/>
              <a:gd name="connsiteY16" fmla="*/ 83550 h 411044"/>
              <a:gd name="connsiteX17" fmla="*/ 213353 w 604816"/>
              <a:gd name="connsiteY17" fmla="*/ 0 h 411044"/>
              <a:gd name="connsiteX18" fmla="*/ 340760 w 604816"/>
              <a:gd name="connsiteY18" fmla="*/ 33580 h 411044"/>
              <a:gd name="connsiteX19" fmla="*/ 331973 w 604816"/>
              <a:gd name="connsiteY19" fmla="*/ 37143 h 411044"/>
              <a:gd name="connsiteX20" fmla="*/ 327031 w 604816"/>
              <a:gd name="connsiteY20" fmla="*/ 39336 h 411044"/>
              <a:gd name="connsiteX21" fmla="*/ 310418 w 604816"/>
              <a:gd name="connsiteY21" fmla="*/ 47423 h 411044"/>
              <a:gd name="connsiteX22" fmla="*/ 306849 w 604816"/>
              <a:gd name="connsiteY22" fmla="*/ 49479 h 411044"/>
              <a:gd name="connsiteX23" fmla="*/ 294630 w 604816"/>
              <a:gd name="connsiteY23" fmla="*/ 56743 h 411044"/>
              <a:gd name="connsiteX24" fmla="*/ 289413 w 604816"/>
              <a:gd name="connsiteY24" fmla="*/ 60307 h 411044"/>
              <a:gd name="connsiteX25" fmla="*/ 279528 w 604816"/>
              <a:gd name="connsiteY25" fmla="*/ 67297 h 411044"/>
              <a:gd name="connsiteX26" fmla="*/ 274585 w 604816"/>
              <a:gd name="connsiteY26" fmla="*/ 71134 h 411044"/>
              <a:gd name="connsiteX27" fmla="*/ 264425 w 604816"/>
              <a:gd name="connsiteY27" fmla="*/ 79906 h 411044"/>
              <a:gd name="connsiteX28" fmla="*/ 261130 w 604816"/>
              <a:gd name="connsiteY28" fmla="*/ 82784 h 411044"/>
              <a:gd name="connsiteX29" fmla="*/ 249186 w 604816"/>
              <a:gd name="connsiteY29" fmla="*/ 95120 h 411044"/>
              <a:gd name="connsiteX30" fmla="*/ 246165 w 604816"/>
              <a:gd name="connsiteY30" fmla="*/ 98683 h 411044"/>
              <a:gd name="connsiteX31" fmla="*/ 238203 w 604816"/>
              <a:gd name="connsiteY31" fmla="*/ 108552 h 411044"/>
              <a:gd name="connsiteX32" fmla="*/ 234770 w 604816"/>
              <a:gd name="connsiteY32" fmla="*/ 113349 h 411044"/>
              <a:gd name="connsiteX33" fmla="*/ 228317 w 604816"/>
              <a:gd name="connsiteY33" fmla="*/ 123080 h 411044"/>
              <a:gd name="connsiteX34" fmla="*/ 225434 w 604816"/>
              <a:gd name="connsiteY34" fmla="*/ 127877 h 411044"/>
              <a:gd name="connsiteX35" fmla="*/ 218844 w 604816"/>
              <a:gd name="connsiteY35" fmla="*/ 140487 h 411044"/>
              <a:gd name="connsiteX36" fmla="*/ 217609 w 604816"/>
              <a:gd name="connsiteY36" fmla="*/ 142954 h 411044"/>
              <a:gd name="connsiteX37" fmla="*/ 211430 w 604816"/>
              <a:gd name="connsiteY37" fmla="*/ 158442 h 411044"/>
              <a:gd name="connsiteX38" fmla="*/ 209920 w 604816"/>
              <a:gd name="connsiteY38" fmla="*/ 163102 h 411044"/>
              <a:gd name="connsiteX39" fmla="*/ 206763 w 604816"/>
              <a:gd name="connsiteY39" fmla="*/ 174752 h 411044"/>
              <a:gd name="connsiteX40" fmla="*/ 205527 w 604816"/>
              <a:gd name="connsiteY40" fmla="*/ 180371 h 411044"/>
              <a:gd name="connsiteX41" fmla="*/ 203467 w 604816"/>
              <a:gd name="connsiteY41" fmla="*/ 192159 h 411044"/>
              <a:gd name="connsiteX42" fmla="*/ 202781 w 604816"/>
              <a:gd name="connsiteY42" fmla="*/ 197367 h 411044"/>
              <a:gd name="connsiteX43" fmla="*/ 201820 w 604816"/>
              <a:gd name="connsiteY43" fmla="*/ 214499 h 411044"/>
              <a:gd name="connsiteX44" fmla="*/ 203467 w 604816"/>
              <a:gd name="connsiteY44" fmla="*/ 236155 h 411044"/>
              <a:gd name="connsiteX45" fmla="*/ 204154 w 604816"/>
              <a:gd name="connsiteY45" fmla="*/ 241637 h 411044"/>
              <a:gd name="connsiteX46" fmla="*/ 208822 w 604816"/>
              <a:gd name="connsiteY46" fmla="*/ 262608 h 411044"/>
              <a:gd name="connsiteX47" fmla="*/ 208959 w 604816"/>
              <a:gd name="connsiteY47" fmla="*/ 263019 h 411044"/>
              <a:gd name="connsiteX48" fmla="*/ 216373 w 604816"/>
              <a:gd name="connsiteY48" fmla="*/ 282893 h 411044"/>
              <a:gd name="connsiteX49" fmla="*/ 218707 w 604816"/>
              <a:gd name="connsiteY49" fmla="*/ 287827 h 411044"/>
              <a:gd name="connsiteX50" fmla="*/ 229004 w 604816"/>
              <a:gd name="connsiteY50" fmla="*/ 307152 h 411044"/>
              <a:gd name="connsiteX51" fmla="*/ 229416 w 604816"/>
              <a:gd name="connsiteY51" fmla="*/ 307700 h 411044"/>
              <a:gd name="connsiteX52" fmla="*/ 242321 w 604816"/>
              <a:gd name="connsiteY52" fmla="*/ 325381 h 411044"/>
              <a:gd name="connsiteX53" fmla="*/ 245616 w 604816"/>
              <a:gd name="connsiteY53" fmla="*/ 329630 h 411044"/>
              <a:gd name="connsiteX54" fmla="*/ 249186 w 604816"/>
              <a:gd name="connsiteY54" fmla="*/ 333742 h 411044"/>
              <a:gd name="connsiteX55" fmla="*/ 213490 w 604816"/>
              <a:gd name="connsiteY55" fmla="*/ 336209 h 411044"/>
              <a:gd name="connsiteX56" fmla="*/ 213353 w 604816"/>
              <a:gd name="connsiteY56" fmla="*/ 336209 h 411044"/>
              <a:gd name="connsiteX57" fmla="*/ 187679 w 604816"/>
              <a:gd name="connsiteY57" fmla="*/ 344159 h 411044"/>
              <a:gd name="connsiteX58" fmla="*/ 87318 w 604816"/>
              <a:gd name="connsiteY58" fmla="*/ 411044 h 411044"/>
              <a:gd name="connsiteX59" fmla="*/ 99674 w 604816"/>
              <a:gd name="connsiteY59" fmla="*/ 324148 h 411044"/>
              <a:gd name="connsiteX60" fmla="*/ 84023 w 604816"/>
              <a:gd name="connsiteY60" fmla="*/ 301259 h 411044"/>
              <a:gd name="connsiteX61" fmla="*/ 0 w 604816"/>
              <a:gd name="connsiteY61" fmla="*/ 168036 h 411044"/>
              <a:gd name="connsiteX62" fmla="*/ 213353 w 604816"/>
              <a:gd name="connsiteY62" fmla="*/ 0 h 41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4816" h="411044">
                <a:moveTo>
                  <a:pt x="437011" y="83550"/>
                </a:moveTo>
                <a:cubicBezTo>
                  <a:pt x="529565" y="83550"/>
                  <a:pt x="604816" y="142215"/>
                  <a:pt x="604816" y="214450"/>
                </a:cubicBezTo>
                <a:cubicBezTo>
                  <a:pt x="604816" y="254885"/>
                  <a:pt x="580922" y="292579"/>
                  <a:pt x="539177" y="317799"/>
                </a:cubicBezTo>
                <a:cubicBezTo>
                  <a:pt x="530938" y="322871"/>
                  <a:pt x="525308" y="331095"/>
                  <a:pt x="523523" y="340690"/>
                </a:cubicBezTo>
                <a:cubicBezTo>
                  <a:pt x="519953" y="360564"/>
                  <a:pt x="522974" y="381125"/>
                  <a:pt x="528878" y="400177"/>
                </a:cubicBezTo>
                <a:cubicBezTo>
                  <a:pt x="505122" y="387156"/>
                  <a:pt x="481366" y="370022"/>
                  <a:pt x="462004" y="353300"/>
                </a:cubicBezTo>
                <a:cubicBezTo>
                  <a:pt x="455824" y="348091"/>
                  <a:pt x="448134" y="345213"/>
                  <a:pt x="440033" y="345213"/>
                </a:cubicBezTo>
                <a:cubicBezTo>
                  <a:pt x="438934" y="345213"/>
                  <a:pt x="437835" y="345350"/>
                  <a:pt x="437011" y="345350"/>
                </a:cubicBezTo>
                <a:cubicBezTo>
                  <a:pt x="401308" y="345350"/>
                  <a:pt x="367253" y="336577"/>
                  <a:pt x="338279" y="319992"/>
                </a:cubicBezTo>
                <a:cubicBezTo>
                  <a:pt x="295023" y="295183"/>
                  <a:pt x="269207" y="255844"/>
                  <a:pt x="269207" y="214450"/>
                </a:cubicBezTo>
                <a:cubicBezTo>
                  <a:pt x="269207" y="206089"/>
                  <a:pt x="270168" y="198002"/>
                  <a:pt x="272091" y="190189"/>
                </a:cubicBezTo>
                <a:cubicBezTo>
                  <a:pt x="274013" y="182239"/>
                  <a:pt x="276760" y="174563"/>
                  <a:pt x="280467" y="167299"/>
                </a:cubicBezTo>
                <a:cubicBezTo>
                  <a:pt x="292826" y="142352"/>
                  <a:pt x="314797" y="121107"/>
                  <a:pt x="342948" y="106166"/>
                </a:cubicBezTo>
                <a:cubicBezTo>
                  <a:pt x="347067" y="103973"/>
                  <a:pt x="351187" y="102054"/>
                  <a:pt x="355581" y="100135"/>
                </a:cubicBezTo>
                <a:cubicBezTo>
                  <a:pt x="356542" y="99724"/>
                  <a:pt x="357503" y="99176"/>
                  <a:pt x="358602" y="98765"/>
                </a:cubicBezTo>
                <a:cubicBezTo>
                  <a:pt x="376454" y="91363"/>
                  <a:pt x="396228" y="86428"/>
                  <a:pt x="417375" y="84509"/>
                </a:cubicBezTo>
                <a:cubicBezTo>
                  <a:pt x="423829" y="83824"/>
                  <a:pt x="430283" y="83550"/>
                  <a:pt x="437011" y="83550"/>
                </a:cubicBezTo>
                <a:close/>
                <a:moveTo>
                  <a:pt x="213353" y="0"/>
                </a:moveTo>
                <a:cubicBezTo>
                  <a:pt x="259757" y="0"/>
                  <a:pt x="304377" y="12061"/>
                  <a:pt x="340760" y="33580"/>
                </a:cubicBezTo>
                <a:cubicBezTo>
                  <a:pt x="337740" y="34676"/>
                  <a:pt x="334856" y="36047"/>
                  <a:pt x="331973" y="37143"/>
                </a:cubicBezTo>
                <a:cubicBezTo>
                  <a:pt x="330326" y="37966"/>
                  <a:pt x="328678" y="38514"/>
                  <a:pt x="327031" y="39336"/>
                </a:cubicBezTo>
                <a:cubicBezTo>
                  <a:pt x="321264" y="41803"/>
                  <a:pt x="315773" y="44545"/>
                  <a:pt x="310418" y="47423"/>
                </a:cubicBezTo>
                <a:cubicBezTo>
                  <a:pt x="309183" y="48108"/>
                  <a:pt x="308084" y="48793"/>
                  <a:pt x="306849" y="49479"/>
                </a:cubicBezTo>
                <a:cubicBezTo>
                  <a:pt x="302730" y="51809"/>
                  <a:pt x="298611" y="54139"/>
                  <a:pt x="294630" y="56743"/>
                </a:cubicBezTo>
                <a:cubicBezTo>
                  <a:pt x="292845" y="57839"/>
                  <a:pt x="291060" y="59073"/>
                  <a:pt x="289413" y="60307"/>
                </a:cubicBezTo>
                <a:cubicBezTo>
                  <a:pt x="285980" y="62500"/>
                  <a:pt x="282685" y="64830"/>
                  <a:pt x="279528" y="67297"/>
                </a:cubicBezTo>
                <a:cubicBezTo>
                  <a:pt x="277880" y="68530"/>
                  <a:pt x="276233" y="69901"/>
                  <a:pt x="274585" y="71134"/>
                </a:cubicBezTo>
                <a:cubicBezTo>
                  <a:pt x="271015" y="74013"/>
                  <a:pt x="267720" y="76891"/>
                  <a:pt x="264425" y="79906"/>
                </a:cubicBezTo>
                <a:cubicBezTo>
                  <a:pt x="263327" y="80866"/>
                  <a:pt x="262229" y="81825"/>
                  <a:pt x="261130" y="82784"/>
                </a:cubicBezTo>
                <a:cubicBezTo>
                  <a:pt x="257012" y="86759"/>
                  <a:pt x="253030" y="90871"/>
                  <a:pt x="249186" y="95120"/>
                </a:cubicBezTo>
                <a:cubicBezTo>
                  <a:pt x="248088" y="96216"/>
                  <a:pt x="247264" y="97450"/>
                  <a:pt x="246165" y="98683"/>
                </a:cubicBezTo>
                <a:cubicBezTo>
                  <a:pt x="243420" y="101836"/>
                  <a:pt x="240811" y="105125"/>
                  <a:pt x="238203" y="108552"/>
                </a:cubicBezTo>
                <a:cubicBezTo>
                  <a:pt x="237104" y="110197"/>
                  <a:pt x="235869" y="111704"/>
                  <a:pt x="234770" y="113349"/>
                </a:cubicBezTo>
                <a:cubicBezTo>
                  <a:pt x="232573" y="116501"/>
                  <a:pt x="230377" y="119791"/>
                  <a:pt x="228317" y="123080"/>
                </a:cubicBezTo>
                <a:cubicBezTo>
                  <a:pt x="227356" y="124725"/>
                  <a:pt x="226395" y="126233"/>
                  <a:pt x="225434" y="127877"/>
                </a:cubicBezTo>
                <a:cubicBezTo>
                  <a:pt x="223100" y="132126"/>
                  <a:pt x="220904" y="136238"/>
                  <a:pt x="218844" y="140487"/>
                </a:cubicBezTo>
                <a:cubicBezTo>
                  <a:pt x="218432" y="141309"/>
                  <a:pt x="218021" y="142132"/>
                  <a:pt x="217609" y="142954"/>
                </a:cubicBezTo>
                <a:cubicBezTo>
                  <a:pt x="215275" y="148025"/>
                  <a:pt x="213215" y="153233"/>
                  <a:pt x="211430" y="158442"/>
                </a:cubicBezTo>
                <a:cubicBezTo>
                  <a:pt x="210881" y="159949"/>
                  <a:pt x="210469" y="161457"/>
                  <a:pt x="209920" y="163102"/>
                </a:cubicBezTo>
                <a:cubicBezTo>
                  <a:pt x="208685" y="166940"/>
                  <a:pt x="207724" y="170777"/>
                  <a:pt x="206763" y="174752"/>
                </a:cubicBezTo>
                <a:cubicBezTo>
                  <a:pt x="206213" y="176671"/>
                  <a:pt x="205801" y="178453"/>
                  <a:pt x="205527" y="180371"/>
                </a:cubicBezTo>
                <a:cubicBezTo>
                  <a:pt x="204703" y="184209"/>
                  <a:pt x="204017" y="188184"/>
                  <a:pt x="203467" y="192159"/>
                </a:cubicBezTo>
                <a:cubicBezTo>
                  <a:pt x="203193" y="193940"/>
                  <a:pt x="202918" y="195585"/>
                  <a:pt x="202781" y="197367"/>
                </a:cubicBezTo>
                <a:cubicBezTo>
                  <a:pt x="202232" y="203123"/>
                  <a:pt x="201820" y="208743"/>
                  <a:pt x="201820" y="214499"/>
                </a:cubicBezTo>
                <a:cubicBezTo>
                  <a:pt x="201820" y="221901"/>
                  <a:pt x="202506" y="229028"/>
                  <a:pt x="203467" y="236155"/>
                </a:cubicBezTo>
                <a:cubicBezTo>
                  <a:pt x="203605" y="238074"/>
                  <a:pt x="203879" y="239719"/>
                  <a:pt x="204154" y="241637"/>
                </a:cubicBezTo>
                <a:cubicBezTo>
                  <a:pt x="205390" y="248627"/>
                  <a:pt x="206763" y="255755"/>
                  <a:pt x="208822" y="262608"/>
                </a:cubicBezTo>
                <a:cubicBezTo>
                  <a:pt x="208822" y="262745"/>
                  <a:pt x="208959" y="262882"/>
                  <a:pt x="208959" y="263019"/>
                </a:cubicBezTo>
                <a:cubicBezTo>
                  <a:pt x="211019" y="269735"/>
                  <a:pt x="213627" y="276451"/>
                  <a:pt x="216373" y="282893"/>
                </a:cubicBezTo>
                <a:cubicBezTo>
                  <a:pt x="217197" y="284537"/>
                  <a:pt x="217883" y="286182"/>
                  <a:pt x="218707" y="287827"/>
                </a:cubicBezTo>
                <a:cubicBezTo>
                  <a:pt x="221727" y="294406"/>
                  <a:pt x="225160" y="300847"/>
                  <a:pt x="229004" y="307152"/>
                </a:cubicBezTo>
                <a:cubicBezTo>
                  <a:pt x="229141" y="307289"/>
                  <a:pt x="229278" y="307563"/>
                  <a:pt x="229416" y="307700"/>
                </a:cubicBezTo>
                <a:cubicBezTo>
                  <a:pt x="233260" y="313731"/>
                  <a:pt x="237653" y="319625"/>
                  <a:pt x="242321" y="325381"/>
                </a:cubicBezTo>
                <a:cubicBezTo>
                  <a:pt x="243420" y="326752"/>
                  <a:pt x="244518" y="328122"/>
                  <a:pt x="245616" y="329630"/>
                </a:cubicBezTo>
                <a:cubicBezTo>
                  <a:pt x="246852" y="331001"/>
                  <a:pt x="247950" y="332371"/>
                  <a:pt x="249186" y="333742"/>
                </a:cubicBezTo>
                <a:cubicBezTo>
                  <a:pt x="237379" y="335387"/>
                  <a:pt x="225572" y="336209"/>
                  <a:pt x="213490" y="336209"/>
                </a:cubicBezTo>
                <a:lnTo>
                  <a:pt x="213353" y="336209"/>
                </a:lnTo>
                <a:cubicBezTo>
                  <a:pt x="204154" y="335661"/>
                  <a:pt x="194681" y="337991"/>
                  <a:pt x="187679" y="344159"/>
                </a:cubicBezTo>
                <a:cubicBezTo>
                  <a:pt x="158847" y="368692"/>
                  <a:pt x="122602" y="394323"/>
                  <a:pt x="87318" y="411044"/>
                </a:cubicBezTo>
                <a:cubicBezTo>
                  <a:pt x="97890" y="384317"/>
                  <a:pt x="105029" y="353479"/>
                  <a:pt x="99674" y="324148"/>
                </a:cubicBezTo>
                <a:cubicBezTo>
                  <a:pt x="98027" y="314691"/>
                  <a:pt x="92261" y="306330"/>
                  <a:pt x="84023" y="301259"/>
                </a:cubicBezTo>
                <a:cubicBezTo>
                  <a:pt x="30616" y="268912"/>
                  <a:pt x="0" y="220393"/>
                  <a:pt x="0" y="168036"/>
                </a:cubicBezTo>
                <a:cubicBezTo>
                  <a:pt x="0" y="75383"/>
                  <a:pt x="95693" y="0"/>
                  <a:pt x="2133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600"/>
          </a:p>
        </p:txBody>
      </p:sp>
      <p:sp>
        <p:nvSpPr>
          <p:cNvPr id="21" name="planet-earth_93741">
            <a:extLst>
              <a:ext uri="{FF2B5EF4-FFF2-40B4-BE49-F238E27FC236}">
                <a16:creationId xmlns:a16="http://schemas.microsoft.com/office/drawing/2014/main" id="{5965A8D4-70A4-4BD9-A981-3B64EECFE5CB}"/>
              </a:ext>
            </a:extLst>
          </p:cNvPr>
          <p:cNvSpPr>
            <a:spLocks noChangeAspect="1"/>
          </p:cNvSpPr>
          <p:nvPr/>
        </p:nvSpPr>
        <p:spPr bwMode="auto">
          <a:xfrm>
            <a:off x="5814460" y="5375620"/>
            <a:ext cx="499037" cy="469597"/>
          </a:xfrm>
          <a:custGeom>
            <a:avLst/>
            <a:gdLst>
              <a:gd name="T0" fmla="*/ 5045 w 6827"/>
              <a:gd name="T1" fmla="*/ 1418 h 6434"/>
              <a:gd name="T2" fmla="*/ 3413 w 6827"/>
              <a:gd name="T3" fmla="*/ 0 h 6434"/>
              <a:gd name="T4" fmla="*/ 1782 w 6827"/>
              <a:gd name="T5" fmla="*/ 1419 h 6434"/>
              <a:gd name="T6" fmla="*/ 0 w 6827"/>
              <a:gd name="T7" fmla="*/ 3063 h 6434"/>
              <a:gd name="T8" fmla="*/ 1412 w 6827"/>
              <a:gd name="T9" fmla="*/ 4695 h 6434"/>
              <a:gd name="T10" fmla="*/ 1412 w 6827"/>
              <a:gd name="T11" fmla="*/ 6199 h 6434"/>
              <a:gd name="T12" fmla="*/ 1648 w 6827"/>
              <a:gd name="T13" fmla="*/ 6434 h 6434"/>
              <a:gd name="T14" fmla="*/ 2511 w 6827"/>
              <a:gd name="T15" fmla="*/ 6434 h 6434"/>
              <a:gd name="T16" fmla="*/ 2589 w 6827"/>
              <a:gd name="T17" fmla="*/ 6356 h 6434"/>
              <a:gd name="T18" fmla="*/ 2589 w 6827"/>
              <a:gd name="T19" fmla="*/ 4479 h 6434"/>
              <a:gd name="T20" fmla="*/ 2813 w 6827"/>
              <a:gd name="T21" fmla="*/ 4238 h 6434"/>
              <a:gd name="T22" fmla="*/ 3060 w 6827"/>
              <a:gd name="T23" fmla="*/ 4473 h 6434"/>
              <a:gd name="T24" fmla="*/ 3060 w 6827"/>
              <a:gd name="T25" fmla="*/ 6356 h 6434"/>
              <a:gd name="T26" fmla="*/ 3139 w 6827"/>
              <a:gd name="T27" fmla="*/ 6434 h 6434"/>
              <a:gd name="T28" fmla="*/ 3704 w 6827"/>
              <a:gd name="T29" fmla="*/ 6434 h 6434"/>
              <a:gd name="T30" fmla="*/ 3782 w 6827"/>
              <a:gd name="T31" fmla="*/ 6356 h 6434"/>
              <a:gd name="T32" fmla="*/ 3782 w 6827"/>
              <a:gd name="T33" fmla="*/ 4479 h 6434"/>
              <a:gd name="T34" fmla="*/ 4006 w 6827"/>
              <a:gd name="T35" fmla="*/ 4238 h 6434"/>
              <a:gd name="T36" fmla="*/ 4253 w 6827"/>
              <a:gd name="T37" fmla="*/ 4473 h 6434"/>
              <a:gd name="T38" fmla="*/ 4253 w 6827"/>
              <a:gd name="T39" fmla="*/ 6356 h 6434"/>
              <a:gd name="T40" fmla="*/ 4331 w 6827"/>
              <a:gd name="T41" fmla="*/ 6434 h 6434"/>
              <a:gd name="T42" fmla="*/ 5179 w 6827"/>
              <a:gd name="T43" fmla="*/ 6434 h 6434"/>
              <a:gd name="T44" fmla="*/ 5414 w 6827"/>
              <a:gd name="T45" fmla="*/ 6199 h 6434"/>
              <a:gd name="T46" fmla="*/ 5414 w 6827"/>
              <a:gd name="T47" fmla="*/ 4695 h 6434"/>
              <a:gd name="T48" fmla="*/ 6827 w 6827"/>
              <a:gd name="T49" fmla="*/ 3063 h 6434"/>
              <a:gd name="T50" fmla="*/ 5045 w 6827"/>
              <a:gd name="T51" fmla="*/ 1418 h 6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27" h="6434">
                <a:moveTo>
                  <a:pt x="5045" y="1418"/>
                </a:moveTo>
                <a:cubicBezTo>
                  <a:pt x="4937" y="633"/>
                  <a:pt x="4261" y="0"/>
                  <a:pt x="3413" y="0"/>
                </a:cubicBezTo>
                <a:cubicBezTo>
                  <a:pt x="2565" y="0"/>
                  <a:pt x="1890" y="633"/>
                  <a:pt x="1782" y="1419"/>
                </a:cubicBezTo>
                <a:cubicBezTo>
                  <a:pt x="841" y="1340"/>
                  <a:pt x="0" y="2082"/>
                  <a:pt x="0" y="3063"/>
                </a:cubicBezTo>
                <a:cubicBezTo>
                  <a:pt x="0" y="3892"/>
                  <a:pt x="615" y="4580"/>
                  <a:pt x="1412" y="4695"/>
                </a:cubicBezTo>
                <a:lnTo>
                  <a:pt x="1412" y="6199"/>
                </a:lnTo>
                <a:cubicBezTo>
                  <a:pt x="1412" y="6329"/>
                  <a:pt x="1518" y="6434"/>
                  <a:pt x="1648" y="6434"/>
                </a:cubicBezTo>
                <a:lnTo>
                  <a:pt x="2511" y="6434"/>
                </a:lnTo>
                <a:cubicBezTo>
                  <a:pt x="2554" y="6434"/>
                  <a:pt x="2589" y="6399"/>
                  <a:pt x="2589" y="6356"/>
                </a:cubicBezTo>
                <a:lnTo>
                  <a:pt x="2589" y="4479"/>
                </a:lnTo>
                <a:cubicBezTo>
                  <a:pt x="2589" y="4353"/>
                  <a:pt x="2687" y="4244"/>
                  <a:pt x="2813" y="4238"/>
                </a:cubicBezTo>
                <a:cubicBezTo>
                  <a:pt x="2949" y="4231"/>
                  <a:pt x="3060" y="4339"/>
                  <a:pt x="3060" y="4473"/>
                </a:cubicBezTo>
                <a:lnTo>
                  <a:pt x="3060" y="6356"/>
                </a:lnTo>
                <a:cubicBezTo>
                  <a:pt x="3060" y="6399"/>
                  <a:pt x="3095" y="6434"/>
                  <a:pt x="3139" y="6434"/>
                </a:cubicBezTo>
                <a:lnTo>
                  <a:pt x="3704" y="6434"/>
                </a:lnTo>
                <a:cubicBezTo>
                  <a:pt x="3747" y="6434"/>
                  <a:pt x="3782" y="6399"/>
                  <a:pt x="3782" y="6356"/>
                </a:cubicBezTo>
                <a:lnTo>
                  <a:pt x="3782" y="4479"/>
                </a:lnTo>
                <a:cubicBezTo>
                  <a:pt x="3782" y="4353"/>
                  <a:pt x="3880" y="4244"/>
                  <a:pt x="4006" y="4238"/>
                </a:cubicBezTo>
                <a:cubicBezTo>
                  <a:pt x="4141" y="4231"/>
                  <a:pt x="4253" y="4339"/>
                  <a:pt x="4253" y="4473"/>
                </a:cubicBezTo>
                <a:lnTo>
                  <a:pt x="4253" y="6356"/>
                </a:lnTo>
                <a:cubicBezTo>
                  <a:pt x="4253" y="6399"/>
                  <a:pt x="4288" y="6434"/>
                  <a:pt x="4331" y="6434"/>
                </a:cubicBezTo>
                <a:lnTo>
                  <a:pt x="5179" y="6434"/>
                </a:lnTo>
                <a:cubicBezTo>
                  <a:pt x="5309" y="6434"/>
                  <a:pt x="5414" y="6329"/>
                  <a:pt x="5414" y="6199"/>
                </a:cubicBezTo>
                <a:lnTo>
                  <a:pt x="5414" y="4695"/>
                </a:lnTo>
                <a:cubicBezTo>
                  <a:pt x="6212" y="4580"/>
                  <a:pt x="6827" y="3892"/>
                  <a:pt x="6827" y="3063"/>
                </a:cubicBezTo>
                <a:cubicBezTo>
                  <a:pt x="6827" y="2083"/>
                  <a:pt x="5986" y="1340"/>
                  <a:pt x="5045" y="14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710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00BC8BB-9FCF-41DB-8AAD-611FC9F94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5042" y="2643197"/>
            <a:ext cx="0" cy="1412098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F5675D2D-78CF-4C70-B2D5-EA0C8C4DD2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662" y="4055295"/>
            <a:ext cx="0" cy="1409330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6E30D07A-B5D9-465F-8C40-97D8257FCA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42787" y="4055295"/>
            <a:ext cx="0" cy="1409330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D9D34DD3-B72B-4A5E-8FCF-3D948B785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7725" y="2643197"/>
            <a:ext cx="0" cy="1412098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8CF6D564-43DE-4AEE-92E4-707BB5E0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719" y="2230642"/>
            <a:ext cx="827878" cy="827878"/>
          </a:xfrm>
          <a:prstGeom prst="ellipse">
            <a:avLst/>
          </a:prstGeom>
          <a:solidFill>
            <a:srgbClr val="647A7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B1C17854-7810-4F07-903B-AF690942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5171" y="2230642"/>
            <a:ext cx="825108" cy="827878"/>
          </a:xfrm>
          <a:prstGeom prst="ellipse">
            <a:avLst/>
          </a:prstGeom>
          <a:solidFill>
            <a:srgbClr val="647A7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96893707-69E8-43FB-AE2B-196C2F7D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694" y="5049300"/>
            <a:ext cx="830646" cy="83341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080BA2FA-7D1E-43AB-B70E-FC67475F4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107" y="5049300"/>
            <a:ext cx="825108" cy="83341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88FA438-39C8-48B1-9C9B-FDC4315346D8}"/>
              </a:ext>
            </a:extLst>
          </p:cNvPr>
          <p:cNvSpPr/>
          <p:nvPr/>
        </p:nvSpPr>
        <p:spPr bwMode="auto">
          <a:xfrm>
            <a:off x="1615726" y="3628722"/>
            <a:ext cx="2484815" cy="850379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73EFBD4A-7E7D-49E5-B251-895762E33C87}"/>
              </a:ext>
            </a:extLst>
          </p:cNvPr>
          <p:cNvSpPr/>
          <p:nvPr/>
        </p:nvSpPr>
        <p:spPr bwMode="auto">
          <a:xfrm>
            <a:off x="4360694" y="3628722"/>
            <a:ext cx="1823936" cy="850379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rgbClr val="E2B6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8F0BA030-2423-4691-AD3F-F2B1AFAFA386}"/>
              </a:ext>
            </a:extLst>
          </p:cNvPr>
          <p:cNvSpPr/>
          <p:nvPr/>
        </p:nvSpPr>
        <p:spPr bwMode="auto">
          <a:xfrm>
            <a:off x="6495758" y="3628722"/>
            <a:ext cx="1823936" cy="850379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270348D5-CCAD-4C40-ABE0-7678B1B543C7}"/>
              </a:ext>
            </a:extLst>
          </p:cNvPr>
          <p:cNvSpPr/>
          <p:nvPr/>
        </p:nvSpPr>
        <p:spPr bwMode="auto">
          <a:xfrm>
            <a:off x="8625680" y="3628722"/>
            <a:ext cx="1828673" cy="850379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rgbClr val="E2B69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Century Gothic" panose="020B0502020202020204" pitchFamily="34" charset="0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0B5F0A97-DBB4-4DE5-8453-58A6F7DE4AED}"/>
              </a:ext>
            </a:extLst>
          </p:cNvPr>
          <p:cNvSpPr>
            <a:spLocks noEditPoints="1"/>
          </p:cNvSpPr>
          <p:nvPr/>
        </p:nvSpPr>
        <p:spPr bwMode="auto">
          <a:xfrm>
            <a:off x="2709988" y="2436243"/>
            <a:ext cx="310108" cy="416675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17658A8-6583-42A4-8A95-3A63AC2BB6B0}"/>
              </a:ext>
            </a:extLst>
          </p:cNvPr>
          <p:cNvSpPr>
            <a:spLocks noEditPoints="1"/>
          </p:cNvSpPr>
          <p:nvPr/>
        </p:nvSpPr>
        <p:spPr bwMode="auto">
          <a:xfrm>
            <a:off x="7234555" y="2438059"/>
            <a:ext cx="346340" cy="410277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39A0BF8-35EA-4E2F-AE27-834EBA6B3039}"/>
              </a:ext>
            </a:extLst>
          </p:cNvPr>
          <p:cNvSpPr>
            <a:spLocks noEditPoints="1"/>
          </p:cNvSpPr>
          <p:nvPr/>
        </p:nvSpPr>
        <p:spPr bwMode="auto">
          <a:xfrm>
            <a:off x="9362584" y="5230713"/>
            <a:ext cx="354866" cy="467823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1BC3E68B-60D6-4EDA-A98F-8F3FC10D8DAA}"/>
              </a:ext>
            </a:extLst>
          </p:cNvPr>
          <p:cNvSpPr>
            <a:spLocks noEditPoints="1"/>
          </p:cNvSpPr>
          <p:nvPr/>
        </p:nvSpPr>
        <p:spPr bwMode="auto">
          <a:xfrm>
            <a:off x="5067520" y="5274722"/>
            <a:ext cx="410281" cy="382570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528339B-9C9A-4281-B389-C88D54E4FCB0}"/>
              </a:ext>
            </a:extLst>
          </p:cNvPr>
          <p:cNvSpPr/>
          <p:nvPr/>
        </p:nvSpPr>
        <p:spPr>
          <a:xfrm>
            <a:off x="4587929" y="3700265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Deficiencies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2CF129-5511-491E-917B-D136227F2368}"/>
              </a:ext>
            </a:extLst>
          </p:cNvPr>
          <p:cNvSpPr/>
          <p:nvPr/>
        </p:nvSpPr>
        <p:spPr>
          <a:xfrm>
            <a:off x="6687349" y="3700265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Deficiencies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C9F679-A1A8-45AE-828F-E13E101472E8}"/>
              </a:ext>
            </a:extLst>
          </p:cNvPr>
          <p:cNvSpPr/>
          <p:nvPr/>
        </p:nvSpPr>
        <p:spPr>
          <a:xfrm>
            <a:off x="8862608" y="3700265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Deficiencies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0E0A69-FD29-48AF-8520-D098B617BCC1}"/>
              </a:ext>
            </a:extLst>
          </p:cNvPr>
          <p:cNvSpPr/>
          <p:nvPr/>
        </p:nvSpPr>
        <p:spPr>
          <a:xfrm>
            <a:off x="1736112" y="3853856"/>
            <a:ext cx="2417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</a:rPr>
              <a:t>Lack of existence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B11C675-F434-4145-BEDA-561237AA7DED}"/>
              </a:ext>
            </a:extLst>
          </p:cNvPr>
          <p:cNvSpPr txBox="1"/>
          <p:nvPr/>
        </p:nvSpPr>
        <p:spPr>
          <a:xfrm>
            <a:off x="4360694" y="1725478"/>
            <a:ext cx="1879230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9F0C120-9A4F-49BE-8351-0650FD26A8EF}"/>
              </a:ext>
            </a:extLst>
          </p:cNvPr>
          <p:cNvSpPr txBox="1"/>
          <p:nvPr/>
        </p:nvSpPr>
        <p:spPr>
          <a:xfrm>
            <a:off x="8625680" y="1727237"/>
            <a:ext cx="1879230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0E7ED7-757E-43BA-BED5-011112B58E64}"/>
              </a:ext>
            </a:extLst>
          </p:cNvPr>
          <p:cNvSpPr txBox="1"/>
          <p:nvPr/>
        </p:nvSpPr>
        <p:spPr>
          <a:xfrm>
            <a:off x="6464201" y="4625497"/>
            <a:ext cx="1879230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56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DDB8271F-D549-4689-B8D4-20233EE8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357" y="3555097"/>
            <a:ext cx="1140143" cy="116795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027AB92-CBCA-4ECE-92EC-D2E2C59EB80A}"/>
              </a:ext>
            </a:extLst>
          </p:cNvPr>
          <p:cNvCxnSpPr/>
          <p:nvPr/>
        </p:nvCxnSpPr>
        <p:spPr>
          <a:xfrm>
            <a:off x="2442210" y="3618484"/>
            <a:ext cx="0" cy="1041176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90045A-B808-4CAB-ADA6-0D337AFAF2FC}"/>
              </a:ext>
            </a:extLst>
          </p:cNvPr>
          <p:cNvSpPr txBox="1"/>
          <p:nvPr/>
        </p:nvSpPr>
        <p:spPr>
          <a:xfrm>
            <a:off x="2674621" y="34290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感谢耐心观看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CF4F50-BD25-4ED8-8912-DC66501DC368}"/>
              </a:ext>
            </a:extLst>
          </p:cNvPr>
          <p:cNvSpPr txBox="1"/>
          <p:nvPr/>
        </p:nvSpPr>
        <p:spPr>
          <a:xfrm>
            <a:off x="2674621" y="4291370"/>
            <a:ext cx="518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Fusce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quis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urna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85CDF7-5DD2-451F-A02C-938C01E51F83}"/>
              </a:ext>
            </a:extLst>
          </p:cNvPr>
          <p:cNvSpPr txBox="1"/>
          <p:nvPr/>
        </p:nvSpPr>
        <p:spPr>
          <a:xfrm>
            <a:off x="2708267" y="335012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1841A3-313C-43D9-AB0A-0E8EC6FAFAF9}"/>
              </a:ext>
            </a:extLst>
          </p:cNvPr>
          <p:cNvSpPr/>
          <p:nvPr/>
        </p:nvSpPr>
        <p:spPr>
          <a:xfrm>
            <a:off x="2708267" y="371914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84ADB-EEC8-4C11-9BA3-0D0F8B07422F}"/>
              </a:ext>
            </a:extLst>
          </p:cNvPr>
          <p:cNvSpPr txBox="1"/>
          <p:nvPr/>
        </p:nvSpPr>
        <p:spPr>
          <a:xfrm>
            <a:off x="1789104" y="337237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01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4E87A24-0903-4685-A428-7887E0E94D81}"/>
              </a:ext>
            </a:extLst>
          </p:cNvPr>
          <p:cNvSpPr/>
          <p:nvPr/>
        </p:nvSpPr>
        <p:spPr>
          <a:xfrm>
            <a:off x="2514410" y="3602727"/>
            <a:ext cx="138186" cy="13818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FAAAB-6135-4E7A-BB90-9D4786FCC66E}"/>
              </a:ext>
            </a:extLst>
          </p:cNvPr>
          <p:cNvSpPr txBox="1"/>
          <p:nvPr/>
        </p:nvSpPr>
        <p:spPr>
          <a:xfrm>
            <a:off x="8131120" y="335012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EDBE38-C5C4-471C-B5F4-A4FB67B6DB8C}"/>
              </a:ext>
            </a:extLst>
          </p:cNvPr>
          <p:cNvSpPr/>
          <p:nvPr/>
        </p:nvSpPr>
        <p:spPr>
          <a:xfrm>
            <a:off x="8131120" y="3719141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71EE6D-6FFB-43CE-BDA4-70BA6F5D74EA}"/>
              </a:ext>
            </a:extLst>
          </p:cNvPr>
          <p:cNvSpPr txBox="1"/>
          <p:nvPr/>
        </p:nvSpPr>
        <p:spPr>
          <a:xfrm>
            <a:off x="7211957" y="3372374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A73020F-285C-43B1-91FF-BA434E58A81D}"/>
              </a:ext>
            </a:extLst>
          </p:cNvPr>
          <p:cNvSpPr/>
          <p:nvPr/>
        </p:nvSpPr>
        <p:spPr>
          <a:xfrm>
            <a:off x="7937263" y="3602727"/>
            <a:ext cx="138186" cy="13818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DEBFA1-7CEA-4A86-B46A-09FE5DC4196B}"/>
              </a:ext>
            </a:extLst>
          </p:cNvPr>
          <p:cNvSpPr txBox="1"/>
          <p:nvPr/>
        </p:nvSpPr>
        <p:spPr>
          <a:xfrm>
            <a:off x="2708267" y="483151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320A8B-DA6D-4213-AC80-EABE243A7539}"/>
              </a:ext>
            </a:extLst>
          </p:cNvPr>
          <p:cNvSpPr/>
          <p:nvPr/>
        </p:nvSpPr>
        <p:spPr>
          <a:xfrm>
            <a:off x="2708267" y="520053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E477C7-23C4-41DE-9FA9-79057BB68E97}"/>
              </a:ext>
            </a:extLst>
          </p:cNvPr>
          <p:cNvSpPr txBox="1"/>
          <p:nvPr/>
        </p:nvSpPr>
        <p:spPr>
          <a:xfrm>
            <a:off x="1789104" y="485376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03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993AEA-9D9D-4307-AF81-CBB9D76BA72D}"/>
              </a:ext>
            </a:extLst>
          </p:cNvPr>
          <p:cNvSpPr/>
          <p:nvPr/>
        </p:nvSpPr>
        <p:spPr>
          <a:xfrm>
            <a:off x="2514410" y="5084122"/>
            <a:ext cx="138186" cy="13818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3E80F0-97ED-4846-AE43-CBD8A01D8FBB}"/>
              </a:ext>
            </a:extLst>
          </p:cNvPr>
          <p:cNvSpPr txBox="1"/>
          <p:nvPr/>
        </p:nvSpPr>
        <p:spPr>
          <a:xfrm>
            <a:off x="8131120" y="483151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231E1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输入标题文本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E881FC-487D-412F-B9D5-FDBB1E1E59CC}"/>
              </a:ext>
            </a:extLst>
          </p:cNvPr>
          <p:cNvSpPr/>
          <p:nvPr/>
        </p:nvSpPr>
        <p:spPr>
          <a:xfrm>
            <a:off x="8131120" y="5200536"/>
            <a:ext cx="2271776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Maecenas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porttitor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congue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dirty="0" err="1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massa</a:t>
            </a:r>
            <a:r>
              <a:rPr lang="en-US" altLang="ko-KR" sz="900" dirty="0">
                <a:solidFill>
                  <a:srgbClr val="647A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62CE1-BDBA-417F-A560-16D954D861F6}"/>
              </a:ext>
            </a:extLst>
          </p:cNvPr>
          <p:cNvSpPr txBox="1"/>
          <p:nvPr/>
        </p:nvSpPr>
        <p:spPr>
          <a:xfrm>
            <a:off x="7211957" y="4853769"/>
            <a:ext cx="7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04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442456A-76D0-4696-B260-9545E30D2E3A}"/>
              </a:ext>
            </a:extLst>
          </p:cNvPr>
          <p:cNvSpPr/>
          <p:nvPr/>
        </p:nvSpPr>
        <p:spPr>
          <a:xfrm>
            <a:off x="7937263" y="5084122"/>
            <a:ext cx="138186" cy="13818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8F1CB5-166C-4893-AADC-38AA12426F57}"/>
              </a:ext>
            </a:extLst>
          </p:cNvPr>
          <p:cNvSpPr txBox="1"/>
          <p:nvPr/>
        </p:nvSpPr>
        <p:spPr>
          <a:xfrm>
            <a:off x="5399335" y="1485719"/>
            <a:ext cx="1393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9114A3-91C9-4043-A366-B07645C97488}"/>
              </a:ext>
            </a:extLst>
          </p:cNvPr>
          <p:cNvSpPr txBox="1"/>
          <p:nvPr/>
        </p:nvSpPr>
        <p:spPr>
          <a:xfrm>
            <a:off x="4920343" y="2205539"/>
            <a:ext cx="235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CONTENTS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909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1FBB44-7B75-4912-9DB8-7A6E087D1A96}"/>
              </a:ext>
            </a:extLst>
          </p:cNvPr>
          <p:cNvSpPr/>
          <p:nvPr/>
        </p:nvSpPr>
        <p:spPr>
          <a:xfrm>
            <a:off x="3347409" y="4268972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05A59-C5E0-4943-B5F2-5083D618D0A8}"/>
              </a:ext>
            </a:extLst>
          </p:cNvPr>
          <p:cNvSpPr txBox="1"/>
          <p:nvPr/>
        </p:nvSpPr>
        <p:spPr>
          <a:xfrm>
            <a:off x="3347410" y="334564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4800" dirty="0"/>
              <a:t>输入标题文本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723C93-6F2B-47CB-AE2A-407071BB8E2B}"/>
              </a:ext>
            </a:extLst>
          </p:cNvPr>
          <p:cNvSpPr txBox="1"/>
          <p:nvPr/>
        </p:nvSpPr>
        <p:spPr>
          <a:xfrm>
            <a:off x="3347409" y="2598003"/>
            <a:ext cx="288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800" dirty="0">
                <a:solidFill>
                  <a:srgbClr val="E2B69A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01</a:t>
            </a:r>
            <a:endParaRPr lang="zh-CN" altLang="en-US" sz="4800" dirty="0">
              <a:solidFill>
                <a:srgbClr val="E2B69A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DB4171-1B8F-45EE-9D77-D85E6494F3B5}"/>
              </a:ext>
            </a:extLst>
          </p:cNvPr>
          <p:cNvCxnSpPr>
            <a:cxnSpLocks/>
          </p:cNvCxnSpPr>
          <p:nvPr/>
        </p:nvCxnSpPr>
        <p:spPr>
          <a:xfrm>
            <a:off x="3147060" y="2825054"/>
            <a:ext cx="0" cy="1642171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1D05D102-82E4-466A-864E-F265AD01AB5F}"/>
              </a:ext>
            </a:extLst>
          </p:cNvPr>
          <p:cNvSpPr/>
          <p:nvPr/>
        </p:nvSpPr>
        <p:spPr>
          <a:xfrm>
            <a:off x="1127464" y="4219303"/>
            <a:ext cx="765046" cy="76504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6185D2A-BFA2-4B5F-BCE2-4FB010584B62}"/>
              </a:ext>
            </a:extLst>
          </p:cNvPr>
          <p:cNvSpPr/>
          <p:nvPr/>
        </p:nvSpPr>
        <p:spPr>
          <a:xfrm>
            <a:off x="1127464" y="5456187"/>
            <a:ext cx="765046" cy="765046"/>
          </a:xfrm>
          <a:prstGeom prst="ellipse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B29D50-D5E1-4CEE-89EC-0052C60625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3" r="9631"/>
          <a:stretch/>
        </p:blipFill>
        <p:spPr>
          <a:xfrm>
            <a:off x="1162731" y="4219303"/>
            <a:ext cx="765046" cy="765046"/>
          </a:xfrm>
          <a:prstGeom prst="ellipse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29C2193-1760-4866-BFB5-7A59BC67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3" r="9631"/>
          <a:stretch/>
        </p:blipFill>
        <p:spPr>
          <a:xfrm>
            <a:off x="1162731" y="5456187"/>
            <a:ext cx="765046" cy="765046"/>
          </a:xfrm>
          <a:prstGeom prst="ellipse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2D6AA-0537-497F-B1D8-CF2881DC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7" r="33809"/>
          <a:stretch/>
        </p:blipFill>
        <p:spPr>
          <a:xfrm>
            <a:off x="7848082" y="1839976"/>
            <a:ext cx="3310359" cy="44738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5CBA3-81B3-4596-B48D-14AAA8BF74C0}"/>
              </a:ext>
            </a:extLst>
          </p:cNvPr>
          <p:cNvSpPr/>
          <p:nvPr/>
        </p:nvSpPr>
        <p:spPr>
          <a:xfrm>
            <a:off x="1033559" y="1633715"/>
            <a:ext cx="3066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647A72"/>
                </a:solidFill>
                <a:latin typeface="Century Gothic" panose="020B0502020202020204" pitchFamily="34" charset="0"/>
              </a:rPr>
              <a:t>Summary of work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375E8A-1F63-41FA-B7C6-3DCB02D95164}"/>
              </a:ext>
            </a:extLst>
          </p:cNvPr>
          <p:cNvSpPr txBox="1"/>
          <p:nvPr/>
        </p:nvSpPr>
        <p:spPr>
          <a:xfrm>
            <a:off x="1033559" y="2095380"/>
            <a:ext cx="6284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ultricies,purus lectus malesuada libero, sit amet commodo magna eros quis urna.</a:t>
            </a:r>
          </a:p>
          <a:p>
            <a:endParaRPr lang="it-IT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Nunc viverra imperdiet enim. Fusce est. Vivamus a tellus.</a:t>
            </a:r>
          </a:p>
          <a:p>
            <a:endParaRPr lang="it-IT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1AF41B-A8CE-4AF6-BDC4-CBF8B7E000C2}"/>
              </a:ext>
            </a:extLst>
          </p:cNvPr>
          <p:cNvSpPr/>
          <p:nvPr/>
        </p:nvSpPr>
        <p:spPr>
          <a:xfrm>
            <a:off x="2193990" y="4067867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Lorem ipsum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7618C60-65FE-4A2E-A19A-ACCA90218307}"/>
              </a:ext>
            </a:extLst>
          </p:cNvPr>
          <p:cNvSpPr txBox="1"/>
          <p:nvPr/>
        </p:nvSpPr>
        <p:spPr>
          <a:xfrm>
            <a:off x="2193989" y="4430087"/>
            <a:ext cx="483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ultricies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20D8FF9-7E5D-461B-B37A-2896A6F67B72}"/>
              </a:ext>
            </a:extLst>
          </p:cNvPr>
          <p:cNvCxnSpPr>
            <a:cxnSpLocks/>
          </p:cNvCxnSpPr>
          <p:nvPr/>
        </p:nvCxnSpPr>
        <p:spPr>
          <a:xfrm>
            <a:off x="1927777" y="5076946"/>
            <a:ext cx="4945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A3F8D0E-CF93-4BDF-B9A9-B672923812DE}"/>
              </a:ext>
            </a:extLst>
          </p:cNvPr>
          <p:cNvSpPr/>
          <p:nvPr/>
        </p:nvSpPr>
        <p:spPr>
          <a:xfrm>
            <a:off x="2193990" y="5304751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Lorem ipsum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8E1D37-42A3-42E2-BF50-D5E1876ADBA7}"/>
              </a:ext>
            </a:extLst>
          </p:cNvPr>
          <p:cNvSpPr txBox="1"/>
          <p:nvPr/>
        </p:nvSpPr>
        <p:spPr>
          <a:xfrm>
            <a:off x="2193989" y="5666971"/>
            <a:ext cx="483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ultricies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D4B19C-B65C-4E3C-A94B-02F38D54A41D}"/>
              </a:ext>
            </a:extLst>
          </p:cNvPr>
          <p:cNvCxnSpPr>
            <a:cxnSpLocks/>
          </p:cNvCxnSpPr>
          <p:nvPr/>
        </p:nvCxnSpPr>
        <p:spPr>
          <a:xfrm>
            <a:off x="1927777" y="6313830"/>
            <a:ext cx="4945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96AC5C51-F824-44A9-8687-271B897873BE}"/>
              </a:ext>
            </a:extLst>
          </p:cNvPr>
          <p:cNvSpPr>
            <a:spLocks/>
          </p:cNvSpPr>
          <p:nvPr/>
        </p:nvSpPr>
        <p:spPr bwMode="auto">
          <a:xfrm>
            <a:off x="4744561" y="2392146"/>
            <a:ext cx="1301611" cy="1362006"/>
          </a:xfrm>
          <a:custGeom>
            <a:avLst/>
            <a:gdLst>
              <a:gd name="T0" fmla="*/ 226 w 228"/>
              <a:gd name="T1" fmla="*/ 180 h 239"/>
              <a:gd name="T2" fmla="*/ 188 w 228"/>
              <a:gd name="T3" fmla="*/ 177 h 239"/>
              <a:gd name="T4" fmla="*/ 174 w 228"/>
              <a:gd name="T5" fmla="*/ 159 h 239"/>
              <a:gd name="T6" fmla="*/ 79 w 228"/>
              <a:gd name="T7" fmla="*/ 69 h 239"/>
              <a:gd name="T8" fmla="*/ 59 w 228"/>
              <a:gd name="T9" fmla="*/ 89 h 239"/>
              <a:gd name="T10" fmla="*/ 134 w 228"/>
              <a:gd name="T11" fmla="*/ 181 h 239"/>
              <a:gd name="T12" fmla="*/ 167 w 228"/>
              <a:gd name="T13" fmla="*/ 239 h 239"/>
              <a:gd name="T14" fmla="*/ 39 w 228"/>
              <a:gd name="T15" fmla="*/ 173 h 239"/>
              <a:gd name="T16" fmla="*/ 8 w 228"/>
              <a:gd name="T17" fmla="*/ 35 h 239"/>
              <a:gd name="T18" fmla="*/ 21 w 228"/>
              <a:gd name="T19" fmla="*/ 19 h 239"/>
              <a:gd name="T20" fmla="*/ 228 w 228"/>
              <a:gd name="T21" fmla="*/ 172 h 239"/>
              <a:gd name="T22" fmla="*/ 226 w 228"/>
              <a:gd name="T23" fmla="*/ 18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8" h="239">
                <a:moveTo>
                  <a:pt x="226" y="180"/>
                </a:moveTo>
                <a:cubicBezTo>
                  <a:pt x="213" y="179"/>
                  <a:pt x="200" y="180"/>
                  <a:pt x="188" y="177"/>
                </a:cubicBezTo>
                <a:cubicBezTo>
                  <a:pt x="182" y="175"/>
                  <a:pt x="176" y="166"/>
                  <a:pt x="174" y="159"/>
                </a:cubicBezTo>
                <a:cubicBezTo>
                  <a:pt x="165" y="107"/>
                  <a:pt x="131" y="75"/>
                  <a:pt x="79" y="69"/>
                </a:cubicBezTo>
                <a:cubicBezTo>
                  <a:pt x="63" y="67"/>
                  <a:pt x="58" y="72"/>
                  <a:pt x="59" y="89"/>
                </a:cubicBezTo>
                <a:cubicBezTo>
                  <a:pt x="62" y="135"/>
                  <a:pt x="89" y="169"/>
                  <a:pt x="134" y="181"/>
                </a:cubicBezTo>
                <a:cubicBezTo>
                  <a:pt x="169" y="191"/>
                  <a:pt x="173" y="198"/>
                  <a:pt x="167" y="239"/>
                </a:cubicBezTo>
                <a:cubicBezTo>
                  <a:pt x="114" y="237"/>
                  <a:pt x="71" y="216"/>
                  <a:pt x="39" y="173"/>
                </a:cubicBezTo>
                <a:cubicBezTo>
                  <a:pt x="8" y="132"/>
                  <a:pt x="0" y="85"/>
                  <a:pt x="8" y="35"/>
                </a:cubicBezTo>
                <a:cubicBezTo>
                  <a:pt x="9" y="29"/>
                  <a:pt x="16" y="20"/>
                  <a:pt x="21" y="19"/>
                </a:cubicBezTo>
                <a:cubicBezTo>
                  <a:pt x="130" y="0"/>
                  <a:pt x="221" y="70"/>
                  <a:pt x="228" y="172"/>
                </a:cubicBezTo>
                <a:cubicBezTo>
                  <a:pt x="228" y="173"/>
                  <a:pt x="227" y="175"/>
                  <a:pt x="226" y="180"/>
                </a:cubicBezTo>
                <a:close/>
              </a:path>
            </a:pathLst>
          </a:custGeom>
          <a:solidFill>
            <a:srgbClr val="E2B69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B5A910AD-8F92-483E-8849-20E18A161C66}"/>
              </a:ext>
            </a:extLst>
          </p:cNvPr>
          <p:cNvSpPr>
            <a:spLocks/>
          </p:cNvSpPr>
          <p:nvPr/>
        </p:nvSpPr>
        <p:spPr bwMode="auto">
          <a:xfrm>
            <a:off x="5789472" y="3491414"/>
            <a:ext cx="256699" cy="268778"/>
          </a:xfrm>
          <a:custGeom>
            <a:avLst/>
            <a:gdLst>
              <a:gd name="T0" fmla="*/ 0 w 45"/>
              <a:gd name="T1" fmla="*/ 0 h 47"/>
              <a:gd name="T2" fmla="*/ 37 w 45"/>
              <a:gd name="T3" fmla="*/ 2 h 47"/>
              <a:gd name="T4" fmla="*/ 45 w 45"/>
              <a:gd name="T5" fmla="*/ 8 h 47"/>
              <a:gd name="T6" fmla="*/ 40 w 45"/>
              <a:gd name="T7" fmla="*/ 19 h 47"/>
              <a:gd name="T8" fmla="*/ 19 w 45"/>
              <a:gd name="T9" fmla="*/ 40 h 47"/>
              <a:gd name="T10" fmla="*/ 9 w 45"/>
              <a:gd name="T11" fmla="*/ 46 h 47"/>
              <a:gd name="T12" fmla="*/ 1 w 45"/>
              <a:gd name="T13" fmla="*/ 37 h 47"/>
              <a:gd name="T14" fmla="*/ 0 w 45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7">
                <a:moveTo>
                  <a:pt x="0" y="0"/>
                </a:moveTo>
                <a:cubicBezTo>
                  <a:pt x="14" y="0"/>
                  <a:pt x="25" y="1"/>
                  <a:pt x="37" y="2"/>
                </a:cubicBezTo>
                <a:cubicBezTo>
                  <a:pt x="40" y="2"/>
                  <a:pt x="45" y="6"/>
                  <a:pt x="45" y="8"/>
                </a:cubicBezTo>
                <a:cubicBezTo>
                  <a:pt x="45" y="12"/>
                  <a:pt x="42" y="16"/>
                  <a:pt x="40" y="19"/>
                </a:cubicBezTo>
                <a:cubicBezTo>
                  <a:pt x="33" y="26"/>
                  <a:pt x="26" y="33"/>
                  <a:pt x="19" y="40"/>
                </a:cubicBezTo>
                <a:cubicBezTo>
                  <a:pt x="16" y="42"/>
                  <a:pt x="12" y="47"/>
                  <a:pt x="9" y="46"/>
                </a:cubicBezTo>
                <a:cubicBezTo>
                  <a:pt x="6" y="45"/>
                  <a:pt x="2" y="41"/>
                  <a:pt x="1" y="37"/>
                </a:cubicBezTo>
                <a:cubicBezTo>
                  <a:pt x="0" y="26"/>
                  <a:pt x="0" y="14"/>
                  <a:pt x="0" y="0"/>
                </a:cubicBezTo>
                <a:close/>
              </a:path>
            </a:pathLst>
          </a:custGeom>
          <a:solidFill>
            <a:srgbClr val="E2B69A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任意多边形 74">
            <a:extLst>
              <a:ext uri="{FF2B5EF4-FFF2-40B4-BE49-F238E27FC236}">
                <a16:creationId xmlns:a16="http://schemas.microsoft.com/office/drawing/2014/main" id="{0E83FE7D-49FF-4AD5-A434-58F01BA3E559}"/>
              </a:ext>
            </a:extLst>
          </p:cNvPr>
          <p:cNvSpPr/>
          <p:nvPr/>
        </p:nvSpPr>
        <p:spPr>
          <a:xfrm>
            <a:off x="5848534" y="3557689"/>
            <a:ext cx="45548" cy="86193"/>
          </a:xfrm>
          <a:custGeom>
            <a:avLst/>
            <a:gdLst/>
            <a:ahLst/>
            <a:cxnLst/>
            <a:rect l="l" t="t" r="r" b="b"/>
            <a:pathLst>
              <a:path w="56257" h="160734">
                <a:moveTo>
                  <a:pt x="44648" y="0"/>
                </a:moveTo>
                <a:lnTo>
                  <a:pt x="56257" y="0"/>
                </a:lnTo>
                <a:lnTo>
                  <a:pt x="56257" y="160734"/>
                </a:lnTo>
                <a:lnTo>
                  <a:pt x="41077" y="160734"/>
                </a:lnTo>
                <a:lnTo>
                  <a:pt x="41077" y="41076"/>
                </a:lnTo>
                <a:lnTo>
                  <a:pt x="0" y="41076"/>
                </a:lnTo>
                <a:lnTo>
                  <a:pt x="0" y="31254"/>
                </a:lnTo>
                <a:cubicBezTo>
                  <a:pt x="26789" y="31849"/>
                  <a:pt x="41672" y="21431"/>
                  <a:pt x="44648" y="0"/>
                </a:cubicBezTo>
                <a:close/>
              </a:path>
            </a:pathLst>
          </a:cu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24F6379-B6D3-4341-9A5B-0EE34431F055}"/>
              </a:ext>
            </a:extLst>
          </p:cNvPr>
          <p:cNvSpPr>
            <a:spLocks/>
          </p:cNvSpPr>
          <p:nvPr/>
        </p:nvSpPr>
        <p:spPr bwMode="auto">
          <a:xfrm>
            <a:off x="6142811" y="2449527"/>
            <a:ext cx="1371067" cy="1316705"/>
          </a:xfrm>
          <a:custGeom>
            <a:avLst/>
            <a:gdLst>
              <a:gd name="T0" fmla="*/ 167 w 240"/>
              <a:gd name="T1" fmla="*/ 64 h 231"/>
              <a:gd name="T2" fmla="*/ 58 w 240"/>
              <a:gd name="T3" fmla="*/ 143 h 231"/>
              <a:gd name="T4" fmla="*/ 23 w 240"/>
              <a:gd name="T5" fmla="*/ 172 h 231"/>
              <a:gd name="T6" fmla="*/ 0 w 240"/>
              <a:gd name="T7" fmla="*/ 173 h 231"/>
              <a:gd name="T8" fmla="*/ 35 w 240"/>
              <a:gd name="T9" fmla="*/ 70 h 231"/>
              <a:gd name="T10" fmla="*/ 205 w 240"/>
              <a:gd name="T11" fmla="*/ 9 h 231"/>
              <a:gd name="T12" fmla="*/ 222 w 240"/>
              <a:gd name="T13" fmla="*/ 21 h 231"/>
              <a:gd name="T14" fmla="*/ 66 w 240"/>
              <a:gd name="T15" fmla="*/ 231 h 231"/>
              <a:gd name="T16" fmla="*/ 59 w 240"/>
              <a:gd name="T17" fmla="*/ 229 h 231"/>
              <a:gd name="T18" fmla="*/ 63 w 240"/>
              <a:gd name="T19" fmla="*/ 186 h 231"/>
              <a:gd name="T20" fmla="*/ 82 w 240"/>
              <a:gd name="T21" fmla="*/ 176 h 231"/>
              <a:gd name="T22" fmla="*/ 167 w 240"/>
              <a:gd name="T23" fmla="*/ 6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0" h="231">
                <a:moveTo>
                  <a:pt x="167" y="64"/>
                </a:moveTo>
                <a:cubicBezTo>
                  <a:pt x="111" y="60"/>
                  <a:pt x="66" y="91"/>
                  <a:pt x="58" y="143"/>
                </a:cubicBezTo>
                <a:cubicBezTo>
                  <a:pt x="54" y="166"/>
                  <a:pt x="45" y="173"/>
                  <a:pt x="23" y="172"/>
                </a:cubicBezTo>
                <a:cubicBezTo>
                  <a:pt x="16" y="171"/>
                  <a:pt x="9" y="172"/>
                  <a:pt x="0" y="173"/>
                </a:cubicBezTo>
                <a:cubicBezTo>
                  <a:pt x="0" y="133"/>
                  <a:pt x="11" y="99"/>
                  <a:pt x="35" y="70"/>
                </a:cubicBezTo>
                <a:cubicBezTo>
                  <a:pt x="79" y="16"/>
                  <a:pt x="138" y="0"/>
                  <a:pt x="205" y="9"/>
                </a:cubicBezTo>
                <a:cubicBezTo>
                  <a:pt x="211" y="10"/>
                  <a:pt x="221" y="16"/>
                  <a:pt x="222" y="21"/>
                </a:cubicBezTo>
                <a:cubicBezTo>
                  <a:pt x="240" y="121"/>
                  <a:pt x="182" y="225"/>
                  <a:pt x="66" y="231"/>
                </a:cubicBezTo>
                <a:cubicBezTo>
                  <a:pt x="65" y="231"/>
                  <a:pt x="64" y="230"/>
                  <a:pt x="59" y="229"/>
                </a:cubicBezTo>
                <a:cubicBezTo>
                  <a:pt x="60" y="215"/>
                  <a:pt x="59" y="200"/>
                  <a:pt x="63" y="186"/>
                </a:cubicBezTo>
                <a:cubicBezTo>
                  <a:pt x="64" y="181"/>
                  <a:pt x="75" y="177"/>
                  <a:pt x="82" y="176"/>
                </a:cubicBezTo>
                <a:cubicBezTo>
                  <a:pt x="137" y="167"/>
                  <a:pt x="173" y="120"/>
                  <a:pt x="167" y="64"/>
                </a:cubicBezTo>
                <a:close/>
              </a:path>
            </a:pathLst>
          </a:custGeom>
          <a:solidFill>
            <a:srgbClr val="647A7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E24459A-8CCF-499F-AB56-8A2F063A9E8F}"/>
              </a:ext>
            </a:extLst>
          </p:cNvPr>
          <p:cNvSpPr>
            <a:spLocks/>
          </p:cNvSpPr>
          <p:nvPr/>
        </p:nvSpPr>
        <p:spPr bwMode="auto">
          <a:xfrm>
            <a:off x="6154891" y="3485375"/>
            <a:ext cx="274819" cy="274817"/>
          </a:xfrm>
          <a:custGeom>
            <a:avLst/>
            <a:gdLst>
              <a:gd name="T0" fmla="*/ 48 w 48"/>
              <a:gd name="T1" fmla="*/ 0 h 48"/>
              <a:gd name="T2" fmla="*/ 45 w 48"/>
              <a:gd name="T3" fmla="*/ 39 h 48"/>
              <a:gd name="T4" fmla="*/ 37 w 48"/>
              <a:gd name="T5" fmla="*/ 48 h 48"/>
              <a:gd name="T6" fmla="*/ 27 w 48"/>
              <a:gd name="T7" fmla="*/ 41 h 48"/>
              <a:gd name="T8" fmla="*/ 7 w 48"/>
              <a:gd name="T9" fmla="*/ 20 h 48"/>
              <a:gd name="T10" fmla="*/ 1 w 48"/>
              <a:gd name="T11" fmla="*/ 10 h 48"/>
              <a:gd name="T12" fmla="*/ 10 w 48"/>
              <a:gd name="T13" fmla="*/ 3 h 48"/>
              <a:gd name="T14" fmla="*/ 48 w 48"/>
              <a:gd name="T1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48">
                <a:moveTo>
                  <a:pt x="48" y="0"/>
                </a:moveTo>
                <a:cubicBezTo>
                  <a:pt x="47" y="15"/>
                  <a:pt x="47" y="27"/>
                  <a:pt x="45" y="39"/>
                </a:cubicBezTo>
                <a:cubicBezTo>
                  <a:pt x="44" y="42"/>
                  <a:pt x="40" y="47"/>
                  <a:pt x="37" y="48"/>
                </a:cubicBezTo>
                <a:cubicBezTo>
                  <a:pt x="34" y="48"/>
                  <a:pt x="30" y="44"/>
                  <a:pt x="27" y="41"/>
                </a:cubicBezTo>
                <a:cubicBezTo>
                  <a:pt x="20" y="34"/>
                  <a:pt x="13" y="27"/>
                  <a:pt x="7" y="20"/>
                </a:cubicBezTo>
                <a:cubicBezTo>
                  <a:pt x="4" y="17"/>
                  <a:pt x="0" y="13"/>
                  <a:pt x="1" y="10"/>
                </a:cubicBezTo>
                <a:cubicBezTo>
                  <a:pt x="1" y="7"/>
                  <a:pt x="6" y="3"/>
                  <a:pt x="10" y="3"/>
                </a:cubicBezTo>
                <a:cubicBezTo>
                  <a:pt x="21" y="1"/>
                  <a:pt x="33" y="1"/>
                  <a:pt x="48" y="0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任意多边形 75">
            <a:extLst>
              <a:ext uri="{FF2B5EF4-FFF2-40B4-BE49-F238E27FC236}">
                <a16:creationId xmlns:a16="http://schemas.microsoft.com/office/drawing/2014/main" id="{926FBBC6-21ED-48C0-8E02-EBAC92D59163}"/>
              </a:ext>
            </a:extLst>
          </p:cNvPr>
          <p:cNvSpPr/>
          <p:nvPr/>
        </p:nvSpPr>
        <p:spPr>
          <a:xfrm>
            <a:off x="6292299" y="3554461"/>
            <a:ext cx="45548" cy="68323"/>
          </a:xfrm>
          <a:custGeom>
            <a:avLst/>
            <a:gdLst/>
            <a:ahLst/>
            <a:cxnLst/>
            <a:rect l="l" t="t" r="r" b="b"/>
            <a:pathLst>
              <a:path w="107156" h="160734">
                <a:moveTo>
                  <a:pt x="57150" y="0"/>
                </a:moveTo>
                <a:cubicBezTo>
                  <a:pt x="88701" y="1190"/>
                  <a:pt x="105370" y="15775"/>
                  <a:pt x="107156" y="43755"/>
                </a:cubicBezTo>
                <a:cubicBezTo>
                  <a:pt x="107156" y="65186"/>
                  <a:pt x="90785" y="84832"/>
                  <a:pt x="58043" y="102691"/>
                </a:cubicBezTo>
                <a:cubicBezTo>
                  <a:pt x="47922" y="108644"/>
                  <a:pt x="40779" y="113109"/>
                  <a:pt x="36611" y="116086"/>
                </a:cubicBezTo>
                <a:cubicBezTo>
                  <a:pt x="22324" y="126206"/>
                  <a:pt x="15478" y="136922"/>
                  <a:pt x="16073" y="148233"/>
                </a:cubicBezTo>
                <a:lnTo>
                  <a:pt x="105370" y="148233"/>
                </a:lnTo>
                <a:lnTo>
                  <a:pt x="105370" y="160734"/>
                </a:lnTo>
                <a:lnTo>
                  <a:pt x="0" y="160734"/>
                </a:lnTo>
                <a:cubicBezTo>
                  <a:pt x="0" y="143470"/>
                  <a:pt x="4167" y="130373"/>
                  <a:pt x="12501" y="121443"/>
                </a:cubicBezTo>
                <a:cubicBezTo>
                  <a:pt x="21431" y="110728"/>
                  <a:pt x="36016" y="99715"/>
                  <a:pt x="56257" y="88404"/>
                </a:cubicBezTo>
                <a:cubicBezTo>
                  <a:pt x="80664" y="75902"/>
                  <a:pt x="92273" y="61317"/>
                  <a:pt x="91082" y="44648"/>
                </a:cubicBezTo>
                <a:cubicBezTo>
                  <a:pt x="89892" y="24408"/>
                  <a:pt x="77986" y="13394"/>
                  <a:pt x="55364" y="11608"/>
                </a:cubicBezTo>
                <a:cubicBezTo>
                  <a:pt x="32742" y="13990"/>
                  <a:pt x="21133" y="27682"/>
                  <a:pt x="20538" y="52685"/>
                </a:cubicBezTo>
                <a:lnTo>
                  <a:pt x="5357" y="52685"/>
                </a:lnTo>
                <a:cubicBezTo>
                  <a:pt x="6548" y="19347"/>
                  <a:pt x="23812" y="1786"/>
                  <a:pt x="57150" y="0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6427B9F-F723-456A-AD73-C801592FA745}"/>
              </a:ext>
            </a:extLst>
          </p:cNvPr>
          <p:cNvSpPr>
            <a:spLocks/>
          </p:cNvSpPr>
          <p:nvPr/>
        </p:nvSpPr>
        <p:spPr bwMode="auto">
          <a:xfrm>
            <a:off x="4678123" y="3868914"/>
            <a:ext cx="1374089" cy="1316705"/>
          </a:xfrm>
          <a:custGeom>
            <a:avLst/>
            <a:gdLst>
              <a:gd name="T0" fmla="*/ 73 w 241"/>
              <a:gd name="T1" fmla="*/ 167 h 231"/>
              <a:gd name="T2" fmla="*/ 182 w 241"/>
              <a:gd name="T3" fmla="*/ 88 h 231"/>
              <a:gd name="T4" fmla="*/ 217 w 241"/>
              <a:gd name="T5" fmla="*/ 59 h 231"/>
              <a:gd name="T6" fmla="*/ 240 w 241"/>
              <a:gd name="T7" fmla="*/ 58 h 231"/>
              <a:gd name="T8" fmla="*/ 205 w 241"/>
              <a:gd name="T9" fmla="*/ 161 h 231"/>
              <a:gd name="T10" fmla="*/ 35 w 241"/>
              <a:gd name="T11" fmla="*/ 222 h 231"/>
              <a:gd name="T12" fmla="*/ 19 w 241"/>
              <a:gd name="T13" fmla="*/ 209 h 231"/>
              <a:gd name="T14" fmla="*/ 174 w 241"/>
              <a:gd name="T15" fmla="*/ 0 h 231"/>
              <a:gd name="T16" fmla="*/ 181 w 241"/>
              <a:gd name="T17" fmla="*/ 1 h 231"/>
              <a:gd name="T18" fmla="*/ 178 w 241"/>
              <a:gd name="T19" fmla="*/ 45 h 231"/>
              <a:gd name="T20" fmla="*/ 159 w 241"/>
              <a:gd name="T21" fmla="*/ 55 h 231"/>
              <a:gd name="T22" fmla="*/ 73 w 241"/>
              <a:gd name="T23" fmla="*/ 16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1" h="231">
                <a:moveTo>
                  <a:pt x="73" y="167"/>
                </a:moveTo>
                <a:cubicBezTo>
                  <a:pt x="129" y="170"/>
                  <a:pt x="174" y="139"/>
                  <a:pt x="182" y="88"/>
                </a:cubicBezTo>
                <a:cubicBezTo>
                  <a:pt x="186" y="64"/>
                  <a:pt x="196" y="57"/>
                  <a:pt x="217" y="59"/>
                </a:cubicBezTo>
                <a:cubicBezTo>
                  <a:pt x="224" y="60"/>
                  <a:pt x="231" y="58"/>
                  <a:pt x="240" y="58"/>
                </a:cubicBezTo>
                <a:cubicBezTo>
                  <a:pt x="241" y="98"/>
                  <a:pt x="229" y="132"/>
                  <a:pt x="205" y="161"/>
                </a:cubicBezTo>
                <a:cubicBezTo>
                  <a:pt x="161" y="214"/>
                  <a:pt x="102" y="231"/>
                  <a:pt x="35" y="222"/>
                </a:cubicBezTo>
                <a:cubicBezTo>
                  <a:pt x="29" y="221"/>
                  <a:pt x="20" y="214"/>
                  <a:pt x="19" y="209"/>
                </a:cubicBezTo>
                <a:cubicBezTo>
                  <a:pt x="0" y="109"/>
                  <a:pt x="59" y="6"/>
                  <a:pt x="174" y="0"/>
                </a:cubicBezTo>
                <a:cubicBezTo>
                  <a:pt x="175" y="0"/>
                  <a:pt x="177" y="0"/>
                  <a:pt x="181" y="1"/>
                </a:cubicBezTo>
                <a:cubicBezTo>
                  <a:pt x="180" y="16"/>
                  <a:pt x="181" y="31"/>
                  <a:pt x="178" y="45"/>
                </a:cubicBezTo>
                <a:cubicBezTo>
                  <a:pt x="177" y="50"/>
                  <a:pt x="166" y="54"/>
                  <a:pt x="159" y="55"/>
                </a:cubicBezTo>
                <a:cubicBezTo>
                  <a:pt x="104" y="64"/>
                  <a:pt x="67" y="110"/>
                  <a:pt x="73" y="167"/>
                </a:cubicBezTo>
                <a:close/>
              </a:path>
            </a:pathLst>
          </a:custGeom>
          <a:solidFill>
            <a:srgbClr val="647A7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AE9656A-1CD0-4EEC-9BC9-8038235DEE78}"/>
              </a:ext>
            </a:extLst>
          </p:cNvPr>
          <p:cNvSpPr>
            <a:spLocks/>
          </p:cNvSpPr>
          <p:nvPr/>
        </p:nvSpPr>
        <p:spPr bwMode="auto">
          <a:xfrm>
            <a:off x="5789473" y="3868914"/>
            <a:ext cx="256699" cy="256698"/>
          </a:xfrm>
          <a:custGeom>
            <a:avLst/>
            <a:gdLst>
              <a:gd name="T0" fmla="*/ 0 w 45"/>
              <a:gd name="T1" fmla="*/ 45 h 45"/>
              <a:gd name="T2" fmla="*/ 2 w 45"/>
              <a:gd name="T3" fmla="*/ 8 h 45"/>
              <a:gd name="T4" fmla="*/ 8 w 45"/>
              <a:gd name="T5" fmla="*/ 0 h 45"/>
              <a:gd name="T6" fmla="*/ 17 w 45"/>
              <a:gd name="T7" fmla="*/ 6 h 45"/>
              <a:gd name="T8" fmla="*/ 38 w 45"/>
              <a:gd name="T9" fmla="*/ 27 h 45"/>
              <a:gd name="T10" fmla="*/ 44 w 45"/>
              <a:gd name="T11" fmla="*/ 35 h 45"/>
              <a:gd name="T12" fmla="*/ 35 w 45"/>
              <a:gd name="T13" fmla="*/ 43 h 45"/>
              <a:gd name="T14" fmla="*/ 0 w 45"/>
              <a:gd name="T15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5">
                <a:moveTo>
                  <a:pt x="0" y="45"/>
                </a:moveTo>
                <a:cubicBezTo>
                  <a:pt x="1" y="31"/>
                  <a:pt x="1" y="19"/>
                  <a:pt x="2" y="8"/>
                </a:cubicBezTo>
                <a:cubicBezTo>
                  <a:pt x="2" y="5"/>
                  <a:pt x="6" y="1"/>
                  <a:pt x="8" y="0"/>
                </a:cubicBezTo>
                <a:cubicBezTo>
                  <a:pt x="11" y="0"/>
                  <a:pt x="15" y="4"/>
                  <a:pt x="17" y="6"/>
                </a:cubicBezTo>
                <a:cubicBezTo>
                  <a:pt x="24" y="13"/>
                  <a:pt x="31" y="20"/>
                  <a:pt x="38" y="27"/>
                </a:cubicBezTo>
                <a:cubicBezTo>
                  <a:pt x="41" y="29"/>
                  <a:pt x="45" y="33"/>
                  <a:pt x="44" y="35"/>
                </a:cubicBezTo>
                <a:cubicBezTo>
                  <a:pt x="43" y="38"/>
                  <a:pt x="39" y="42"/>
                  <a:pt x="35" y="43"/>
                </a:cubicBezTo>
                <a:cubicBezTo>
                  <a:pt x="25" y="44"/>
                  <a:pt x="14" y="44"/>
                  <a:pt x="0" y="45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任意多边形 76">
            <a:extLst>
              <a:ext uri="{FF2B5EF4-FFF2-40B4-BE49-F238E27FC236}">
                <a16:creationId xmlns:a16="http://schemas.microsoft.com/office/drawing/2014/main" id="{2C6B38E4-5F8A-472B-B766-7563A4D72198}"/>
              </a:ext>
            </a:extLst>
          </p:cNvPr>
          <p:cNvSpPr/>
          <p:nvPr/>
        </p:nvSpPr>
        <p:spPr>
          <a:xfrm>
            <a:off x="5858670" y="3992518"/>
            <a:ext cx="45548" cy="68005"/>
          </a:xfrm>
          <a:custGeom>
            <a:avLst/>
            <a:gdLst/>
            <a:ahLst/>
            <a:cxnLst/>
            <a:rect l="l" t="t" r="r" b="b"/>
            <a:pathLst>
              <a:path w="108942" h="162653">
                <a:moveTo>
                  <a:pt x="57150" y="0"/>
                </a:moveTo>
                <a:cubicBezTo>
                  <a:pt x="86915" y="1190"/>
                  <a:pt x="102393" y="14287"/>
                  <a:pt x="103584" y="39290"/>
                </a:cubicBezTo>
                <a:cubicBezTo>
                  <a:pt x="102989" y="56554"/>
                  <a:pt x="95250" y="68461"/>
                  <a:pt x="80367" y="75009"/>
                </a:cubicBezTo>
                <a:cubicBezTo>
                  <a:pt x="98822" y="80962"/>
                  <a:pt x="108347" y="94357"/>
                  <a:pt x="108942" y="115193"/>
                </a:cubicBezTo>
                <a:cubicBezTo>
                  <a:pt x="106561" y="145554"/>
                  <a:pt x="89297" y="161329"/>
                  <a:pt x="57150" y="162520"/>
                </a:cubicBezTo>
                <a:cubicBezTo>
                  <a:pt x="20240" y="164306"/>
                  <a:pt x="1190" y="148233"/>
                  <a:pt x="0" y="114300"/>
                </a:cubicBezTo>
                <a:lnTo>
                  <a:pt x="14287" y="114300"/>
                </a:lnTo>
                <a:cubicBezTo>
                  <a:pt x="14883" y="138708"/>
                  <a:pt x="28277" y="151209"/>
                  <a:pt x="54471" y="151804"/>
                </a:cubicBezTo>
                <a:cubicBezTo>
                  <a:pt x="78879" y="150018"/>
                  <a:pt x="92273" y="137815"/>
                  <a:pt x="94654" y="115193"/>
                </a:cubicBezTo>
                <a:cubicBezTo>
                  <a:pt x="92868" y="92571"/>
                  <a:pt x="75604" y="81855"/>
                  <a:pt x="42862" y="83046"/>
                </a:cubicBezTo>
                <a:lnTo>
                  <a:pt x="42862" y="71437"/>
                </a:lnTo>
                <a:cubicBezTo>
                  <a:pt x="73223" y="72628"/>
                  <a:pt x="88404" y="62210"/>
                  <a:pt x="88404" y="40183"/>
                </a:cubicBezTo>
                <a:cubicBezTo>
                  <a:pt x="87213" y="22324"/>
                  <a:pt x="75902" y="12799"/>
                  <a:pt x="54471" y="11608"/>
                </a:cubicBezTo>
                <a:cubicBezTo>
                  <a:pt x="32444" y="13394"/>
                  <a:pt x="20836" y="25003"/>
                  <a:pt x="19645" y="46434"/>
                </a:cubicBezTo>
                <a:lnTo>
                  <a:pt x="5358" y="46434"/>
                </a:lnTo>
                <a:cubicBezTo>
                  <a:pt x="4762" y="32742"/>
                  <a:pt x="9822" y="20836"/>
                  <a:pt x="20538" y="10715"/>
                </a:cubicBezTo>
                <a:cubicBezTo>
                  <a:pt x="28277" y="3572"/>
                  <a:pt x="40481" y="0"/>
                  <a:pt x="57150" y="0"/>
                </a:cubicBezTo>
                <a:close/>
              </a:path>
            </a:pathLst>
          </a:custGeom>
          <a:solidFill>
            <a:srgbClr val="647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A95C234-E6C1-49E8-B786-3B69D4E8641E}"/>
              </a:ext>
            </a:extLst>
          </p:cNvPr>
          <p:cNvSpPr>
            <a:spLocks/>
          </p:cNvSpPr>
          <p:nvPr/>
        </p:nvSpPr>
        <p:spPr bwMode="auto">
          <a:xfrm>
            <a:off x="6160929" y="3874952"/>
            <a:ext cx="1316709" cy="1355966"/>
          </a:xfrm>
          <a:custGeom>
            <a:avLst/>
            <a:gdLst>
              <a:gd name="T0" fmla="*/ 0 w 231"/>
              <a:gd name="T1" fmla="*/ 53 h 238"/>
              <a:gd name="T2" fmla="*/ 19 w 231"/>
              <a:gd name="T3" fmla="*/ 58 h 238"/>
              <a:gd name="T4" fmla="*/ 56 w 231"/>
              <a:gd name="T5" fmla="*/ 88 h 238"/>
              <a:gd name="T6" fmla="*/ 166 w 231"/>
              <a:gd name="T7" fmla="*/ 167 h 238"/>
              <a:gd name="T8" fmla="*/ 109 w 231"/>
              <a:gd name="T9" fmla="*/ 62 h 238"/>
              <a:gd name="T10" fmla="*/ 94 w 231"/>
              <a:gd name="T11" fmla="*/ 56 h 238"/>
              <a:gd name="T12" fmla="*/ 62 w 231"/>
              <a:gd name="T13" fmla="*/ 0 h 238"/>
              <a:gd name="T14" fmla="*/ 161 w 231"/>
              <a:gd name="T15" fmla="*/ 35 h 238"/>
              <a:gd name="T16" fmla="*/ 222 w 231"/>
              <a:gd name="T17" fmla="*/ 203 h 238"/>
              <a:gd name="T18" fmla="*/ 207 w 231"/>
              <a:gd name="T19" fmla="*/ 220 h 238"/>
              <a:gd name="T20" fmla="*/ 1 w 231"/>
              <a:gd name="T21" fmla="*/ 82 h 238"/>
              <a:gd name="T22" fmla="*/ 0 w 231"/>
              <a:gd name="T23" fmla="*/ 53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" h="238">
                <a:moveTo>
                  <a:pt x="0" y="53"/>
                </a:moveTo>
                <a:cubicBezTo>
                  <a:pt x="8" y="55"/>
                  <a:pt x="13" y="58"/>
                  <a:pt x="19" y="58"/>
                </a:cubicBezTo>
                <a:cubicBezTo>
                  <a:pt x="49" y="60"/>
                  <a:pt x="49" y="60"/>
                  <a:pt x="56" y="88"/>
                </a:cubicBezTo>
                <a:cubicBezTo>
                  <a:pt x="68" y="140"/>
                  <a:pt x="109" y="169"/>
                  <a:pt x="166" y="167"/>
                </a:cubicBezTo>
                <a:cubicBezTo>
                  <a:pt x="175" y="128"/>
                  <a:pt x="149" y="79"/>
                  <a:pt x="109" y="62"/>
                </a:cubicBezTo>
                <a:cubicBezTo>
                  <a:pt x="104" y="59"/>
                  <a:pt x="99" y="58"/>
                  <a:pt x="94" y="56"/>
                </a:cubicBezTo>
                <a:cubicBezTo>
                  <a:pt x="58" y="46"/>
                  <a:pt x="55" y="42"/>
                  <a:pt x="62" y="0"/>
                </a:cubicBezTo>
                <a:cubicBezTo>
                  <a:pt x="99" y="0"/>
                  <a:pt x="132" y="11"/>
                  <a:pt x="161" y="35"/>
                </a:cubicBezTo>
                <a:cubicBezTo>
                  <a:pt x="214" y="79"/>
                  <a:pt x="231" y="136"/>
                  <a:pt x="222" y="203"/>
                </a:cubicBezTo>
                <a:cubicBezTo>
                  <a:pt x="221" y="209"/>
                  <a:pt x="213" y="219"/>
                  <a:pt x="207" y="220"/>
                </a:cubicBezTo>
                <a:cubicBezTo>
                  <a:pt x="107" y="238"/>
                  <a:pt x="17" y="179"/>
                  <a:pt x="1" y="82"/>
                </a:cubicBezTo>
                <a:cubicBezTo>
                  <a:pt x="0" y="75"/>
                  <a:pt x="1" y="68"/>
                  <a:pt x="0" y="53"/>
                </a:cubicBezTo>
                <a:close/>
              </a:path>
            </a:pathLst>
          </a:custGeom>
          <a:solidFill>
            <a:srgbClr val="E2B69A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E1A841A0-70A3-4E6E-BE6B-66E0EDAF3895}"/>
              </a:ext>
            </a:extLst>
          </p:cNvPr>
          <p:cNvSpPr>
            <a:spLocks/>
          </p:cNvSpPr>
          <p:nvPr/>
        </p:nvSpPr>
        <p:spPr bwMode="auto">
          <a:xfrm>
            <a:off x="6166969" y="3874952"/>
            <a:ext cx="256699" cy="250658"/>
          </a:xfrm>
          <a:custGeom>
            <a:avLst/>
            <a:gdLst>
              <a:gd name="T0" fmla="*/ 45 w 45"/>
              <a:gd name="T1" fmla="*/ 44 h 44"/>
              <a:gd name="T2" fmla="*/ 9 w 45"/>
              <a:gd name="T3" fmla="*/ 42 h 44"/>
              <a:gd name="T4" fmla="*/ 0 w 45"/>
              <a:gd name="T5" fmla="*/ 33 h 44"/>
              <a:gd name="T6" fmla="*/ 7 w 45"/>
              <a:gd name="T7" fmla="*/ 26 h 44"/>
              <a:gd name="T8" fmla="*/ 26 w 45"/>
              <a:gd name="T9" fmla="*/ 6 h 44"/>
              <a:gd name="T10" fmla="*/ 34 w 45"/>
              <a:gd name="T11" fmla="*/ 0 h 44"/>
              <a:gd name="T12" fmla="*/ 42 w 45"/>
              <a:gd name="T13" fmla="*/ 8 h 44"/>
              <a:gd name="T14" fmla="*/ 45 w 45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44">
                <a:moveTo>
                  <a:pt x="45" y="44"/>
                </a:moveTo>
                <a:cubicBezTo>
                  <a:pt x="30" y="43"/>
                  <a:pt x="19" y="43"/>
                  <a:pt x="9" y="42"/>
                </a:cubicBezTo>
                <a:cubicBezTo>
                  <a:pt x="5" y="41"/>
                  <a:pt x="2" y="37"/>
                  <a:pt x="0" y="33"/>
                </a:cubicBezTo>
                <a:cubicBezTo>
                  <a:pt x="0" y="32"/>
                  <a:pt x="4" y="28"/>
                  <a:pt x="7" y="26"/>
                </a:cubicBezTo>
                <a:cubicBezTo>
                  <a:pt x="13" y="19"/>
                  <a:pt x="19" y="12"/>
                  <a:pt x="26" y="6"/>
                </a:cubicBezTo>
                <a:cubicBezTo>
                  <a:pt x="28" y="4"/>
                  <a:pt x="32" y="0"/>
                  <a:pt x="34" y="0"/>
                </a:cubicBezTo>
                <a:cubicBezTo>
                  <a:pt x="37" y="1"/>
                  <a:pt x="41" y="5"/>
                  <a:pt x="42" y="8"/>
                </a:cubicBezTo>
                <a:cubicBezTo>
                  <a:pt x="43" y="19"/>
                  <a:pt x="44" y="30"/>
                  <a:pt x="45" y="44"/>
                </a:cubicBezTo>
                <a:close/>
              </a:path>
            </a:pathLst>
          </a:cu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 77">
            <a:extLst>
              <a:ext uri="{FF2B5EF4-FFF2-40B4-BE49-F238E27FC236}">
                <a16:creationId xmlns:a16="http://schemas.microsoft.com/office/drawing/2014/main" id="{1466224E-61C7-4730-89E7-4723E5DE6D69}"/>
              </a:ext>
            </a:extLst>
          </p:cNvPr>
          <p:cNvSpPr/>
          <p:nvPr/>
        </p:nvSpPr>
        <p:spPr>
          <a:xfrm>
            <a:off x="6292298" y="3993644"/>
            <a:ext cx="45548" cy="65750"/>
          </a:xfrm>
          <a:custGeom>
            <a:avLst/>
            <a:gdLst/>
            <a:ahLst/>
            <a:cxnLst/>
            <a:rect l="l" t="t" r="r" b="b"/>
            <a:pathLst>
              <a:path w="110728" h="159841">
                <a:moveTo>
                  <a:pt x="75009" y="0"/>
                </a:moveTo>
                <a:lnTo>
                  <a:pt x="88404" y="0"/>
                </a:lnTo>
                <a:lnTo>
                  <a:pt x="88404" y="108049"/>
                </a:lnTo>
                <a:lnTo>
                  <a:pt x="110728" y="108049"/>
                </a:lnTo>
                <a:lnTo>
                  <a:pt x="110728" y="119657"/>
                </a:lnTo>
                <a:lnTo>
                  <a:pt x="88404" y="119657"/>
                </a:lnTo>
                <a:lnTo>
                  <a:pt x="88404" y="159841"/>
                </a:lnTo>
                <a:lnTo>
                  <a:pt x="74116" y="159841"/>
                </a:lnTo>
                <a:lnTo>
                  <a:pt x="74116" y="119657"/>
                </a:lnTo>
                <a:lnTo>
                  <a:pt x="0" y="119657"/>
                </a:lnTo>
                <a:lnTo>
                  <a:pt x="0" y="107156"/>
                </a:lnTo>
                <a:lnTo>
                  <a:pt x="75009" y="0"/>
                </a:lnTo>
                <a:close/>
                <a:moveTo>
                  <a:pt x="74116" y="22324"/>
                </a:moveTo>
                <a:lnTo>
                  <a:pt x="14287" y="108049"/>
                </a:lnTo>
                <a:lnTo>
                  <a:pt x="74116" y="108049"/>
                </a:lnTo>
                <a:lnTo>
                  <a:pt x="74116" y="22324"/>
                </a:lnTo>
                <a:close/>
              </a:path>
            </a:pathLst>
          </a:cu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10B1B9B-2CAC-45CC-86FA-8EF1C69C7158}"/>
              </a:ext>
            </a:extLst>
          </p:cNvPr>
          <p:cNvSpPr/>
          <p:nvPr/>
        </p:nvSpPr>
        <p:spPr>
          <a:xfrm>
            <a:off x="7946513" y="4059394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Summary of work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63E595-4E97-4999-A555-4D9B98C876B7}"/>
              </a:ext>
            </a:extLst>
          </p:cNvPr>
          <p:cNvSpPr txBox="1"/>
          <p:nvPr/>
        </p:nvSpPr>
        <p:spPr>
          <a:xfrm>
            <a:off x="7946513" y="4421614"/>
            <a:ext cx="35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2A8375B-4F60-4D6A-BF22-D13D6DDFACA8}"/>
              </a:ext>
            </a:extLst>
          </p:cNvPr>
          <p:cNvSpPr/>
          <p:nvPr/>
        </p:nvSpPr>
        <p:spPr>
          <a:xfrm>
            <a:off x="1178757" y="2449527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Summary of work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40D67A-F68B-4E8F-B1D3-7C7A8CF50E8D}"/>
              </a:ext>
            </a:extLst>
          </p:cNvPr>
          <p:cNvSpPr txBox="1"/>
          <p:nvPr/>
        </p:nvSpPr>
        <p:spPr>
          <a:xfrm>
            <a:off x="664545" y="2811747"/>
            <a:ext cx="35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ultricies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95D512-5002-44C0-8C99-7F83793A3456}"/>
              </a:ext>
            </a:extLst>
          </p:cNvPr>
          <p:cNvSpPr/>
          <p:nvPr/>
        </p:nvSpPr>
        <p:spPr>
          <a:xfrm>
            <a:off x="7946513" y="2449527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Summary of work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0716C1-FFCE-4196-B64E-4387D603809D}"/>
              </a:ext>
            </a:extLst>
          </p:cNvPr>
          <p:cNvSpPr txBox="1"/>
          <p:nvPr/>
        </p:nvSpPr>
        <p:spPr>
          <a:xfrm>
            <a:off x="7946513" y="2811747"/>
            <a:ext cx="35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Fusce posuere, magna sed pulvinar ultricies,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9FD12-C6A9-4C5B-AD99-197651B8E26C}"/>
              </a:ext>
            </a:extLst>
          </p:cNvPr>
          <p:cNvSpPr/>
          <p:nvPr/>
        </p:nvSpPr>
        <p:spPr>
          <a:xfrm>
            <a:off x="1178757" y="4059394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Summary of work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9EA73E-03C1-46AD-9A55-E1EE457D66B0}"/>
              </a:ext>
            </a:extLst>
          </p:cNvPr>
          <p:cNvSpPr txBox="1"/>
          <p:nvPr/>
        </p:nvSpPr>
        <p:spPr>
          <a:xfrm>
            <a:off x="664545" y="4421614"/>
            <a:ext cx="358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Fusce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posuere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magna sed pulvinar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ultricies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340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1FBB44-7B75-4912-9DB8-7A6E087D1A96}"/>
              </a:ext>
            </a:extLst>
          </p:cNvPr>
          <p:cNvSpPr/>
          <p:nvPr/>
        </p:nvSpPr>
        <p:spPr>
          <a:xfrm>
            <a:off x="3347409" y="4268972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05A59-C5E0-4943-B5F2-5083D618D0A8}"/>
              </a:ext>
            </a:extLst>
          </p:cNvPr>
          <p:cNvSpPr txBox="1"/>
          <p:nvPr/>
        </p:nvSpPr>
        <p:spPr>
          <a:xfrm>
            <a:off x="3347410" y="334564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4800" dirty="0"/>
              <a:t>输入标题文本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723C93-6F2B-47CB-AE2A-407071BB8E2B}"/>
              </a:ext>
            </a:extLst>
          </p:cNvPr>
          <p:cNvSpPr txBox="1"/>
          <p:nvPr/>
        </p:nvSpPr>
        <p:spPr>
          <a:xfrm>
            <a:off x="3347409" y="2598003"/>
            <a:ext cx="288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800" dirty="0">
                <a:solidFill>
                  <a:srgbClr val="E2B69A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02</a:t>
            </a:r>
            <a:endParaRPr lang="zh-CN" altLang="en-US" sz="4800" dirty="0">
              <a:solidFill>
                <a:srgbClr val="E2B69A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DB4171-1B8F-45EE-9D77-D85E6494F3B5}"/>
              </a:ext>
            </a:extLst>
          </p:cNvPr>
          <p:cNvCxnSpPr>
            <a:cxnSpLocks/>
          </p:cNvCxnSpPr>
          <p:nvPr/>
        </p:nvCxnSpPr>
        <p:spPr>
          <a:xfrm>
            <a:off x="3147060" y="2825054"/>
            <a:ext cx="0" cy="1642171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CAF1FE1-0912-43E8-AD9A-3592540C0107}"/>
              </a:ext>
            </a:extLst>
          </p:cNvPr>
          <p:cNvGrpSpPr/>
          <p:nvPr/>
        </p:nvGrpSpPr>
        <p:grpSpPr>
          <a:xfrm>
            <a:off x="1903404" y="-805453"/>
            <a:ext cx="8385193" cy="6811408"/>
            <a:chOff x="1274622" y="-1142579"/>
            <a:chExt cx="6633541" cy="5388517"/>
          </a:xfrm>
        </p:grpSpPr>
        <p:sp>
          <p:nvSpPr>
            <p:cNvPr id="7" name="Arc 54">
              <a:extLst>
                <a:ext uri="{FF2B5EF4-FFF2-40B4-BE49-F238E27FC236}">
                  <a16:creationId xmlns:a16="http://schemas.microsoft.com/office/drawing/2014/main" id="{E6FB2394-7940-43F9-83EB-952842AB03E1}"/>
                </a:ext>
              </a:extLst>
            </p:cNvPr>
            <p:cNvSpPr/>
            <p:nvPr/>
          </p:nvSpPr>
          <p:spPr>
            <a:xfrm rot="10800000">
              <a:off x="1571009" y="-1142578"/>
              <a:ext cx="6047299" cy="5092130"/>
            </a:xfrm>
            <a:prstGeom prst="arc">
              <a:avLst>
                <a:gd name="adj1" fmla="val 19445014"/>
                <a:gd name="adj2" fmla="val 0"/>
              </a:avLst>
            </a:prstGeom>
            <a:ln w="38100">
              <a:solidFill>
                <a:srgbClr val="41383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Arc 55">
              <a:extLst>
                <a:ext uri="{FF2B5EF4-FFF2-40B4-BE49-F238E27FC236}">
                  <a16:creationId xmlns:a16="http://schemas.microsoft.com/office/drawing/2014/main" id="{3E9ED030-4C3D-4A3F-B5A5-FBAD88E36D7C}"/>
                </a:ext>
              </a:extLst>
            </p:cNvPr>
            <p:cNvSpPr/>
            <p:nvPr/>
          </p:nvSpPr>
          <p:spPr>
            <a:xfrm rot="10800000">
              <a:off x="1577541" y="-1142578"/>
              <a:ext cx="6047299" cy="5092130"/>
            </a:xfrm>
            <a:prstGeom prst="arc">
              <a:avLst>
                <a:gd name="adj1" fmla="val 16227456"/>
                <a:gd name="adj2" fmla="val 19322291"/>
              </a:avLst>
            </a:prstGeom>
            <a:ln w="38100">
              <a:solidFill>
                <a:schemeClr val="tx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37387E4-AF0B-4622-B94C-130D28597033}"/>
                </a:ext>
              </a:extLst>
            </p:cNvPr>
            <p:cNvGrpSpPr/>
            <p:nvPr/>
          </p:nvGrpSpPr>
          <p:grpSpPr>
            <a:xfrm>
              <a:off x="1274622" y="-1142579"/>
              <a:ext cx="6633541" cy="5388517"/>
              <a:chOff x="1274622" y="-1142579"/>
              <a:chExt cx="6633541" cy="5388517"/>
            </a:xfrm>
          </p:grpSpPr>
          <p:sp>
            <p:nvSpPr>
              <p:cNvPr id="10" name="Arc 56">
                <a:extLst>
                  <a:ext uri="{FF2B5EF4-FFF2-40B4-BE49-F238E27FC236}">
                    <a16:creationId xmlns:a16="http://schemas.microsoft.com/office/drawing/2014/main" id="{0B085EFE-2BFF-4380-B04A-633C6970EB32}"/>
                  </a:ext>
                </a:extLst>
              </p:cNvPr>
              <p:cNvSpPr/>
              <p:nvPr/>
            </p:nvSpPr>
            <p:spPr>
              <a:xfrm rot="10800000">
                <a:off x="1571009" y="-1142579"/>
                <a:ext cx="6047299" cy="5092130"/>
              </a:xfrm>
              <a:prstGeom prst="arc">
                <a:avLst>
                  <a:gd name="adj1" fmla="val 13108932"/>
                  <a:gd name="adj2" fmla="val 16162792"/>
                </a:avLst>
              </a:prstGeom>
              <a:ln w="38100">
                <a:solidFill>
                  <a:schemeClr val="tx1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FD72A37-64E7-4651-9097-4891251386EB}"/>
                  </a:ext>
                </a:extLst>
              </p:cNvPr>
              <p:cNvGrpSpPr/>
              <p:nvPr/>
            </p:nvGrpSpPr>
            <p:grpSpPr>
              <a:xfrm>
                <a:off x="1274622" y="-1139314"/>
                <a:ext cx="6633541" cy="5385252"/>
                <a:chOff x="1274622" y="-1139314"/>
                <a:chExt cx="6633541" cy="5385252"/>
              </a:xfrm>
            </p:grpSpPr>
            <p:sp>
              <p:nvSpPr>
                <p:cNvPr id="12" name="Arc 53">
                  <a:extLst>
                    <a:ext uri="{FF2B5EF4-FFF2-40B4-BE49-F238E27FC236}">
                      <a16:creationId xmlns:a16="http://schemas.microsoft.com/office/drawing/2014/main" id="{0869415F-632C-485A-A623-2D149218566D}"/>
                    </a:ext>
                  </a:extLst>
                </p:cNvPr>
                <p:cNvSpPr/>
                <p:nvPr/>
              </p:nvSpPr>
              <p:spPr>
                <a:xfrm rot="10800000">
                  <a:off x="1567743" y="-1139314"/>
                  <a:ext cx="6047299" cy="5092130"/>
                </a:xfrm>
                <a:prstGeom prst="arc">
                  <a:avLst>
                    <a:gd name="adj1" fmla="val 10784482"/>
                    <a:gd name="adj2" fmla="val 13050527"/>
                  </a:avLst>
                </a:prstGeom>
                <a:ln w="38100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Oval 58">
                  <a:extLst>
                    <a:ext uri="{FF2B5EF4-FFF2-40B4-BE49-F238E27FC236}">
                      <a16:creationId xmlns:a16="http://schemas.microsoft.com/office/drawing/2014/main" id="{4BCA5F2F-7EBC-4133-88C8-A243110D1844}"/>
                    </a:ext>
                  </a:extLst>
                </p:cNvPr>
                <p:cNvSpPr/>
                <p:nvPr/>
              </p:nvSpPr>
              <p:spPr>
                <a:xfrm>
                  <a:off x="1274622" y="1113631"/>
                  <a:ext cx="586241" cy="586241"/>
                </a:xfrm>
                <a:prstGeom prst="ellipse">
                  <a:avLst/>
                </a:prstGeom>
                <a:solidFill>
                  <a:srgbClr val="E2B69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Oval 63">
                  <a:extLst>
                    <a:ext uri="{FF2B5EF4-FFF2-40B4-BE49-F238E27FC236}">
                      <a16:creationId xmlns:a16="http://schemas.microsoft.com/office/drawing/2014/main" id="{102FFF07-C0DF-4CA0-83E3-E3CCE9E7FBC2}"/>
                    </a:ext>
                  </a:extLst>
                </p:cNvPr>
                <p:cNvSpPr/>
                <p:nvPr/>
              </p:nvSpPr>
              <p:spPr>
                <a:xfrm>
                  <a:off x="4298271" y="3659697"/>
                  <a:ext cx="586241" cy="586241"/>
                </a:xfrm>
                <a:prstGeom prst="ellipse">
                  <a:avLst/>
                </a:prstGeom>
                <a:solidFill>
                  <a:srgbClr val="E2B69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8">
                  <a:extLst>
                    <a:ext uri="{FF2B5EF4-FFF2-40B4-BE49-F238E27FC236}">
                      <a16:creationId xmlns:a16="http://schemas.microsoft.com/office/drawing/2014/main" id="{F7599025-EBE9-4EA0-B535-CED61CDF94C0}"/>
                    </a:ext>
                  </a:extLst>
                </p:cNvPr>
                <p:cNvSpPr/>
                <p:nvPr/>
              </p:nvSpPr>
              <p:spPr>
                <a:xfrm>
                  <a:off x="7321922" y="1105854"/>
                  <a:ext cx="586241" cy="586241"/>
                </a:xfrm>
                <a:prstGeom prst="ellipse">
                  <a:avLst/>
                </a:prstGeom>
                <a:solidFill>
                  <a:srgbClr val="E2B69A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73">
                  <a:extLst>
                    <a:ext uri="{FF2B5EF4-FFF2-40B4-BE49-F238E27FC236}">
                      <a16:creationId xmlns:a16="http://schemas.microsoft.com/office/drawing/2014/main" id="{8AAF6EA6-0F40-4B03-B790-0613DED6C64A}"/>
                    </a:ext>
                  </a:extLst>
                </p:cNvPr>
                <p:cNvSpPr/>
                <p:nvPr/>
              </p:nvSpPr>
              <p:spPr>
                <a:xfrm>
                  <a:off x="6552561" y="2820375"/>
                  <a:ext cx="586241" cy="586241"/>
                </a:xfrm>
                <a:prstGeom prst="ellipse">
                  <a:avLst/>
                </a:prstGeom>
                <a:solidFill>
                  <a:srgbClr val="647A7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Oval 78">
                  <a:extLst>
                    <a:ext uri="{FF2B5EF4-FFF2-40B4-BE49-F238E27FC236}">
                      <a16:creationId xmlns:a16="http://schemas.microsoft.com/office/drawing/2014/main" id="{132FC363-E48A-425F-BFF8-6376240141A5}"/>
                    </a:ext>
                  </a:extLst>
                </p:cNvPr>
                <p:cNvSpPr/>
                <p:nvPr/>
              </p:nvSpPr>
              <p:spPr>
                <a:xfrm>
                  <a:off x="2080448" y="2828154"/>
                  <a:ext cx="586241" cy="586241"/>
                </a:xfrm>
                <a:prstGeom prst="ellipse">
                  <a:avLst/>
                </a:prstGeom>
                <a:solidFill>
                  <a:srgbClr val="647A7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4676089-4DA4-4FCA-A6BD-8E2113281A14}"/>
              </a:ext>
            </a:extLst>
          </p:cNvPr>
          <p:cNvSpPr/>
          <p:nvPr/>
        </p:nvSpPr>
        <p:spPr>
          <a:xfrm>
            <a:off x="533194" y="5282631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5FC06F-E41D-46E6-9ADE-BE2349385BBE}"/>
              </a:ext>
            </a:extLst>
          </p:cNvPr>
          <p:cNvSpPr txBox="1"/>
          <p:nvPr/>
        </p:nvSpPr>
        <p:spPr>
          <a:xfrm>
            <a:off x="625045" y="5677407"/>
            <a:ext cx="28830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B7CCDD6-8D9B-4BA2-9D48-54A810103895}"/>
              </a:ext>
            </a:extLst>
          </p:cNvPr>
          <p:cNvSpPr/>
          <p:nvPr/>
        </p:nvSpPr>
        <p:spPr>
          <a:xfrm>
            <a:off x="8755232" y="5282631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E35A77-C86F-4EB5-8225-ADB46F180A25}"/>
              </a:ext>
            </a:extLst>
          </p:cNvPr>
          <p:cNvSpPr txBox="1"/>
          <p:nvPr/>
        </p:nvSpPr>
        <p:spPr>
          <a:xfrm>
            <a:off x="8755232" y="5677407"/>
            <a:ext cx="28830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12922FC-DB33-4153-B3D4-06800A813786}"/>
              </a:ext>
            </a:extLst>
          </p:cNvPr>
          <p:cNvSpPr/>
          <p:nvPr/>
        </p:nvSpPr>
        <p:spPr>
          <a:xfrm>
            <a:off x="6315938" y="2036701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E78F59-A19E-4C41-AFB0-557FE35C0688}"/>
              </a:ext>
            </a:extLst>
          </p:cNvPr>
          <p:cNvSpPr txBox="1"/>
          <p:nvPr/>
        </p:nvSpPr>
        <p:spPr>
          <a:xfrm>
            <a:off x="6407789" y="2431477"/>
            <a:ext cx="28830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0E6142-2C23-4850-9871-820E2C841386}"/>
              </a:ext>
            </a:extLst>
          </p:cNvPr>
          <p:cNvSpPr/>
          <p:nvPr/>
        </p:nvSpPr>
        <p:spPr>
          <a:xfrm>
            <a:off x="2809333" y="2036701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124153B-E282-4CA9-9C56-429C02923132}"/>
              </a:ext>
            </a:extLst>
          </p:cNvPr>
          <p:cNvSpPr txBox="1"/>
          <p:nvPr/>
        </p:nvSpPr>
        <p:spPr>
          <a:xfrm>
            <a:off x="2809333" y="2431477"/>
            <a:ext cx="28830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EFCC321-C0BF-4F67-A481-A8223B6BEC37}"/>
              </a:ext>
            </a:extLst>
          </p:cNvPr>
          <p:cNvSpPr/>
          <p:nvPr/>
        </p:nvSpPr>
        <p:spPr>
          <a:xfrm>
            <a:off x="4562635" y="4048597"/>
            <a:ext cx="3066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Project display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D0F866-D36C-41D9-A998-0F5DDE09E9C6}"/>
              </a:ext>
            </a:extLst>
          </p:cNvPr>
          <p:cNvSpPr txBox="1"/>
          <p:nvPr/>
        </p:nvSpPr>
        <p:spPr>
          <a:xfrm>
            <a:off x="4654486" y="4443373"/>
            <a:ext cx="28830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 habitant morbi tristique senectus et netus et malesuada fames ac turpis egestas. Proin pharetra nonummy pede. Mauris et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orci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1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F056FE-A2D9-48BF-BC30-981A05C07BAD}"/>
              </a:ext>
            </a:extLst>
          </p:cNvPr>
          <p:cNvSpPr txBox="1"/>
          <p:nvPr/>
        </p:nvSpPr>
        <p:spPr>
          <a:xfrm>
            <a:off x="4926449" y="60268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添加标题文本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C2BACF-CE1E-47D0-B37C-8337976CE498}"/>
              </a:ext>
            </a:extLst>
          </p:cNvPr>
          <p:cNvSpPr/>
          <p:nvPr/>
        </p:nvSpPr>
        <p:spPr>
          <a:xfrm>
            <a:off x="4473873" y="1062400"/>
            <a:ext cx="324425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100" dirty="0">
                <a:solidFill>
                  <a:srgbClr val="E2B69A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526396-332B-49AB-9A47-B33BFBDE44F6}"/>
              </a:ext>
            </a:extLst>
          </p:cNvPr>
          <p:cNvSpPr/>
          <p:nvPr/>
        </p:nvSpPr>
        <p:spPr>
          <a:xfrm>
            <a:off x="0" y="3741516"/>
            <a:ext cx="12191999" cy="1902243"/>
          </a:xfrm>
          <a:prstGeom prst="rect">
            <a:avLst/>
          </a:prstGeom>
          <a:solidFill>
            <a:srgbClr val="E2B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4627D6-70A6-42D4-9901-F91B0947A4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" b="1320"/>
          <a:stretch/>
        </p:blipFill>
        <p:spPr>
          <a:xfrm>
            <a:off x="858810" y="2013994"/>
            <a:ext cx="6416329" cy="420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A432752-4056-4D39-9D07-037D1CE64B16}"/>
              </a:ext>
            </a:extLst>
          </p:cNvPr>
          <p:cNvSpPr txBox="1"/>
          <p:nvPr/>
        </p:nvSpPr>
        <p:spPr>
          <a:xfrm>
            <a:off x="7522283" y="2902886"/>
            <a:ext cx="4334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dolor sit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consectetuer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Maecenas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porttitor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congue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massa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B6F86F-8200-4FE0-ACCC-4AA233FF10F5}"/>
              </a:ext>
            </a:extLst>
          </p:cNvPr>
          <p:cNvSpPr/>
          <p:nvPr/>
        </p:nvSpPr>
        <p:spPr>
          <a:xfrm>
            <a:off x="7522282" y="2360448"/>
            <a:ext cx="3913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647A72"/>
                </a:solidFill>
                <a:latin typeface="Century Gothic" panose="020B0502020202020204" pitchFamily="34" charset="0"/>
              </a:rPr>
              <a:t>Shortcomings of work</a:t>
            </a:r>
            <a:endParaRPr lang="zh-CN" altLang="en-US" sz="2800" dirty="0">
              <a:solidFill>
                <a:srgbClr val="647A7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C900EA-3326-448E-87CD-6D5C6D3945A1}"/>
              </a:ext>
            </a:extLst>
          </p:cNvPr>
          <p:cNvSpPr txBox="1"/>
          <p:nvPr/>
        </p:nvSpPr>
        <p:spPr>
          <a:xfrm>
            <a:off x="7522282" y="3829772"/>
            <a:ext cx="4156574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Lorem ipsum dolor sit </a:t>
            </a:r>
            <a:r>
              <a:rPr lang="en-US" altLang="zh-CN" sz="1200" dirty="0" err="1">
                <a:solidFill>
                  <a:schemeClr val="bg1"/>
                </a:solidFill>
              </a:rPr>
              <a:t>amet</a:t>
            </a:r>
            <a:r>
              <a:rPr lang="en-US" altLang="zh-CN" sz="1200" dirty="0">
                <a:solidFill>
                  <a:schemeClr val="bg1"/>
                </a:solidFill>
              </a:rPr>
              <a:t>, </a:t>
            </a:r>
            <a:r>
              <a:rPr lang="en-US" altLang="zh-CN" sz="1200" dirty="0" err="1">
                <a:solidFill>
                  <a:schemeClr val="bg1"/>
                </a:solidFill>
              </a:rPr>
              <a:t>consectetuer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adipiscing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elit</a:t>
            </a:r>
            <a:r>
              <a:rPr lang="en-US" altLang="zh-CN" sz="1200" dirty="0">
                <a:solidFill>
                  <a:schemeClr val="bg1"/>
                </a:solidFill>
              </a:rPr>
              <a:t>. Maecenas </a:t>
            </a:r>
            <a:r>
              <a:rPr lang="en-US" altLang="zh-CN" sz="1200" dirty="0" err="1">
                <a:solidFill>
                  <a:schemeClr val="bg1"/>
                </a:solidFill>
              </a:rPr>
              <a:t>porttitor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congue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massa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1FBB44-7B75-4912-9DB8-7A6E087D1A96}"/>
              </a:ext>
            </a:extLst>
          </p:cNvPr>
          <p:cNvSpPr/>
          <p:nvPr/>
        </p:nvSpPr>
        <p:spPr>
          <a:xfrm>
            <a:off x="3347409" y="4268972"/>
            <a:ext cx="32442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Enter your text here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C05A59-C5E0-4943-B5F2-5083D618D0A8}"/>
              </a:ext>
            </a:extLst>
          </p:cNvPr>
          <p:cNvSpPr txBox="1"/>
          <p:nvPr/>
        </p:nvSpPr>
        <p:spPr>
          <a:xfrm>
            <a:off x="3347410" y="334564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rgbClr val="647A72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defRPr>
            </a:lvl1pPr>
          </a:lstStyle>
          <a:p>
            <a:r>
              <a:rPr lang="zh-CN" altLang="en-US" sz="4800" dirty="0"/>
              <a:t>输入标题文本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723C93-6F2B-47CB-AE2A-407071BB8E2B}"/>
              </a:ext>
            </a:extLst>
          </p:cNvPr>
          <p:cNvSpPr txBox="1"/>
          <p:nvPr/>
        </p:nvSpPr>
        <p:spPr>
          <a:xfrm>
            <a:off x="3347409" y="2598003"/>
            <a:ext cx="2887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800" dirty="0">
                <a:solidFill>
                  <a:srgbClr val="E2B69A"/>
                </a:solidFill>
                <a:latin typeface="Century Gothic" panose="020B0502020202020204" pitchFamily="34" charset="0"/>
                <a:cs typeface="DokChampa" panose="020B0604020202020204" pitchFamily="34" charset="-34"/>
              </a:rPr>
              <a:t>Part 03</a:t>
            </a:r>
            <a:endParaRPr lang="zh-CN" altLang="en-US" sz="4800" dirty="0">
              <a:solidFill>
                <a:srgbClr val="E2B69A"/>
              </a:solidFill>
              <a:latin typeface="Century Gothic" panose="020B0502020202020204" pitchFamily="34" charset="0"/>
              <a:cs typeface="DokChampa" panose="020B0604020202020204" pitchFamily="34" charset="-34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8DB4171-1B8F-45EE-9D77-D85E6494F3B5}"/>
              </a:ext>
            </a:extLst>
          </p:cNvPr>
          <p:cNvCxnSpPr>
            <a:cxnSpLocks/>
          </p:cNvCxnSpPr>
          <p:nvPr/>
        </p:nvCxnSpPr>
        <p:spPr>
          <a:xfrm>
            <a:off x="3147060" y="2825054"/>
            <a:ext cx="0" cy="1642171"/>
          </a:xfrm>
          <a:prstGeom prst="line">
            <a:avLst/>
          </a:prstGeom>
          <a:ln w="28575">
            <a:solidFill>
              <a:srgbClr val="413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867</Words>
  <Application>Microsoft Office PowerPoint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方正清刻本悦宋简体</vt:lpstr>
      <vt:lpstr>微软雅黑</vt:lpstr>
      <vt:lpstr>幼圆</vt:lpstr>
      <vt:lpstr>Arial</vt:lpstr>
      <vt:lpstr>Calibri</vt:lpstr>
      <vt:lpstr>Century Gothic</vt:lpstr>
      <vt:lpstr>Tahoma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Administrator</cp:lastModifiedBy>
  <cp:revision>22</cp:revision>
  <dcterms:created xsi:type="dcterms:W3CDTF">2019-11-26T04:04:27Z</dcterms:created>
  <dcterms:modified xsi:type="dcterms:W3CDTF">2020-01-07T07:44:32Z</dcterms:modified>
</cp:coreProperties>
</file>