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9976"/>
    <a:srgbClr val="5F6F7E"/>
    <a:srgbClr val="4A3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1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0D7213F4-BA5F-48F7-BE17-F5EDB7A782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778" t="17306" r="7492" b="137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3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8A87-BA2F-469C-B04F-E1E353F8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1E944-AC60-4C8F-A7E8-D5BBD8C1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59DBF-0029-4778-A600-FAF6BEC9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605C-5C3A-4A72-A69D-B96550812BAD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47B74-221F-4D0F-AE3A-1C91300C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9FEDD-C36F-49EE-9C56-3C6F42C4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7B48-2298-4A5C-BDDA-A9A97A06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4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0982C0-FEF3-45B6-8A74-40E914BC1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5ACBB-3300-486D-A7D9-4655A6BD9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68076-65E5-4CC2-BCD8-C14C5BA7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605C-5C3A-4A72-A69D-B96550812BAD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CB887-ABFF-4343-9ED1-D9A8D27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1BFAF-2D00-4CB2-958D-37B67174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7B48-2298-4A5C-BDDA-A9A97A06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5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>
            <a:extLst>
              <a:ext uri="{FF2B5EF4-FFF2-40B4-BE49-F238E27FC236}">
                <a16:creationId xmlns:a16="http://schemas.microsoft.com/office/drawing/2014/main" id="{5B55AFA0-FA49-49D4-9247-C653244E95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919" r="26936" b="7918"/>
          <a:stretch/>
        </p:blipFill>
        <p:spPr>
          <a:xfrm>
            <a:off x="7713665" y="-1"/>
            <a:ext cx="4478335" cy="6858001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64062569-CC8A-4A87-B1C2-9379672679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498" y="3098434"/>
            <a:ext cx="1600201" cy="291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0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CBDB7E9D-1541-489B-AEDA-3C9723AFCB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199" y="-304086"/>
            <a:ext cx="9296401" cy="74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CC6DF8-E8A2-4BEF-B35B-5EB95ED554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010" t="5604" r="10256" b="168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565C8D5A-733A-4FAC-9388-3300A7CB7E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982" t="2892" r="34088" b="2892"/>
          <a:stretch/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>
            <a:extLst>
              <a:ext uri="{FF2B5EF4-FFF2-40B4-BE49-F238E27FC236}">
                <a16:creationId xmlns:a16="http://schemas.microsoft.com/office/drawing/2014/main" id="{BAB8F784-01B6-4F46-9C14-DFEF814D8C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482" r="16500"/>
          <a:stretch/>
        </p:blipFill>
        <p:spPr>
          <a:xfrm flipH="1">
            <a:off x="-2" y="-1"/>
            <a:ext cx="1955719" cy="1948543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D89A1765-1116-47C3-B232-C666497A01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8831"/>
          <a:stretch/>
        </p:blipFill>
        <p:spPr>
          <a:xfrm>
            <a:off x="9555615" y="5953125"/>
            <a:ext cx="263638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5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7A491-C90E-4FB5-AC71-CF20007D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605C-5C3A-4A72-A69D-B96550812BAD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568FE4-582A-473C-91DC-942544F9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B7CDE-6FBF-4014-A359-456D384A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7B48-2298-4A5C-BDDA-A9A97A06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8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D3D70-908A-43DE-9A6F-43CBE01E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902DE-FBA0-4142-9173-3E1C70AC3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EB1F3-84FD-4303-9D73-5169A0A9E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65661-478A-422D-B8EE-0527C049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605C-5C3A-4A72-A69D-B96550812BAD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44436-4819-4D11-A81D-D2CC9F95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07858-9F50-4540-AD4E-1C556083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7B48-2298-4A5C-BDDA-A9A97A06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3121E-B3B1-4EC8-B3E7-BC288F82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9D6695-AB20-4FE1-B2AA-9C1AE0E1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E216A-B2AB-4192-B3CF-6391E5BAD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9C8FC-DE95-497B-97D1-98627983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605C-5C3A-4A72-A69D-B96550812BAD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AAEFF-F1B5-4DD7-97C1-A05BA668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C8E61-8825-4AA0-B9EE-5100CD3D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7B48-2298-4A5C-BDDA-A9A97A06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5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DDB8DB-FCE5-417F-A414-B7498956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2927E-CA7D-4484-8F4E-BA56B58D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9334E-73EA-4E7A-B3AF-3445BC5DA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605C-5C3A-4A72-A69D-B96550812BAD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6E789-D439-4061-BB39-E2AF119A5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6AADE-51B5-419F-B5AF-182CAE2F8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7B48-2298-4A5C-BDDA-A9A97A063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8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7D2B5E-6016-43FA-A7D6-8F28AD06D8B8}"/>
              </a:ext>
            </a:extLst>
          </p:cNvPr>
          <p:cNvSpPr txBox="1"/>
          <p:nvPr/>
        </p:nvSpPr>
        <p:spPr>
          <a:xfrm>
            <a:off x="3611985" y="2553037"/>
            <a:ext cx="4968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莫</a:t>
            </a:r>
            <a:r>
              <a:rPr lang="en-US" altLang="zh-CN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兰</a:t>
            </a:r>
            <a:r>
              <a:rPr lang="en-US" altLang="zh-CN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迪</a:t>
            </a:r>
            <a:r>
              <a:rPr lang="en-US" altLang="zh-CN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风</a:t>
            </a:r>
            <a:r>
              <a:rPr lang="en-US" altLang="zh-CN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EA61F6-A0C3-41B8-AAC6-3E02C350DE4E}"/>
              </a:ext>
            </a:extLst>
          </p:cNvPr>
          <p:cNvSpPr txBox="1"/>
          <p:nvPr/>
        </p:nvSpPr>
        <p:spPr>
          <a:xfrm>
            <a:off x="4080066" y="3568700"/>
            <a:ext cx="403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BB9976"/>
                </a:solidFill>
              </a:rPr>
              <a:t>清新简约总结计划模板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C0369A-000B-4D91-81AF-EB030067ED0B}"/>
              </a:ext>
            </a:extLst>
          </p:cNvPr>
          <p:cNvSpPr txBox="1"/>
          <p:nvPr/>
        </p:nvSpPr>
        <p:spPr>
          <a:xfrm>
            <a:off x="3348312" y="4061143"/>
            <a:ext cx="54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3F382E"/>
                </a:solidFill>
              </a:rPr>
              <a:t>Fusce</a:t>
            </a:r>
            <a:r>
              <a:rPr lang="en-US" altLang="zh-CN" sz="1400" dirty="0">
                <a:solidFill>
                  <a:srgbClr val="3F382E"/>
                </a:solidFill>
              </a:rPr>
              <a:t> posuere, magna sed pulvinar ultricies, purus lectus malesuada libero, sit amet commodo magna eros </a:t>
            </a:r>
            <a:r>
              <a:rPr lang="en-US" altLang="zh-CN" sz="1400" dirty="0" err="1">
                <a:solidFill>
                  <a:srgbClr val="3F382E"/>
                </a:solidFill>
              </a:rPr>
              <a:t>quis</a:t>
            </a:r>
            <a:r>
              <a:rPr lang="en-US" altLang="zh-CN" sz="1400" dirty="0">
                <a:solidFill>
                  <a:srgbClr val="3F382E"/>
                </a:solidFill>
              </a:rPr>
              <a:t> </a:t>
            </a:r>
            <a:r>
              <a:rPr lang="en-US" altLang="zh-CN" sz="1400" dirty="0" err="1">
                <a:solidFill>
                  <a:srgbClr val="3F382E"/>
                </a:solidFill>
              </a:rPr>
              <a:t>urna</a:t>
            </a:r>
            <a:endParaRPr lang="en-US" altLang="zh-CN" sz="1400" dirty="0">
              <a:solidFill>
                <a:srgbClr val="3F3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6663A9-B3EC-4450-ADAF-4F75439F79F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AAB861-895E-4472-A3E5-F917BE773F5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BB997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Shape 7071">
            <a:extLst>
              <a:ext uri="{FF2B5EF4-FFF2-40B4-BE49-F238E27FC236}">
                <a16:creationId xmlns:a16="http://schemas.microsoft.com/office/drawing/2014/main" id="{F18054D6-2B29-4130-A906-0954A275B797}"/>
              </a:ext>
            </a:extLst>
          </p:cNvPr>
          <p:cNvSpPr/>
          <p:nvPr/>
        </p:nvSpPr>
        <p:spPr>
          <a:xfrm rot="13500000">
            <a:off x="3495518" y="2877589"/>
            <a:ext cx="2157560" cy="191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384" y="0"/>
                  <a:pt x="14384" y="0"/>
                  <a:pt x="14384" y="0"/>
                </a:cubicBezTo>
                <a:cubicBezTo>
                  <a:pt x="14384" y="0"/>
                  <a:pt x="19272" y="3504"/>
                  <a:pt x="21600" y="9336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BB997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7072">
            <a:extLst>
              <a:ext uri="{FF2B5EF4-FFF2-40B4-BE49-F238E27FC236}">
                <a16:creationId xmlns:a16="http://schemas.microsoft.com/office/drawing/2014/main" id="{82C7E6A1-BB74-4419-BF19-934E9EB3CBD1}"/>
              </a:ext>
            </a:extLst>
          </p:cNvPr>
          <p:cNvSpPr/>
          <p:nvPr/>
        </p:nvSpPr>
        <p:spPr>
          <a:xfrm rot="2700000">
            <a:off x="6424288" y="2988742"/>
            <a:ext cx="1786580" cy="158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384" y="0"/>
                  <a:pt x="14384" y="0"/>
                  <a:pt x="14384" y="0"/>
                </a:cubicBezTo>
                <a:cubicBezTo>
                  <a:pt x="14384" y="0"/>
                  <a:pt x="19272" y="3504"/>
                  <a:pt x="21600" y="9336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5F6F7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hape 7073">
            <a:extLst>
              <a:ext uri="{FF2B5EF4-FFF2-40B4-BE49-F238E27FC236}">
                <a16:creationId xmlns:a16="http://schemas.microsoft.com/office/drawing/2014/main" id="{15D7C620-D3AB-4F46-A10A-5957DAA9D04C}"/>
              </a:ext>
            </a:extLst>
          </p:cNvPr>
          <p:cNvSpPr/>
          <p:nvPr/>
        </p:nvSpPr>
        <p:spPr>
          <a:xfrm rot="21169052">
            <a:off x="5920575" y="1587696"/>
            <a:ext cx="2463174" cy="2190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384" y="0"/>
                  <a:pt x="14384" y="0"/>
                  <a:pt x="14384" y="0"/>
                </a:cubicBezTo>
                <a:cubicBezTo>
                  <a:pt x="14384" y="0"/>
                  <a:pt x="19272" y="3504"/>
                  <a:pt x="21600" y="9336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BB997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hape 7074">
            <a:extLst>
              <a:ext uri="{FF2B5EF4-FFF2-40B4-BE49-F238E27FC236}">
                <a16:creationId xmlns:a16="http://schemas.microsoft.com/office/drawing/2014/main" id="{A68E8EAC-C37F-404B-BA60-2AF456377EE7}"/>
              </a:ext>
            </a:extLst>
          </p:cNvPr>
          <p:cNvSpPr/>
          <p:nvPr/>
        </p:nvSpPr>
        <p:spPr>
          <a:xfrm rot="3429917">
            <a:off x="5553912" y="3848950"/>
            <a:ext cx="3076116" cy="1336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8708" y="0"/>
                  <a:pt x="18708" y="0"/>
                  <a:pt x="18708" y="0"/>
                </a:cubicBezTo>
                <a:cubicBezTo>
                  <a:pt x="18708" y="0"/>
                  <a:pt x="21579" y="8914"/>
                  <a:pt x="21600" y="19371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BB997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Shape 7075">
            <a:extLst>
              <a:ext uri="{FF2B5EF4-FFF2-40B4-BE49-F238E27FC236}">
                <a16:creationId xmlns:a16="http://schemas.microsoft.com/office/drawing/2014/main" id="{1EE4767F-5D5A-498A-8C9B-9BA8D4213113}"/>
              </a:ext>
            </a:extLst>
          </p:cNvPr>
          <p:cNvSpPr/>
          <p:nvPr/>
        </p:nvSpPr>
        <p:spPr>
          <a:xfrm rot="8100000">
            <a:off x="4212810" y="4208977"/>
            <a:ext cx="2173405" cy="985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8" h="21600" extrusionOk="0">
                <a:moveTo>
                  <a:pt x="0" y="3202"/>
                </a:moveTo>
                <a:cubicBezTo>
                  <a:pt x="20882" y="0"/>
                  <a:pt x="20882" y="0"/>
                  <a:pt x="20882" y="0"/>
                </a:cubicBezTo>
                <a:cubicBezTo>
                  <a:pt x="20882" y="0"/>
                  <a:pt x="21600" y="11411"/>
                  <a:pt x="19471" y="21600"/>
                </a:cubicBezTo>
                <a:lnTo>
                  <a:pt x="0" y="3202"/>
                </a:lnTo>
                <a:close/>
              </a:path>
            </a:pathLst>
          </a:custGeom>
          <a:solidFill>
            <a:srgbClr val="5F6F7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Shape 7076">
            <a:extLst>
              <a:ext uri="{FF2B5EF4-FFF2-40B4-BE49-F238E27FC236}">
                <a16:creationId xmlns:a16="http://schemas.microsoft.com/office/drawing/2014/main" id="{2FBF7BA7-96D7-417D-B68D-6DA680446860}"/>
              </a:ext>
            </a:extLst>
          </p:cNvPr>
          <p:cNvSpPr/>
          <p:nvPr/>
        </p:nvSpPr>
        <p:spPr>
          <a:xfrm rot="11700000">
            <a:off x="4421158" y="2305145"/>
            <a:ext cx="1865872" cy="1519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1600" y="10781"/>
                  <a:pt x="21600" y="10781"/>
                  <a:pt x="21600" y="10781"/>
                </a:cubicBezTo>
                <a:cubicBezTo>
                  <a:pt x="21600" y="10781"/>
                  <a:pt x="19879" y="17378"/>
                  <a:pt x="15547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5F6F7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" name="Group 7079">
            <a:extLst>
              <a:ext uri="{FF2B5EF4-FFF2-40B4-BE49-F238E27FC236}">
                <a16:creationId xmlns:a16="http://schemas.microsoft.com/office/drawing/2014/main" id="{969E71EA-CC60-4782-AA65-76E423230E40}"/>
              </a:ext>
            </a:extLst>
          </p:cNvPr>
          <p:cNvGrpSpPr/>
          <p:nvPr/>
        </p:nvGrpSpPr>
        <p:grpSpPr>
          <a:xfrm>
            <a:off x="5011844" y="2783700"/>
            <a:ext cx="2168317" cy="2168318"/>
            <a:chOff x="0" y="0"/>
            <a:chExt cx="2168316" cy="2168316"/>
          </a:xfrm>
        </p:grpSpPr>
        <p:sp>
          <p:nvSpPr>
            <p:cNvPr id="11" name="Shape 7077">
              <a:extLst>
                <a:ext uri="{FF2B5EF4-FFF2-40B4-BE49-F238E27FC236}">
                  <a16:creationId xmlns:a16="http://schemas.microsoft.com/office/drawing/2014/main" id="{4F98E653-2C5D-405A-A73E-BD1F75CEEB9B}"/>
                </a:ext>
              </a:extLst>
            </p:cNvPr>
            <p:cNvSpPr/>
            <p:nvPr/>
          </p:nvSpPr>
          <p:spPr>
            <a:xfrm>
              <a:off x="-1" y="-1"/>
              <a:ext cx="2168318" cy="2168318"/>
            </a:xfrm>
            <a:prstGeom prst="ellipse">
              <a:avLst/>
            </a:prstGeom>
            <a:solidFill>
              <a:srgbClr val="2A3A4A"/>
            </a:solidFill>
            <a:ln w="76200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  <a:endParaRPr/>
            </a:p>
          </p:txBody>
        </p:sp>
        <p:sp>
          <p:nvSpPr>
            <p:cNvPr id="12" name="Shape 7078">
              <a:extLst>
                <a:ext uri="{FF2B5EF4-FFF2-40B4-BE49-F238E27FC236}">
                  <a16:creationId xmlns:a16="http://schemas.microsoft.com/office/drawing/2014/main" id="{C0C4EEED-5943-44E8-843F-95F6BAC92AD6}"/>
                </a:ext>
              </a:extLst>
            </p:cNvPr>
            <p:cNvSpPr/>
            <p:nvPr/>
          </p:nvSpPr>
          <p:spPr>
            <a:xfrm>
              <a:off x="660570" y="719269"/>
              <a:ext cx="727905" cy="729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2945"/>
                  </a:moveTo>
                  <a:cubicBezTo>
                    <a:pt x="11414" y="2945"/>
                    <a:pt x="11536" y="2945"/>
                    <a:pt x="11659" y="2823"/>
                  </a:cubicBezTo>
                  <a:cubicBezTo>
                    <a:pt x="12764" y="1718"/>
                    <a:pt x="12764" y="1718"/>
                    <a:pt x="12764" y="1718"/>
                  </a:cubicBezTo>
                  <a:cubicBezTo>
                    <a:pt x="12764" y="7364"/>
                    <a:pt x="12764" y="7364"/>
                    <a:pt x="12764" y="7364"/>
                  </a:cubicBezTo>
                  <a:cubicBezTo>
                    <a:pt x="12764" y="7609"/>
                    <a:pt x="13009" y="7855"/>
                    <a:pt x="13255" y="7855"/>
                  </a:cubicBezTo>
                  <a:cubicBezTo>
                    <a:pt x="13500" y="7855"/>
                    <a:pt x="13745" y="7609"/>
                    <a:pt x="13745" y="7364"/>
                  </a:cubicBezTo>
                  <a:cubicBezTo>
                    <a:pt x="13745" y="1718"/>
                    <a:pt x="13745" y="1718"/>
                    <a:pt x="13745" y="1718"/>
                  </a:cubicBezTo>
                  <a:cubicBezTo>
                    <a:pt x="14850" y="2823"/>
                    <a:pt x="14850" y="2823"/>
                    <a:pt x="14850" y="2823"/>
                  </a:cubicBezTo>
                  <a:cubicBezTo>
                    <a:pt x="14973" y="2945"/>
                    <a:pt x="15095" y="2945"/>
                    <a:pt x="15218" y="2945"/>
                  </a:cubicBezTo>
                  <a:cubicBezTo>
                    <a:pt x="15464" y="2945"/>
                    <a:pt x="15709" y="2700"/>
                    <a:pt x="15709" y="2455"/>
                  </a:cubicBezTo>
                  <a:cubicBezTo>
                    <a:pt x="15709" y="2332"/>
                    <a:pt x="15709" y="2209"/>
                    <a:pt x="15586" y="2086"/>
                  </a:cubicBezTo>
                  <a:cubicBezTo>
                    <a:pt x="13623" y="123"/>
                    <a:pt x="13623" y="123"/>
                    <a:pt x="13623" y="123"/>
                  </a:cubicBezTo>
                  <a:cubicBezTo>
                    <a:pt x="13500" y="0"/>
                    <a:pt x="13377" y="0"/>
                    <a:pt x="13255" y="0"/>
                  </a:cubicBezTo>
                  <a:cubicBezTo>
                    <a:pt x="13132" y="0"/>
                    <a:pt x="13009" y="0"/>
                    <a:pt x="12886" y="123"/>
                  </a:cubicBezTo>
                  <a:cubicBezTo>
                    <a:pt x="10923" y="2086"/>
                    <a:pt x="10923" y="2086"/>
                    <a:pt x="10923" y="2086"/>
                  </a:cubicBezTo>
                  <a:cubicBezTo>
                    <a:pt x="10800" y="2209"/>
                    <a:pt x="10800" y="2332"/>
                    <a:pt x="10800" y="2455"/>
                  </a:cubicBezTo>
                  <a:cubicBezTo>
                    <a:pt x="10800" y="2700"/>
                    <a:pt x="11045" y="2945"/>
                    <a:pt x="11291" y="2945"/>
                  </a:cubicBezTo>
                  <a:moveTo>
                    <a:pt x="19636" y="18286"/>
                  </a:moveTo>
                  <a:cubicBezTo>
                    <a:pt x="19636" y="18286"/>
                    <a:pt x="19636" y="18286"/>
                    <a:pt x="19636" y="18286"/>
                  </a:cubicBezTo>
                  <a:cubicBezTo>
                    <a:pt x="21600" y="9450"/>
                    <a:pt x="21600" y="9450"/>
                    <a:pt x="21600" y="9450"/>
                  </a:cubicBezTo>
                  <a:cubicBezTo>
                    <a:pt x="21600" y="9450"/>
                    <a:pt x="21600" y="9450"/>
                    <a:pt x="21600" y="9450"/>
                  </a:cubicBezTo>
                  <a:cubicBezTo>
                    <a:pt x="21600" y="9450"/>
                    <a:pt x="21600" y="9327"/>
                    <a:pt x="21600" y="9327"/>
                  </a:cubicBezTo>
                  <a:cubicBezTo>
                    <a:pt x="21600" y="9082"/>
                    <a:pt x="21355" y="8836"/>
                    <a:pt x="21109" y="8836"/>
                  </a:cubicBezTo>
                  <a:cubicBezTo>
                    <a:pt x="5400" y="8836"/>
                    <a:pt x="5400" y="8836"/>
                    <a:pt x="5400" y="8836"/>
                  </a:cubicBezTo>
                  <a:cubicBezTo>
                    <a:pt x="4664" y="6259"/>
                    <a:pt x="4664" y="6259"/>
                    <a:pt x="4664" y="6259"/>
                  </a:cubicBezTo>
                  <a:cubicBezTo>
                    <a:pt x="4664" y="6259"/>
                    <a:pt x="4664" y="6259"/>
                    <a:pt x="4664" y="6259"/>
                  </a:cubicBezTo>
                  <a:cubicBezTo>
                    <a:pt x="4664" y="6014"/>
                    <a:pt x="4418" y="5891"/>
                    <a:pt x="4173" y="5891"/>
                  </a:cubicBezTo>
                  <a:cubicBezTo>
                    <a:pt x="491" y="5891"/>
                    <a:pt x="491" y="5891"/>
                    <a:pt x="491" y="5891"/>
                  </a:cubicBezTo>
                  <a:cubicBezTo>
                    <a:pt x="245" y="5891"/>
                    <a:pt x="0" y="6136"/>
                    <a:pt x="0" y="6382"/>
                  </a:cubicBezTo>
                  <a:cubicBezTo>
                    <a:pt x="0" y="6627"/>
                    <a:pt x="245" y="6873"/>
                    <a:pt x="491" y="6873"/>
                  </a:cubicBezTo>
                  <a:cubicBezTo>
                    <a:pt x="3805" y="6873"/>
                    <a:pt x="3805" y="6873"/>
                    <a:pt x="3805" y="6873"/>
                  </a:cubicBezTo>
                  <a:cubicBezTo>
                    <a:pt x="6873" y="18286"/>
                    <a:pt x="6873" y="18286"/>
                    <a:pt x="6873" y="18286"/>
                  </a:cubicBezTo>
                  <a:cubicBezTo>
                    <a:pt x="6873" y="18286"/>
                    <a:pt x="6873" y="18286"/>
                    <a:pt x="6873" y="18286"/>
                  </a:cubicBezTo>
                  <a:cubicBezTo>
                    <a:pt x="6995" y="18409"/>
                    <a:pt x="6995" y="18532"/>
                    <a:pt x="7118" y="18655"/>
                  </a:cubicBezTo>
                  <a:cubicBezTo>
                    <a:pt x="6995" y="18900"/>
                    <a:pt x="6873" y="19268"/>
                    <a:pt x="6873" y="19636"/>
                  </a:cubicBezTo>
                  <a:cubicBezTo>
                    <a:pt x="6873" y="20741"/>
                    <a:pt x="7732" y="21600"/>
                    <a:pt x="8836" y="21600"/>
                  </a:cubicBezTo>
                  <a:cubicBezTo>
                    <a:pt x="9941" y="21600"/>
                    <a:pt x="10800" y="20741"/>
                    <a:pt x="10800" y="19636"/>
                  </a:cubicBezTo>
                  <a:cubicBezTo>
                    <a:pt x="10800" y="19268"/>
                    <a:pt x="10677" y="18900"/>
                    <a:pt x="10555" y="18655"/>
                  </a:cubicBezTo>
                  <a:cubicBezTo>
                    <a:pt x="15955" y="18655"/>
                    <a:pt x="15955" y="18655"/>
                    <a:pt x="15955" y="18655"/>
                  </a:cubicBezTo>
                  <a:cubicBezTo>
                    <a:pt x="15832" y="18900"/>
                    <a:pt x="15709" y="19268"/>
                    <a:pt x="15709" y="19636"/>
                  </a:cubicBezTo>
                  <a:cubicBezTo>
                    <a:pt x="15709" y="20741"/>
                    <a:pt x="16568" y="21600"/>
                    <a:pt x="17673" y="21600"/>
                  </a:cubicBezTo>
                  <a:cubicBezTo>
                    <a:pt x="18777" y="21600"/>
                    <a:pt x="19636" y="20741"/>
                    <a:pt x="19636" y="19636"/>
                  </a:cubicBezTo>
                  <a:cubicBezTo>
                    <a:pt x="19636" y="19268"/>
                    <a:pt x="19514" y="18900"/>
                    <a:pt x="19391" y="18655"/>
                  </a:cubicBezTo>
                  <a:cubicBezTo>
                    <a:pt x="19514" y="18532"/>
                    <a:pt x="19636" y="18409"/>
                    <a:pt x="19636" y="18286"/>
                  </a:cubicBezTo>
                  <a:moveTo>
                    <a:pt x="17673" y="9818"/>
                  </a:moveTo>
                  <a:cubicBezTo>
                    <a:pt x="20495" y="9818"/>
                    <a:pt x="20495" y="9818"/>
                    <a:pt x="20495" y="9818"/>
                  </a:cubicBezTo>
                  <a:cubicBezTo>
                    <a:pt x="20005" y="11782"/>
                    <a:pt x="20005" y="11782"/>
                    <a:pt x="20005" y="11782"/>
                  </a:cubicBezTo>
                  <a:cubicBezTo>
                    <a:pt x="17427" y="11782"/>
                    <a:pt x="17427" y="11782"/>
                    <a:pt x="17427" y="11782"/>
                  </a:cubicBezTo>
                  <a:lnTo>
                    <a:pt x="17673" y="9818"/>
                  </a:lnTo>
                  <a:close/>
                  <a:moveTo>
                    <a:pt x="5645" y="9818"/>
                  </a:moveTo>
                  <a:cubicBezTo>
                    <a:pt x="8836" y="9818"/>
                    <a:pt x="8836" y="9818"/>
                    <a:pt x="8836" y="9818"/>
                  </a:cubicBezTo>
                  <a:cubicBezTo>
                    <a:pt x="9082" y="11782"/>
                    <a:pt x="9082" y="11782"/>
                    <a:pt x="9082" y="11782"/>
                  </a:cubicBezTo>
                  <a:cubicBezTo>
                    <a:pt x="6136" y="11782"/>
                    <a:pt x="6136" y="11782"/>
                    <a:pt x="6136" y="11782"/>
                  </a:cubicBezTo>
                  <a:lnTo>
                    <a:pt x="5645" y="9818"/>
                  </a:lnTo>
                  <a:close/>
                  <a:moveTo>
                    <a:pt x="6995" y="14727"/>
                  </a:moveTo>
                  <a:cubicBezTo>
                    <a:pt x="6382" y="12764"/>
                    <a:pt x="6382" y="12764"/>
                    <a:pt x="6382" y="12764"/>
                  </a:cubicBezTo>
                  <a:cubicBezTo>
                    <a:pt x="9205" y="12764"/>
                    <a:pt x="9205" y="12764"/>
                    <a:pt x="9205" y="12764"/>
                  </a:cubicBezTo>
                  <a:cubicBezTo>
                    <a:pt x="9450" y="14727"/>
                    <a:pt x="9450" y="14727"/>
                    <a:pt x="9450" y="14727"/>
                  </a:cubicBezTo>
                  <a:lnTo>
                    <a:pt x="6995" y="14727"/>
                  </a:lnTo>
                  <a:close/>
                  <a:moveTo>
                    <a:pt x="7241" y="15709"/>
                  </a:moveTo>
                  <a:cubicBezTo>
                    <a:pt x="9573" y="15709"/>
                    <a:pt x="9573" y="15709"/>
                    <a:pt x="9573" y="15709"/>
                  </a:cubicBezTo>
                  <a:cubicBezTo>
                    <a:pt x="9818" y="17673"/>
                    <a:pt x="9818" y="17673"/>
                    <a:pt x="9818" y="17673"/>
                  </a:cubicBezTo>
                  <a:cubicBezTo>
                    <a:pt x="7732" y="17673"/>
                    <a:pt x="7732" y="17673"/>
                    <a:pt x="7732" y="17673"/>
                  </a:cubicBezTo>
                  <a:lnTo>
                    <a:pt x="7241" y="15709"/>
                  </a:lnTo>
                  <a:close/>
                  <a:moveTo>
                    <a:pt x="8836" y="20618"/>
                  </a:moveTo>
                  <a:cubicBezTo>
                    <a:pt x="8345" y="20618"/>
                    <a:pt x="7855" y="20127"/>
                    <a:pt x="7855" y="19636"/>
                  </a:cubicBezTo>
                  <a:cubicBezTo>
                    <a:pt x="7855" y="19145"/>
                    <a:pt x="8345" y="18655"/>
                    <a:pt x="8836" y="18655"/>
                  </a:cubicBezTo>
                  <a:cubicBezTo>
                    <a:pt x="9327" y="18655"/>
                    <a:pt x="9818" y="19145"/>
                    <a:pt x="9818" y="19636"/>
                  </a:cubicBezTo>
                  <a:cubicBezTo>
                    <a:pt x="9818" y="20127"/>
                    <a:pt x="9327" y="20618"/>
                    <a:pt x="8836" y="20618"/>
                  </a:cubicBezTo>
                  <a:moveTo>
                    <a:pt x="12764" y="17673"/>
                  </a:moveTo>
                  <a:cubicBezTo>
                    <a:pt x="10800" y="17673"/>
                    <a:pt x="10800" y="17673"/>
                    <a:pt x="10800" y="17673"/>
                  </a:cubicBezTo>
                  <a:cubicBezTo>
                    <a:pt x="10555" y="15709"/>
                    <a:pt x="10555" y="15709"/>
                    <a:pt x="10555" y="15709"/>
                  </a:cubicBezTo>
                  <a:cubicBezTo>
                    <a:pt x="12764" y="15709"/>
                    <a:pt x="12764" y="15709"/>
                    <a:pt x="12764" y="15709"/>
                  </a:cubicBezTo>
                  <a:lnTo>
                    <a:pt x="12764" y="17673"/>
                  </a:lnTo>
                  <a:close/>
                  <a:moveTo>
                    <a:pt x="12764" y="14727"/>
                  </a:moveTo>
                  <a:cubicBezTo>
                    <a:pt x="10432" y="14727"/>
                    <a:pt x="10432" y="14727"/>
                    <a:pt x="10432" y="14727"/>
                  </a:cubicBezTo>
                  <a:cubicBezTo>
                    <a:pt x="10186" y="12764"/>
                    <a:pt x="10186" y="12764"/>
                    <a:pt x="10186" y="12764"/>
                  </a:cubicBezTo>
                  <a:cubicBezTo>
                    <a:pt x="12764" y="12764"/>
                    <a:pt x="12764" y="12764"/>
                    <a:pt x="12764" y="12764"/>
                  </a:cubicBezTo>
                  <a:lnTo>
                    <a:pt x="12764" y="14727"/>
                  </a:lnTo>
                  <a:close/>
                  <a:moveTo>
                    <a:pt x="12764" y="11782"/>
                  </a:moveTo>
                  <a:cubicBezTo>
                    <a:pt x="10064" y="11782"/>
                    <a:pt x="10064" y="11782"/>
                    <a:pt x="10064" y="11782"/>
                  </a:cubicBezTo>
                  <a:cubicBezTo>
                    <a:pt x="9818" y="9818"/>
                    <a:pt x="9818" y="9818"/>
                    <a:pt x="9818" y="9818"/>
                  </a:cubicBezTo>
                  <a:cubicBezTo>
                    <a:pt x="12764" y="9818"/>
                    <a:pt x="12764" y="9818"/>
                    <a:pt x="12764" y="9818"/>
                  </a:cubicBezTo>
                  <a:lnTo>
                    <a:pt x="12764" y="11782"/>
                  </a:lnTo>
                  <a:close/>
                  <a:moveTo>
                    <a:pt x="15709" y="17673"/>
                  </a:moveTo>
                  <a:cubicBezTo>
                    <a:pt x="13745" y="17673"/>
                    <a:pt x="13745" y="17673"/>
                    <a:pt x="13745" y="17673"/>
                  </a:cubicBezTo>
                  <a:cubicBezTo>
                    <a:pt x="13745" y="15709"/>
                    <a:pt x="13745" y="15709"/>
                    <a:pt x="13745" y="15709"/>
                  </a:cubicBezTo>
                  <a:cubicBezTo>
                    <a:pt x="15955" y="15709"/>
                    <a:pt x="15955" y="15709"/>
                    <a:pt x="15955" y="15709"/>
                  </a:cubicBezTo>
                  <a:lnTo>
                    <a:pt x="15709" y="17673"/>
                  </a:lnTo>
                  <a:close/>
                  <a:moveTo>
                    <a:pt x="16077" y="14727"/>
                  </a:moveTo>
                  <a:cubicBezTo>
                    <a:pt x="13745" y="14727"/>
                    <a:pt x="13745" y="14727"/>
                    <a:pt x="13745" y="14727"/>
                  </a:cubicBezTo>
                  <a:cubicBezTo>
                    <a:pt x="13745" y="12764"/>
                    <a:pt x="13745" y="12764"/>
                    <a:pt x="13745" y="12764"/>
                  </a:cubicBezTo>
                  <a:cubicBezTo>
                    <a:pt x="16323" y="12764"/>
                    <a:pt x="16323" y="12764"/>
                    <a:pt x="16323" y="12764"/>
                  </a:cubicBezTo>
                  <a:lnTo>
                    <a:pt x="16077" y="14727"/>
                  </a:lnTo>
                  <a:close/>
                  <a:moveTo>
                    <a:pt x="16445" y="11782"/>
                  </a:moveTo>
                  <a:cubicBezTo>
                    <a:pt x="13745" y="11782"/>
                    <a:pt x="13745" y="11782"/>
                    <a:pt x="13745" y="11782"/>
                  </a:cubicBezTo>
                  <a:cubicBezTo>
                    <a:pt x="13745" y="9818"/>
                    <a:pt x="13745" y="9818"/>
                    <a:pt x="13745" y="9818"/>
                  </a:cubicBezTo>
                  <a:cubicBezTo>
                    <a:pt x="16691" y="9818"/>
                    <a:pt x="16691" y="9818"/>
                    <a:pt x="16691" y="9818"/>
                  </a:cubicBezTo>
                  <a:lnTo>
                    <a:pt x="16445" y="11782"/>
                  </a:lnTo>
                  <a:close/>
                  <a:moveTo>
                    <a:pt x="17673" y="20618"/>
                  </a:moveTo>
                  <a:cubicBezTo>
                    <a:pt x="17182" y="20618"/>
                    <a:pt x="16691" y="20127"/>
                    <a:pt x="16691" y="19636"/>
                  </a:cubicBezTo>
                  <a:cubicBezTo>
                    <a:pt x="16691" y="19145"/>
                    <a:pt x="17182" y="18655"/>
                    <a:pt x="17673" y="18655"/>
                  </a:cubicBezTo>
                  <a:cubicBezTo>
                    <a:pt x="18164" y="18655"/>
                    <a:pt x="18655" y="19145"/>
                    <a:pt x="18655" y="19636"/>
                  </a:cubicBezTo>
                  <a:cubicBezTo>
                    <a:pt x="18655" y="20127"/>
                    <a:pt x="18164" y="20618"/>
                    <a:pt x="17673" y="20618"/>
                  </a:cubicBezTo>
                  <a:moveTo>
                    <a:pt x="18777" y="17673"/>
                  </a:moveTo>
                  <a:cubicBezTo>
                    <a:pt x="16691" y="17673"/>
                    <a:pt x="16691" y="17673"/>
                    <a:pt x="16691" y="17673"/>
                  </a:cubicBezTo>
                  <a:cubicBezTo>
                    <a:pt x="16936" y="15709"/>
                    <a:pt x="16936" y="15709"/>
                    <a:pt x="16936" y="15709"/>
                  </a:cubicBezTo>
                  <a:cubicBezTo>
                    <a:pt x="19145" y="15709"/>
                    <a:pt x="19145" y="15709"/>
                    <a:pt x="19145" y="15709"/>
                  </a:cubicBezTo>
                  <a:lnTo>
                    <a:pt x="18777" y="17673"/>
                  </a:lnTo>
                  <a:close/>
                  <a:moveTo>
                    <a:pt x="17059" y="14727"/>
                  </a:moveTo>
                  <a:cubicBezTo>
                    <a:pt x="17305" y="12764"/>
                    <a:pt x="17305" y="12764"/>
                    <a:pt x="17305" y="12764"/>
                  </a:cubicBezTo>
                  <a:cubicBezTo>
                    <a:pt x="19882" y="12764"/>
                    <a:pt x="19882" y="12764"/>
                    <a:pt x="19882" y="12764"/>
                  </a:cubicBezTo>
                  <a:cubicBezTo>
                    <a:pt x="19391" y="14727"/>
                    <a:pt x="19391" y="14727"/>
                    <a:pt x="19391" y="14727"/>
                  </a:cubicBezTo>
                  <a:lnTo>
                    <a:pt x="17059" y="14727"/>
                  </a:ln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" name="Shape 7080">
            <a:extLst>
              <a:ext uri="{FF2B5EF4-FFF2-40B4-BE49-F238E27FC236}">
                <a16:creationId xmlns:a16="http://schemas.microsoft.com/office/drawing/2014/main" id="{23C80F82-36A7-41E1-A4A2-C70C40748C4A}"/>
              </a:ext>
            </a:extLst>
          </p:cNvPr>
          <p:cNvSpPr/>
          <p:nvPr/>
        </p:nvSpPr>
        <p:spPr>
          <a:xfrm>
            <a:off x="7468172" y="1905355"/>
            <a:ext cx="343985" cy="629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7"/>
                </a:moveTo>
                <a:cubicBezTo>
                  <a:pt x="11250" y="20127"/>
                  <a:pt x="11700" y="19882"/>
                  <a:pt x="11700" y="19636"/>
                </a:cubicBezTo>
                <a:cubicBezTo>
                  <a:pt x="11700" y="19391"/>
                  <a:pt x="11250" y="19145"/>
                  <a:pt x="10800" y="19145"/>
                </a:cubicBezTo>
                <a:cubicBezTo>
                  <a:pt x="10350" y="19145"/>
                  <a:pt x="9900" y="19391"/>
                  <a:pt x="9900" y="19636"/>
                </a:cubicBezTo>
                <a:cubicBezTo>
                  <a:pt x="9900" y="19882"/>
                  <a:pt x="10350" y="20127"/>
                  <a:pt x="10800" y="20127"/>
                </a:cubicBezTo>
                <a:moveTo>
                  <a:pt x="18000" y="0"/>
                </a:moveTo>
                <a:cubicBezTo>
                  <a:pt x="3600" y="0"/>
                  <a:pt x="3600" y="0"/>
                  <a:pt x="3600" y="0"/>
                </a:cubicBezTo>
                <a:cubicBezTo>
                  <a:pt x="1575" y="0"/>
                  <a:pt x="0" y="859"/>
                  <a:pt x="0" y="1964"/>
                </a:cubicBezTo>
                <a:cubicBezTo>
                  <a:pt x="0" y="19636"/>
                  <a:pt x="0" y="19636"/>
                  <a:pt x="0" y="19636"/>
                </a:cubicBezTo>
                <a:cubicBezTo>
                  <a:pt x="0" y="20741"/>
                  <a:pt x="1575" y="21600"/>
                  <a:pt x="3600" y="21600"/>
                </a:cubicBezTo>
                <a:cubicBezTo>
                  <a:pt x="18000" y="21600"/>
                  <a:pt x="18000" y="21600"/>
                  <a:pt x="18000" y="21600"/>
                </a:cubicBezTo>
                <a:cubicBezTo>
                  <a:pt x="20025" y="21600"/>
                  <a:pt x="21600" y="20741"/>
                  <a:pt x="21600" y="19636"/>
                </a:cubicBezTo>
                <a:cubicBezTo>
                  <a:pt x="21600" y="1964"/>
                  <a:pt x="21600" y="1964"/>
                  <a:pt x="21600" y="1964"/>
                </a:cubicBezTo>
                <a:cubicBezTo>
                  <a:pt x="21600" y="859"/>
                  <a:pt x="20025" y="0"/>
                  <a:pt x="18000" y="0"/>
                </a:cubicBezTo>
                <a:moveTo>
                  <a:pt x="19800" y="19636"/>
                </a:moveTo>
                <a:cubicBezTo>
                  <a:pt x="19800" y="20127"/>
                  <a:pt x="18900" y="20618"/>
                  <a:pt x="18000" y="20618"/>
                </a:cubicBezTo>
                <a:cubicBezTo>
                  <a:pt x="3600" y="20618"/>
                  <a:pt x="3600" y="20618"/>
                  <a:pt x="3600" y="20618"/>
                </a:cubicBezTo>
                <a:cubicBezTo>
                  <a:pt x="2700" y="20618"/>
                  <a:pt x="1800" y="20127"/>
                  <a:pt x="1800" y="19636"/>
                </a:cubicBezTo>
                <a:cubicBezTo>
                  <a:pt x="1800" y="18655"/>
                  <a:pt x="1800" y="18655"/>
                  <a:pt x="1800" y="18655"/>
                </a:cubicBezTo>
                <a:cubicBezTo>
                  <a:pt x="19800" y="18655"/>
                  <a:pt x="19800" y="18655"/>
                  <a:pt x="19800" y="18655"/>
                </a:cubicBezTo>
                <a:lnTo>
                  <a:pt x="19800" y="19636"/>
                </a:lnTo>
                <a:close/>
                <a:moveTo>
                  <a:pt x="19800" y="17673"/>
                </a:moveTo>
                <a:cubicBezTo>
                  <a:pt x="1800" y="17673"/>
                  <a:pt x="1800" y="17673"/>
                  <a:pt x="1800" y="17673"/>
                </a:cubicBezTo>
                <a:cubicBezTo>
                  <a:pt x="1800" y="3927"/>
                  <a:pt x="1800" y="3927"/>
                  <a:pt x="1800" y="3927"/>
                </a:cubicBezTo>
                <a:cubicBezTo>
                  <a:pt x="19800" y="3927"/>
                  <a:pt x="19800" y="3927"/>
                  <a:pt x="19800" y="3927"/>
                </a:cubicBezTo>
                <a:lnTo>
                  <a:pt x="19800" y="17673"/>
                </a:lnTo>
                <a:close/>
                <a:moveTo>
                  <a:pt x="19800" y="2945"/>
                </a:moveTo>
                <a:cubicBezTo>
                  <a:pt x="1800" y="2945"/>
                  <a:pt x="1800" y="2945"/>
                  <a:pt x="1800" y="2945"/>
                </a:cubicBezTo>
                <a:cubicBezTo>
                  <a:pt x="1800" y="1964"/>
                  <a:pt x="1800" y="1964"/>
                  <a:pt x="1800" y="1964"/>
                </a:cubicBezTo>
                <a:cubicBezTo>
                  <a:pt x="1800" y="1473"/>
                  <a:pt x="2700" y="982"/>
                  <a:pt x="3600" y="982"/>
                </a:cubicBezTo>
                <a:cubicBezTo>
                  <a:pt x="18000" y="982"/>
                  <a:pt x="18000" y="982"/>
                  <a:pt x="18000" y="982"/>
                </a:cubicBezTo>
                <a:cubicBezTo>
                  <a:pt x="18900" y="982"/>
                  <a:pt x="19800" y="1473"/>
                  <a:pt x="19800" y="1964"/>
                </a:cubicBezTo>
                <a:lnTo>
                  <a:pt x="19800" y="2945"/>
                </a:lnTo>
                <a:close/>
                <a:moveTo>
                  <a:pt x="11700" y="1473"/>
                </a:moveTo>
                <a:cubicBezTo>
                  <a:pt x="9900" y="1473"/>
                  <a:pt x="9900" y="1473"/>
                  <a:pt x="9900" y="1473"/>
                </a:cubicBezTo>
                <a:cubicBezTo>
                  <a:pt x="9450" y="1473"/>
                  <a:pt x="9000" y="1718"/>
                  <a:pt x="9000" y="1964"/>
                </a:cubicBezTo>
                <a:cubicBezTo>
                  <a:pt x="9000" y="2209"/>
                  <a:pt x="9450" y="2455"/>
                  <a:pt x="9900" y="2455"/>
                </a:cubicBezTo>
                <a:cubicBezTo>
                  <a:pt x="11700" y="2455"/>
                  <a:pt x="11700" y="2455"/>
                  <a:pt x="11700" y="2455"/>
                </a:cubicBezTo>
                <a:cubicBezTo>
                  <a:pt x="12150" y="2455"/>
                  <a:pt x="12600" y="2209"/>
                  <a:pt x="12600" y="1964"/>
                </a:cubicBezTo>
                <a:cubicBezTo>
                  <a:pt x="12600" y="1718"/>
                  <a:pt x="12150" y="1473"/>
                  <a:pt x="11700" y="1473"/>
                </a:cubicBezTo>
              </a:path>
            </a:pathLst>
          </a:custGeom>
          <a:solidFill>
            <a:srgbClr val="F9F9F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Shape 7081">
            <a:extLst>
              <a:ext uri="{FF2B5EF4-FFF2-40B4-BE49-F238E27FC236}">
                <a16:creationId xmlns:a16="http://schemas.microsoft.com/office/drawing/2014/main" id="{40755855-42E9-4564-ACED-0F40FBAA3C68}"/>
              </a:ext>
            </a:extLst>
          </p:cNvPr>
          <p:cNvSpPr/>
          <p:nvPr/>
        </p:nvSpPr>
        <p:spPr>
          <a:xfrm>
            <a:off x="7220816" y="5021362"/>
            <a:ext cx="704640" cy="514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77" y="20588"/>
                </a:moveTo>
                <a:cubicBezTo>
                  <a:pt x="21477" y="20588"/>
                  <a:pt x="21477" y="20588"/>
                  <a:pt x="21477" y="20588"/>
                </a:cubicBezTo>
                <a:cubicBezTo>
                  <a:pt x="19636" y="16538"/>
                  <a:pt x="19636" y="16538"/>
                  <a:pt x="19636" y="16538"/>
                </a:cubicBezTo>
                <a:cubicBezTo>
                  <a:pt x="19636" y="16538"/>
                  <a:pt x="19636" y="16369"/>
                  <a:pt x="19636" y="16200"/>
                </a:cubicBezTo>
                <a:cubicBezTo>
                  <a:pt x="19636" y="1350"/>
                  <a:pt x="19636" y="1350"/>
                  <a:pt x="19636" y="1350"/>
                </a:cubicBezTo>
                <a:cubicBezTo>
                  <a:pt x="19636" y="675"/>
                  <a:pt x="19145" y="0"/>
                  <a:pt x="18655" y="0"/>
                </a:cubicBezTo>
                <a:cubicBezTo>
                  <a:pt x="2945" y="0"/>
                  <a:pt x="2945" y="0"/>
                  <a:pt x="2945" y="0"/>
                </a:cubicBezTo>
                <a:cubicBezTo>
                  <a:pt x="2455" y="0"/>
                  <a:pt x="1964" y="675"/>
                  <a:pt x="1964" y="1350"/>
                </a:cubicBezTo>
                <a:cubicBezTo>
                  <a:pt x="1964" y="16200"/>
                  <a:pt x="1964" y="16200"/>
                  <a:pt x="1964" y="16200"/>
                </a:cubicBezTo>
                <a:cubicBezTo>
                  <a:pt x="1964" y="16369"/>
                  <a:pt x="1964" y="16538"/>
                  <a:pt x="1964" y="16538"/>
                </a:cubicBezTo>
                <a:cubicBezTo>
                  <a:pt x="123" y="20588"/>
                  <a:pt x="123" y="20588"/>
                  <a:pt x="123" y="20588"/>
                </a:cubicBezTo>
                <a:cubicBezTo>
                  <a:pt x="123" y="20588"/>
                  <a:pt x="123" y="20588"/>
                  <a:pt x="123" y="20588"/>
                </a:cubicBezTo>
                <a:cubicBezTo>
                  <a:pt x="0" y="20588"/>
                  <a:pt x="0" y="20756"/>
                  <a:pt x="0" y="20925"/>
                </a:cubicBezTo>
                <a:cubicBezTo>
                  <a:pt x="0" y="21263"/>
                  <a:pt x="245" y="21600"/>
                  <a:pt x="491" y="21600"/>
                </a:cubicBezTo>
                <a:cubicBezTo>
                  <a:pt x="21109" y="21600"/>
                  <a:pt x="21109" y="21600"/>
                  <a:pt x="21109" y="21600"/>
                </a:cubicBezTo>
                <a:cubicBezTo>
                  <a:pt x="21355" y="21600"/>
                  <a:pt x="21600" y="21263"/>
                  <a:pt x="21600" y="20925"/>
                </a:cubicBezTo>
                <a:cubicBezTo>
                  <a:pt x="21600" y="20756"/>
                  <a:pt x="21600" y="20588"/>
                  <a:pt x="21477" y="20588"/>
                </a:cubicBezTo>
                <a:moveTo>
                  <a:pt x="2945" y="1350"/>
                </a:moveTo>
                <a:cubicBezTo>
                  <a:pt x="18655" y="1350"/>
                  <a:pt x="18655" y="1350"/>
                  <a:pt x="18655" y="1350"/>
                </a:cubicBezTo>
                <a:cubicBezTo>
                  <a:pt x="18655" y="16200"/>
                  <a:pt x="18655" y="16200"/>
                  <a:pt x="18655" y="16200"/>
                </a:cubicBezTo>
                <a:cubicBezTo>
                  <a:pt x="2945" y="16200"/>
                  <a:pt x="2945" y="16200"/>
                  <a:pt x="2945" y="16200"/>
                </a:cubicBezTo>
                <a:lnTo>
                  <a:pt x="2945" y="1350"/>
                </a:lnTo>
                <a:close/>
                <a:moveTo>
                  <a:pt x="1350" y="20250"/>
                </a:moveTo>
                <a:cubicBezTo>
                  <a:pt x="2700" y="17550"/>
                  <a:pt x="2700" y="17550"/>
                  <a:pt x="2700" y="17550"/>
                </a:cubicBezTo>
                <a:cubicBezTo>
                  <a:pt x="2823" y="17550"/>
                  <a:pt x="2823" y="17550"/>
                  <a:pt x="2945" y="17550"/>
                </a:cubicBezTo>
                <a:cubicBezTo>
                  <a:pt x="18655" y="17550"/>
                  <a:pt x="18655" y="17550"/>
                  <a:pt x="18655" y="17550"/>
                </a:cubicBezTo>
                <a:cubicBezTo>
                  <a:pt x="18777" y="17550"/>
                  <a:pt x="18777" y="17550"/>
                  <a:pt x="18900" y="17550"/>
                </a:cubicBezTo>
                <a:cubicBezTo>
                  <a:pt x="20250" y="20250"/>
                  <a:pt x="20250" y="20250"/>
                  <a:pt x="20250" y="20250"/>
                </a:cubicBezTo>
                <a:lnTo>
                  <a:pt x="1350" y="20250"/>
                </a:lnTo>
                <a:close/>
              </a:path>
            </a:pathLst>
          </a:custGeom>
          <a:solidFill>
            <a:srgbClr val="F9F9F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hape 7082">
            <a:extLst>
              <a:ext uri="{FF2B5EF4-FFF2-40B4-BE49-F238E27FC236}">
                <a16:creationId xmlns:a16="http://schemas.microsoft.com/office/drawing/2014/main" id="{1ABB7E10-02E2-4EED-8D98-4F67148C2871}"/>
              </a:ext>
            </a:extLst>
          </p:cNvPr>
          <p:cNvSpPr/>
          <p:nvPr/>
        </p:nvSpPr>
        <p:spPr>
          <a:xfrm>
            <a:off x="3775817" y="3494139"/>
            <a:ext cx="558390" cy="558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cubicBezTo>
                  <a:pt x="1964" y="0"/>
                  <a:pt x="1964" y="0"/>
                  <a:pt x="1964" y="0"/>
                </a:cubicBezTo>
                <a:cubicBezTo>
                  <a:pt x="859" y="0"/>
                  <a:pt x="0" y="859"/>
                  <a:pt x="0" y="1964"/>
                </a:cubicBezTo>
                <a:cubicBezTo>
                  <a:pt x="0" y="16691"/>
                  <a:pt x="0" y="16691"/>
                  <a:pt x="0" y="16691"/>
                </a:cubicBezTo>
                <a:cubicBezTo>
                  <a:pt x="0" y="17795"/>
                  <a:pt x="859" y="18655"/>
                  <a:pt x="1964" y="18655"/>
                </a:cubicBezTo>
                <a:cubicBezTo>
                  <a:pt x="8836" y="18655"/>
                  <a:pt x="8836" y="18655"/>
                  <a:pt x="8836" y="18655"/>
                </a:cubicBezTo>
                <a:cubicBezTo>
                  <a:pt x="8836" y="20618"/>
                  <a:pt x="8836" y="20618"/>
                  <a:pt x="8836" y="20618"/>
                </a:cubicBezTo>
                <a:cubicBezTo>
                  <a:pt x="7364" y="20618"/>
                  <a:pt x="7364" y="20618"/>
                  <a:pt x="7364" y="20618"/>
                </a:cubicBezTo>
                <a:cubicBezTo>
                  <a:pt x="7118" y="20618"/>
                  <a:pt x="6873" y="20864"/>
                  <a:pt x="6873" y="21109"/>
                </a:cubicBezTo>
                <a:cubicBezTo>
                  <a:pt x="6873" y="21355"/>
                  <a:pt x="7118" y="21600"/>
                  <a:pt x="7364" y="21600"/>
                </a:cubicBezTo>
                <a:cubicBezTo>
                  <a:pt x="14236" y="21600"/>
                  <a:pt x="14236" y="21600"/>
                  <a:pt x="14236" y="21600"/>
                </a:cubicBezTo>
                <a:cubicBezTo>
                  <a:pt x="14482" y="21600"/>
                  <a:pt x="14727" y="21355"/>
                  <a:pt x="14727" y="21109"/>
                </a:cubicBezTo>
                <a:cubicBezTo>
                  <a:pt x="14727" y="20864"/>
                  <a:pt x="14482" y="20618"/>
                  <a:pt x="14236" y="20618"/>
                </a:cubicBezTo>
                <a:cubicBezTo>
                  <a:pt x="12764" y="20618"/>
                  <a:pt x="12764" y="20618"/>
                  <a:pt x="12764" y="20618"/>
                </a:cubicBezTo>
                <a:cubicBezTo>
                  <a:pt x="12764" y="18655"/>
                  <a:pt x="12764" y="18655"/>
                  <a:pt x="12764" y="18655"/>
                </a:cubicBezTo>
                <a:cubicBezTo>
                  <a:pt x="19636" y="18655"/>
                  <a:pt x="19636" y="18655"/>
                  <a:pt x="19636" y="18655"/>
                </a:cubicBezTo>
                <a:cubicBezTo>
                  <a:pt x="20741" y="18655"/>
                  <a:pt x="21600" y="17795"/>
                  <a:pt x="21600" y="16691"/>
                </a:cubicBezTo>
                <a:cubicBezTo>
                  <a:pt x="21600" y="1964"/>
                  <a:pt x="21600" y="1964"/>
                  <a:pt x="21600" y="1964"/>
                </a:cubicBezTo>
                <a:cubicBezTo>
                  <a:pt x="21600" y="859"/>
                  <a:pt x="20741" y="0"/>
                  <a:pt x="19636" y="0"/>
                </a:cubicBezTo>
                <a:moveTo>
                  <a:pt x="11782" y="20618"/>
                </a:moveTo>
                <a:cubicBezTo>
                  <a:pt x="9818" y="20618"/>
                  <a:pt x="9818" y="20618"/>
                  <a:pt x="9818" y="20618"/>
                </a:cubicBezTo>
                <a:cubicBezTo>
                  <a:pt x="9818" y="18655"/>
                  <a:pt x="9818" y="18655"/>
                  <a:pt x="9818" y="18655"/>
                </a:cubicBezTo>
                <a:cubicBezTo>
                  <a:pt x="11782" y="18655"/>
                  <a:pt x="11782" y="18655"/>
                  <a:pt x="11782" y="18655"/>
                </a:cubicBezTo>
                <a:lnTo>
                  <a:pt x="11782" y="20618"/>
                </a:lnTo>
                <a:close/>
                <a:moveTo>
                  <a:pt x="20618" y="16691"/>
                </a:moveTo>
                <a:cubicBezTo>
                  <a:pt x="20618" y="17182"/>
                  <a:pt x="20127" y="17673"/>
                  <a:pt x="19636" y="17673"/>
                </a:cubicBezTo>
                <a:cubicBezTo>
                  <a:pt x="1964" y="17673"/>
                  <a:pt x="1964" y="17673"/>
                  <a:pt x="1964" y="17673"/>
                </a:cubicBezTo>
                <a:cubicBezTo>
                  <a:pt x="1473" y="17673"/>
                  <a:pt x="982" y="17182"/>
                  <a:pt x="982" y="16691"/>
                </a:cubicBezTo>
                <a:cubicBezTo>
                  <a:pt x="982" y="15709"/>
                  <a:pt x="982" y="15709"/>
                  <a:pt x="982" y="15709"/>
                </a:cubicBezTo>
                <a:cubicBezTo>
                  <a:pt x="20618" y="15709"/>
                  <a:pt x="20618" y="15709"/>
                  <a:pt x="20618" y="15709"/>
                </a:cubicBezTo>
                <a:lnTo>
                  <a:pt x="20618" y="16691"/>
                </a:lnTo>
                <a:close/>
                <a:moveTo>
                  <a:pt x="20618" y="14727"/>
                </a:moveTo>
                <a:cubicBezTo>
                  <a:pt x="982" y="14727"/>
                  <a:pt x="982" y="14727"/>
                  <a:pt x="982" y="14727"/>
                </a:cubicBezTo>
                <a:cubicBezTo>
                  <a:pt x="982" y="1964"/>
                  <a:pt x="982" y="1964"/>
                  <a:pt x="982" y="1964"/>
                </a:cubicBezTo>
                <a:cubicBezTo>
                  <a:pt x="982" y="1473"/>
                  <a:pt x="1473" y="982"/>
                  <a:pt x="1964" y="982"/>
                </a:cubicBezTo>
                <a:cubicBezTo>
                  <a:pt x="19636" y="982"/>
                  <a:pt x="19636" y="982"/>
                  <a:pt x="19636" y="982"/>
                </a:cubicBezTo>
                <a:cubicBezTo>
                  <a:pt x="20127" y="982"/>
                  <a:pt x="20618" y="1473"/>
                  <a:pt x="20618" y="1964"/>
                </a:cubicBezTo>
                <a:lnTo>
                  <a:pt x="20618" y="14727"/>
                </a:lnTo>
                <a:close/>
              </a:path>
            </a:pathLst>
          </a:custGeom>
          <a:solidFill>
            <a:srgbClr val="F9F9F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hape 7083">
            <a:extLst>
              <a:ext uri="{FF2B5EF4-FFF2-40B4-BE49-F238E27FC236}">
                <a16:creationId xmlns:a16="http://schemas.microsoft.com/office/drawing/2014/main" id="{E1C7761D-103F-4515-9CCB-CF938FD75CBF}"/>
              </a:ext>
            </a:extLst>
          </p:cNvPr>
          <p:cNvSpPr/>
          <p:nvPr/>
        </p:nvSpPr>
        <p:spPr>
          <a:xfrm>
            <a:off x="4749474" y="2506371"/>
            <a:ext cx="466168" cy="381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45" y="3600"/>
                </a:moveTo>
                <a:cubicBezTo>
                  <a:pt x="13255" y="3600"/>
                  <a:pt x="13255" y="3600"/>
                  <a:pt x="13255" y="3600"/>
                </a:cubicBezTo>
                <a:cubicBezTo>
                  <a:pt x="13500" y="3600"/>
                  <a:pt x="13745" y="3300"/>
                  <a:pt x="13745" y="3000"/>
                </a:cubicBezTo>
                <a:cubicBezTo>
                  <a:pt x="13745" y="2700"/>
                  <a:pt x="13500" y="2400"/>
                  <a:pt x="13255" y="2400"/>
                </a:cubicBezTo>
                <a:cubicBezTo>
                  <a:pt x="8345" y="2400"/>
                  <a:pt x="8345" y="2400"/>
                  <a:pt x="8345" y="2400"/>
                </a:cubicBezTo>
                <a:cubicBezTo>
                  <a:pt x="8100" y="2400"/>
                  <a:pt x="7855" y="2700"/>
                  <a:pt x="7855" y="3000"/>
                </a:cubicBezTo>
                <a:cubicBezTo>
                  <a:pt x="7855" y="3300"/>
                  <a:pt x="8100" y="3600"/>
                  <a:pt x="8345" y="3600"/>
                </a:cubicBezTo>
                <a:moveTo>
                  <a:pt x="10800" y="8400"/>
                </a:moveTo>
                <a:cubicBezTo>
                  <a:pt x="9205" y="8400"/>
                  <a:pt x="7855" y="10050"/>
                  <a:pt x="7855" y="12000"/>
                </a:cubicBezTo>
                <a:cubicBezTo>
                  <a:pt x="7855" y="13950"/>
                  <a:pt x="9205" y="15600"/>
                  <a:pt x="10800" y="15600"/>
                </a:cubicBezTo>
                <a:cubicBezTo>
                  <a:pt x="12395" y="15600"/>
                  <a:pt x="13745" y="13950"/>
                  <a:pt x="13745" y="12000"/>
                </a:cubicBezTo>
                <a:cubicBezTo>
                  <a:pt x="13745" y="10050"/>
                  <a:pt x="12395" y="8400"/>
                  <a:pt x="10800" y="8400"/>
                </a:cubicBezTo>
                <a:moveTo>
                  <a:pt x="10800" y="14400"/>
                </a:moveTo>
                <a:cubicBezTo>
                  <a:pt x="9695" y="14400"/>
                  <a:pt x="8836" y="13350"/>
                  <a:pt x="8836" y="12000"/>
                </a:cubicBezTo>
                <a:cubicBezTo>
                  <a:pt x="8836" y="10650"/>
                  <a:pt x="9695" y="9600"/>
                  <a:pt x="10800" y="9600"/>
                </a:cubicBezTo>
                <a:cubicBezTo>
                  <a:pt x="11905" y="9600"/>
                  <a:pt x="12764" y="10650"/>
                  <a:pt x="12764" y="12000"/>
                </a:cubicBezTo>
                <a:cubicBezTo>
                  <a:pt x="12764" y="13350"/>
                  <a:pt x="11905" y="14400"/>
                  <a:pt x="10800" y="14400"/>
                </a:cubicBezTo>
                <a:moveTo>
                  <a:pt x="10800" y="6000"/>
                </a:moveTo>
                <a:cubicBezTo>
                  <a:pt x="8100" y="6000"/>
                  <a:pt x="5891" y="8700"/>
                  <a:pt x="5891" y="12000"/>
                </a:cubicBezTo>
                <a:cubicBezTo>
                  <a:pt x="5891" y="15300"/>
                  <a:pt x="8100" y="18000"/>
                  <a:pt x="10800" y="18000"/>
                </a:cubicBezTo>
                <a:cubicBezTo>
                  <a:pt x="13500" y="18000"/>
                  <a:pt x="15709" y="15300"/>
                  <a:pt x="15709" y="12000"/>
                </a:cubicBezTo>
                <a:cubicBezTo>
                  <a:pt x="15709" y="8700"/>
                  <a:pt x="13500" y="6000"/>
                  <a:pt x="10800" y="6000"/>
                </a:cubicBezTo>
                <a:moveTo>
                  <a:pt x="10800" y="16800"/>
                </a:moveTo>
                <a:cubicBezTo>
                  <a:pt x="8591" y="16800"/>
                  <a:pt x="6873" y="14700"/>
                  <a:pt x="6873" y="12000"/>
                </a:cubicBezTo>
                <a:cubicBezTo>
                  <a:pt x="6873" y="9300"/>
                  <a:pt x="8591" y="7200"/>
                  <a:pt x="10800" y="7200"/>
                </a:cubicBezTo>
                <a:cubicBezTo>
                  <a:pt x="13009" y="7200"/>
                  <a:pt x="14727" y="9300"/>
                  <a:pt x="14727" y="12000"/>
                </a:cubicBezTo>
                <a:cubicBezTo>
                  <a:pt x="14727" y="14700"/>
                  <a:pt x="13009" y="16800"/>
                  <a:pt x="10800" y="16800"/>
                </a:cubicBezTo>
                <a:moveTo>
                  <a:pt x="18164" y="9600"/>
                </a:moveTo>
                <a:cubicBezTo>
                  <a:pt x="17918" y="9600"/>
                  <a:pt x="17673" y="9900"/>
                  <a:pt x="17673" y="10200"/>
                </a:cubicBezTo>
                <a:cubicBezTo>
                  <a:pt x="17673" y="10500"/>
                  <a:pt x="17918" y="10800"/>
                  <a:pt x="18164" y="10800"/>
                </a:cubicBezTo>
                <a:cubicBezTo>
                  <a:pt x="18409" y="10800"/>
                  <a:pt x="18655" y="10500"/>
                  <a:pt x="18655" y="10200"/>
                </a:cubicBezTo>
                <a:cubicBezTo>
                  <a:pt x="18655" y="9900"/>
                  <a:pt x="18409" y="9600"/>
                  <a:pt x="18164" y="9600"/>
                </a:cubicBezTo>
                <a:moveTo>
                  <a:pt x="18164" y="4800"/>
                </a:moveTo>
                <a:cubicBezTo>
                  <a:pt x="17305" y="4800"/>
                  <a:pt x="16691" y="5550"/>
                  <a:pt x="16691" y="6600"/>
                </a:cubicBezTo>
                <a:cubicBezTo>
                  <a:pt x="16691" y="7650"/>
                  <a:pt x="17305" y="8400"/>
                  <a:pt x="18164" y="8400"/>
                </a:cubicBezTo>
                <a:cubicBezTo>
                  <a:pt x="19023" y="8400"/>
                  <a:pt x="19636" y="7650"/>
                  <a:pt x="19636" y="6600"/>
                </a:cubicBezTo>
                <a:cubicBezTo>
                  <a:pt x="19636" y="5550"/>
                  <a:pt x="19023" y="4800"/>
                  <a:pt x="18164" y="4800"/>
                </a:cubicBezTo>
                <a:moveTo>
                  <a:pt x="18164" y="7200"/>
                </a:moveTo>
                <a:cubicBezTo>
                  <a:pt x="17918" y="7200"/>
                  <a:pt x="17673" y="6900"/>
                  <a:pt x="17673" y="6600"/>
                </a:cubicBezTo>
                <a:cubicBezTo>
                  <a:pt x="17673" y="6300"/>
                  <a:pt x="17918" y="6000"/>
                  <a:pt x="18164" y="6000"/>
                </a:cubicBezTo>
                <a:cubicBezTo>
                  <a:pt x="18409" y="6000"/>
                  <a:pt x="18655" y="6300"/>
                  <a:pt x="18655" y="6600"/>
                </a:cubicBezTo>
                <a:cubicBezTo>
                  <a:pt x="18655" y="6900"/>
                  <a:pt x="18409" y="7200"/>
                  <a:pt x="18164" y="7200"/>
                </a:cubicBezTo>
                <a:moveTo>
                  <a:pt x="19636" y="2400"/>
                </a:moveTo>
                <a:cubicBezTo>
                  <a:pt x="17673" y="2400"/>
                  <a:pt x="17673" y="2400"/>
                  <a:pt x="17673" y="2400"/>
                </a:cubicBezTo>
                <a:cubicBezTo>
                  <a:pt x="16200" y="2400"/>
                  <a:pt x="16200" y="0"/>
                  <a:pt x="14236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7364" y="0"/>
                  <a:pt x="7364" y="0"/>
                  <a:pt x="7364" y="0"/>
                </a:cubicBezTo>
                <a:cubicBezTo>
                  <a:pt x="5400" y="0"/>
                  <a:pt x="5400" y="2400"/>
                  <a:pt x="3927" y="2400"/>
                </a:cubicBezTo>
                <a:cubicBezTo>
                  <a:pt x="1964" y="2400"/>
                  <a:pt x="1964" y="2400"/>
                  <a:pt x="1964" y="2400"/>
                </a:cubicBezTo>
                <a:cubicBezTo>
                  <a:pt x="859" y="2400"/>
                  <a:pt x="0" y="3450"/>
                  <a:pt x="0" y="4800"/>
                </a:cubicBezTo>
                <a:cubicBezTo>
                  <a:pt x="0" y="19200"/>
                  <a:pt x="0" y="19200"/>
                  <a:pt x="0" y="19200"/>
                </a:cubicBezTo>
                <a:cubicBezTo>
                  <a:pt x="0" y="20550"/>
                  <a:pt x="859" y="21600"/>
                  <a:pt x="1964" y="21600"/>
                </a:cubicBezTo>
                <a:cubicBezTo>
                  <a:pt x="19636" y="21600"/>
                  <a:pt x="19636" y="21600"/>
                  <a:pt x="19636" y="21600"/>
                </a:cubicBezTo>
                <a:cubicBezTo>
                  <a:pt x="20741" y="21600"/>
                  <a:pt x="21600" y="20550"/>
                  <a:pt x="21600" y="19200"/>
                </a:cubicBezTo>
                <a:cubicBezTo>
                  <a:pt x="21600" y="4800"/>
                  <a:pt x="21600" y="4800"/>
                  <a:pt x="21600" y="4800"/>
                </a:cubicBezTo>
                <a:cubicBezTo>
                  <a:pt x="21600" y="3450"/>
                  <a:pt x="20741" y="2400"/>
                  <a:pt x="19636" y="2400"/>
                </a:cubicBezTo>
                <a:moveTo>
                  <a:pt x="20618" y="14400"/>
                </a:moveTo>
                <a:cubicBezTo>
                  <a:pt x="16323" y="14400"/>
                  <a:pt x="16323" y="14400"/>
                  <a:pt x="16323" y="14400"/>
                </a:cubicBezTo>
                <a:cubicBezTo>
                  <a:pt x="16200" y="14850"/>
                  <a:pt x="16077" y="15150"/>
                  <a:pt x="15955" y="15600"/>
                </a:cubicBezTo>
                <a:cubicBezTo>
                  <a:pt x="20618" y="15600"/>
                  <a:pt x="20618" y="15600"/>
                  <a:pt x="20618" y="15600"/>
                </a:cubicBezTo>
                <a:cubicBezTo>
                  <a:pt x="20618" y="19200"/>
                  <a:pt x="20618" y="19200"/>
                  <a:pt x="20618" y="19200"/>
                </a:cubicBezTo>
                <a:cubicBezTo>
                  <a:pt x="20618" y="19800"/>
                  <a:pt x="20127" y="20400"/>
                  <a:pt x="19636" y="20400"/>
                </a:cubicBezTo>
                <a:cubicBezTo>
                  <a:pt x="1964" y="20400"/>
                  <a:pt x="1964" y="20400"/>
                  <a:pt x="1964" y="20400"/>
                </a:cubicBezTo>
                <a:cubicBezTo>
                  <a:pt x="1473" y="20400"/>
                  <a:pt x="982" y="19800"/>
                  <a:pt x="982" y="19200"/>
                </a:cubicBezTo>
                <a:cubicBezTo>
                  <a:pt x="982" y="15600"/>
                  <a:pt x="982" y="15600"/>
                  <a:pt x="982" y="15600"/>
                </a:cubicBezTo>
                <a:cubicBezTo>
                  <a:pt x="5645" y="15600"/>
                  <a:pt x="5645" y="15600"/>
                  <a:pt x="5645" y="15600"/>
                </a:cubicBezTo>
                <a:cubicBezTo>
                  <a:pt x="5523" y="15150"/>
                  <a:pt x="5400" y="14850"/>
                  <a:pt x="5277" y="14400"/>
                </a:cubicBezTo>
                <a:cubicBezTo>
                  <a:pt x="982" y="14400"/>
                  <a:pt x="982" y="14400"/>
                  <a:pt x="982" y="14400"/>
                </a:cubicBezTo>
                <a:cubicBezTo>
                  <a:pt x="982" y="4800"/>
                  <a:pt x="982" y="4800"/>
                  <a:pt x="982" y="4800"/>
                </a:cubicBezTo>
                <a:cubicBezTo>
                  <a:pt x="982" y="4200"/>
                  <a:pt x="1473" y="3600"/>
                  <a:pt x="1964" y="3600"/>
                </a:cubicBezTo>
                <a:cubicBezTo>
                  <a:pt x="3927" y="3600"/>
                  <a:pt x="3927" y="3600"/>
                  <a:pt x="3927" y="3600"/>
                </a:cubicBezTo>
                <a:cubicBezTo>
                  <a:pt x="5891" y="3600"/>
                  <a:pt x="5891" y="1200"/>
                  <a:pt x="7364" y="1200"/>
                </a:cubicBezTo>
                <a:cubicBezTo>
                  <a:pt x="10800" y="1200"/>
                  <a:pt x="10800" y="1200"/>
                  <a:pt x="10800" y="1200"/>
                </a:cubicBezTo>
                <a:cubicBezTo>
                  <a:pt x="14236" y="1200"/>
                  <a:pt x="14236" y="1200"/>
                  <a:pt x="14236" y="1200"/>
                </a:cubicBezTo>
                <a:cubicBezTo>
                  <a:pt x="15709" y="1200"/>
                  <a:pt x="15709" y="3600"/>
                  <a:pt x="17673" y="3600"/>
                </a:cubicBezTo>
                <a:cubicBezTo>
                  <a:pt x="19636" y="3600"/>
                  <a:pt x="19636" y="3600"/>
                  <a:pt x="19636" y="3600"/>
                </a:cubicBezTo>
                <a:cubicBezTo>
                  <a:pt x="20127" y="3600"/>
                  <a:pt x="20618" y="4200"/>
                  <a:pt x="20618" y="4800"/>
                </a:cubicBezTo>
                <a:lnTo>
                  <a:pt x="20618" y="14400"/>
                </a:lnTo>
                <a:close/>
              </a:path>
            </a:pathLst>
          </a:custGeom>
          <a:solidFill>
            <a:srgbClr val="F9F9F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hape 7084">
            <a:extLst>
              <a:ext uri="{FF2B5EF4-FFF2-40B4-BE49-F238E27FC236}">
                <a16:creationId xmlns:a16="http://schemas.microsoft.com/office/drawing/2014/main" id="{A0172F56-B431-4DB2-925B-EFB977D38CCE}"/>
              </a:ext>
            </a:extLst>
          </p:cNvPr>
          <p:cNvSpPr/>
          <p:nvPr/>
        </p:nvSpPr>
        <p:spPr>
          <a:xfrm>
            <a:off x="8048736" y="1325945"/>
            <a:ext cx="128834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1A242E"/>
                </a:solidFill>
              </a:defRPr>
            </a:pPr>
            <a:r>
              <a:rPr sz="1200">
                <a:solidFill>
                  <a:srgbClr val="BB9976"/>
                </a:solidFill>
                <a:latin typeface="Century Gothic" panose="020B0502020202020204" pitchFamily="34" charset="0"/>
              </a:rPr>
              <a:t>Mobile Phone</a:t>
            </a:r>
          </a:p>
        </p:txBody>
      </p:sp>
      <p:sp>
        <p:nvSpPr>
          <p:cNvPr id="18" name="Shape 7085">
            <a:extLst>
              <a:ext uri="{FF2B5EF4-FFF2-40B4-BE49-F238E27FC236}">
                <a16:creationId xmlns:a16="http://schemas.microsoft.com/office/drawing/2014/main" id="{B3A8CD27-BB64-4532-AB8A-BAA4688CD5C1}"/>
              </a:ext>
            </a:extLst>
          </p:cNvPr>
          <p:cNvSpPr/>
          <p:nvPr/>
        </p:nvSpPr>
        <p:spPr>
          <a:xfrm>
            <a:off x="8058143" y="1542148"/>
            <a:ext cx="1371601" cy="52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rPr sz="1000" dirty="0">
                <a:latin typeface="+mn-ea"/>
                <a:ea typeface="+mn-ea"/>
                <a:cs typeface="Open Sans Light"/>
                <a:sym typeface="Open Sans Light"/>
              </a:rPr>
              <a:t>Lorem Ipsum is simply dummy text.</a:t>
            </a:r>
          </a:p>
        </p:txBody>
      </p:sp>
      <p:sp>
        <p:nvSpPr>
          <p:cNvPr id="19" name="Shape 7086">
            <a:extLst>
              <a:ext uri="{FF2B5EF4-FFF2-40B4-BE49-F238E27FC236}">
                <a16:creationId xmlns:a16="http://schemas.microsoft.com/office/drawing/2014/main" id="{3E6E6738-48B8-423E-BA5F-CDE7203DC7E9}"/>
              </a:ext>
            </a:extLst>
          </p:cNvPr>
          <p:cNvSpPr/>
          <p:nvPr/>
        </p:nvSpPr>
        <p:spPr>
          <a:xfrm>
            <a:off x="4588550" y="5009027"/>
            <a:ext cx="447676" cy="408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8" extrusionOk="0">
                <a:moveTo>
                  <a:pt x="9327" y="12395"/>
                </a:moveTo>
                <a:cubicBezTo>
                  <a:pt x="9082" y="12395"/>
                  <a:pt x="8836" y="12663"/>
                  <a:pt x="8836" y="12932"/>
                </a:cubicBezTo>
                <a:cubicBezTo>
                  <a:pt x="8836" y="13200"/>
                  <a:pt x="9082" y="13468"/>
                  <a:pt x="9327" y="13468"/>
                </a:cubicBezTo>
                <a:cubicBezTo>
                  <a:pt x="9573" y="13468"/>
                  <a:pt x="9818" y="13200"/>
                  <a:pt x="9818" y="12932"/>
                </a:cubicBezTo>
                <a:cubicBezTo>
                  <a:pt x="9818" y="12663"/>
                  <a:pt x="9573" y="12395"/>
                  <a:pt x="9327" y="12395"/>
                </a:cubicBezTo>
                <a:moveTo>
                  <a:pt x="12273" y="12395"/>
                </a:moveTo>
                <a:cubicBezTo>
                  <a:pt x="12027" y="12395"/>
                  <a:pt x="11782" y="12663"/>
                  <a:pt x="11782" y="12932"/>
                </a:cubicBezTo>
                <a:cubicBezTo>
                  <a:pt x="11782" y="13200"/>
                  <a:pt x="12027" y="13468"/>
                  <a:pt x="12273" y="13468"/>
                </a:cubicBezTo>
                <a:cubicBezTo>
                  <a:pt x="12518" y="13468"/>
                  <a:pt x="12764" y="13200"/>
                  <a:pt x="12764" y="12932"/>
                </a:cubicBezTo>
                <a:cubicBezTo>
                  <a:pt x="12764" y="12663"/>
                  <a:pt x="12518" y="12395"/>
                  <a:pt x="12273" y="12395"/>
                </a:cubicBezTo>
                <a:moveTo>
                  <a:pt x="6873" y="15078"/>
                </a:moveTo>
                <a:cubicBezTo>
                  <a:pt x="5891" y="15078"/>
                  <a:pt x="5891" y="15078"/>
                  <a:pt x="5891" y="15078"/>
                </a:cubicBezTo>
                <a:cubicBezTo>
                  <a:pt x="5891" y="14005"/>
                  <a:pt x="5891" y="14005"/>
                  <a:pt x="5891" y="14005"/>
                </a:cubicBezTo>
                <a:cubicBezTo>
                  <a:pt x="5891" y="13737"/>
                  <a:pt x="5645" y="13468"/>
                  <a:pt x="5400" y="13468"/>
                </a:cubicBezTo>
                <a:cubicBezTo>
                  <a:pt x="5155" y="13468"/>
                  <a:pt x="4909" y="13737"/>
                  <a:pt x="4909" y="14005"/>
                </a:cubicBezTo>
                <a:cubicBezTo>
                  <a:pt x="4909" y="15078"/>
                  <a:pt x="4909" y="15078"/>
                  <a:pt x="4909" y="15078"/>
                </a:cubicBezTo>
                <a:cubicBezTo>
                  <a:pt x="3927" y="15078"/>
                  <a:pt x="3927" y="15078"/>
                  <a:pt x="3927" y="15078"/>
                </a:cubicBezTo>
                <a:cubicBezTo>
                  <a:pt x="3682" y="15078"/>
                  <a:pt x="3436" y="15347"/>
                  <a:pt x="3436" y="15615"/>
                </a:cubicBezTo>
                <a:cubicBezTo>
                  <a:pt x="3436" y="15883"/>
                  <a:pt x="3682" y="16152"/>
                  <a:pt x="3927" y="16152"/>
                </a:cubicBezTo>
                <a:cubicBezTo>
                  <a:pt x="4909" y="16152"/>
                  <a:pt x="4909" y="16152"/>
                  <a:pt x="4909" y="16152"/>
                </a:cubicBezTo>
                <a:cubicBezTo>
                  <a:pt x="4909" y="17225"/>
                  <a:pt x="4909" y="17225"/>
                  <a:pt x="4909" y="17225"/>
                </a:cubicBezTo>
                <a:cubicBezTo>
                  <a:pt x="4909" y="17493"/>
                  <a:pt x="5155" y="17761"/>
                  <a:pt x="5400" y="17761"/>
                </a:cubicBezTo>
                <a:cubicBezTo>
                  <a:pt x="5645" y="17761"/>
                  <a:pt x="5891" y="17493"/>
                  <a:pt x="5891" y="17225"/>
                </a:cubicBezTo>
                <a:cubicBezTo>
                  <a:pt x="5891" y="16152"/>
                  <a:pt x="5891" y="16152"/>
                  <a:pt x="5891" y="16152"/>
                </a:cubicBezTo>
                <a:cubicBezTo>
                  <a:pt x="6873" y="16152"/>
                  <a:pt x="6873" y="16152"/>
                  <a:pt x="6873" y="16152"/>
                </a:cubicBezTo>
                <a:cubicBezTo>
                  <a:pt x="7118" y="16152"/>
                  <a:pt x="7364" y="15883"/>
                  <a:pt x="7364" y="15615"/>
                </a:cubicBezTo>
                <a:cubicBezTo>
                  <a:pt x="7364" y="15347"/>
                  <a:pt x="7118" y="15078"/>
                  <a:pt x="6873" y="15078"/>
                </a:cubicBezTo>
                <a:moveTo>
                  <a:pt x="16200" y="9712"/>
                </a:moveTo>
                <a:cubicBezTo>
                  <a:pt x="11291" y="9712"/>
                  <a:pt x="11291" y="9712"/>
                  <a:pt x="11291" y="9712"/>
                </a:cubicBezTo>
                <a:cubicBezTo>
                  <a:pt x="10800" y="8773"/>
                  <a:pt x="11168" y="8236"/>
                  <a:pt x="11905" y="7431"/>
                </a:cubicBezTo>
                <a:cubicBezTo>
                  <a:pt x="12518" y="6894"/>
                  <a:pt x="13255" y="6089"/>
                  <a:pt x="13255" y="4882"/>
                </a:cubicBezTo>
                <a:cubicBezTo>
                  <a:pt x="13255" y="1930"/>
                  <a:pt x="10186" y="186"/>
                  <a:pt x="10064" y="52"/>
                </a:cubicBezTo>
                <a:cubicBezTo>
                  <a:pt x="9818" y="-82"/>
                  <a:pt x="9450" y="52"/>
                  <a:pt x="9327" y="320"/>
                </a:cubicBezTo>
                <a:cubicBezTo>
                  <a:pt x="9205" y="589"/>
                  <a:pt x="9327" y="991"/>
                  <a:pt x="9573" y="1125"/>
                </a:cubicBezTo>
                <a:cubicBezTo>
                  <a:pt x="9573" y="1125"/>
                  <a:pt x="12273" y="2601"/>
                  <a:pt x="12273" y="4882"/>
                </a:cubicBezTo>
                <a:cubicBezTo>
                  <a:pt x="12273" y="5687"/>
                  <a:pt x="11782" y="6089"/>
                  <a:pt x="11291" y="6760"/>
                </a:cubicBezTo>
                <a:cubicBezTo>
                  <a:pt x="10555" y="7431"/>
                  <a:pt x="9818" y="8370"/>
                  <a:pt x="10309" y="9712"/>
                </a:cubicBezTo>
                <a:cubicBezTo>
                  <a:pt x="5400" y="9712"/>
                  <a:pt x="5400" y="9712"/>
                  <a:pt x="5400" y="9712"/>
                </a:cubicBezTo>
                <a:cubicBezTo>
                  <a:pt x="2455" y="9712"/>
                  <a:pt x="0" y="12395"/>
                  <a:pt x="0" y="15615"/>
                </a:cubicBezTo>
                <a:cubicBezTo>
                  <a:pt x="0" y="18835"/>
                  <a:pt x="2455" y="21518"/>
                  <a:pt x="5400" y="21518"/>
                </a:cubicBezTo>
                <a:cubicBezTo>
                  <a:pt x="7118" y="21518"/>
                  <a:pt x="8591" y="20713"/>
                  <a:pt x="9573" y="19371"/>
                </a:cubicBezTo>
                <a:cubicBezTo>
                  <a:pt x="12027" y="19371"/>
                  <a:pt x="12027" y="19371"/>
                  <a:pt x="12027" y="19371"/>
                </a:cubicBezTo>
                <a:cubicBezTo>
                  <a:pt x="13009" y="20713"/>
                  <a:pt x="14482" y="21518"/>
                  <a:pt x="16200" y="21518"/>
                </a:cubicBezTo>
                <a:cubicBezTo>
                  <a:pt x="19145" y="21518"/>
                  <a:pt x="21600" y="18835"/>
                  <a:pt x="21600" y="15615"/>
                </a:cubicBezTo>
                <a:cubicBezTo>
                  <a:pt x="21600" y="12395"/>
                  <a:pt x="19145" y="9712"/>
                  <a:pt x="16200" y="9712"/>
                </a:cubicBezTo>
                <a:moveTo>
                  <a:pt x="16200" y="20445"/>
                </a:moveTo>
                <a:cubicBezTo>
                  <a:pt x="14727" y="20445"/>
                  <a:pt x="13377" y="19640"/>
                  <a:pt x="12518" y="18298"/>
                </a:cubicBezTo>
                <a:cubicBezTo>
                  <a:pt x="9082" y="18298"/>
                  <a:pt x="9082" y="18298"/>
                  <a:pt x="9082" y="18298"/>
                </a:cubicBezTo>
                <a:cubicBezTo>
                  <a:pt x="8223" y="19640"/>
                  <a:pt x="6873" y="20445"/>
                  <a:pt x="5400" y="20445"/>
                </a:cubicBezTo>
                <a:cubicBezTo>
                  <a:pt x="2945" y="20445"/>
                  <a:pt x="982" y="18298"/>
                  <a:pt x="982" y="15615"/>
                </a:cubicBezTo>
                <a:cubicBezTo>
                  <a:pt x="982" y="12932"/>
                  <a:pt x="2945" y="10785"/>
                  <a:pt x="5400" y="10785"/>
                </a:cubicBezTo>
                <a:cubicBezTo>
                  <a:pt x="16200" y="10785"/>
                  <a:pt x="16200" y="10785"/>
                  <a:pt x="16200" y="10785"/>
                </a:cubicBezTo>
                <a:cubicBezTo>
                  <a:pt x="18655" y="10785"/>
                  <a:pt x="20618" y="12932"/>
                  <a:pt x="20618" y="15615"/>
                </a:cubicBezTo>
                <a:cubicBezTo>
                  <a:pt x="20618" y="18298"/>
                  <a:pt x="18655" y="20445"/>
                  <a:pt x="16200" y="20445"/>
                </a:cubicBezTo>
                <a:moveTo>
                  <a:pt x="15218" y="15615"/>
                </a:moveTo>
                <a:cubicBezTo>
                  <a:pt x="14727" y="15615"/>
                  <a:pt x="14236" y="16152"/>
                  <a:pt x="14236" y="16688"/>
                </a:cubicBezTo>
                <a:cubicBezTo>
                  <a:pt x="14236" y="17225"/>
                  <a:pt x="14727" y="17761"/>
                  <a:pt x="15218" y="17761"/>
                </a:cubicBezTo>
                <a:cubicBezTo>
                  <a:pt x="15709" y="17761"/>
                  <a:pt x="16200" y="17225"/>
                  <a:pt x="16200" y="16688"/>
                </a:cubicBezTo>
                <a:cubicBezTo>
                  <a:pt x="16200" y="16152"/>
                  <a:pt x="15709" y="15615"/>
                  <a:pt x="15218" y="15615"/>
                </a:cubicBezTo>
                <a:moveTo>
                  <a:pt x="17182" y="13468"/>
                </a:moveTo>
                <a:cubicBezTo>
                  <a:pt x="16691" y="13468"/>
                  <a:pt x="16200" y="14005"/>
                  <a:pt x="16200" y="14542"/>
                </a:cubicBezTo>
                <a:cubicBezTo>
                  <a:pt x="16200" y="15078"/>
                  <a:pt x="16691" y="15615"/>
                  <a:pt x="17182" y="15615"/>
                </a:cubicBezTo>
                <a:cubicBezTo>
                  <a:pt x="17673" y="15615"/>
                  <a:pt x="18164" y="15078"/>
                  <a:pt x="18164" y="14542"/>
                </a:cubicBezTo>
                <a:cubicBezTo>
                  <a:pt x="18164" y="14005"/>
                  <a:pt x="17673" y="13468"/>
                  <a:pt x="17182" y="13468"/>
                </a:cubicBezTo>
              </a:path>
            </a:pathLst>
          </a:custGeom>
          <a:solidFill>
            <a:srgbClr val="F9F9F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Shape 7087">
            <a:extLst>
              <a:ext uri="{FF2B5EF4-FFF2-40B4-BE49-F238E27FC236}">
                <a16:creationId xmlns:a16="http://schemas.microsoft.com/office/drawing/2014/main" id="{1D128149-652F-4FE7-992F-0FEC74905810}"/>
              </a:ext>
            </a:extLst>
          </p:cNvPr>
          <p:cNvSpPr/>
          <p:nvPr/>
        </p:nvSpPr>
        <p:spPr>
          <a:xfrm>
            <a:off x="7601060" y="3623204"/>
            <a:ext cx="447676" cy="44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3745"/>
                </a:moveTo>
                <a:cubicBezTo>
                  <a:pt x="19636" y="5891"/>
                  <a:pt x="19636" y="5891"/>
                  <a:pt x="19636" y="5891"/>
                </a:cubicBezTo>
                <a:cubicBezTo>
                  <a:pt x="19636" y="2577"/>
                  <a:pt x="17059" y="0"/>
                  <a:pt x="13745" y="0"/>
                </a:cubicBezTo>
                <a:cubicBezTo>
                  <a:pt x="7855" y="0"/>
                  <a:pt x="7855" y="0"/>
                  <a:pt x="7855" y="0"/>
                </a:cubicBezTo>
                <a:cubicBezTo>
                  <a:pt x="4541" y="0"/>
                  <a:pt x="1964" y="2577"/>
                  <a:pt x="1964" y="5891"/>
                </a:cubicBezTo>
                <a:cubicBezTo>
                  <a:pt x="1964" y="13745"/>
                  <a:pt x="1964" y="13745"/>
                  <a:pt x="1964" y="13745"/>
                </a:cubicBezTo>
                <a:cubicBezTo>
                  <a:pt x="859" y="13745"/>
                  <a:pt x="0" y="14605"/>
                  <a:pt x="0" y="15709"/>
                </a:cubicBezTo>
                <a:cubicBezTo>
                  <a:pt x="0" y="17673"/>
                  <a:pt x="0" y="17673"/>
                  <a:pt x="0" y="17673"/>
                </a:cubicBezTo>
                <a:cubicBezTo>
                  <a:pt x="0" y="18777"/>
                  <a:pt x="859" y="19636"/>
                  <a:pt x="1964" y="19636"/>
                </a:cubicBezTo>
                <a:cubicBezTo>
                  <a:pt x="1964" y="19636"/>
                  <a:pt x="1964" y="19636"/>
                  <a:pt x="1964" y="19636"/>
                </a:cubicBezTo>
                <a:cubicBezTo>
                  <a:pt x="2209" y="20741"/>
                  <a:pt x="3191" y="21600"/>
                  <a:pt x="4418" y="21600"/>
                </a:cubicBezTo>
                <a:cubicBezTo>
                  <a:pt x="5768" y="21600"/>
                  <a:pt x="6873" y="20495"/>
                  <a:pt x="6873" y="19145"/>
                </a:cubicBezTo>
                <a:cubicBezTo>
                  <a:pt x="6873" y="14236"/>
                  <a:pt x="6873" y="14236"/>
                  <a:pt x="6873" y="14236"/>
                </a:cubicBezTo>
                <a:cubicBezTo>
                  <a:pt x="6873" y="12886"/>
                  <a:pt x="5768" y="11782"/>
                  <a:pt x="4418" y="11782"/>
                </a:cubicBezTo>
                <a:cubicBezTo>
                  <a:pt x="3805" y="11782"/>
                  <a:pt x="3314" y="12027"/>
                  <a:pt x="2945" y="12273"/>
                </a:cubicBezTo>
                <a:cubicBezTo>
                  <a:pt x="2945" y="5891"/>
                  <a:pt x="2945" y="5891"/>
                  <a:pt x="2945" y="5891"/>
                </a:cubicBezTo>
                <a:cubicBezTo>
                  <a:pt x="2945" y="3191"/>
                  <a:pt x="5155" y="982"/>
                  <a:pt x="7855" y="982"/>
                </a:cubicBezTo>
                <a:cubicBezTo>
                  <a:pt x="13745" y="982"/>
                  <a:pt x="13745" y="982"/>
                  <a:pt x="13745" y="982"/>
                </a:cubicBezTo>
                <a:cubicBezTo>
                  <a:pt x="16445" y="982"/>
                  <a:pt x="18655" y="3191"/>
                  <a:pt x="18655" y="5891"/>
                </a:cubicBezTo>
                <a:cubicBezTo>
                  <a:pt x="18655" y="12273"/>
                  <a:pt x="18655" y="12273"/>
                  <a:pt x="18655" y="12273"/>
                </a:cubicBezTo>
                <a:cubicBezTo>
                  <a:pt x="18286" y="12027"/>
                  <a:pt x="17795" y="11782"/>
                  <a:pt x="17182" y="11782"/>
                </a:cubicBezTo>
                <a:cubicBezTo>
                  <a:pt x="15832" y="11782"/>
                  <a:pt x="14727" y="12886"/>
                  <a:pt x="14727" y="14236"/>
                </a:cubicBezTo>
                <a:cubicBezTo>
                  <a:pt x="14727" y="19145"/>
                  <a:pt x="14727" y="19145"/>
                  <a:pt x="14727" y="19145"/>
                </a:cubicBezTo>
                <a:cubicBezTo>
                  <a:pt x="14727" y="20495"/>
                  <a:pt x="15832" y="21600"/>
                  <a:pt x="17182" y="21600"/>
                </a:cubicBezTo>
                <a:cubicBezTo>
                  <a:pt x="18409" y="21600"/>
                  <a:pt x="19391" y="20741"/>
                  <a:pt x="19636" y="19636"/>
                </a:cubicBezTo>
                <a:cubicBezTo>
                  <a:pt x="19636" y="19636"/>
                  <a:pt x="19636" y="19636"/>
                  <a:pt x="19636" y="19636"/>
                </a:cubicBezTo>
                <a:cubicBezTo>
                  <a:pt x="20741" y="19636"/>
                  <a:pt x="21600" y="18777"/>
                  <a:pt x="21600" y="17673"/>
                </a:cubicBezTo>
                <a:cubicBezTo>
                  <a:pt x="21600" y="15709"/>
                  <a:pt x="21600" y="15709"/>
                  <a:pt x="21600" y="15709"/>
                </a:cubicBezTo>
                <a:cubicBezTo>
                  <a:pt x="21600" y="14605"/>
                  <a:pt x="20741" y="13745"/>
                  <a:pt x="19636" y="13745"/>
                </a:cubicBezTo>
                <a:moveTo>
                  <a:pt x="1964" y="18655"/>
                </a:moveTo>
                <a:cubicBezTo>
                  <a:pt x="1473" y="18655"/>
                  <a:pt x="982" y="18164"/>
                  <a:pt x="982" y="17673"/>
                </a:cubicBezTo>
                <a:cubicBezTo>
                  <a:pt x="982" y="15709"/>
                  <a:pt x="982" y="15709"/>
                  <a:pt x="982" y="15709"/>
                </a:cubicBezTo>
                <a:cubicBezTo>
                  <a:pt x="982" y="15218"/>
                  <a:pt x="1473" y="14727"/>
                  <a:pt x="1964" y="14727"/>
                </a:cubicBezTo>
                <a:lnTo>
                  <a:pt x="1964" y="18655"/>
                </a:lnTo>
                <a:close/>
                <a:moveTo>
                  <a:pt x="4418" y="12764"/>
                </a:moveTo>
                <a:cubicBezTo>
                  <a:pt x="5277" y="12764"/>
                  <a:pt x="5891" y="13377"/>
                  <a:pt x="5891" y="14236"/>
                </a:cubicBezTo>
                <a:cubicBezTo>
                  <a:pt x="5891" y="19145"/>
                  <a:pt x="5891" y="19145"/>
                  <a:pt x="5891" y="19145"/>
                </a:cubicBezTo>
                <a:cubicBezTo>
                  <a:pt x="5891" y="20005"/>
                  <a:pt x="5277" y="20618"/>
                  <a:pt x="4418" y="20618"/>
                </a:cubicBezTo>
                <a:cubicBezTo>
                  <a:pt x="3559" y="20618"/>
                  <a:pt x="2945" y="20005"/>
                  <a:pt x="2945" y="19145"/>
                </a:cubicBezTo>
                <a:cubicBezTo>
                  <a:pt x="2945" y="14236"/>
                  <a:pt x="2945" y="14236"/>
                  <a:pt x="2945" y="14236"/>
                </a:cubicBezTo>
                <a:cubicBezTo>
                  <a:pt x="2945" y="13377"/>
                  <a:pt x="3559" y="12764"/>
                  <a:pt x="4418" y="12764"/>
                </a:cubicBezTo>
                <a:moveTo>
                  <a:pt x="18655" y="19145"/>
                </a:moveTo>
                <a:cubicBezTo>
                  <a:pt x="18655" y="20005"/>
                  <a:pt x="18041" y="20618"/>
                  <a:pt x="17182" y="20618"/>
                </a:cubicBezTo>
                <a:cubicBezTo>
                  <a:pt x="16323" y="20618"/>
                  <a:pt x="15709" y="20005"/>
                  <a:pt x="15709" y="19145"/>
                </a:cubicBezTo>
                <a:cubicBezTo>
                  <a:pt x="15709" y="14236"/>
                  <a:pt x="15709" y="14236"/>
                  <a:pt x="15709" y="14236"/>
                </a:cubicBezTo>
                <a:cubicBezTo>
                  <a:pt x="15709" y="13377"/>
                  <a:pt x="16323" y="12764"/>
                  <a:pt x="17182" y="12764"/>
                </a:cubicBezTo>
                <a:cubicBezTo>
                  <a:pt x="18041" y="12764"/>
                  <a:pt x="18655" y="13377"/>
                  <a:pt x="18655" y="14236"/>
                </a:cubicBezTo>
                <a:lnTo>
                  <a:pt x="18655" y="19145"/>
                </a:lnTo>
                <a:close/>
                <a:moveTo>
                  <a:pt x="20618" y="17673"/>
                </a:moveTo>
                <a:cubicBezTo>
                  <a:pt x="20618" y="18164"/>
                  <a:pt x="20127" y="18655"/>
                  <a:pt x="19636" y="18655"/>
                </a:cubicBezTo>
                <a:cubicBezTo>
                  <a:pt x="19636" y="14727"/>
                  <a:pt x="19636" y="14727"/>
                  <a:pt x="19636" y="14727"/>
                </a:cubicBezTo>
                <a:cubicBezTo>
                  <a:pt x="20127" y="14727"/>
                  <a:pt x="20618" y="15218"/>
                  <a:pt x="20618" y="15709"/>
                </a:cubicBezTo>
                <a:lnTo>
                  <a:pt x="20618" y="17673"/>
                </a:lnTo>
                <a:close/>
              </a:path>
            </a:pathLst>
          </a:custGeom>
          <a:solidFill>
            <a:srgbClr val="F9F9F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hape 7088">
            <a:extLst>
              <a:ext uri="{FF2B5EF4-FFF2-40B4-BE49-F238E27FC236}">
                <a16:creationId xmlns:a16="http://schemas.microsoft.com/office/drawing/2014/main" id="{4587BB33-E7D9-4DA9-A953-151CCC136658}"/>
              </a:ext>
            </a:extLst>
          </p:cNvPr>
          <p:cNvSpPr/>
          <p:nvPr/>
        </p:nvSpPr>
        <p:spPr>
          <a:xfrm>
            <a:off x="8171953" y="3548484"/>
            <a:ext cx="116512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pPr>
              <a:defRPr sz="1800">
                <a:solidFill>
                  <a:srgbClr val="1A242E"/>
                </a:solidFill>
              </a:defRPr>
            </a:pPr>
            <a:r>
              <a:rPr sz="1200">
                <a:solidFill>
                  <a:srgbClr val="5F6F7E"/>
                </a:solidFill>
                <a:latin typeface="Century Gothic" panose="020B0502020202020204" pitchFamily="34" charset="0"/>
              </a:rPr>
              <a:t>Music Player</a:t>
            </a:r>
          </a:p>
        </p:txBody>
      </p:sp>
      <p:sp>
        <p:nvSpPr>
          <p:cNvPr id="22" name="Shape 7089">
            <a:extLst>
              <a:ext uri="{FF2B5EF4-FFF2-40B4-BE49-F238E27FC236}">
                <a16:creationId xmlns:a16="http://schemas.microsoft.com/office/drawing/2014/main" id="{CD5AE9BE-9D96-4D24-8B4B-9AD1FADA6949}"/>
              </a:ext>
            </a:extLst>
          </p:cNvPr>
          <p:cNvSpPr/>
          <p:nvPr/>
        </p:nvSpPr>
        <p:spPr>
          <a:xfrm>
            <a:off x="8181358" y="3764686"/>
            <a:ext cx="1371601" cy="52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rPr sz="1000">
                <a:latin typeface="+mn-ea"/>
                <a:ea typeface="+mn-ea"/>
                <a:cs typeface="Open Sans Light"/>
                <a:sym typeface="Open Sans Light"/>
              </a:rPr>
              <a:t>Lorem Ipsum is simply dummy text.</a:t>
            </a:r>
          </a:p>
        </p:txBody>
      </p:sp>
      <p:sp>
        <p:nvSpPr>
          <p:cNvPr id="23" name="Shape 7090">
            <a:extLst>
              <a:ext uri="{FF2B5EF4-FFF2-40B4-BE49-F238E27FC236}">
                <a16:creationId xmlns:a16="http://schemas.microsoft.com/office/drawing/2014/main" id="{6B8B34D1-B169-402E-9BB7-4D172E7032F7}"/>
              </a:ext>
            </a:extLst>
          </p:cNvPr>
          <p:cNvSpPr/>
          <p:nvPr/>
        </p:nvSpPr>
        <p:spPr>
          <a:xfrm>
            <a:off x="8171953" y="5345288"/>
            <a:ext cx="116512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sz="1800">
                <a:solidFill>
                  <a:srgbClr val="1A242E"/>
                </a:solidFill>
              </a:defRPr>
            </a:pPr>
            <a:r>
              <a:rPr sz="1200">
                <a:solidFill>
                  <a:srgbClr val="BB9976"/>
                </a:solidFill>
                <a:latin typeface="Century Gothic" panose="020B0502020202020204" pitchFamily="34" charset="0"/>
              </a:rPr>
              <a:t>Notebook</a:t>
            </a:r>
          </a:p>
        </p:txBody>
      </p:sp>
      <p:sp>
        <p:nvSpPr>
          <p:cNvPr id="24" name="Shape 7091">
            <a:extLst>
              <a:ext uri="{FF2B5EF4-FFF2-40B4-BE49-F238E27FC236}">
                <a16:creationId xmlns:a16="http://schemas.microsoft.com/office/drawing/2014/main" id="{79D9DA14-FBF1-4B0E-AC32-C4B13181D1C3}"/>
              </a:ext>
            </a:extLst>
          </p:cNvPr>
          <p:cNvSpPr/>
          <p:nvPr/>
        </p:nvSpPr>
        <p:spPr>
          <a:xfrm>
            <a:off x="8181358" y="5561491"/>
            <a:ext cx="1371601" cy="52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rPr sz="1000">
                <a:latin typeface="+mn-ea"/>
                <a:ea typeface="+mn-ea"/>
                <a:cs typeface="Open Sans Light"/>
                <a:sym typeface="Open Sans Light"/>
              </a:rPr>
              <a:t>Lorem Ipsum is simply dummy text.</a:t>
            </a:r>
          </a:p>
        </p:txBody>
      </p:sp>
      <p:sp>
        <p:nvSpPr>
          <p:cNvPr id="25" name="Shape 7092">
            <a:extLst>
              <a:ext uri="{FF2B5EF4-FFF2-40B4-BE49-F238E27FC236}">
                <a16:creationId xmlns:a16="http://schemas.microsoft.com/office/drawing/2014/main" id="{E3844831-5DDB-406D-B50B-EF2F7450D1EA}"/>
              </a:ext>
            </a:extLst>
          </p:cNvPr>
          <p:cNvSpPr/>
          <p:nvPr/>
        </p:nvSpPr>
        <p:spPr>
          <a:xfrm>
            <a:off x="3530730" y="1959690"/>
            <a:ext cx="116512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pPr>
              <a:defRPr sz="1800">
                <a:solidFill>
                  <a:srgbClr val="1A242E"/>
                </a:solidFill>
              </a:defRPr>
            </a:pPr>
            <a:r>
              <a:rPr sz="1200">
                <a:solidFill>
                  <a:srgbClr val="5F6F7E"/>
                </a:solidFill>
                <a:latin typeface="Century Gothic" panose="020B0502020202020204" pitchFamily="34" charset="0"/>
              </a:rPr>
              <a:t>Camera</a:t>
            </a:r>
          </a:p>
        </p:txBody>
      </p:sp>
      <p:sp>
        <p:nvSpPr>
          <p:cNvPr id="26" name="Shape 7093">
            <a:extLst>
              <a:ext uri="{FF2B5EF4-FFF2-40B4-BE49-F238E27FC236}">
                <a16:creationId xmlns:a16="http://schemas.microsoft.com/office/drawing/2014/main" id="{764B7FCF-2280-4B29-B630-5241E5AD8C22}"/>
              </a:ext>
            </a:extLst>
          </p:cNvPr>
          <p:cNvSpPr/>
          <p:nvPr/>
        </p:nvSpPr>
        <p:spPr>
          <a:xfrm>
            <a:off x="3324257" y="2144459"/>
            <a:ext cx="1371601" cy="52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rPr sz="1000">
                <a:latin typeface="+mn-ea"/>
                <a:ea typeface="+mn-ea"/>
                <a:cs typeface="Open Sans Light"/>
                <a:sym typeface="Open Sans Light"/>
              </a:rPr>
              <a:t>Lorem Ipsum is simply dummy text.</a:t>
            </a:r>
          </a:p>
        </p:txBody>
      </p:sp>
      <p:sp>
        <p:nvSpPr>
          <p:cNvPr id="27" name="Shape 7094">
            <a:extLst>
              <a:ext uri="{FF2B5EF4-FFF2-40B4-BE49-F238E27FC236}">
                <a16:creationId xmlns:a16="http://schemas.microsoft.com/office/drawing/2014/main" id="{891A9A90-49B7-48FF-B079-57EB3380C55E}"/>
              </a:ext>
            </a:extLst>
          </p:cNvPr>
          <p:cNvSpPr/>
          <p:nvPr/>
        </p:nvSpPr>
        <p:spPr>
          <a:xfrm>
            <a:off x="2368668" y="3368030"/>
            <a:ext cx="116512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sz="1800">
                <a:solidFill>
                  <a:srgbClr val="1A242E"/>
                </a:solidFill>
              </a:defRPr>
            </a:pPr>
            <a:r>
              <a:rPr sz="1200">
                <a:solidFill>
                  <a:srgbClr val="BB9976"/>
                </a:solidFill>
                <a:latin typeface="Century Gothic" panose="020B0502020202020204" pitchFamily="34" charset="0"/>
              </a:rPr>
              <a:t>Desktop</a:t>
            </a:r>
          </a:p>
        </p:txBody>
      </p:sp>
      <p:sp>
        <p:nvSpPr>
          <p:cNvPr id="28" name="Shape 7095">
            <a:extLst>
              <a:ext uri="{FF2B5EF4-FFF2-40B4-BE49-F238E27FC236}">
                <a16:creationId xmlns:a16="http://schemas.microsoft.com/office/drawing/2014/main" id="{796A161C-616E-4715-854A-51B9EB6E056D}"/>
              </a:ext>
            </a:extLst>
          </p:cNvPr>
          <p:cNvSpPr/>
          <p:nvPr/>
        </p:nvSpPr>
        <p:spPr>
          <a:xfrm>
            <a:off x="2162194" y="3552799"/>
            <a:ext cx="1371601" cy="52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rPr sz="1000">
                <a:latin typeface="+mn-ea"/>
                <a:ea typeface="+mn-ea"/>
                <a:cs typeface="Open Sans Light"/>
                <a:sym typeface="Open Sans Light"/>
              </a:rPr>
              <a:t>Lorem Ipsum is simply dummy text.</a:t>
            </a:r>
          </a:p>
        </p:txBody>
      </p:sp>
      <p:sp>
        <p:nvSpPr>
          <p:cNvPr id="29" name="Shape 7096">
            <a:extLst>
              <a:ext uri="{FF2B5EF4-FFF2-40B4-BE49-F238E27FC236}">
                <a16:creationId xmlns:a16="http://schemas.microsoft.com/office/drawing/2014/main" id="{E6AEDF0D-D6CD-4E2A-BE04-B8158CF6FE2B}"/>
              </a:ext>
            </a:extLst>
          </p:cNvPr>
          <p:cNvSpPr/>
          <p:nvPr/>
        </p:nvSpPr>
        <p:spPr>
          <a:xfrm>
            <a:off x="3054196" y="5160519"/>
            <a:ext cx="133932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pPr>
              <a:defRPr sz="1800">
                <a:solidFill>
                  <a:srgbClr val="1A242E"/>
                </a:solidFill>
              </a:defRPr>
            </a:pPr>
            <a:r>
              <a:rPr sz="1200">
                <a:solidFill>
                  <a:srgbClr val="5F6F7E"/>
                </a:solidFill>
                <a:latin typeface="Century Gothic" panose="020B0502020202020204" pitchFamily="34" charset="0"/>
              </a:rPr>
              <a:t>Game Console</a:t>
            </a:r>
          </a:p>
        </p:txBody>
      </p:sp>
      <p:sp>
        <p:nvSpPr>
          <p:cNvPr id="30" name="Shape 7097">
            <a:extLst>
              <a:ext uri="{FF2B5EF4-FFF2-40B4-BE49-F238E27FC236}">
                <a16:creationId xmlns:a16="http://schemas.microsoft.com/office/drawing/2014/main" id="{DF9774AD-3360-4927-9D4F-4E8823F309CC}"/>
              </a:ext>
            </a:extLst>
          </p:cNvPr>
          <p:cNvSpPr/>
          <p:nvPr/>
        </p:nvSpPr>
        <p:spPr>
          <a:xfrm>
            <a:off x="3021919" y="5345290"/>
            <a:ext cx="1371601" cy="52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10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rPr sz="1000">
                <a:latin typeface="+mn-ea"/>
                <a:ea typeface="+mn-ea"/>
                <a:cs typeface="Open Sans Light"/>
                <a:sym typeface="Open Sans Light"/>
              </a:rPr>
              <a:t>Lorem Ipsum is simply dummy text.</a:t>
            </a:r>
          </a:p>
        </p:txBody>
      </p:sp>
      <p:sp>
        <p:nvSpPr>
          <p:cNvPr id="31" name="Shape 7098">
            <a:extLst>
              <a:ext uri="{FF2B5EF4-FFF2-40B4-BE49-F238E27FC236}">
                <a16:creationId xmlns:a16="http://schemas.microsoft.com/office/drawing/2014/main" id="{C7738A0A-6301-4739-88AA-6DF468DB9991}"/>
              </a:ext>
            </a:extLst>
          </p:cNvPr>
          <p:cNvSpPr/>
          <p:nvPr/>
        </p:nvSpPr>
        <p:spPr>
          <a:xfrm>
            <a:off x="9132227" y="1210514"/>
            <a:ext cx="76879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800">
                <a:solidFill>
                  <a:srgbClr val="BB9976"/>
                </a:solidFill>
                <a:latin typeface="Century Gothic" panose="020B0502020202020204" pitchFamily="34" charset="0"/>
              </a:rPr>
              <a:t>80%</a:t>
            </a:r>
          </a:p>
        </p:txBody>
      </p:sp>
      <p:sp>
        <p:nvSpPr>
          <p:cNvPr id="32" name="Shape 7099">
            <a:extLst>
              <a:ext uri="{FF2B5EF4-FFF2-40B4-BE49-F238E27FC236}">
                <a16:creationId xmlns:a16="http://schemas.microsoft.com/office/drawing/2014/main" id="{842627F2-146A-4E34-9C0C-39359264EA87}"/>
              </a:ext>
            </a:extLst>
          </p:cNvPr>
          <p:cNvSpPr/>
          <p:nvPr/>
        </p:nvSpPr>
        <p:spPr>
          <a:xfrm>
            <a:off x="8999274" y="5222921"/>
            <a:ext cx="76879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800">
                <a:solidFill>
                  <a:srgbClr val="BB9976"/>
                </a:solidFill>
                <a:latin typeface="Century Gothic" panose="020B0502020202020204" pitchFamily="34" charset="0"/>
              </a:rPr>
              <a:t>70%</a:t>
            </a:r>
          </a:p>
        </p:txBody>
      </p:sp>
      <p:sp>
        <p:nvSpPr>
          <p:cNvPr id="33" name="Shape 7100">
            <a:extLst>
              <a:ext uri="{FF2B5EF4-FFF2-40B4-BE49-F238E27FC236}">
                <a16:creationId xmlns:a16="http://schemas.microsoft.com/office/drawing/2014/main" id="{1EB77EB1-5EA7-4726-94C2-C776A7B9D51C}"/>
              </a:ext>
            </a:extLst>
          </p:cNvPr>
          <p:cNvSpPr/>
          <p:nvPr/>
        </p:nvSpPr>
        <p:spPr>
          <a:xfrm>
            <a:off x="9165035" y="3428881"/>
            <a:ext cx="76879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800">
                <a:solidFill>
                  <a:srgbClr val="5F6F7E"/>
                </a:solidFill>
                <a:latin typeface="Century Gothic" panose="020B0502020202020204" pitchFamily="34" charset="0"/>
              </a:rPr>
              <a:t>65%</a:t>
            </a:r>
          </a:p>
        </p:txBody>
      </p:sp>
      <p:sp>
        <p:nvSpPr>
          <p:cNvPr id="34" name="Shape 7101">
            <a:extLst>
              <a:ext uri="{FF2B5EF4-FFF2-40B4-BE49-F238E27FC236}">
                <a16:creationId xmlns:a16="http://schemas.microsoft.com/office/drawing/2014/main" id="{93FE1529-47A4-48A5-9C39-EF0F080B9F89}"/>
              </a:ext>
            </a:extLst>
          </p:cNvPr>
          <p:cNvSpPr/>
          <p:nvPr/>
        </p:nvSpPr>
        <p:spPr>
          <a:xfrm>
            <a:off x="2036249" y="3250113"/>
            <a:ext cx="76879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2800">
                <a:solidFill>
                  <a:srgbClr val="BB9976"/>
                </a:solidFill>
                <a:latin typeface="Century Gothic" panose="020B0502020202020204" pitchFamily="34" charset="0"/>
              </a:rPr>
              <a:t>70%</a:t>
            </a:r>
          </a:p>
        </p:txBody>
      </p:sp>
      <p:sp>
        <p:nvSpPr>
          <p:cNvPr id="35" name="Shape 7102">
            <a:extLst>
              <a:ext uri="{FF2B5EF4-FFF2-40B4-BE49-F238E27FC236}">
                <a16:creationId xmlns:a16="http://schemas.microsoft.com/office/drawing/2014/main" id="{C82E1D40-24F7-4773-80C7-89200AD40142}"/>
              </a:ext>
            </a:extLst>
          </p:cNvPr>
          <p:cNvSpPr/>
          <p:nvPr/>
        </p:nvSpPr>
        <p:spPr>
          <a:xfrm>
            <a:off x="3241261" y="1836577"/>
            <a:ext cx="76879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2800" dirty="0">
                <a:solidFill>
                  <a:srgbClr val="5F6F7E"/>
                </a:solidFill>
                <a:latin typeface="Century Gothic" panose="020B0502020202020204" pitchFamily="34" charset="0"/>
              </a:rPr>
              <a:t>40%</a:t>
            </a:r>
          </a:p>
        </p:txBody>
      </p:sp>
      <p:sp>
        <p:nvSpPr>
          <p:cNvPr id="36" name="Shape 7103">
            <a:extLst>
              <a:ext uri="{FF2B5EF4-FFF2-40B4-BE49-F238E27FC236}">
                <a16:creationId xmlns:a16="http://schemas.microsoft.com/office/drawing/2014/main" id="{35E204E0-DFD8-4A2D-B43F-0A3DA8940D49}"/>
              </a:ext>
            </a:extLst>
          </p:cNvPr>
          <p:cNvSpPr/>
          <p:nvPr/>
        </p:nvSpPr>
        <p:spPr>
          <a:xfrm>
            <a:off x="2474699" y="5032025"/>
            <a:ext cx="76879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/>
            <a:r>
              <a:rPr sz="2800">
                <a:solidFill>
                  <a:srgbClr val="5F6F7E"/>
                </a:solidFill>
                <a:latin typeface="Century Gothic" panose="020B0502020202020204" pitchFamily="34" charset="0"/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25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6663A9-B3EC-4450-ADAF-4F75439F79F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AAB861-895E-4472-A3E5-F917BE773F5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BB997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Shape 7691">
            <a:extLst>
              <a:ext uri="{FF2B5EF4-FFF2-40B4-BE49-F238E27FC236}">
                <a16:creationId xmlns:a16="http://schemas.microsoft.com/office/drawing/2014/main" id="{40F59D55-282C-4044-8EB0-6FD32ED64D16}"/>
              </a:ext>
            </a:extLst>
          </p:cNvPr>
          <p:cNvSpPr/>
          <p:nvPr/>
        </p:nvSpPr>
        <p:spPr>
          <a:xfrm rot="9000000" flipH="1">
            <a:off x="8310467" y="2720599"/>
            <a:ext cx="540419" cy="972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8" h="21600" extrusionOk="0">
                <a:moveTo>
                  <a:pt x="10192" y="0"/>
                </a:moveTo>
                <a:cubicBezTo>
                  <a:pt x="10192" y="0"/>
                  <a:pt x="21183" y="7191"/>
                  <a:pt x="21087" y="12889"/>
                </a:cubicBezTo>
                <a:cubicBezTo>
                  <a:pt x="20992" y="18588"/>
                  <a:pt x="10765" y="21600"/>
                  <a:pt x="10765" y="21600"/>
                </a:cubicBezTo>
                <a:cubicBezTo>
                  <a:pt x="10765" y="21600"/>
                  <a:pt x="443" y="18778"/>
                  <a:pt x="13" y="13079"/>
                </a:cubicBezTo>
                <a:cubicBezTo>
                  <a:pt x="-417" y="7381"/>
                  <a:pt x="10192" y="0"/>
                  <a:pt x="10192" y="0"/>
                </a:cubicBezTo>
                <a:close/>
              </a:path>
            </a:pathLst>
          </a:custGeom>
          <a:solidFill>
            <a:srgbClr val="BB997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7692">
            <a:extLst>
              <a:ext uri="{FF2B5EF4-FFF2-40B4-BE49-F238E27FC236}">
                <a16:creationId xmlns:a16="http://schemas.microsoft.com/office/drawing/2014/main" id="{96DF928F-79BC-43F8-BD9C-93B6FAEECC47}"/>
              </a:ext>
            </a:extLst>
          </p:cNvPr>
          <p:cNvSpPr/>
          <p:nvPr/>
        </p:nvSpPr>
        <p:spPr>
          <a:xfrm rot="9233779" flipH="1">
            <a:off x="5960781" y="3899188"/>
            <a:ext cx="717628" cy="1290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8" h="21600" extrusionOk="0">
                <a:moveTo>
                  <a:pt x="10192" y="0"/>
                </a:moveTo>
                <a:cubicBezTo>
                  <a:pt x="10192" y="0"/>
                  <a:pt x="21183" y="7191"/>
                  <a:pt x="21087" y="12889"/>
                </a:cubicBezTo>
                <a:cubicBezTo>
                  <a:pt x="20992" y="18588"/>
                  <a:pt x="10765" y="21600"/>
                  <a:pt x="10765" y="21600"/>
                </a:cubicBezTo>
                <a:cubicBezTo>
                  <a:pt x="10765" y="21600"/>
                  <a:pt x="443" y="18778"/>
                  <a:pt x="13" y="13079"/>
                </a:cubicBezTo>
                <a:cubicBezTo>
                  <a:pt x="-417" y="7381"/>
                  <a:pt x="10192" y="0"/>
                  <a:pt x="10192" y="0"/>
                </a:cubicBezTo>
                <a:close/>
              </a:path>
            </a:pathLst>
          </a:custGeom>
          <a:solidFill>
            <a:srgbClr val="5F6F7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hape 7693">
            <a:extLst>
              <a:ext uri="{FF2B5EF4-FFF2-40B4-BE49-F238E27FC236}">
                <a16:creationId xmlns:a16="http://schemas.microsoft.com/office/drawing/2014/main" id="{3EE61735-4B84-414D-9C7A-5CC39C137DFA}"/>
              </a:ext>
            </a:extLst>
          </p:cNvPr>
          <p:cNvSpPr/>
          <p:nvPr/>
        </p:nvSpPr>
        <p:spPr>
          <a:xfrm rot="9000000" flipH="1">
            <a:off x="4380401" y="4935540"/>
            <a:ext cx="840701" cy="1512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8" h="21600" extrusionOk="0">
                <a:moveTo>
                  <a:pt x="10192" y="0"/>
                </a:moveTo>
                <a:cubicBezTo>
                  <a:pt x="10192" y="0"/>
                  <a:pt x="21183" y="7191"/>
                  <a:pt x="21087" y="12889"/>
                </a:cubicBezTo>
                <a:cubicBezTo>
                  <a:pt x="20992" y="18588"/>
                  <a:pt x="10765" y="21600"/>
                  <a:pt x="10765" y="21600"/>
                </a:cubicBezTo>
                <a:cubicBezTo>
                  <a:pt x="10765" y="21600"/>
                  <a:pt x="443" y="18778"/>
                  <a:pt x="13" y="13079"/>
                </a:cubicBezTo>
                <a:cubicBezTo>
                  <a:pt x="-417" y="7381"/>
                  <a:pt x="10192" y="0"/>
                  <a:pt x="10192" y="0"/>
                </a:cubicBezTo>
                <a:close/>
              </a:path>
            </a:pathLst>
          </a:custGeom>
          <a:solidFill>
            <a:srgbClr val="BB9976"/>
          </a:soli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" name="Shape 7694">
            <a:extLst>
              <a:ext uri="{FF2B5EF4-FFF2-40B4-BE49-F238E27FC236}">
                <a16:creationId xmlns:a16="http://schemas.microsoft.com/office/drawing/2014/main" id="{A900DDAC-E0CA-4316-BD68-98BD89441F58}"/>
              </a:ext>
            </a:extLst>
          </p:cNvPr>
          <p:cNvSpPr/>
          <p:nvPr/>
        </p:nvSpPr>
        <p:spPr>
          <a:xfrm rot="19800000" flipH="1">
            <a:off x="1750760" y="1585620"/>
            <a:ext cx="840701" cy="1512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8" h="21600" extrusionOk="0">
                <a:moveTo>
                  <a:pt x="10192" y="0"/>
                </a:moveTo>
                <a:cubicBezTo>
                  <a:pt x="10192" y="0"/>
                  <a:pt x="21183" y="7191"/>
                  <a:pt x="21087" y="12889"/>
                </a:cubicBezTo>
                <a:cubicBezTo>
                  <a:pt x="20992" y="18588"/>
                  <a:pt x="10765" y="21600"/>
                  <a:pt x="10765" y="21600"/>
                </a:cubicBezTo>
                <a:cubicBezTo>
                  <a:pt x="10765" y="21600"/>
                  <a:pt x="443" y="18778"/>
                  <a:pt x="13" y="13079"/>
                </a:cubicBezTo>
                <a:cubicBezTo>
                  <a:pt x="-417" y="7381"/>
                  <a:pt x="10192" y="0"/>
                  <a:pt x="10192" y="0"/>
                </a:cubicBezTo>
                <a:close/>
              </a:path>
            </a:pathLst>
          </a:custGeom>
          <a:solidFill>
            <a:srgbClr val="5F6F7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Shape 7696">
            <a:extLst>
              <a:ext uri="{FF2B5EF4-FFF2-40B4-BE49-F238E27FC236}">
                <a16:creationId xmlns:a16="http://schemas.microsoft.com/office/drawing/2014/main" id="{1B4D1AA6-7419-4C4D-8701-C5DBA01760A8}"/>
              </a:ext>
            </a:extLst>
          </p:cNvPr>
          <p:cNvSpPr/>
          <p:nvPr/>
        </p:nvSpPr>
        <p:spPr>
          <a:xfrm>
            <a:off x="0" y="1916519"/>
            <a:ext cx="8689976" cy="377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594"/>
                </a:moveTo>
                <a:cubicBezTo>
                  <a:pt x="0" y="21600"/>
                  <a:pt x="0" y="21600"/>
                  <a:pt x="0" y="21600"/>
                </a:cubicBezTo>
                <a:cubicBezTo>
                  <a:pt x="0" y="21600"/>
                  <a:pt x="2529" y="16428"/>
                  <a:pt x="4482" y="17287"/>
                </a:cubicBezTo>
                <a:cubicBezTo>
                  <a:pt x="4482" y="17287"/>
                  <a:pt x="5727" y="18092"/>
                  <a:pt x="6077" y="21153"/>
                </a:cubicBezTo>
                <a:cubicBezTo>
                  <a:pt x="6077" y="21153"/>
                  <a:pt x="6186" y="19327"/>
                  <a:pt x="4793" y="16088"/>
                </a:cubicBezTo>
                <a:cubicBezTo>
                  <a:pt x="4793" y="16088"/>
                  <a:pt x="7532" y="14227"/>
                  <a:pt x="8777" y="14853"/>
                </a:cubicBezTo>
                <a:cubicBezTo>
                  <a:pt x="8777" y="14853"/>
                  <a:pt x="10356" y="14943"/>
                  <a:pt x="11415" y="20240"/>
                </a:cubicBezTo>
                <a:cubicBezTo>
                  <a:pt x="11415" y="20240"/>
                  <a:pt x="11244" y="16034"/>
                  <a:pt x="9648" y="13601"/>
                </a:cubicBezTo>
                <a:cubicBezTo>
                  <a:pt x="9648" y="13601"/>
                  <a:pt x="11267" y="11990"/>
                  <a:pt x="12302" y="10737"/>
                </a:cubicBezTo>
                <a:cubicBezTo>
                  <a:pt x="12302" y="10737"/>
                  <a:pt x="13344" y="9359"/>
                  <a:pt x="14231" y="10451"/>
                </a:cubicBezTo>
                <a:cubicBezTo>
                  <a:pt x="14231" y="10451"/>
                  <a:pt x="15274" y="11883"/>
                  <a:pt x="15437" y="14173"/>
                </a:cubicBezTo>
                <a:cubicBezTo>
                  <a:pt x="15437" y="14173"/>
                  <a:pt x="15414" y="10451"/>
                  <a:pt x="14006" y="8733"/>
                </a:cubicBezTo>
                <a:cubicBezTo>
                  <a:pt x="14006" y="8733"/>
                  <a:pt x="16161" y="7212"/>
                  <a:pt x="16745" y="7122"/>
                </a:cubicBezTo>
                <a:cubicBezTo>
                  <a:pt x="16745" y="7122"/>
                  <a:pt x="18075" y="7069"/>
                  <a:pt x="18511" y="9986"/>
                </a:cubicBezTo>
                <a:cubicBezTo>
                  <a:pt x="18511" y="9986"/>
                  <a:pt x="18612" y="8554"/>
                  <a:pt x="17702" y="6836"/>
                </a:cubicBezTo>
                <a:cubicBezTo>
                  <a:pt x="17702" y="6836"/>
                  <a:pt x="19048" y="5691"/>
                  <a:pt x="19359" y="4921"/>
                </a:cubicBezTo>
                <a:cubicBezTo>
                  <a:pt x="19359" y="4921"/>
                  <a:pt x="19795" y="3722"/>
                  <a:pt x="20378" y="4545"/>
                </a:cubicBezTo>
                <a:cubicBezTo>
                  <a:pt x="20378" y="4545"/>
                  <a:pt x="20767" y="5261"/>
                  <a:pt x="20915" y="6156"/>
                </a:cubicBezTo>
                <a:cubicBezTo>
                  <a:pt x="20915" y="6156"/>
                  <a:pt x="20954" y="4832"/>
                  <a:pt x="20145" y="3722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0"/>
                  <a:pt x="19507" y="3973"/>
                  <a:pt x="19048" y="4402"/>
                </a:cubicBezTo>
                <a:cubicBezTo>
                  <a:pt x="19048" y="4402"/>
                  <a:pt x="19297" y="2971"/>
                  <a:pt x="18737" y="1432"/>
                </a:cubicBezTo>
                <a:cubicBezTo>
                  <a:pt x="18737" y="1432"/>
                  <a:pt x="19522" y="4689"/>
                  <a:pt x="17593" y="5727"/>
                </a:cubicBezTo>
                <a:cubicBezTo>
                  <a:pt x="17593" y="5727"/>
                  <a:pt x="16122" y="6407"/>
                  <a:pt x="15788" y="6586"/>
                </a:cubicBezTo>
                <a:cubicBezTo>
                  <a:pt x="15788" y="6586"/>
                  <a:pt x="16122" y="4152"/>
                  <a:pt x="15461" y="1861"/>
                </a:cubicBezTo>
                <a:cubicBezTo>
                  <a:pt x="15461" y="1861"/>
                  <a:pt x="16060" y="5261"/>
                  <a:pt x="15025" y="6836"/>
                </a:cubicBezTo>
                <a:cubicBezTo>
                  <a:pt x="15025" y="6836"/>
                  <a:pt x="13197" y="7266"/>
                  <a:pt x="11850" y="9735"/>
                </a:cubicBezTo>
                <a:cubicBezTo>
                  <a:pt x="11850" y="9735"/>
                  <a:pt x="11975" y="4205"/>
                  <a:pt x="11080" y="2774"/>
                </a:cubicBezTo>
                <a:cubicBezTo>
                  <a:pt x="11080" y="2774"/>
                  <a:pt x="12239" y="8697"/>
                  <a:pt x="10356" y="11364"/>
                </a:cubicBezTo>
                <a:cubicBezTo>
                  <a:pt x="10356" y="11364"/>
                  <a:pt x="7719" y="12795"/>
                  <a:pt x="6598" y="13511"/>
                </a:cubicBezTo>
                <a:cubicBezTo>
                  <a:pt x="6598" y="13511"/>
                  <a:pt x="7384" y="8017"/>
                  <a:pt x="5851" y="4205"/>
                </a:cubicBezTo>
                <a:cubicBezTo>
                  <a:pt x="5851" y="4205"/>
                  <a:pt x="6948" y="8304"/>
                  <a:pt x="5952" y="12742"/>
                </a:cubicBezTo>
                <a:cubicBezTo>
                  <a:pt x="5952" y="12742"/>
                  <a:pt x="5626" y="14460"/>
                  <a:pt x="3961" y="14710"/>
                </a:cubicBezTo>
                <a:cubicBezTo>
                  <a:pt x="3961" y="14710"/>
                  <a:pt x="1408" y="15999"/>
                  <a:pt x="0" y="18594"/>
                </a:cubicBezTo>
                <a:close/>
              </a:path>
            </a:pathLst>
          </a:custGeom>
          <a:solidFill>
            <a:srgbClr val="4A3D3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Shape 7697">
            <a:extLst>
              <a:ext uri="{FF2B5EF4-FFF2-40B4-BE49-F238E27FC236}">
                <a16:creationId xmlns:a16="http://schemas.microsoft.com/office/drawing/2014/main" id="{AEB50C61-9F7F-4344-BD3B-CDEA45860171}"/>
              </a:ext>
            </a:extLst>
          </p:cNvPr>
          <p:cNvSpPr/>
          <p:nvPr/>
        </p:nvSpPr>
        <p:spPr>
          <a:xfrm flipH="1">
            <a:off x="8423451" y="3062116"/>
            <a:ext cx="307296" cy="29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76" extrusionOk="0">
                <a:moveTo>
                  <a:pt x="21377" y="3493"/>
                </a:moveTo>
                <a:cubicBezTo>
                  <a:pt x="21155" y="3493"/>
                  <a:pt x="20932" y="3493"/>
                  <a:pt x="20932" y="3493"/>
                </a:cubicBezTo>
                <a:cubicBezTo>
                  <a:pt x="20932" y="3493"/>
                  <a:pt x="20932" y="3493"/>
                  <a:pt x="19373" y="6020"/>
                </a:cubicBezTo>
                <a:cubicBezTo>
                  <a:pt x="19373" y="6020"/>
                  <a:pt x="19373" y="6020"/>
                  <a:pt x="18037" y="6020"/>
                </a:cubicBezTo>
                <a:cubicBezTo>
                  <a:pt x="18037" y="6020"/>
                  <a:pt x="18037" y="6020"/>
                  <a:pt x="16256" y="4182"/>
                </a:cubicBezTo>
                <a:cubicBezTo>
                  <a:pt x="16256" y="4182"/>
                  <a:pt x="16256" y="4182"/>
                  <a:pt x="16256" y="2573"/>
                </a:cubicBezTo>
                <a:cubicBezTo>
                  <a:pt x="16256" y="2573"/>
                  <a:pt x="16256" y="2573"/>
                  <a:pt x="18482" y="735"/>
                </a:cubicBezTo>
                <a:cubicBezTo>
                  <a:pt x="18482" y="505"/>
                  <a:pt x="18482" y="276"/>
                  <a:pt x="18260" y="276"/>
                </a:cubicBezTo>
                <a:cubicBezTo>
                  <a:pt x="18260" y="276"/>
                  <a:pt x="18260" y="276"/>
                  <a:pt x="18037" y="276"/>
                </a:cubicBezTo>
                <a:cubicBezTo>
                  <a:pt x="18037" y="276"/>
                  <a:pt x="17592" y="276"/>
                  <a:pt x="17146" y="276"/>
                </a:cubicBezTo>
                <a:cubicBezTo>
                  <a:pt x="17146" y="46"/>
                  <a:pt x="16924" y="46"/>
                  <a:pt x="16701" y="46"/>
                </a:cubicBezTo>
                <a:cubicBezTo>
                  <a:pt x="15365" y="-184"/>
                  <a:pt x="14697" y="505"/>
                  <a:pt x="14252" y="965"/>
                </a:cubicBezTo>
                <a:cubicBezTo>
                  <a:pt x="13806" y="1654"/>
                  <a:pt x="13584" y="2114"/>
                  <a:pt x="13584" y="2114"/>
                </a:cubicBezTo>
                <a:cubicBezTo>
                  <a:pt x="13584" y="2114"/>
                  <a:pt x="13584" y="2344"/>
                  <a:pt x="13584" y="3033"/>
                </a:cubicBezTo>
                <a:cubicBezTo>
                  <a:pt x="13584" y="3952"/>
                  <a:pt x="13584" y="5101"/>
                  <a:pt x="13806" y="5790"/>
                </a:cubicBezTo>
                <a:cubicBezTo>
                  <a:pt x="14029" y="6020"/>
                  <a:pt x="14029" y="6020"/>
                  <a:pt x="14029" y="6020"/>
                </a:cubicBezTo>
                <a:cubicBezTo>
                  <a:pt x="13806" y="6710"/>
                  <a:pt x="13138" y="7859"/>
                  <a:pt x="13138" y="7859"/>
                </a:cubicBezTo>
                <a:cubicBezTo>
                  <a:pt x="13138" y="7859"/>
                  <a:pt x="13138" y="7859"/>
                  <a:pt x="11579" y="9467"/>
                </a:cubicBezTo>
                <a:cubicBezTo>
                  <a:pt x="11579" y="9467"/>
                  <a:pt x="11579" y="9467"/>
                  <a:pt x="11134" y="10156"/>
                </a:cubicBezTo>
                <a:cubicBezTo>
                  <a:pt x="11134" y="10156"/>
                  <a:pt x="11134" y="10156"/>
                  <a:pt x="9575" y="8778"/>
                </a:cubicBezTo>
                <a:cubicBezTo>
                  <a:pt x="9575" y="9007"/>
                  <a:pt x="9353" y="9237"/>
                  <a:pt x="9353" y="9237"/>
                </a:cubicBezTo>
                <a:cubicBezTo>
                  <a:pt x="9353" y="9237"/>
                  <a:pt x="9353" y="9237"/>
                  <a:pt x="7794" y="7399"/>
                </a:cubicBezTo>
                <a:cubicBezTo>
                  <a:pt x="7794" y="7399"/>
                  <a:pt x="7794" y="7399"/>
                  <a:pt x="7794" y="7399"/>
                </a:cubicBezTo>
                <a:cubicBezTo>
                  <a:pt x="7794" y="7399"/>
                  <a:pt x="7794" y="7399"/>
                  <a:pt x="7571" y="6939"/>
                </a:cubicBezTo>
                <a:cubicBezTo>
                  <a:pt x="7571" y="6939"/>
                  <a:pt x="7571" y="6939"/>
                  <a:pt x="6903" y="6480"/>
                </a:cubicBezTo>
                <a:cubicBezTo>
                  <a:pt x="6903" y="6480"/>
                  <a:pt x="6903" y="6480"/>
                  <a:pt x="7348" y="6020"/>
                </a:cubicBezTo>
                <a:cubicBezTo>
                  <a:pt x="7348" y="6020"/>
                  <a:pt x="7348" y="6020"/>
                  <a:pt x="6903" y="5790"/>
                </a:cubicBezTo>
                <a:cubicBezTo>
                  <a:pt x="6903" y="5561"/>
                  <a:pt x="6903" y="5331"/>
                  <a:pt x="6903" y="5101"/>
                </a:cubicBezTo>
                <a:cubicBezTo>
                  <a:pt x="7126" y="4871"/>
                  <a:pt x="8685" y="4412"/>
                  <a:pt x="10021" y="3952"/>
                </a:cubicBezTo>
                <a:cubicBezTo>
                  <a:pt x="10021" y="3952"/>
                  <a:pt x="10021" y="3952"/>
                  <a:pt x="10466" y="3722"/>
                </a:cubicBezTo>
                <a:cubicBezTo>
                  <a:pt x="10466" y="3722"/>
                  <a:pt x="10466" y="3722"/>
                  <a:pt x="10243" y="3263"/>
                </a:cubicBezTo>
                <a:cubicBezTo>
                  <a:pt x="10243" y="3263"/>
                  <a:pt x="10243" y="3263"/>
                  <a:pt x="10021" y="2573"/>
                </a:cubicBezTo>
                <a:cubicBezTo>
                  <a:pt x="10021" y="2573"/>
                  <a:pt x="10021" y="2573"/>
                  <a:pt x="9798" y="2344"/>
                </a:cubicBezTo>
                <a:cubicBezTo>
                  <a:pt x="9798" y="2344"/>
                  <a:pt x="9798" y="2344"/>
                  <a:pt x="9798" y="2114"/>
                </a:cubicBezTo>
                <a:cubicBezTo>
                  <a:pt x="9575" y="2114"/>
                  <a:pt x="8462" y="2114"/>
                  <a:pt x="7126" y="2344"/>
                </a:cubicBezTo>
                <a:cubicBezTo>
                  <a:pt x="5122" y="2803"/>
                  <a:pt x="3786" y="3722"/>
                  <a:pt x="2449" y="5101"/>
                </a:cubicBezTo>
                <a:cubicBezTo>
                  <a:pt x="2449" y="5101"/>
                  <a:pt x="2449" y="5101"/>
                  <a:pt x="2449" y="5101"/>
                </a:cubicBezTo>
                <a:cubicBezTo>
                  <a:pt x="2449" y="5101"/>
                  <a:pt x="2449" y="5101"/>
                  <a:pt x="2449" y="5331"/>
                </a:cubicBezTo>
                <a:cubicBezTo>
                  <a:pt x="2449" y="6020"/>
                  <a:pt x="2449" y="6480"/>
                  <a:pt x="2449" y="6710"/>
                </a:cubicBezTo>
                <a:cubicBezTo>
                  <a:pt x="2449" y="6939"/>
                  <a:pt x="2449" y="7399"/>
                  <a:pt x="2004" y="7399"/>
                </a:cubicBezTo>
                <a:cubicBezTo>
                  <a:pt x="2004" y="7399"/>
                  <a:pt x="2004" y="7399"/>
                  <a:pt x="1336" y="6939"/>
                </a:cubicBezTo>
                <a:cubicBezTo>
                  <a:pt x="1336" y="6939"/>
                  <a:pt x="1336" y="6939"/>
                  <a:pt x="0" y="8548"/>
                </a:cubicBezTo>
                <a:cubicBezTo>
                  <a:pt x="0" y="8548"/>
                  <a:pt x="0" y="8548"/>
                  <a:pt x="2227" y="10846"/>
                </a:cubicBezTo>
                <a:cubicBezTo>
                  <a:pt x="2227" y="10846"/>
                  <a:pt x="2227" y="10846"/>
                  <a:pt x="3786" y="9237"/>
                </a:cubicBezTo>
                <a:cubicBezTo>
                  <a:pt x="3786" y="9237"/>
                  <a:pt x="3786" y="9237"/>
                  <a:pt x="2895" y="8318"/>
                </a:cubicBezTo>
                <a:cubicBezTo>
                  <a:pt x="3118" y="8318"/>
                  <a:pt x="3340" y="8318"/>
                  <a:pt x="3563" y="8088"/>
                </a:cubicBezTo>
                <a:cubicBezTo>
                  <a:pt x="3786" y="7859"/>
                  <a:pt x="4676" y="7859"/>
                  <a:pt x="5122" y="8088"/>
                </a:cubicBezTo>
                <a:cubicBezTo>
                  <a:pt x="5122" y="8088"/>
                  <a:pt x="5122" y="8088"/>
                  <a:pt x="5344" y="8318"/>
                </a:cubicBezTo>
                <a:cubicBezTo>
                  <a:pt x="5344" y="8318"/>
                  <a:pt x="5344" y="8318"/>
                  <a:pt x="5567" y="8088"/>
                </a:cubicBezTo>
                <a:cubicBezTo>
                  <a:pt x="5567" y="8088"/>
                  <a:pt x="5567" y="8088"/>
                  <a:pt x="6012" y="8778"/>
                </a:cubicBezTo>
                <a:cubicBezTo>
                  <a:pt x="6012" y="8778"/>
                  <a:pt x="6012" y="8778"/>
                  <a:pt x="6458" y="9007"/>
                </a:cubicBezTo>
                <a:cubicBezTo>
                  <a:pt x="6458" y="9007"/>
                  <a:pt x="6458" y="9007"/>
                  <a:pt x="6458" y="8778"/>
                </a:cubicBezTo>
                <a:cubicBezTo>
                  <a:pt x="6458" y="8778"/>
                  <a:pt x="6458" y="8778"/>
                  <a:pt x="8239" y="10616"/>
                </a:cubicBezTo>
                <a:cubicBezTo>
                  <a:pt x="8016" y="10846"/>
                  <a:pt x="8016" y="10846"/>
                  <a:pt x="8016" y="11076"/>
                </a:cubicBezTo>
                <a:cubicBezTo>
                  <a:pt x="8016" y="11076"/>
                  <a:pt x="8016" y="11076"/>
                  <a:pt x="9353" y="12454"/>
                </a:cubicBezTo>
                <a:cubicBezTo>
                  <a:pt x="9353" y="12454"/>
                  <a:pt x="9353" y="12454"/>
                  <a:pt x="3340" y="19118"/>
                </a:cubicBezTo>
                <a:cubicBezTo>
                  <a:pt x="2895" y="19578"/>
                  <a:pt x="3118" y="20267"/>
                  <a:pt x="3786" y="20727"/>
                </a:cubicBezTo>
                <a:cubicBezTo>
                  <a:pt x="4231" y="21186"/>
                  <a:pt x="4899" y="21416"/>
                  <a:pt x="5122" y="21186"/>
                </a:cubicBezTo>
                <a:cubicBezTo>
                  <a:pt x="5122" y="21186"/>
                  <a:pt x="5122" y="21186"/>
                  <a:pt x="11134" y="14293"/>
                </a:cubicBezTo>
                <a:cubicBezTo>
                  <a:pt x="11134" y="14293"/>
                  <a:pt x="11134" y="14293"/>
                  <a:pt x="17146" y="20267"/>
                </a:cubicBezTo>
                <a:cubicBezTo>
                  <a:pt x="17592" y="20727"/>
                  <a:pt x="18260" y="20497"/>
                  <a:pt x="18705" y="20037"/>
                </a:cubicBezTo>
                <a:cubicBezTo>
                  <a:pt x="19151" y="19348"/>
                  <a:pt x="19373" y="18659"/>
                  <a:pt x="18928" y="18429"/>
                </a:cubicBezTo>
                <a:cubicBezTo>
                  <a:pt x="18928" y="18429"/>
                  <a:pt x="18928" y="18429"/>
                  <a:pt x="12915" y="12225"/>
                </a:cubicBezTo>
                <a:cubicBezTo>
                  <a:pt x="12915" y="12225"/>
                  <a:pt x="12915" y="12225"/>
                  <a:pt x="13138" y="11995"/>
                </a:cubicBezTo>
                <a:cubicBezTo>
                  <a:pt x="13138" y="11995"/>
                  <a:pt x="13138" y="11995"/>
                  <a:pt x="13138" y="11765"/>
                </a:cubicBezTo>
                <a:cubicBezTo>
                  <a:pt x="13138" y="11765"/>
                  <a:pt x="14474" y="10156"/>
                  <a:pt x="15365" y="9467"/>
                </a:cubicBezTo>
                <a:cubicBezTo>
                  <a:pt x="15810" y="9007"/>
                  <a:pt x="16256" y="8778"/>
                  <a:pt x="16478" y="8548"/>
                </a:cubicBezTo>
                <a:cubicBezTo>
                  <a:pt x="16701" y="8548"/>
                  <a:pt x="17146" y="8548"/>
                  <a:pt x="17146" y="8548"/>
                </a:cubicBezTo>
                <a:cubicBezTo>
                  <a:pt x="17146" y="8548"/>
                  <a:pt x="18482" y="8778"/>
                  <a:pt x="18482" y="8778"/>
                </a:cubicBezTo>
                <a:cubicBezTo>
                  <a:pt x="20487" y="8778"/>
                  <a:pt x="21377" y="6250"/>
                  <a:pt x="21377" y="6250"/>
                </a:cubicBezTo>
                <a:cubicBezTo>
                  <a:pt x="21377" y="6250"/>
                  <a:pt x="21377" y="6020"/>
                  <a:pt x="21600" y="4642"/>
                </a:cubicBezTo>
                <a:cubicBezTo>
                  <a:pt x="21600" y="4182"/>
                  <a:pt x="21600" y="3952"/>
                  <a:pt x="21600" y="3722"/>
                </a:cubicBezTo>
                <a:cubicBezTo>
                  <a:pt x="21377" y="3493"/>
                  <a:pt x="21377" y="3493"/>
                  <a:pt x="21377" y="3493"/>
                </a:cubicBezTo>
                <a:close/>
              </a:path>
            </a:pathLst>
          </a:custGeom>
          <a:solidFill>
            <a:srgbClr val="F9F9F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" name="Group 7700">
            <a:extLst>
              <a:ext uri="{FF2B5EF4-FFF2-40B4-BE49-F238E27FC236}">
                <a16:creationId xmlns:a16="http://schemas.microsoft.com/office/drawing/2014/main" id="{217FC0CD-BE1A-4A03-A9D8-4AD35A794695}"/>
              </a:ext>
            </a:extLst>
          </p:cNvPr>
          <p:cNvGrpSpPr/>
          <p:nvPr/>
        </p:nvGrpSpPr>
        <p:grpSpPr>
          <a:xfrm flipH="1">
            <a:off x="6122764" y="4332083"/>
            <a:ext cx="383810" cy="430009"/>
            <a:chOff x="0" y="0"/>
            <a:chExt cx="383808" cy="430008"/>
          </a:xfrm>
        </p:grpSpPr>
        <p:sp>
          <p:nvSpPr>
            <p:cNvPr id="11" name="Shape 7698">
              <a:extLst>
                <a:ext uri="{FF2B5EF4-FFF2-40B4-BE49-F238E27FC236}">
                  <a16:creationId xmlns:a16="http://schemas.microsoft.com/office/drawing/2014/main" id="{85E7EACB-2233-4C4E-B4F7-37B1076DEF0F}"/>
                </a:ext>
              </a:extLst>
            </p:cNvPr>
            <p:cNvSpPr/>
            <p:nvPr/>
          </p:nvSpPr>
          <p:spPr>
            <a:xfrm>
              <a:off x="0" y="88044"/>
              <a:ext cx="383809" cy="341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extrusionOk="0">
                  <a:moveTo>
                    <a:pt x="20453" y="9510"/>
                  </a:moveTo>
                  <a:cubicBezTo>
                    <a:pt x="20453" y="9510"/>
                    <a:pt x="20358" y="9510"/>
                    <a:pt x="20262" y="9510"/>
                  </a:cubicBezTo>
                  <a:cubicBezTo>
                    <a:pt x="20166" y="8765"/>
                    <a:pt x="19975" y="8020"/>
                    <a:pt x="19593" y="7382"/>
                  </a:cubicBezTo>
                  <a:cubicBezTo>
                    <a:pt x="18446" y="8446"/>
                    <a:pt x="16917" y="9084"/>
                    <a:pt x="15196" y="9084"/>
                  </a:cubicBezTo>
                  <a:cubicBezTo>
                    <a:pt x="11660" y="9084"/>
                    <a:pt x="8697" y="6105"/>
                    <a:pt x="8315" y="2381"/>
                  </a:cubicBezTo>
                  <a:cubicBezTo>
                    <a:pt x="4970" y="146"/>
                    <a:pt x="4970" y="146"/>
                    <a:pt x="4970" y="146"/>
                  </a:cubicBezTo>
                  <a:cubicBezTo>
                    <a:pt x="4492" y="-173"/>
                    <a:pt x="4110" y="40"/>
                    <a:pt x="4110" y="678"/>
                  </a:cubicBezTo>
                  <a:cubicBezTo>
                    <a:pt x="4014" y="4934"/>
                    <a:pt x="4014" y="4934"/>
                    <a:pt x="4014" y="4934"/>
                  </a:cubicBezTo>
                  <a:cubicBezTo>
                    <a:pt x="3058" y="5998"/>
                    <a:pt x="2389" y="7169"/>
                    <a:pt x="2007" y="8552"/>
                  </a:cubicBezTo>
                  <a:cubicBezTo>
                    <a:pt x="1147" y="8552"/>
                    <a:pt x="1147" y="8552"/>
                    <a:pt x="1147" y="8552"/>
                  </a:cubicBezTo>
                  <a:cubicBezTo>
                    <a:pt x="478" y="8552"/>
                    <a:pt x="0" y="9084"/>
                    <a:pt x="0" y="9723"/>
                  </a:cubicBezTo>
                  <a:cubicBezTo>
                    <a:pt x="0" y="11957"/>
                    <a:pt x="0" y="11957"/>
                    <a:pt x="0" y="11957"/>
                  </a:cubicBezTo>
                  <a:cubicBezTo>
                    <a:pt x="0" y="12595"/>
                    <a:pt x="478" y="13127"/>
                    <a:pt x="1147" y="13127"/>
                  </a:cubicBezTo>
                  <a:cubicBezTo>
                    <a:pt x="2007" y="13127"/>
                    <a:pt x="2007" y="13127"/>
                    <a:pt x="2007" y="13127"/>
                  </a:cubicBezTo>
                  <a:cubicBezTo>
                    <a:pt x="2676" y="15468"/>
                    <a:pt x="4301" y="17384"/>
                    <a:pt x="6404" y="18554"/>
                  </a:cubicBezTo>
                  <a:cubicBezTo>
                    <a:pt x="6404" y="18660"/>
                    <a:pt x="6404" y="18660"/>
                    <a:pt x="6404" y="18767"/>
                  </a:cubicBezTo>
                  <a:cubicBezTo>
                    <a:pt x="6404" y="20257"/>
                    <a:pt x="6404" y="20257"/>
                    <a:pt x="6404" y="20257"/>
                  </a:cubicBezTo>
                  <a:cubicBezTo>
                    <a:pt x="6404" y="20895"/>
                    <a:pt x="6881" y="21427"/>
                    <a:pt x="7455" y="21427"/>
                  </a:cubicBezTo>
                  <a:cubicBezTo>
                    <a:pt x="8697" y="21427"/>
                    <a:pt x="8697" y="21427"/>
                    <a:pt x="8697" y="21427"/>
                  </a:cubicBezTo>
                  <a:cubicBezTo>
                    <a:pt x="9271" y="21427"/>
                    <a:pt x="9749" y="20895"/>
                    <a:pt x="9749" y="20257"/>
                  </a:cubicBezTo>
                  <a:cubicBezTo>
                    <a:pt x="9749" y="19618"/>
                    <a:pt x="9749" y="19618"/>
                    <a:pt x="9749" y="19618"/>
                  </a:cubicBezTo>
                  <a:cubicBezTo>
                    <a:pt x="10131" y="19618"/>
                    <a:pt x="10609" y="19725"/>
                    <a:pt x="10991" y="19725"/>
                  </a:cubicBezTo>
                  <a:cubicBezTo>
                    <a:pt x="11373" y="19725"/>
                    <a:pt x="11756" y="19618"/>
                    <a:pt x="12138" y="19618"/>
                  </a:cubicBezTo>
                  <a:cubicBezTo>
                    <a:pt x="12138" y="20257"/>
                    <a:pt x="12138" y="20257"/>
                    <a:pt x="12138" y="20257"/>
                  </a:cubicBezTo>
                  <a:cubicBezTo>
                    <a:pt x="12138" y="20895"/>
                    <a:pt x="12616" y="21427"/>
                    <a:pt x="13189" y="21427"/>
                  </a:cubicBezTo>
                  <a:cubicBezTo>
                    <a:pt x="14432" y="21427"/>
                    <a:pt x="14432" y="21427"/>
                    <a:pt x="14432" y="21427"/>
                  </a:cubicBezTo>
                  <a:cubicBezTo>
                    <a:pt x="15005" y="21427"/>
                    <a:pt x="15483" y="20895"/>
                    <a:pt x="15483" y="20257"/>
                  </a:cubicBezTo>
                  <a:cubicBezTo>
                    <a:pt x="15483" y="18767"/>
                    <a:pt x="15483" y="18767"/>
                    <a:pt x="15483" y="18767"/>
                  </a:cubicBezTo>
                  <a:cubicBezTo>
                    <a:pt x="15483" y="18767"/>
                    <a:pt x="15483" y="18660"/>
                    <a:pt x="15483" y="18660"/>
                  </a:cubicBezTo>
                  <a:cubicBezTo>
                    <a:pt x="17968" y="17277"/>
                    <a:pt x="19880" y="14936"/>
                    <a:pt x="20262" y="12063"/>
                  </a:cubicBezTo>
                  <a:cubicBezTo>
                    <a:pt x="20358" y="12063"/>
                    <a:pt x="20453" y="12063"/>
                    <a:pt x="20453" y="12063"/>
                  </a:cubicBezTo>
                  <a:cubicBezTo>
                    <a:pt x="21122" y="12063"/>
                    <a:pt x="21600" y="11531"/>
                    <a:pt x="21600" y="10787"/>
                  </a:cubicBezTo>
                  <a:cubicBezTo>
                    <a:pt x="21600" y="10148"/>
                    <a:pt x="21122" y="9510"/>
                    <a:pt x="20453" y="9510"/>
                  </a:cubicBezTo>
                  <a:close/>
                  <a:moveTo>
                    <a:pt x="5065" y="8978"/>
                  </a:moveTo>
                  <a:cubicBezTo>
                    <a:pt x="4396" y="8978"/>
                    <a:pt x="4014" y="8446"/>
                    <a:pt x="4014" y="7807"/>
                  </a:cubicBezTo>
                  <a:cubicBezTo>
                    <a:pt x="4014" y="7169"/>
                    <a:pt x="4396" y="6637"/>
                    <a:pt x="5065" y="6637"/>
                  </a:cubicBezTo>
                  <a:cubicBezTo>
                    <a:pt x="5639" y="6637"/>
                    <a:pt x="6117" y="7169"/>
                    <a:pt x="6117" y="7807"/>
                  </a:cubicBezTo>
                  <a:cubicBezTo>
                    <a:pt x="6117" y="8446"/>
                    <a:pt x="5639" y="8978"/>
                    <a:pt x="5065" y="8978"/>
                  </a:cubicBez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hape 7699">
              <a:extLst>
                <a:ext uri="{FF2B5EF4-FFF2-40B4-BE49-F238E27FC236}">
                  <a16:creationId xmlns:a16="http://schemas.microsoft.com/office/drawing/2014/main" id="{E51A97C3-4FE5-4A77-B7D2-3ED63FE2E3DE}"/>
                </a:ext>
              </a:extLst>
            </p:cNvPr>
            <p:cNvSpPr/>
            <p:nvPr/>
          </p:nvSpPr>
          <p:spPr>
            <a:xfrm>
              <a:off x="159920" y="0"/>
              <a:ext cx="221047" cy="22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82" y="21600"/>
                    <a:pt x="21600" y="16782"/>
                    <a:pt x="21600" y="10800"/>
                  </a:cubicBezTo>
                  <a:cubicBezTo>
                    <a:pt x="21600" y="4818"/>
                    <a:pt x="16782" y="0"/>
                    <a:pt x="10800" y="0"/>
                  </a:cubicBezTo>
                  <a:cubicBezTo>
                    <a:pt x="4818" y="0"/>
                    <a:pt x="0" y="4818"/>
                    <a:pt x="0" y="10800"/>
                  </a:cubicBezTo>
                  <a:cubicBezTo>
                    <a:pt x="0" y="16782"/>
                    <a:pt x="4818" y="21600"/>
                    <a:pt x="10800" y="21600"/>
                  </a:cubicBezTo>
                  <a:close/>
                  <a:moveTo>
                    <a:pt x="10135" y="11298"/>
                  </a:moveTo>
                  <a:cubicBezTo>
                    <a:pt x="8474" y="10634"/>
                    <a:pt x="7311" y="9969"/>
                    <a:pt x="7311" y="8308"/>
                  </a:cubicBezTo>
                  <a:cubicBezTo>
                    <a:pt x="7311" y="6978"/>
                    <a:pt x="8308" y="5815"/>
                    <a:pt x="9969" y="5483"/>
                  </a:cubicBezTo>
                  <a:cubicBezTo>
                    <a:pt x="9969" y="3988"/>
                    <a:pt x="9969" y="3988"/>
                    <a:pt x="9969" y="3988"/>
                  </a:cubicBezTo>
                  <a:cubicBezTo>
                    <a:pt x="11631" y="3988"/>
                    <a:pt x="11631" y="3988"/>
                    <a:pt x="11631" y="3988"/>
                  </a:cubicBezTo>
                  <a:cubicBezTo>
                    <a:pt x="11631" y="5483"/>
                    <a:pt x="11631" y="5483"/>
                    <a:pt x="11631" y="5483"/>
                  </a:cubicBezTo>
                  <a:cubicBezTo>
                    <a:pt x="12628" y="5483"/>
                    <a:pt x="13292" y="5649"/>
                    <a:pt x="13957" y="5982"/>
                  </a:cubicBezTo>
                  <a:cubicBezTo>
                    <a:pt x="13458" y="7809"/>
                    <a:pt x="13458" y="7809"/>
                    <a:pt x="13458" y="7809"/>
                  </a:cubicBezTo>
                  <a:cubicBezTo>
                    <a:pt x="12960" y="7477"/>
                    <a:pt x="12295" y="7145"/>
                    <a:pt x="11132" y="7145"/>
                  </a:cubicBezTo>
                  <a:cubicBezTo>
                    <a:pt x="10135" y="7145"/>
                    <a:pt x="9803" y="7643"/>
                    <a:pt x="9803" y="8142"/>
                  </a:cubicBezTo>
                  <a:cubicBezTo>
                    <a:pt x="9803" y="8640"/>
                    <a:pt x="10302" y="8972"/>
                    <a:pt x="11631" y="9471"/>
                  </a:cubicBezTo>
                  <a:cubicBezTo>
                    <a:pt x="13625" y="10135"/>
                    <a:pt x="14289" y="10966"/>
                    <a:pt x="14289" y="12462"/>
                  </a:cubicBezTo>
                  <a:cubicBezTo>
                    <a:pt x="14289" y="13791"/>
                    <a:pt x="13292" y="15120"/>
                    <a:pt x="11465" y="15286"/>
                  </a:cubicBezTo>
                  <a:cubicBezTo>
                    <a:pt x="11465" y="16948"/>
                    <a:pt x="11465" y="16948"/>
                    <a:pt x="11465" y="16948"/>
                  </a:cubicBezTo>
                  <a:cubicBezTo>
                    <a:pt x="9969" y="16948"/>
                    <a:pt x="9969" y="16948"/>
                    <a:pt x="9969" y="16948"/>
                  </a:cubicBezTo>
                  <a:cubicBezTo>
                    <a:pt x="9969" y="15452"/>
                    <a:pt x="9969" y="15452"/>
                    <a:pt x="9969" y="15452"/>
                  </a:cubicBezTo>
                  <a:cubicBezTo>
                    <a:pt x="8972" y="15452"/>
                    <a:pt x="7809" y="15120"/>
                    <a:pt x="7311" y="14788"/>
                  </a:cubicBezTo>
                  <a:cubicBezTo>
                    <a:pt x="7809" y="12960"/>
                    <a:pt x="7809" y="12960"/>
                    <a:pt x="7809" y="12960"/>
                  </a:cubicBezTo>
                  <a:cubicBezTo>
                    <a:pt x="8474" y="13292"/>
                    <a:pt x="9305" y="13625"/>
                    <a:pt x="10302" y="13625"/>
                  </a:cubicBezTo>
                  <a:cubicBezTo>
                    <a:pt x="11298" y="13625"/>
                    <a:pt x="11963" y="13292"/>
                    <a:pt x="11963" y="12628"/>
                  </a:cubicBezTo>
                  <a:cubicBezTo>
                    <a:pt x="11963" y="11963"/>
                    <a:pt x="11465" y="11631"/>
                    <a:pt x="10135" y="11298"/>
                  </a:cubicBez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3" name="Group 7703">
            <a:extLst>
              <a:ext uri="{FF2B5EF4-FFF2-40B4-BE49-F238E27FC236}">
                <a16:creationId xmlns:a16="http://schemas.microsoft.com/office/drawing/2014/main" id="{A4394207-37D3-48F2-B5D6-D5492BB5A7CB}"/>
              </a:ext>
            </a:extLst>
          </p:cNvPr>
          <p:cNvGrpSpPr/>
          <p:nvPr/>
        </p:nvGrpSpPr>
        <p:grpSpPr>
          <a:xfrm flipH="1">
            <a:off x="5926360" y="1825785"/>
            <a:ext cx="369113" cy="338352"/>
            <a:chOff x="0" y="0"/>
            <a:chExt cx="369111" cy="338350"/>
          </a:xfrm>
        </p:grpSpPr>
        <p:sp>
          <p:nvSpPr>
            <p:cNvPr id="14" name="Shape 7701">
              <a:extLst>
                <a:ext uri="{FF2B5EF4-FFF2-40B4-BE49-F238E27FC236}">
                  <a16:creationId xmlns:a16="http://schemas.microsoft.com/office/drawing/2014/main" id="{61D21AD3-7E18-465A-91E2-257B07DE4A7D}"/>
                </a:ext>
              </a:extLst>
            </p:cNvPr>
            <p:cNvSpPr/>
            <p:nvPr/>
          </p:nvSpPr>
          <p:spPr>
            <a:xfrm>
              <a:off x="13743" y="181937"/>
              <a:ext cx="341625" cy="15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91" y="5616"/>
                  </a:moveTo>
                  <a:cubicBezTo>
                    <a:pt x="9809" y="5616"/>
                    <a:pt x="9809" y="5616"/>
                    <a:pt x="9809" y="5616"/>
                  </a:cubicBezTo>
                  <a:cubicBezTo>
                    <a:pt x="8422" y="5616"/>
                    <a:pt x="7233" y="3024"/>
                    <a:pt x="72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120"/>
                    <a:pt x="0" y="15120"/>
                    <a:pt x="0" y="15120"/>
                  </a:cubicBezTo>
                  <a:cubicBezTo>
                    <a:pt x="0" y="18576"/>
                    <a:pt x="1288" y="21600"/>
                    <a:pt x="2873" y="21600"/>
                  </a:cubicBezTo>
                  <a:cubicBezTo>
                    <a:pt x="18727" y="21600"/>
                    <a:pt x="18727" y="21600"/>
                    <a:pt x="18727" y="21600"/>
                  </a:cubicBezTo>
                  <a:cubicBezTo>
                    <a:pt x="20312" y="21600"/>
                    <a:pt x="21600" y="18576"/>
                    <a:pt x="21600" y="1512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4367" y="0"/>
                    <a:pt x="14367" y="0"/>
                    <a:pt x="14367" y="0"/>
                  </a:cubicBezTo>
                  <a:cubicBezTo>
                    <a:pt x="14367" y="3024"/>
                    <a:pt x="13178" y="5616"/>
                    <a:pt x="11791" y="5616"/>
                  </a:cubicBez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hape 7702">
              <a:extLst>
                <a:ext uri="{FF2B5EF4-FFF2-40B4-BE49-F238E27FC236}">
                  <a16:creationId xmlns:a16="http://schemas.microsoft.com/office/drawing/2014/main" id="{1F1CF16A-1C67-4CF9-8AE8-A757FBA1513B}"/>
                </a:ext>
              </a:extLst>
            </p:cNvPr>
            <p:cNvSpPr/>
            <p:nvPr/>
          </p:nvSpPr>
          <p:spPr>
            <a:xfrm>
              <a:off x="-1" y="0"/>
              <a:ext cx="369113" cy="20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71" y="7255"/>
                  </a:moveTo>
                  <a:cubicBezTo>
                    <a:pt x="14919" y="7255"/>
                    <a:pt x="14919" y="7255"/>
                    <a:pt x="14919" y="7255"/>
                  </a:cubicBezTo>
                  <a:cubicBezTo>
                    <a:pt x="14919" y="4947"/>
                    <a:pt x="14919" y="4947"/>
                    <a:pt x="14919" y="4947"/>
                  </a:cubicBezTo>
                  <a:cubicBezTo>
                    <a:pt x="14919" y="2308"/>
                    <a:pt x="13729" y="0"/>
                    <a:pt x="12173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7871" y="0"/>
                    <a:pt x="6681" y="2308"/>
                    <a:pt x="6681" y="4947"/>
                  </a:cubicBezTo>
                  <a:cubicBezTo>
                    <a:pt x="6681" y="7255"/>
                    <a:pt x="6681" y="7255"/>
                    <a:pt x="6681" y="7255"/>
                  </a:cubicBezTo>
                  <a:cubicBezTo>
                    <a:pt x="2929" y="7255"/>
                    <a:pt x="2929" y="7255"/>
                    <a:pt x="2929" y="7255"/>
                  </a:cubicBezTo>
                  <a:cubicBezTo>
                    <a:pt x="1373" y="7255"/>
                    <a:pt x="0" y="9563"/>
                    <a:pt x="0" y="12366"/>
                  </a:cubicBezTo>
                  <a:cubicBezTo>
                    <a:pt x="0" y="17478"/>
                    <a:pt x="0" y="17478"/>
                    <a:pt x="0" y="17478"/>
                  </a:cubicBezTo>
                  <a:cubicBezTo>
                    <a:pt x="8420" y="17478"/>
                    <a:pt x="8420" y="17478"/>
                    <a:pt x="8420" y="17478"/>
                  </a:cubicBezTo>
                  <a:cubicBezTo>
                    <a:pt x="8420" y="18962"/>
                    <a:pt x="8420" y="18962"/>
                    <a:pt x="8420" y="18962"/>
                  </a:cubicBezTo>
                  <a:cubicBezTo>
                    <a:pt x="8420" y="20446"/>
                    <a:pt x="9061" y="21600"/>
                    <a:pt x="9885" y="21600"/>
                  </a:cubicBezTo>
                  <a:cubicBezTo>
                    <a:pt x="11715" y="21600"/>
                    <a:pt x="11715" y="21600"/>
                    <a:pt x="11715" y="21600"/>
                  </a:cubicBezTo>
                  <a:cubicBezTo>
                    <a:pt x="12539" y="21600"/>
                    <a:pt x="13180" y="20446"/>
                    <a:pt x="13180" y="18962"/>
                  </a:cubicBezTo>
                  <a:cubicBezTo>
                    <a:pt x="13180" y="17478"/>
                    <a:pt x="13180" y="17478"/>
                    <a:pt x="13180" y="17478"/>
                  </a:cubicBezTo>
                  <a:cubicBezTo>
                    <a:pt x="21600" y="17478"/>
                    <a:pt x="21600" y="17478"/>
                    <a:pt x="21600" y="17478"/>
                  </a:cubicBezTo>
                  <a:cubicBezTo>
                    <a:pt x="21600" y="12366"/>
                    <a:pt x="21600" y="12366"/>
                    <a:pt x="21600" y="12366"/>
                  </a:cubicBezTo>
                  <a:cubicBezTo>
                    <a:pt x="21600" y="9563"/>
                    <a:pt x="20227" y="7255"/>
                    <a:pt x="18671" y="7255"/>
                  </a:cubicBezTo>
                  <a:close/>
                  <a:moveTo>
                    <a:pt x="8420" y="4947"/>
                  </a:moveTo>
                  <a:cubicBezTo>
                    <a:pt x="8420" y="3957"/>
                    <a:pt x="8878" y="3133"/>
                    <a:pt x="9427" y="3133"/>
                  </a:cubicBezTo>
                  <a:cubicBezTo>
                    <a:pt x="12173" y="3133"/>
                    <a:pt x="12173" y="3133"/>
                    <a:pt x="12173" y="3133"/>
                  </a:cubicBezTo>
                  <a:cubicBezTo>
                    <a:pt x="12722" y="3133"/>
                    <a:pt x="13180" y="3957"/>
                    <a:pt x="13180" y="4947"/>
                  </a:cubicBezTo>
                  <a:cubicBezTo>
                    <a:pt x="13180" y="7255"/>
                    <a:pt x="13180" y="7255"/>
                    <a:pt x="13180" y="7255"/>
                  </a:cubicBezTo>
                  <a:cubicBezTo>
                    <a:pt x="8420" y="7255"/>
                    <a:pt x="8420" y="7255"/>
                    <a:pt x="8420" y="7255"/>
                  </a:cubicBezTo>
                  <a:lnTo>
                    <a:pt x="8420" y="4947"/>
                  </a:ln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6" name="Group 7708">
            <a:extLst>
              <a:ext uri="{FF2B5EF4-FFF2-40B4-BE49-F238E27FC236}">
                <a16:creationId xmlns:a16="http://schemas.microsoft.com/office/drawing/2014/main" id="{941933F3-9B8E-4D85-814A-41C71C9B3AD6}"/>
              </a:ext>
            </a:extLst>
          </p:cNvPr>
          <p:cNvGrpSpPr/>
          <p:nvPr/>
        </p:nvGrpSpPr>
        <p:grpSpPr>
          <a:xfrm flipH="1">
            <a:off x="4580634" y="5486360"/>
            <a:ext cx="429108" cy="429109"/>
            <a:chOff x="0" y="0"/>
            <a:chExt cx="429106" cy="429108"/>
          </a:xfrm>
        </p:grpSpPr>
        <p:sp>
          <p:nvSpPr>
            <p:cNvPr id="17" name="Shape 7704">
              <a:extLst>
                <a:ext uri="{FF2B5EF4-FFF2-40B4-BE49-F238E27FC236}">
                  <a16:creationId xmlns:a16="http://schemas.microsoft.com/office/drawing/2014/main" id="{148697EB-07D8-49CF-9E17-E98AF35B6891}"/>
                </a:ext>
              </a:extLst>
            </p:cNvPr>
            <p:cNvSpPr/>
            <p:nvPr/>
          </p:nvSpPr>
          <p:spPr>
            <a:xfrm>
              <a:off x="0" y="-1"/>
              <a:ext cx="429107" cy="42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94" y="0"/>
                    <a:pt x="0" y="4894"/>
                    <a:pt x="0" y="10800"/>
                  </a:cubicBezTo>
                  <a:cubicBezTo>
                    <a:pt x="0" y="16706"/>
                    <a:pt x="4894" y="21600"/>
                    <a:pt x="10800" y="21600"/>
                  </a:cubicBezTo>
                  <a:cubicBezTo>
                    <a:pt x="16875" y="21600"/>
                    <a:pt x="21600" y="16706"/>
                    <a:pt x="21600" y="10800"/>
                  </a:cubicBezTo>
                  <a:cubicBezTo>
                    <a:pt x="21600" y="4894"/>
                    <a:pt x="16875" y="0"/>
                    <a:pt x="10800" y="0"/>
                  </a:cubicBezTo>
                  <a:close/>
                  <a:moveTo>
                    <a:pt x="11813" y="20250"/>
                  </a:moveTo>
                  <a:cubicBezTo>
                    <a:pt x="11813" y="18056"/>
                    <a:pt x="11813" y="18056"/>
                    <a:pt x="11813" y="18056"/>
                  </a:cubicBezTo>
                  <a:cubicBezTo>
                    <a:pt x="11644" y="18056"/>
                    <a:pt x="11475" y="18056"/>
                    <a:pt x="11306" y="18056"/>
                  </a:cubicBezTo>
                  <a:cubicBezTo>
                    <a:pt x="11306" y="15862"/>
                    <a:pt x="11306" y="15862"/>
                    <a:pt x="11306" y="15862"/>
                  </a:cubicBezTo>
                  <a:cubicBezTo>
                    <a:pt x="11138" y="15862"/>
                    <a:pt x="10969" y="16031"/>
                    <a:pt x="10800" y="16031"/>
                  </a:cubicBezTo>
                  <a:cubicBezTo>
                    <a:pt x="10800" y="16031"/>
                    <a:pt x="10631" y="15862"/>
                    <a:pt x="10462" y="15862"/>
                  </a:cubicBezTo>
                  <a:cubicBezTo>
                    <a:pt x="10462" y="18056"/>
                    <a:pt x="10462" y="18056"/>
                    <a:pt x="10462" y="18056"/>
                  </a:cubicBezTo>
                  <a:cubicBezTo>
                    <a:pt x="10294" y="18056"/>
                    <a:pt x="10125" y="18056"/>
                    <a:pt x="9956" y="18056"/>
                  </a:cubicBezTo>
                  <a:cubicBezTo>
                    <a:pt x="9956" y="20250"/>
                    <a:pt x="9956" y="20250"/>
                    <a:pt x="9956" y="20250"/>
                  </a:cubicBezTo>
                  <a:cubicBezTo>
                    <a:pt x="5400" y="19912"/>
                    <a:pt x="1856" y="16200"/>
                    <a:pt x="1350" y="11813"/>
                  </a:cubicBezTo>
                  <a:cubicBezTo>
                    <a:pt x="3712" y="11813"/>
                    <a:pt x="3712" y="11813"/>
                    <a:pt x="3712" y="11813"/>
                  </a:cubicBezTo>
                  <a:cubicBezTo>
                    <a:pt x="3712" y="11644"/>
                    <a:pt x="3712" y="11306"/>
                    <a:pt x="3712" y="11137"/>
                  </a:cubicBezTo>
                  <a:cubicBezTo>
                    <a:pt x="5738" y="11137"/>
                    <a:pt x="5738" y="11137"/>
                    <a:pt x="5738" y="11137"/>
                  </a:cubicBezTo>
                  <a:cubicBezTo>
                    <a:pt x="5738" y="11137"/>
                    <a:pt x="5738" y="10969"/>
                    <a:pt x="5738" y="10800"/>
                  </a:cubicBezTo>
                  <a:cubicBezTo>
                    <a:pt x="5738" y="10631"/>
                    <a:pt x="5738" y="10631"/>
                    <a:pt x="5738" y="10462"/>
                  </a:cubicBezTo>
                  <a:cubicBezTo>
                    <a:pt x="3712" y="10462"/>
                    <a:pt x="3712" y="10462"/>
                    <a:pt x="3712" y="10462"/>
                  </a:cubicBezTo>
                  <a:cubicBezTo>
                    <a:pt x="3712" y="10294"/>
                    <a:pt x="3712" y="10125"/>
                    <a:pt x="3712" y="9787"/>
                  </a:cubicBezTo>
                  <a:cubicBezTo>
                    <a:pt x="1350" y="9787"/>
                    <a:pt x="1350" y="9787"/>
                    <a:pt x="1350" y="9787"/>
                  </a:cubicBezTo>
                  <a:cubicBezTo>
                    <a:pt x="1856" y="5400"/>
                    <a:pt x="5400" y="1856"/>
                    <a:pt x="9956" y="1350"/>
                  </a:cubicBezTo>
                  <a:cubicBezTo>
                    <a:pt x="9956" y="3713"/>
                    <a:pt x="9956" y="3713"/>
                    <a:pt x="9956" y="3713"/>
                  </a:cubicBezTo>
                  <a:cubicBezTo>
                    <a:pt x="10125" y="3544"/>
                    <a:pt x="10294" y="3544"/>
                    <a:pt x="10462" y="3544"/>
                  </a:cubicBezTo>
                  <a:cubicBezTo>
                    <a:pt x="10462" y="5737"/>
                    <a:pt x="10462" y="5737"/>
                    <a:pt x="10462" y="5737"/>
                  </a:cubicBezTo>
                  <a:cubicBezTo>
                    <a:pt x="10631" y="5737"/>
                    <a:pt x="10800" y="5737"/>
                    <a:pt x="10800" y="5737"/>
                  </a:cubicBezTo>
                  <a:cubicBezTo>
                    <a:pt x="10969" y="5737"/>
                    <a:pt x="11138" y="5737"/>
                    <a:pt x="11306" y="5737"/>
                  </a:cubicBezTo>
                  <a:cubicBezTo>
                    <a:pt x="11306" y="3544"/>
                    <a:pt x="11306" y="3544"/>
                    <a:pt x="11306" y="3544"/>
                  </a:cubicBezTo>
                  <a:cubicBezTo>
                    <a:pt x="11475" y="3544"/>
                    <a:pt x="11644" y="3544"/>
                    <a:pt x="11813" y="3713"/>
                  </a:cubicBezTo>
                  <a:cubicBezTo>
                    <a:pt x="11813" y="1350"/>
                    <a:pt x="11813" y="1350"/>
                    <a:pt x="11813" y="1350"/>
                  </a:cubicBezTo>
                  <a:cubicBezTo>
                    <a:pt x="16369" y="1856"/>
                    <a:pt x="19913" y="5400"/>
                    <a:pt x="20419" y="9787"/>
                  </a:cubicBezTo>
                  <a:cubicBezTo>
                    <a:pt x="18056" y="9787"/>
                    <a:pt x="18056" y="9787"/>
                    <a:pt x="18056" y="9787"/>
                  </a:cubicBezTo>
                  <a:cubicBezTo>
                    <a:pt x="18056" y="10125"/>
                    <a:pt x="18056" y="10294"/>
                    <a:pt x="18056" y="10462"/>
                  </a:cubicBezTo>
                  <a:cubicBezTo>
                    <a:pt x="16031" y="10462"/>
                    <a:pt x="16031" y="10462"/>
                    <a:pt x="16031" y="10462"/>
                  </a:cubicBezTo>
                  <a:cubicBezTo>
                    <a:pt x="16031" y="10631"/>
                    <a:pt x="16031" y="10631"/>
                    <a:pt x="16031" y="10800"/>
                  </a:cubicBezTo>
                  <a:cubicBezTo>
                    <a:pt x="16031" y="10969"/>
                    <a:pt x="16031" y="11137"/>
                    <a:pt x="16031" y="11137"/>
                  </a:cubicBezTo>
                  <a:cubicBezTo>
                    <a:pt x="18056" y="11137"/>
                    <a:pt x="18056" y="11137"/>
                    <a:pt x="18056" y="11137"/>
                  </a:cubicBezTo>
                  <a:cubicBezTo>
                    <a:pt x="18056" y="11306"/>
                    <a:pt x="18056" y="11644"/>
                    <a:pt x="18056" y="11813"/>
                  </a:cubicBezTo>
                  <a:cubicBezTo>
                    <a:pt x="20419" y="11813"/>
                    <a:pt x="20419" y="11813"/>
                    <a:pt x="20419" y="11813"/>
                  </a:cubicBezTo>
                  <a:cubicBezTo>
                    <a:pt x="19913" y="16200"/>
                    <a:pt x="16369" y="19912"/>
                    <a:pt x="11813" y="20250"/>
                  </a:cubicBez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Shape 7705">
              <a:extLst>
                <a:ext uri="{FF2B5EF4-FFF2-40B4-BE49-F238E27FC236}">
                  <a16:creationId xmlns:a16="http://schemas.microsoft.com/office/drawing/2014/main" id="{4C11CE4E-7B6B-483B-9E0D-1A3DD88F2B90}"/>
                </a:ext>
              </a:extLst>
            </p:cNvPr>
            <p:cNvSpPr/>
            <p:nvPr/>
          </p:nvSpPr>
          <p:spPr>
            <a:xfrm>
              <a:off x="134703" y="154145"/>
              <a:ext cx="163867" cy="148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43" y="13745"/>
                  </a:moveTo>
                  <a:cubicBezTo>
                    <a:pt x="12343" y="12764"/>
                    <a:pt x="12343" y="12764"/>
                    <a:pt x="12343" y="12764"/>
                  </a:cubicBezTo>
                  <a:cubicBezTo>
                    <a:pt x="14106" y="11291"/>
                    <a:pt x="15429" y="7855"/>
                    <a:pt x="15429" y="5400"/>
                  </a:cubicBezTo>
                  <a:cubicBezTo>
                    <a:pt x="15429" y="1473"/>
                    <a:pt x="12784" y="0"/>
                    <a:pt x="10580" y="0"/>
                  </a:cubicBezTo>
                  <a:cubicBezTo>
                    <a:pt x="9257" y="0"/>
                    <a:pt x="6171" y="1473"/>
                    <a:pt x="6171" y="5400"/>
                  </a:cubicBezTo>
                  <a:cubicBezTo>
                    <a:pt x="6171" y="7855"/>
                    <a:pt x="7494" y="11291"/>
                    <a:pt x="9257" y="12764"/>
                  </a:cubicBezTo>
                  <a:cubicBezTo>
                    <a:pt x="9257" y="13745"/>
                    <a:pt x="9257" y="13745"/>
                    <a:pt x="9257" y="13745"/>
                  </a:cubicBezTo>
                  <a:cubicBezTo>
                    <a:pt x="4849" y="13745"/>
                    <a:pt x="1322" y="16200"/>
                    <a:pt x="0" y="19145"/>
                  </a:cubicBezTo>
                  <a:cubicBezTo>
                    <a:pt x="3086" y="20618"/>
                    <a:pt x="6612" y="21600"/>
                    <a:pt x="10580" y="21600"/>
                  </a:cubicBezTo>
                  <a:cubicBezTo>
                    <a:pt x="14988" y="21600"/>
                    <a:pt x="18514" y="20618"/>
                    <a:pt x="21600" y="19145"/>
                  </a:cubicBezTo>
                  <a:cubicBezTo>
                    <a:pt x="20278" y="16200"/>
                    <a:pt x="16751" y="13745"/>
                    <a:pt x="12343" y="13745"/>
                  </a:cubicBez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Shape 7706">
              <a:extLst>
                <a:ext uri="{FF2B5EF4-FFF2-40B4-BE49-F238E27FC236}">
                  <a16:creationId xmlns:a16="http://schemas.microsoft.com/office/drawing/2014/main" id="{D7C83746-ECC9-4C8A-990B-620D9D356D55}"/>
                </a:ext>
              </a:extLst>
            </p:cNvPr>
            <p:cNvSpPr/>
            <p:nvPr/>
          </p:nvSpPr>
          <p:spPr>
            <a:xfrm>
              <a:off x="241633" y="151368"/>
              <a:ext cx="99987" cy="123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60" y="13427"/>
                  </a:moveTo>
                  <a:cubicBezTo>
                    <a:pt x="9360" y="12843"/>
                    <a:pt x="9360" y="12843"/>
                    <a:pt x="9360" y="12843"/>
                  </a:cubicBezTo>
                  <a:cubicBezTo>
                    <a:pt x="12240" y="11676"/>
                    <a:pt x="13680" y="8173"/>
                    <a:pt x="13680" y="5254"/>
                  </a:cubicBezTo>
                  <a:cubicBezTo>
                    <a:pt x="13680" y="1751"/>
                    <a:pt x="10080" y="0"/>
                    <a:pt x="7200" y="0"/>
                  </a:cubicBezTo>
                  <a:cubicBezTo>
                    <a:pt x="5760" y="0"/>
                    <a:pt x="3600" y="584"/>
                    <a:pt x="2160" y="2335"/>
                  </a:cubicBezTo>
                  <a:cubicBezTo>
                    <a:pt x="3600" y="3503"/>
                    <a:pt x="4320" y="4670"/>
                    <a:pt x="4320" y="7005"/>
                  </a:cubicBezTo>
                  <a:cubicBezTo>
                    <a:pt x="4320" y="8173"/>
                    <a:pt x="3600" y="9341"/>
                    <a:pt x="2880" y="11092"/>
                  </a:cubicBezTo>
                  <a:cubicBezTo>
                    <a:pt x="3600" y="11676"/>
                    <a:pt x="4320" y="12259"/>
                    <a:pt x="5040" y="12843"/>
                  </a:cubicBezTo>
                  <a:cubicBezTo>
                    <a:pt x="5040" y="13427"/>
                    <a:pt x="5040" y="13427"/>
                    <a:pt x="5040" y="13427"/>
                  </a:cubicBezTo>
                  <a:cubicBezTo>
                    <a:pt x="3600" y="13427"/>
                    <a:pt x="2160" y="14011"/>
                    <a:pt x="1440" y="14011"/>
                  </a:cubicBezTo>
                  <a:cubicBezTo>
                    <a:pt x="720" y="14595"/>
                    <a:pt x="0" y="15178"/>
                    <a:pt x="0" y="15762"/>
                  </a:cubicBezTo>
                  <a:cubicBezTo>
                    <a:pt x="5760" y="16346"/>
                    <a:pt x="10080" y="18681"/>
                    <a:pt x="12240" y="21600"/>
                  </a:cubicBezTo>
                  <a:cubicBezTo>
                    <a:pt x="15840" y="21016"/>
                    <a:pt x="19440" y="20432"/>
                    <a:pt x="21600" y="19265"/>
                  </a:cubicBezTo>
                  <a:cubicBezTo>
                    <a:pt x="20160" y="16346"/>
                    <a:pt x="15840" y="14011"/>
                    <a:pt x="9360" y="13427"/>
                  </a:cubicBez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Shape 7707">
              <a:extLst>
                <a:ext uri="{FF2B5EF4-FFF2-40B4-BE49-F238E27FC236}">
                  <a16:creationId xmlns:a16="http://schemas.microsoft.com/office/drawing/2014/main" id="{443E6880-7474-426E-A75C-A573C578FD0E}"/>
                </a:ext>
              </a:extLst>
            </p:cNvPr>
            <p:cNvSpPr/>
            <p:nvPr/>
          </p:nvSpPr>
          <p:spPr>
            <a:xfrm>
              <a:off x="91654" y="151368"/>
              <a:ext cx="99987" cy="123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762"/>
                  </a:moveTo>
                  <a:cubicBezTo>
                    <a:pt x="21600" y="15178"/>
                    <a:pt x="20880" y="14595"/>
                    <a:pt x="20160" y="14011"/>
                  </a:cubicBezTo>
                  <a:cubicBezTo>
                    <a:pt x="19440" y="14011"/>
                    <a:pt x="18000" y="13427"/>
                    <a:pt x="16560" y="13427"/>
                  </a:cubicBezTo>
                  <a:cubicBezTo>
                    <a:pt x="16560" y="12843"/>
                    <a:pt x="16560" y="12843"/>
                    <a:pt x="16560" y="12843"/>
                  </a:cubicBezTo>
                  <a:cubicBezTo>
                    <a:pt x="17280" y="12259"/>
                    <a:pt x="18000" y="11676"/>
                    <a:pt x="18720" y="11092"/>
                  </a:cubicBezTo>
                  <a:cubicBezTo>
                    <a:pt x="18000" y="9341"/>
                    <a:pt x="17280" y="8173"/>
                    <a:pt x="17280" y="7005"/>
                  </a:cubicBezTo>
                  <a:cubicBezTo>
                    <a:pt x="17280" y="4670"/>
                    <a:pt x="18000" y="3503"/>
                    <a:pt x="19440" y="2335"/>
                  </a:cubicBezTo>
                  <a:cubicBezTo>
                    <a:pt x="18000" y="584"/>
                    <a:pt x="15840" y="0"/>
                    <a:pt x="14400" y="0"/>
                  </a:cubicBezTo>
                  <a:cubicBezTo>
                    <a:pt x="11520" y="0"/>
                    <a:pt x="7920" y="1751"/>
                    <a:pt x="7920" y="5254"/>
                  </a:cubicBezTo>
                  <a:cubicBezTo>
                    <a:pt x="7920" y="8173"/>
                    <a:pt x="9360" y="11676"/>
                    <a:pt x="12240" y="12843"/>
                  </a:cubicBezTo>
                  <a:cubicBezTo>
                    <a:pt x="12240" y="13427"/>
                    <a:pt x="12240" y="13427"/>
                    <a:pt x="12240" y="13427"/>
                  </a:cubicBezTo>
                  <a:cubicBezTo>
                    <a:pt x="5760" y="14011"/>
                    <a:pt x="1440" y="16346"/>
                    <a:pt x="0" y="19265"/>
                  </a:cubicBezTo>
                  <a:cubicBezTo>
                    <a:pt x="2160" y="20432"/>
                    <a:pt x="5760" y="21016"/>
                    <a:pt x="9360" y="21600"/>
                  </a:cubicBezTo>
                  <a:cubicBezTo>
                    <a:pt x="11520" y="18681"/>
                    <a:pt x="15840" y="16346"/>
                    <a:pt x="21600" y="15762"/>
                  </a:cubicBez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" name="Group 7713">
            <a:extLst>
              <a:ext uri="{FF2B5EF4-FFF2-40B4-BE49-F238E27FC236}">
                <a16:creationId xmlns:a16="http://schemas.microsoft.com/office/drawing/2014/main" id="{BB309590-FF04-43AC-ADD5-A0F0A6660C11}"/>
              </a:ext>
            </a:extLst>
          </p:cNvPr>
          <p:cNvGrpSpPr/>
          <p:nvPr/>
        </p:nvGrpSpPr>
        <p:grpSpPr>
          <a:xfrm flipH="1">
            <a:off x="1987574" y="2048677"/>
            <a:ext cx="378204" cy="579838"/>
            <a:chOff x="0" y="0"/>
            <a:chExt cx="378203" cy="579836"/>
          </a:xfrm>
        </p:grpSpPr>
        <p:sp>
          <p:nvSpPr>
            <p:cNvPr id="22" name="Shape 7709">
              <a:extLst>
                <a:ext uri="{FF2B5EF4-FFF2-40B4-BE49-F238E27FC236}">
                  <a16:creationId xmlns:a16="http://schemas.microsoft.com/office/drawing/2014/main" id="{CBEA1D96-6790-4382-86A3-2CB4BCE62C13}"/>
                </a:ext>
              </a:extLst>
            </p:cNvPr>
            <p:cNvSpPr/>
            <p:nvPr/>
          </p:nvSpPr>
          <p:spPr>
            <a:xfrm>
              <a:off x="-1" y="-1"/>
              <a:ext cx="378204" cy="42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50" y="0"/>
                    <a:pt x="0" y="4215"/>
                    <a:pt x="0" y="9351"/>
                  </a:cubicBezTo>
                  <a:cubicBezTo>
                    <a:pt x="0" y="11459"/>
                    <a:pt x="1050" y="13302"/>
                    <a:pt x="1950" y="14751"/>
                  </a:cubicBezTo>
                  <a:cubicBezTo>
                    <a:pt x="1950" y="14883"/>
                    <a:pt x="2550" y="15937"/>
                    <a:pt x="2850" y="16463"/>
                  </a:cubicBezTo>
                  <a:cubicBezTo>
                    <a:pt x="3150" y="16990"/>
                    <a:pt x="3450" y="17517"/>
                    <a:pt x="3750" y="18044"/>
                  </a:cubicBezTo>
                  <a:cubicBezTo>
                    <a:pt x="4200" y="19098"/>
                    <a:pt x="4500" y="20283"/>
                    <a:pt x="4950" y="21468"/>
                  </a:cubicBezTo>
                  <a:cubicBezTo>
                    <a:pt x="4950" y="21468"/>
                    <a:pt x="4950" y="21600"/>
                    <a:pt x="4950" y="21600"/>
                  </a:cubicBezTo>
                  <a:cubicBezTo>
                    <a:pt x="7050" y="21600"/>
                    <a:pt x="7050" y="21600"/>
                    <a:pt x="7050" y="21600"/>
                  </a:cubicBezTo>
                  <a:cubicBezTo>
                    <a:pt x="7050" y="21468"/>
                    <a:pt x="6900" y="21205"/>
                    <a:pt x="6900" y="20941"/>
                  </a:cubicBezTo>
                  <a:cubicBezTo>
                    <a:pt x="6450" y="19756"/>
                    <a:pt x="6000" y="18571"/>
                    <a:pt x="5550" y="17517"/>
                  </a:cubicBezTo>
                  <a:cubicBezTo>
                    <a:pt x="5250" y="16859"/>
                    <a:pt x="4950" y="16200"/>
                    <a:pt x="4650" y="15673"/>
                  </a:cubicBezTo>
                  <a:cubicBezTo>
                    <a:pt x="4350" y="15146"/>
                    <a:pt x="3750" y="13961"/>
                    <a:pt x="3750" y="13961"/>
                  </a:cubicBezTo>
                  <a:cubicBezTo>
                    <a:pt x="3750" y="13961"/>
                    <a:pt x="3750" y="13961"/>
                    <a:pt x="3750" y="13961"/>
                  </a:cubicBezTo>
                  <a:cubicBezTo>
                    <a:pt x="2700" y="12249"/>
                    <a:pt x="2100" y="10932"/>
                    <a:pt x="2100" y="9351"/>
                  </a:cubicBezTo>
                  <a:cubicBezTo>
                    <a:pt x="2100" y="5137"/>
                    <a:pt x="6000" y="1712"/>
                    <a:pt x="10800" y="1712"/>
                  </a:cubicBezTo>
                  <a:cubicBezTo>
                    <a:pt x="15600" y="1712"/>
                    <a:pt x="19650" y="5137"/>
                    <a:pt x="19650" y="9351"/>
                  </a:cubicBezTo>
                  <a:cubicBezTo>
                    <a:pt x="19650" y="11063"/>
                    <a:pt x="18900" y="12380"/>
                    <a:pt x="18000" y="14093"/>
                  </a:cubicBezTo>
                  <a:cubicBezTo>
                    <a:pt x="17850" y="14093"/>
                    <a:pt x="17250" y="15146"/>
                    <a:pt x="16950" y="15673"/>
                  </a:cubicBezTo>
                  <a:cubicBezTo>
                    <a:pt x="16650" y="16200"/>
                    <a:pt x="16350" y="16727"/>
                    <a:pt x="16050" y="17517"/>
                  </a:cubicBezTo>
                  <a:cubicBezTo>
                    <a:pt x="15600" y="18571"/>
                    <a:pt x="15150" y="19756"/>
                    <a:pt x="14850" y="20941"/>
                  </a:cubicBezTo>
                  <a:cubicBezTo>
                    <a:pt x="14700" y="21205"/>
                    <a:pt x="14700" y="21468"/>
                    <a:pt x="14550" y="21600"/>
                  </a:cubicBezTo>
                  <a:cubicBezTo>
                    <a:pt x="16650" y="21600"/>
                    <a:pt x="16650" y="21600"/>
                    <a:pt x="16650" y="21600"/>
                  </a:cubicBezTo>
                  <a:cubicBezTo>
                    <a:pt x="16650" y="21600"/>
                    <a:pt x="16650" y="21468"/>
                    <a:pt x="16800" y="21468"/>
                  </a:cubicBezTo>
                  <a:cubicBezTo>
                    <a:pt x="17100" y="20283"/>
                    <a:pt x="17550" y="19229"/>
                    <a:pt x="18000" y="18044"/>
                  </a:cubicBezTo>
                  <a:cubicBezTo>
                    <a:pt x="18300" y="17517"/>
                    <a:pt x="18450" y="16990"/>
                    <a:pt x="18750" y="16463"/>
                  </a:cubicBezTo>
                  <a:cubicBezTo>
                    <a:pt x="19050" y="15937"/>
                    <a:pt x="19650" y="14883"/>
                    <a:pt x="19650" y="14883"/>
                  </a:cubicBezTo>
                  <a:cubicBezTo>
                    <a:pt x="20850" y="13039"/>
                    <a:pt x="21600" y="11327"/>
                    <a:pt x="21600" y="9351"/>
                  </a:cubicBezTo>
                  <a:cubicBezTo>
                    <a:pt x="21600" y="4215"/>
                    <a:pt x="16800" y="0"/>
                    <a:pt x="10800" y="0"/>
                  </a:cubicBez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hape 7710">
              <a:extLst>
                <a:ext uri="{FF2B5EF4-FFF2-40B4-BE49-F238E27FC236}">
                  <a16:creationId xmlns:a16="http://schemas.microsoft.com/office/drawing/2014/main" id="{4BFC6583-6AA2-4843-8345-6AB73DD08A10}"/>
                </a:ext>
              </a:extLst>
            </p:cNvPr>
            <p:cNvSpPr/>
            <p:nvPr/>
          </p:nvSpPr>
          <p:spPr>
            <a:xfrm>
              <a:off x="86104" y="488283"/>
              <a:ext cx="204906" cy="91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703"/>
                  </a:moveTo>
                  <a:cubicBezTo>
                    <a:pt x="0" y="8640"/>
                    <a:pt x="1938" y="12343"/>
                    <a:pt x="4154" y="12343"/>
                  </a:cubicBezTo>
                  <a:cubicBezTo>
                    <a:pt x="5262" y="12343"/>
                    <a:pt x="5262" y="12343"/>
                    <a:pt x="5262" y="12343"/>
                  </a:cubicBezTo>
                  <a:cubicBezTo>
                    <a:pt x="5262" y="12960"/>
                    <a:pt x="5262" y="12960"/>
                    <a:pt x="5262" y="12960"/>
                  </a:cubicBezTo>
                  <a:cubicBezTo>
                    <a:pt x="5262" y="17897"/>
                    <a:pt x="6923" y="21600"/>
                    <a:pt x="9138" y="21600"/>
                  </a:cubicBezTo>
                  <a:cubicBezTo>
                    <a:pt x="12738" y="21600"/>
                    <a:pt x="12738" y="21600"/>
                    <a:pt x="12738" y="21600"/>
                  </a:cubicBezTo>
                  <a:cubicBezTo>
                    <a:pt x="14677" y="21600"/>
                    <a:pt x="16615" y="17897"/>
                    <a:pt x="16615" y="12960"/>
                  </a:cubicBezTo>
                  <a:cubicBezTo>
                    <a:pt x="16615" y="12343"/>
                    <a:pt x="16615" y="12343"/>
                    <a:pt x="16615" y="12343"/>
                  </a:cubicBezTo>
                  <a:cubicBezTo>
                    <a:pt x="17723" y="12343"/>
                    <a:pt x="17723" y="12343"/>
                    <a:pt x="17723" y="12343"/>
                  </a:cubicBezTo>
                  <a:cubicBezTo>
                    <a:pt x="19938" y="12343"/>
                    <a:pt x="21600" y="8640"/>
                    <a:pt x="21600" y="3703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703"/>
                  </a:ln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hape 7711">
              <a:extLst>
                <a:ext uri="{FF2B5EF4-FFF2-40B4-BE49-F238E27FC236}">
                  <a16:creationId xmlns:a16="http://schemas.microsoft.com/office/drawing/2014/main" id="{A1398F37-A8AD-42C3-BE0D-55BC336D4635}"/>
                </a:ext>
              </a:extLst>
            </p:cNvPr>
            <p:cNvSpPr/>
            <p:nvPr/>
          </p:nvSpPr>
          <p:spPr>
            <a:xfrm>
              <a:off x="86104" y="449046"/>
              <a:ext cx="204906" cy="20709"/>
            </a:xfrm>
            <a:prstGeom prst="rect">
              <a:avLst/>
            </a:pr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Shape 7712">
              <a:extLst>
                <a:ext uri="{FF2B5EF4-FFF2-40B4-BE49-F238E27FC236}">
                  <a16:creationId xmlns:a16="http://schemas.microsoft.com/office/drawing/2014/main" id="{44FFECFE-6171-419C-A3C7-41B41BF05E9A}"/>
                </a:ext>
              </a:extLst>
            </p:cNvPr>
            <p:cNvSpPr/>
            <p:nvPr/>
          </p:nvSpPr>
          <p:spPr>
            <a:xfrm>
              <a:off x="78474" y="219073"/>
              <a:ext cx="223435" cy="2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85" y="21600"/>
                  </a:moveTo>
                  <a:cubicBezTo>
                    <a:pt x="21092" y="2430"/>
                    <a:pt x="21092" y="2430"/>
                    <a:pt x="21092" y="2430"/>
                  </a:cubicBezTo>
                  <a:cubicBezTo>
                    <a:pt x="21600" y="810"/>
                    <a:pt x="21600" y="810"/>
                    <a:pt x="21600" y="810"/>
                  </a:cubicBezTo>
                  <a:cubicBezTo>
                    <a:pt x="21346" y="270"/>
                    <a:pt x="20838" y="0"/>
                    <a:pt x="20329" y="0"/>
                  </a:cubicBezTo>
                  <a:cubicBezTo>
                    <a:pt x="20329" y="0"/>
                    <a:pt x="20329" y="0"/>
                    <a:pt x="20329" y="0"/>
                  </a:cubicBezTo>
                  <a:cubicBezTo>
                    <a:pt x="19059" y="0"/>
                    <a:pt x="18296" y="1350"/>
                    <a:pt x="18042" y="2160"/>
                  </a:cubicBezTo>
                  <a:cubicBezTo>
                    <a:pt x="17534" y="2970"/>
                    <a:pt x="17280" y="3240"/>
                    <a:pt x="17026" y="3240"/>
                  </a:cubicBezTo>
                  <a:cubicBezTo>
                    <a:pt x="16772" y="3240"/>
                    <a:pt x="16518" y="2970"/>
                    <a:pt x="16264" y="2160"/>
                  </a:cubicBezTo>
                  <a:cubicBezTo>
                    <a:pt x="15755" y="1350"/>
                    <a:pt x="15247" y="0"/>
                    <a:pt x="13976" y="0"/>
                  </a:cubicBezTo>
                  <a:cubicBezTo>
                    <a:pt x="12706" y="0"/>
                    <a:pt x="11944" y="1350"/>
                    <a:pt x="11689" y="2160"/>
                  </a:cubicBezTo>
                  <a:cubicBezTo>
                    <a:pt x="11181" y="2970"/>
                    <a:pt x="10927" y="3240"/>
                    <a:pt x="10673" y="3240"/>
                  </a:cubicBezTo>
                  <a:cubicBezTo>
                    <a:pt x="10419" y="3240"/>
                    <a:pt x="10165" y="2970"/>
                    <a:pt x="9911" y="2160"/>
                  </a:cubicBezTo>
                  <a:cubicBezTo>
                    <a:pt x="9402" y="1350"/>
                    <a:pt x="8894" y="0"/>
                    <a:pt x="7624" y="0"/>
                  </a:cubicBezTo>
                  <a:cubicBezTo>
                    <a:pt x="6353" y="0"/>
                    <a:pt x="5591" y="1350"/>
                    <a:pt x="5336" y="2160"/>
                  </a:cubicBezTo>
                  <a:cubicBezTo>
                    <a:pt x="4828" y="2970"/>
                    <a:pt x="4574" y="3240"/>
                    <a:pt x="4320" y="3240"/>
                  </a:cubicBezTo>
                  <a:cubicBezTo>
                    <a:pt x="4066" y="3240"/>
                    <a:pt x="3812" y="2970"/>
                    <a:pt x="3558" y="2160"/>
                  </a:cubicBezTo>
                  <a:cubicBezTo>
                    <a:pt x="3049" y="1350"/>
                    <a:pt x="2541" y="0"/>
                    <a:pt x="1271" y="0"/>
                  </a:cubicBezTo>
                  <a:cubicBezTo>
                    <a:pt x="1016" y="0"/>
                    <a:pt x="1016" y="0"/>
                    <a:pt x="1016" y="0"/>
                  </a:cubicBezTo>
                  <a:cubicBezTo>
                    <a:pt x="508" y="0"/>
                    <a:pt x="0" y="270"/>
                    <a:pt x="0" y="810"/>
                  </a:cubicBezTo>
                  <a:cubicBezTo>
                    <a:pt x="508" y="2700"/>
                    <a:pt x="508" y="2700"/>
                    <a:pt x="508" y="2700"/>
                  </a:cubicBezTo>
                  <a:cubicBezTo>
                    <a:pt x="7369" y="21600"/>
                    <a:pt x="7369" y="21600"/>
                    <a:pt x="7369" y="21600"/>
                  </a:cubicBezTo>
                  <a:cubicBezTo>
                    <a:pt x="8894" y="21600"/>
                    <a:pt x="8894" y="21600"/>
                    <a:pt x="8894" y="21600"/>
                  </a:cubicBezTo>
                  <a:cubicBezTo>
                    <a:pt x="2541" y="3510"/>
                    <a:pt x="2541" y="3510"/>
                    <a:pt x="2541" y="3510"/>
                  </a:cubicBezTo>
                  <a:cubicBezTo>
                    <a:pt x="2795" y="4320"/>
                    <a:pt x="3558" y="4860"/>
                    <a:pt x="4320" y="4860"/>
                  </a:cubicBezTo>
                  <a:cubicBezTo>
                    <a:pt x="5591" y="4860"/>
                    <a:pt x="6353" y="3780"/>
                    <a:pt x="6607" y="2970"/>
                  </a:cubicBezTo>
                  <a:cubicBezTo>
                    <a:pt x="7115" y="2160"/>
                    <a:pt x="7369" y="1620"/>
                    <a:pt x="7624" y="1620"/>
                  </a:cubicBezTo>
                  <a:cubicBezTo>
                    <a:pt x="7878" y="1620"/>
                    <a:pt x="8132" y="2160"/>
                    <a:pt x="8386" y="2970"/>
                  </a:cubicBezTo>
                  <a:cubicBezTo>
                    <a:pt x="8894" y="3780"/>
                    <a:pt x="9402" y="4860"/>
                    <a:pt x="10673" y="4860"/>
                  </a:cubicBezTo>
                  <a:cubicBezTo>
                    <a:pt x="11944" y="4860"/>
                    <a:pt x="12452" y="3780"/>
                    <a:pt x="12960" y="2970"/>
                  </a:cubicBezTo>
                  <a:cubicBezTo>
                    <a:pt x="13468" y="2160"/>
                    <a:pt x="13468" y="1620"/>
                    <a:pt x="13976" y="1620"/>
                  </a:cubicBezTo>
                  <a:cubicBezTo>
                    <a:pt x="14231" y="1620"/>
                    <a:pt x="14485" y="2160"/>
                    <a:pt x="14739" y="2970"/>
                  </a:cubicBezTo>
                  <a:cubicBezTo>
                    <a:pt x="15247" y="3780"/>
                    <a:pt x="15755" y="4860"/>
                    <a:pt x="17026" y="4860"/>
                  </a:cubicBezTo>
                  <a:cubicBezTo>
                    <a:pt x="18042" y="4860"/>
                    <a:pt x="18551" y="4050"/>
                    <a:pt x="19059" y="3510"/>
                  </a:cubicBezTo>
                  <a:cubicBezTo>
                    <a:pt x="12706" y="21600"/>
                    <a:pt x="12706" y="21600"/>
                    <a:pt x="12706" y="21600"/>
                  </a:cubicBezTo>
                  <a:lnTo>
                    <a:pt x="14485" y="21600"/>
                  </a:lnTo>
                  <a:close/>
                </a:path>
              </a:pathLst>
            </a:cu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7" name="Shape 7714">
            <a:extLst>
              <a:ext uri="{FF2B5EF4-FFF2-40B4-BE49-F238E27FC236}">
                <a16:creationId xmlns:a16="http://schemas.microsoft.com/office/drawing/2014/main" id="{ACD43386-A1C7-46A0-814A-AEDB44E8BF28}"/>
              </a:ext>
            </a:extLst>
          </p:cNvPr>
          <p:cNvSpPr/>
          <p:nvPr/>
        </p:nvSpPr>
        <p:spPr>
          <a:xfrm flipH="1">
            <a:off x="819014" y="3020936"/>
            <a:ext cx="1478854" cy="4797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lnSpc>
                <a:spcPct val="120000"/>
              </a:lnSpc>
              <a:defRPr sz="1100">
                <a:solidFill>
                  <a:srgbClr val="27364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1A242E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100">
                <a:solidFill>
                  <a:srgbClr val="273645"/>
                </a:solidFill>
                <a:latin typeface="+mn-ea"/>
                <a:ea typeface="+mn-ea"/>
                <a:cs typeface="Open Sans Light"/>
                <a:sym typeface="Open Sans Light"/>
              </a:rPr>
              <a:t>Lorem Ipsum is simply dummy text.</a:t>
            </a:r>
          </a:p>
        </p:txBody>
      </p:sp>
      <p:sp>
        <p:nvSpPr>
          <p:cNvPr id="28" name="Shape 7715">
            <a:extLst>
              <a:ext uri="{FF2B5EF4-FFF2-40B4-BE49-F238E27FC236}">
                <a16:creationId xmlns:a16="http://schemas.microsoft.com/office/drawing/2014/main" id="{BA93A24A-7BD4-4C77-9B00-9A12478CCA8B}"/>
              </a:ext>
            </a:extLst>
          </p:cNvPr>
          <p:cNvSpPr/>
          <p:nvPr/>
        </p:nvSpPr>
        <p:spPr>
          <a:xfrm flipH="1">
            <a:off x="956032" y="2789904"/>
            <a:ext cx="120481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1A242E"/>
                </a:solidFill>
              </a:defRPr>
            </a:pPr>
            <a:r>
              <a:rPr sz="1600">
                <a:solidFill>
                  <a:srgbClr val="5F6F7E"/>
                </a:solidFill>
                <a:latin typeface="Century Gothic" panose="020B0502020202020204" pitchFamily="34" charset="0"/>
              </a:rPr>
              <a:t>Description</a:t>
            </a:r>
          </a:p>
        </p:txBody>
      </p:sp>
      <p:sp>
        <p:nvSpPr>
          <p:cNvPr id="30" name="Shape 7717">
            <a:extLst>
              <a:ext uri="{FF2B5EF4-FFF2-40B4-BE49-F238E27FC236}">
                <a16:creationId xmlns:a16="http://schemas.microsoft.com/office/drawing/2014/main" id="{FDAA62C0-5C5C-46A8-9C9C-4A74B055BD29}"/>
              </a:ext>
            </a:extLst>
          </p:cNvPr>
          <p:cNvSpPr/>
          <p:nvPr/>
        </p:nvSpPr>
        <p:spPr>
          <a:xfrm flipH="1">
            <a:off x="2850308" y="5261321"/>
            <a:ext cx="1478854" cy="4797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lnSpc>
                <a:spcPct val="120000"/>
              </a:lnSpc>
              <a:defRPr sz="1100">
                <a:solidFill>
                  <a:srgbClr val="27364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1A242E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100">
                <a:solidFill>
                  <a:srgbClr val="273645"/>
                </a:solidFill>
                <a:latin typeface="+mn-ea"/>
                <a:ea typeface="+mn-ea"/>
                <a:cs typeface="Open Sans Light"/>
                <a:sym typeface="Open Sans Light"/>
              </a:rPr>
              <a:t>Lorem Ipsum is simply dummy text.</a:t>
            </a:r>
          </a:p>
        </p:txBody>
      </p:sp>
      <p:sp>
        <p:nvSpPr>
          <p:cNvPr id="31" name="Shape 7718">
            <a:extLst>
              <a:ext uri="{FF2B5EF4-FFF2-40B4-BE49-F238E27FC236}">
                <a16:creationId xmlns:a16="http://schemas.microsoft.com/office/drawing/2014/main" id="{627F62AD-2C84-4161-8E31-CECDA215F0D6}"/>
              </a:ext>
            </a:extLst>
          </p:cNvPr>
          <p:cNvSpPr/>
          <p:nvPr/>
        </p:nvSpPr>
        <p:spPr>
          <a:xfrm flipH="1">
            <a:off x="2987326" y="5030289"/>
            <a:ext cx="120481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sz="1800">
                <a:solidFill>
                  <a:srgbClr val="1A242E"/>
                </a:solidFill>
              </a:defRPr>
            </a:pPr>
            <a:r>
              <a:rPr sz="1600">
                <a:solidFill>
                  <a:srgbClr val="BB9976"/>
                </a:solidFill>
                <a:latin typeface="Century Gothic" panose="020B0502020202020204" pitchFamily="34" charset="0"/>
              </a:rPr>
              <a:t>Description</a:t>
            </a:r>
          </a:p>
        </p:txBody>
      </p:sp>
      <p:sp>
        <p:nvSpPr>
          <p:cNvPr id="33" name="Shape 7720">
            <a:extLst>
              <a:ext uri="{FF2B5EF4-FFF2-40B4-BE49-F238E27FC236}">
                <a16:creationId xmlns:a16="http://schemas.microsoft.com/office/drawing/2014/main" id="{AF6D9646-0E56-4931-85B0-A3D65046B84D}"/>
              </a:ext>
            </a:extLst>
          </p:cNvPr>
          <p:cNvSpPr/>
          <p:nvPr/>
        </p:nvSpPr>
        <p:spPr>
          <a:xfrm flipH="1">
            <a:off x="4363659" y="1760024"/>
            <a:ext cx="1478854" cy="4797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lnSpc>
                <a:spcPct val="120000"/>
              </a:lnSpc>
              <a:defRPr sz="1100">
                <a:solidFill>
                  <a:srgbClr val="27364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1A242E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100">
                <a:solidFill>
                  <a:srgbClr val="273645"/>
                </a:solidFill>
                <a:latin typeface="+mn-ea"/>
                <a:ea typeface="+mn-ea"/>
                <a:cs typeface="Open Sans Light"/>
                <a:sym typeface="Open Sans Light"/>
              </a:rPr>
              <a:t>Lorem Ipsum is simply dummy text.</a:t>
            </a:r>
          </a:p>
        </p:txBody>
      </p:sp>
      <p:sp>
        <p:nvSpPr>
          <p:cNvPr id="34" name="Shape 7721">
            <a:extLst>
              <a:ext uri="{FF2B5EF4-FFF2-40B4-BE49-F238E27FC236}">
                <a16:creationId xmlns:a16="http://schemas.microsoft.com/office/drawing/2014/main" id="{F680F068-C9DF-4F76-AD71-B9166D0ACD2D}"/>
              </a:ext>
            </a:extLst>
          </p:cNvPr>
          <p:cNvSpPr/>
          <p:nvPr/>
        </p:nvSpPr>
        <p:spPr>
          <a:xfrm flipH="1">
            <a:off x="4500677" y="1528992"/>
            <a:ext cx="120481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pPr>
              <a:defRPr sz="1800">
                <a:solidFill>
                  <a:srgbClr val="1A242E"/>
                </a:solidFill>
              </a:defRPr>
            </a:pPr>
            <a:r>
              <a:rPr sz="1600">
                <a:solidFill>
                  <a:srgbClr val="5F6F7E"/>
                </a:solidFill>
                <a:latin typeface="Century Gothic" panose="020B0502020202020204" pitchFamily="34" charset="0"/>
              </a:rPr>
              <a:t>Description</a:t>
            </a:r>
          </a:p>
        </p:txBody>
      </p:sp>
      <p:sp>
        <p:nvSpPr>
          <p:cNvPr id="36" name="Shape 7723">
            <a:extLst>
              <a:ext uri="{FF2B5EF4-FFF2-40B4-BE49-F238E27FC236}">
                <a16:creationId xmlns:a16="http://schemas.microsoft.com/office/drawing/2014/main" id="{BA22B882-8C9E-4CB7-B75B-190AA4E597D8}"/>
              </a:ext>
            </a:extLst>
          </p:cNvPr>
          <p:cNvSpPr/>
          <p:nvPr/>
        </p:nvSpPr>
        <p:spPr>
          <a:xfrm flipH="1">
            <a:off x="6616147" y="4352275"/>
            <a:ext cx="1478854" cy="4797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lnSpc>
                <a:spcPct val="120000"/>
              </a:lnSpc>
              <a:defRPr sz="1100">
                <a:solidFill>
                  <a:srgbClr val="27364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1A242E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100">
                <a:solidFill>
                  <a:srgbClr val="273645"/>
                </a:solidFill>
                <a:latin typeface="+mn-ea"/>
                <a:ea typeface="+mn-ea"/>
                <a:cs typeface="Open Sans Light"/>
                <a:sym typeface="Open Sans Light"/>
              </a:rPr>
              <a:t>Lorem Ipsum is simply dummy text.</a:t>
            </a:r>
          </a:p>
        </p:txBody>
      </p:sp>
      <p:sp>
        <p:nvSpPr>
          <p:cNvPr id="37" name="Shape 7724">
            <a:extLst>
              <a:ext uri="{FF2B5EF4-FFF2-40B4-BE49-F238E27FC236}">
                <a16:creationId xmlns:a16="http://schemas.microsoft.com/office/drawing/2014/main" id="{847DD50B-143A-4695-8EDE-2C405A90AE50}"/>
              </a:ext>
            </a:extLst>
          </p:cNvPr>
          <p:cNvSpPr/>
          <p:nvPr/>
        </p:nvSpPr>
        <p:spPr>
          <a:xfrm flipH="1">
            <a:off x="6753165" y="4121243"/>
            <a:ext cx="120481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sz="1800">
                <a:solidFill>
                  <a:srgbClr val="1A242E"/>
                </a:solidFill>
              </a:defRPr>
            </a:pPr>
            <a:r>
              <a:rPr sz="1600">
                <a:solidFill>
                  <a:srgbClr val="5F6F7E"/>
                </a:solidFill>
                <a:latin typeface="Century Gothic" panose="020B0502020202020204" pitchFamily="34" charset="0"/>
              </a:rPr>
              <a:t>Description</a:t>
            </a:r>
          </a:p>
        </p:txBody>
      </p:sp>
      <p:sp>
        <p:nvSpPr>
          <p:cNvPr id="39" name="Shape 7726">
            <a:extLst>
              <a:ext uri="{FF2B5EF4-FFF2-40B4-BE49-F238E27FC236}">
                <a16:creationId xmlns:a16="http://schemas.microsoft.com/office/drawing/2014/main" id="{98AC8B7C-8E7A-45AA-A9F3-19A4EE5BC272}"/>
              </a:ext>
            </a:extLst>
          </p:cNvPr>
          <p:cNvSpPr/>
          <p:nvPr/>
        </p:nvSpPr>
        <p:spPr>
          <a:xfrm flipH="1">
            <a:off x="8830145" y="2948287"/>
            <a:ext cx="1478854" cy="4797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lnSpc>
                <a:spcPct val="120000"/>
              </a:lnSpc>
              <a:defRPr sz="1100">
                <a:solidFill>
                  <a:srgbClr val="27364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1A242E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100">
                <a:solidFill>
                  <a:srgbClr val="273645"/>
                </a:solidFill>
                <a:latin typeface="+mn-ea"/>
                <a:ea typeface="+mn-ea"/>
                <a:cs typeface="Open Sans Light"/>
                <a:sym typeface="Open Sans Light"/>
              </a:rPr>
              <a:t>Lorem Ipsum is simply dummy text.</a:t>
            </a:r>
          </a:p>
        </p:txBody>
      </p:sp>
      <p:sp>
        <p:nvSpPr>
          <p:cNvPr id="40" name="Shape 7727">
            <a:extLst>
              <a:ext uri="{FF2B5EF4-FFF2-40B4-BE49-F238E27FC236}">
                <a16:creationId xmlns:a16="http://schemas.microsoft.com/office/drawing/2014/main" id="{879CA08E-67D2-4D98-A23D-0531B77DD00B}"/>
              </a:ext>
            </a:extLst>
          </p:cNvPr>
          <p:cNvSpPr/>
          <p:nvPr/>
        </p:nvSpPr>
        <p:spPr>
          <a:xfrm flipH="1">
            <a:off x="8967163" y="2717255"/>
            <a:ext cx="120481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pPr>
              <a:defRPr sz="1800">
                <a:solidFill>
                  <a:srgbClr val="1A242E"/>
                </a:solidFill>
              </a:defRPr>
            </a:pPr>
            <a:r>
              <a:rPr sz="1600" dirty="0">
                <a:solidFill>
                  <a:srgbClr val="BB9976"/>
                </a:solidFill>
                <a:latin typeface="Century Gothic" panose="020B0502020202020204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18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C49A90-0D80-4C2B-BEFA-F383A4C905B8}"/>
              </a:ext>
            </a:extLst>
          </p:cNvPr>
          <p:cNvSpPr txBox="1"/>
          <p:nvPr/>
        </p:nvSpPr>
        <p:spPr>
          <a:xfrm>
            <a:off x="4618672" y="279433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6D7975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D87C32-7CDD-4113-847D-0CF40FBAC742}"/>
              </a:ext>
            </a:extLst>
          </p:cNvPr>
          <p:cNvSpPr/>
          <p:nvPr/>
        </p:nvSpPr>
        <p:spPr>
          <a:xfrm>
            <a:off x="4473873" y="3810000"/>
            <a:ext cx="3244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rgbClr val="BB997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46188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6663A9-B3EC-4450-ADAF-4F75439F79F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AAB861-895E-4472-A3E5-F917BE773F5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BB997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8BBF03A0-9995-4EBF-A566-18648BA18E41}"/>
              </a:ext>
            </a:extLst>
          </p:cNvPr>
          <p:cNvSpPr txBox="1"/>
          <p:nvPr/>
        </p:nvSpPr>
        <p:spPr>
          <a:xfrm>
            <a:off x="2140054" y="5114460"/>
            <a:ext cx="28051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err="1">
                <a:ea typeface="Playfair Display" charset="0"/>
                <a:cs typeface="Playfair Display" charset="0"/>
              </a:rPr>
              <a:t>Lorem</a:t>
            </a:r>
            <a:r>
              <a:rPr lang="en-US" sz="1200" dirty="0">
                <a:ea typeface="Playfair Display" charset="0"/>
                <a:cs typeface="Playfair Display" charset="0"/>
              </a:rPr>
              <a:t> </a:t>
            </a:r>
            <a:r>
              <a:rPr lang="en-US" sz="1200" dirty="0" err="1">
                <a:ea typeface="Playfair Display" charset="0"/>
                <a:cs typeface="Playfair Display" charset="0"/>
              </a:rPr>
              <a:t>Ipsum</a:t>
            </a:r>
            <a:r>
              <a:rPr lang="en-US" sz="1200" dirty="0">
                <a:ea typeface="Playfair Display" charset="0"/>
                <a:cs typeface="Playfair Display" charset="0"/>
              </a:rPr>
              <a:t> is simply dummy text of the printing and typesetting industry. </a:t>
            </a:r>
            <a:r>
              <a:rPr lang="en-US" sz="1200" dirty="0" err="1">
                <a:ea typeface="Playfair Display" charset="0"/>
                <a:cs typeface="Playfair Display" charset="0"/>
              </a:rPr>
              <a:t>Lorem</a:t>
            </a:r>
            <a:r>
              <a:rPr lang="en-US" sz="1200" dirty="0">
                <a:ea typeface="Playfair Display" charset="0"/>
                <a:cs typeface="Playfair Display" charset="0"/>
              </a:rPr>
              <a:t> </a:t>
            </a:r>
            <a:r>
              <a:rPr lang="en-US" sz="1200" dirty="0" err="1">
                <a:ea typeface="Playfair Display" charset="0"/>
                <a:cs typeface="Playfair Display" charset="0"/>
              </a:rPr>
              <a:t>Ipsum</a:t>
            </a:r>
            <a:r>
              <a:rPr lang="en-US" sz="1200" dirty="0">
                <a:ea typeface="Playfair Display" charset="0"/>
                <a:cs typeface="Playfair Display" charset="0"/>
              </a:rPr>
              <a:t> is simply dummy text of the printing and typesetting industry. 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870F22B3-CF4B-4565-8649-670FCE2B3A20}"/>
              </a:ext>
            </a:extLst>
          </p:cNvPr>
          <p:cNvSpPr txBox="1"/>
          <p:nvPr/>
        </p:nvSpPr>
        <p:spPr>
          <a:xfrm>
            <a:off x="2140053" y="4468316"/>
            <a:ext cx="2805100" cy="370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layfair Display Black" charset="0"/>
                <a:ea typeface="Playfair Display Black" charset="0"/>
                <a:cs typeface="Playfair Display Black" charset="0"/>
              </a:defRPr>
            </a:lvl1pPr>
          </a:lstStyle>
          <a:p>
            <a:pPr algn="l"/>
            <a:r>
              <a:rPr lang="en-US" sz="2000" dirty="0">
                <a:solidFill>
                  <a:srgbClr val="BB9976"/>
                </a:solidFill>
                <a:latin typeface="Century Gothic" panose="020B0502020202020204" pitchFamily="34" charset="0"/>
              </a:rPr>
              <a:t>Summary of work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FD9E9ABA-4BC2-4440-B4AA-6685B01E1612}"/>
              </a:ext>
            </a:extLst>
          </p:cNvPr>
          <p:cNvCxnSpPr/>
          <p:nvPr/>
        </p:nvCxnSpPr>
        <p:spPr>
          <a:xfrm>
            <a:off x="2244360" y="4922235"/>
            <a:ext cx="613064" cy="0"/>
          </a:xfrm>
          <a:prstGeom prst="line">
            <a:avLst/>
          </a:prstGeom>
          <a:ln w="28575">
            <a:solidFill>
              <a:srgbClr val="BB9976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0">
            <a:extLst>
              <a:ext uri="{FF2B5EF4-FFF2-40B4-BE49-F238E27FC236}">
                <a16:creationId xmlns:a16="http://schemas.microsoft.com/office/drawing/2014/main" id="{799D67B0-D466-4EE2-B911-0468268DF12F}"/>
              </a:ext>
            </a:extLst>
          </p:cNvPr>
          <p:cNvSpPr/>
          <p:nvPr/>
        </p:nvSpPr>
        <p:spPr>
          <a:xfrm>
            <a:off x="2029883" y="1538466"/>
            <a:ext cx="3124589" cy="4858439"/>
          </a:xfrm>
          <a:prstGeom prst="rect">
            <a:avLst/>
          </a:prstGeom>
          <a:noFill/>
          <a:ln w="25400">
            <a:solidFill>
              <a:srgbClr val="BB99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2A50AEA8-B0E4-49D7-BCF3-1C8E23176CB5}"/>
              </a:ext>
            </a:extLst>
          </p:cNvPr>
          <p:cNvSpPr txBox="1"/>
          <p:nvPr/>
        </p:nvSpPr>
        <p:spPr>
          <a:xfrm>
            <a:off x="2140053" y="1392635"/>
            <a:ext cx="24609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BB9976"/>
                </a:solidFill>
                <a:latin typeface="Century Gothic" panose="020B0502020202020204" pitchFamily="34" charset="0"/>
                <a:ea typeface="Bebas Neue" charset="0"/>
                <a:cs typeface="Bebas Neue" charset="0"/>
              </a:rPr>
              <a:t>201</a:t>
            </a:r>
            <a:r>
              <a:rPr lang="en-US" altLang="zh-CN" sz="8000" dirty="0">
                <a:solidFill>
                  <a:srgbClr val="BB9976"/>
                </a:solidFill>
                <a:latin typeface="Century Gothic" panose="020B0502020202020204" pitchFamily="34" charset="0"/>
                <a:ea typeface="Bebas Neue" charset="0"/>
                <a:cs typeface="Bebas Neue" charset="0"/>
              </a:rPr>
              <a:t>9</a:t>
            </a:r>
            <a:endParaRPr lang="en-US" sz="8000" dirty="0">
              <a:solidFill>
                <a:srgbClr val="BB9976"/>
              </a:solidFill>
              <a:latin typeface="Century Gothic" panose="020B0502020202020204" pitchFamily="34" charset="0"/>
              <a:ea typeface="Bebas Neue" charset="0"/>
              <a:cs typeface="Bebas Neue" charset="0"/>
            </a:endParaRP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D21CC702-056F-474C-A213-70657DCA8A76}"/>
              </a:ext>
            </a:extLst>
          </p:cNvPr>
          <p:cNvSpPr txBox="1"/>
          <p:nvPr/>
        </p:nvSpPr>
        <p:spPr>
          <a:xfrm>
            <a:off x="7223111" y="5114460"/>
            <a:ext cx="28051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err="1">
                <a:ea typeface="Playfair Display" charset="0"/>
                <a:cs typeface="Playfair Display" charset="0"/>
              </a:rPr>
              <a:t>Lorem</a:t>
            </a:r>
            <a:r>
              <a:rPr lang="en-US" sz="1200" dirty="0">
                <a:ea typeface="Playfair Display" charset="0"/>
                <a:cs typeface="Playfair Display" charset="0"/>
              </a:rPr>
              <a:t> </a:t>
            </a:r>
            <a:r>
              <a:rPr lang="en-US" sz="1200" dirty="0" err="1">
                <a:ea typeface="Playfair Display" charset="0"/>
                <a:cs typeface="Playfair Display" charset="0"/>
              </a:rPr>
              <a:t>Ipsum</a:t>
            </a:r>
            <a:r>
              <a:rPr lang="en-US" sz="1200" dirty="0">
                <a:ea typeface="Playfair Display" charset="0"/>
                <a:cs typeface="Playfair Display" charset="0"/>
              </a:rPr>
              <a:t> is simply dummy text of the printing and typesetting industry. </a:t>
            </a:r>
            <a:r>
              <a:rPr lang="en-US" sz="1200" dirty="0" err="1">
                <a:ea typeface="Playfair Display" charset="0"/>
                <a:cs typeface="Playfair Display" charset="0"/>
              </a:rPr>
              <a:t>Lorem</a:t>
            </a:r>
            <a:r>
              <a:rPr lang="en-US" sz="1200" dirty="0">
                <a:ea typeface="Playfair Display" charset="0"/>
                <a:cs typeface="Playfair Display" charset="0"/>
              </a:rPr>
              <a:t> </a:t>
            </a:r>
            <a:r>
              <a:rPr lang="en-US" sz="1200" dirty="0" err="1">
                <a:ea typeface="Playfair Display" charset="0"/>
                <a:cs typeface="Playfair Display" charset="0"/>
              </a:rPr>
              <a:t>Ipsum</a:t>
            </a:r>
            <a:r>
              <a:rPr lang="en-US" sz="1200" dirty="0">
                <a:ea typeface="Playfair Display" charset="0"/>
                <a:cs typeface="Playfair Display" charset="0"/>
              </a:rPr>
              <a:t> is simply dummy text of the printing and typesetting industry. 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1875F9FF-A92B-449F-8F3C-478978D9DD85}"/>
              </a:ext>
            </a:extLst>
          </p:cNvPr>
          <p:cNvSpPr txBox="1"/>
          <p:nvPr/>
        </p:nvSpPr>
        <p:spPr>
          <a:xfrm>
            <a:off x="7223110" y="4468316"/>
            <a:ext cx="2805100" cy="3700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layfair Display Black" charset="0"/>
                <a:ea typeface="Playfair Display Black" charset="0"/>
                <a:cs typeface="Playfair Display Black" charset="0"/>
              </a:defRPr>
            </a:lvl1pPr>
          </a:lstStyle>
          <a:p>
            <a:pPr algn="r"/>
            <a:r>
              <a:rPr lang="en-US" altLang="zh-CN" sz="2000" dirty="0">
                <a:solidFill>
                  <a:srgbClr val="5F6F7E"/>
                </a:solidFill>
                <a:latin typeface="Century Gothic" panose="020B0502020202020204" pitchFamily="34" charset="0"/>
              </a:rPr>
              <a:t>Summary of work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8C08A0C9-2141-47C8-A8BF-B8268241EDB4}"/>
              </a:ext>
            </a:extLst>
          </p:cNvPr>
          <p:cNvCxnSpPr/>
          <p:nvPr/>
        </p:nvCxnSpPr>
        <p:spPr>
          <a:xfrm>
            <a:off x="9298029" y="4922235"/>
            <a:ext cx="613064" cy="0"/>
          </a:xfrm>
          <a:prstGeom prst="line">
            <a:avLst/>
          </a:prstGeom>
          <a:ln w="28575">
            <a:solidFill>
              <a:srgbClr val="5F6F7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E2A3222A-415E-448E-BAF2-DF17210A357E}"/>
              </a:ext>
            </a:extLst>
          </p:cNvPr>
          <p:cNvSpPr txBox="1"/>
          <p:nvPr/>
        </p:nvSpPr>
        <p:spPr>
          <a:xfrm>
            <a:off x="7664419" y="1392635"/>
            <a:ext cx="24609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>
                <a:solidFill>
                  <a:srgbClr val="5F6F7E"/>
                </a:solidFill>
                <a:latin typeface="Century Gothic" panose="020B0502020202020204" pitchFamily="34" charset="0"/>
              </a:rPr>
              <a:t>2020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8020258F-6AF2-4117-9DD2-687C2CA0C6EA}"/>
              </a:ext>
            </a:extLst>
          </p:cNvPr>
          <p:cNvSpPr/>
          <p:nvPr/>
        </p:nvSpPr>
        <p:spPr>
          <a:xfrm>
            <a:off x="7045088" y="1538466"/>
            <a:ext cx="3124589" cy="4858439"/>
          </a:xfrm>
          <a:prstGeom prst="rect">
            <a:avLst/>
          </a:prstGeom>
          <a:noFill/>
          <a:ln w="25400">
            <a:solidFill>
              <a:srgbClr val="5F6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3">
            <a:extLst>
              <a:ext uri="{FF2B5EF4-FFF2-40B4-BE49-F238E27FC236}">
                <a16:creationId xmlns:a16="http://schemas.microsoft.com/office/drawing/2014/main" id="{8D152479-C92D-4E43-A78B-374F12706AE6}"/>
              </a:ext>
            </a:extLst>
          </p:cNvPr>
          <p:cNvCxnSpPr/>
          <p:nvPr/>
        </p:nvCxnSpPr>
        <p:spPr>
          <a:xfrm>
            <a:off x="5348503" y="3967686"/>
            <a:ext cx="1443210" cy="0"/>
          </a:xfrm>
          <a:prstGeom prst="line">
            <a:avLst/>
          </a:prstGeom>
          <a:ln w="25400">
            <a:solidFill>
              <a:schemeClr val="tx1">
                <a:alpha val="2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0F947337-B334-4F6E-9FCE-6228B2403D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3488" y="2594017"/>
            <a:ext cx="2944796" cy="17434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1C45247-4FC0-4ED2-81AA-2C583C40F4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8"/>
          <a:stretch/>
        </p:blipFill>
        <p:spPr>
          <a:xfrm>
            <a:off x="1783716" y="2584228"/>
            <a:ext cx="2928103" cy="17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6663A9-B3EC-4450-ADAF-4F75439F79F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AAB861-895E-4472-A3E5-F917BE773F5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BB997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cxnSp>
        <p:nvCxnSpPr>
          <p:cNvPr id="4" name="直线连接符 4">
            <a:extLst>
              <a:ext uri="{FF2B5EF4-FFF2-40B4-BE49-F238E27FC236}">
                <a16:creationId xmlns:a16="http://schemas.microsoft.com/office/drawing/2014/main" id="{64680ABB-864D-48ED-9FE9-C4605EF4E386}"/>
              </a:ext>
            </a:extLst>
          </p:cNvPr>
          <p:cNvCxnSpPr/>
          <p:nvPr/>
        </p:nvCxnSpPr>
        <p:spPr>
          <a:xfrm>
            <a:off x="1341120" y="4807131"/>
            <a:ext cx="9849394" cy="0"/>
          </a:xfrm>
          <a:prstGeom prst="line">
            <a:avLst/>
          </a:prstGeom>
          <a:ln>
            <a:solidFill>
              <a:srgbClr val="BB9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50">
            <a:extLst>
              <a:ext uri="{FF2B5EF4-FFF2-40B4-BE49-F238E27FC236}">
                <a16:creationId xmlns:a16="http://schemas.microsoft.com/office/drawing/2014/main" id="{512463F9-390F-45B7-B51D-D88AAE5D9074}"/>
              </a:ext>
            </a:extLst>
          </p:cNvPr>
          <p:cNvSpPr/>
          <p:nvPr/>
        </p:nvSpPr>
        <p:spPr>
          <a:xfrm>
            <a:off x="770707" y="4532811"/>
            <a:ext cx="1750422" cy="548640"/>
          </a:xfrm>
          <a:prstGeom prst="roundRect">
            <a:avLst>
              <a:gd name="adj" fmla="val 4762"/>
            </a:avLst>
          </a:prstGeom>
          <a:solidFill>
            <a:srgbClr val="BB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entury Gothic" panose="020B0502020202020204" pitchFamily="34" charset="0"/>
                <a:ea typeface="微软雅黑" panose="020B0503020204020204" pitchFamily="34" charset="-122"/>
              </a:rPr>
              <a:t>Step 01</a:t>
            </a:r>
            <a:endParaRPr kumimoji="1" lang="zh-CN" altLang="en-US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圆角矩形 52">
            <a:extLst>
              <a:ext uri="{FF2B5EF4-FFF2-40B4-BE49-F238E27FC236}">
                <a16:creationId xmlns:a16="http://schemas.microsoft.com/office/drawing/2014/main" id="{E25A1648-B6B8-420A-9A37-CF2FB07AED9B}"/>
              </a:ext>
            </a:extLst>
          </p:cNvPr>
          <p:cNvSpPr/>
          <p:nvPr/>
        </p:nvSpPr>
        <p:spPr>
          <a:xfrm>
            <a:off x="3022864" y="3190222"/>
            <a:ext cx="1750422" cy="548640"/>
          </a:xfrm>
          <a:prstGeom prst="roundRect">
            <a:avLst>
              <a:gd name="adj" fmla="val 4762"/>
            </a:avLst>
          </a:prstGeom>
          <a:solidFill>
            <a:srgbClr val="4A3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entury Gothic" panose="020B0502020202020204" pitchFamily="34" charset="0"/>
                <a:ea typeface="微软雅黑" panose="020B0503020204020204" pitchFamily="34" charset="-122"/>
              </a:rPr>
              <a:t>Step 02</a:t>
            </a:r>
            <a:endParaRPr kumimoji="1" lang="zh-CN" altLang="en-US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连接符 7">
            <a:extLst>
              <a:ext uri="{FF2B5EF4-FFF2-40B4-BE49-F238E27FC236}">
                <a16:creationId xmlns:a16="http://schemas.microsoft.com/office/drawing/2014/main" id="{71204B15-2487-4F89-B8E2-9F45F291124E}"/>
              </a:ext>
            </a:extLst>
          </p:cNvPr>
          <p:cNvCxnSpPr/>
          <p:nvPr/>
        </p:nvCxnSpPr>
        <p:spPr>
          <a:xfrm flipH="1">
            <a:off x="3022864" y="3738862"/>
            <a:ext cx="2174" cy="1068269"/>
          </a:xfrm>
          <a:prstGeom prst="line">
            <a:avLst/>
          </a:prstGeom>
          <a:ln>
            <a:solidFill>
              <a:srgbClr val="BB9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54">
            <a:extLst>
              <a:ext uri="{FF2B5EF4-FFF2-40B4-BE49-F238E27FC236}">
                <a16:creationId xmlns:a16="http://schemas.microsoft.com/office/drawing/2014/main" id="{D46FCDDF-F301-4216-A6C5-3255CC7023A7}"/>
              </a:ext>
            </a:extLst>
          </p:cNvPr>
          <p:cNvSpPr/>
          <p:nvPr/>
        </p:nvSpPr>
        <p:spPr>
          <a:xfrm>
            <a:off x="5287158" y="2121953"/>
            <a:ext cx="1750422" cy="548640"/>
          </a:xfrm>
          <a:prstGeom prst="roundRect">
            <a:avLst>
              <a:gd name="adj" fmla="val 4762"/>
            </a:avLst>
          </a:prstGeom>
          <a:solidFill>
            <a:srgbClr val="5F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entury Gothic" panose="020B0502020202020204" pitchFamily="34" charset="0"/>
                <a:ea typeface="微软雅黑" panose="020B0503020204020204" pitchFamily="34" charset="-122"/>
              </a:rPr>
              <a:t>Step 03</a:t>
            </a:r>
            <a:endParaRPr kumimoji="1" lang="zh-CN" altLang="en-US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线连接符 79">
            <a:extLst>
              <a:ext uri="{FF2B5EF4-FFF2-40B4-BE49-F238E27FC236}">
                <a16:creationId xmlns:a16="http://schemas.microsoft.com/office/drawing/2014/main" id="{B5A02385-7D21-47A4-93CF-9042DD777510}"/>
              </a:ext>
            </a:extLst>
          </p:cNvPr>
          <p:cNvCxnSpPr/>
          <p:nvPr/>
        </p:nvCxnSpPr>
        <p:spPr>
          <a:xfrm>
            <a:off x="5291511" y="2670593"/>
            <a:ext cx="0" cy="2136538"/>
          </a:xfrm>
          <a:prstGeom prst="line">
            <a:avLst/>
          </a:prstGeom>
          <a:ln>
            <a:solidFill>
              <a:srgbClr val="BB9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80">
            <a:extLst>
              <a:ext uri="{FF2B5EF4-FFF2-40B4-BE49-F238E27FC236}">
                <a16:creationId xmlns:a16="http://schemas.microsoft.com/office/drawing/2014/main" id="{60ACC349-569F-4D03-A41E-BEFEA0D124A3}"/>
              </a:ext>
            </a:extLst>
          </p:cNvPr>
          <p:cNvSpPr/>
          <p:nvPr/>
        </p:nvSpPr>
        <p:spPr>
          <a:xfrm>
            <a:off x="7653714" y="1435392"/>
            <a:ext cx="1750422" cy="548640"/>
          </a:xfrm>
          <a:prstGeom prst="roundRect">
            <a:avLst>
              <a:gd name="adj" fmla="val 4762"/>
            </a:avLst>
          </a:prstGeom>
          <a:solidFill>
            <a:srgbClr val="BB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entury Gothic" panose="020B0502020202020204" pitchFamily="34" charset="0"/>
                <a:ea typeface="微软雅黑" panose="020B0503020204020204" pitchFamily="34" charset="-122"/>
              </a:rPr>
              <a:t>Step 04</a:t>
            </a:r>
            <a:endParaRPr kumimoji="1" lang="zh-CN" altLang="en-US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线连接符 81">
            <a:extLst>
              <a:ext uri="{FF2B5EF4-FFF2-40B4-BE49-F238E27FC236}">
                <a16:creationId xmlns:a16="http://schemas.microsoft.com/office/drawing/2014/main" id="{E92F9641-85C5-4BF6-8AD7-0969C1D6961B}"/>
              </a:ext>
            </a:extLst>
          </p:cNvPr>
          <p:cNvCxnSpPr/>
          <p:nvPr/>
        </p:nvCxnSpPr>
        <p:spPr>
          <a:xfrm flipH="1">
            <a:off x="7653714" y="1984032"/>
            <a:ext cx="13062" cy="2823099"/>
          </a:xfrm>
          <a:prstGeom prst="line">
            <a:avLst/>
          </a:prstGeom>
          <a:ln>
            <a:solidFill>
              <a:srgbClr val="BB9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82">
            <a:extLst>
              <a:ext uri="{FF2B5EF4-FFF2-40B4-BE49-F238E27FC236}">
                <a16:creationId xmlns:a16="http://schemas.microsoft.com/office/drawing/2014/main" id="{2EAAE68F-8AE2-44F9-A89B-090341804E85}"/>
              </a:ext>
            </a:extLst>
          </p:cNvPr>
          <p:cNvSpPr/>
          <p:nvPr/>
        </p:nvSpPr>
        <p:spPr>
          <a:xfrm>
            <a:off x="9638211" y="3871694"/>
            <a:ext cx="1857103" cy="1870874"/>
          </a:xfrm>
          <a:prstGeom prst="roundRect">
            <a:avLst>
              <a:gd name="adj" fmla="val 4762"/>
            </a:avLst>
          </a:prstGeom>
          <a:solidFill>
            <a:srgbClr val="5F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entury Gothic" panose="020B0502020202020204" pitchFamily="34" charset="0"/>
                <a:ea typeface="微软雅黑" panose="020B0503020204020204" pitchFamily="34" charset="-122"/>
              </a:rPr>
              <a:t>Step 05</a:t>
            </a:r>
            <a:endParaRPr kumimoji="1" lang="zh-CN" altLang="en-US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BA00D03-F6EB-496F-ABC9-E1E3A9FE02E9}"/>
              </a:ext>
            </a:extLst>
          </p:cNvPr>
          <p:cNvSpPr/>
          <p:nvPr/>
        </p:nvSpPr>
        <p:spPr>
          <a:xfrm>
            <a:off x="2935005" y="4719273"/>
            <a:ext cx="175718" cy="175718"/>
          </a:xfrm>
          <a:prstGeom prst="ellipse">
            <a:avLst/>
          </a:prstGeom>
          <a:solidFill>
            <a:srgbClr val="4A3D3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23E5087-F94D-47A6-9840-9FFDFDA238BE}"/>
              </a:ext>
            </a:extLst>
          </p:cNvPr>
          <p:cNvSpPr/>
          <p:nvPr/>
        </p:nvSpPr>
        <p:spPr>
          <a:xfrm>
            <a:off x="5201909" y="4719273"/>
            <a:ext cx="175718" cy="175718"/>
          </a:xfrm>
          <a:prstGeom prst="ellipse">
            <a:avLst/>
          </a:prstGeom>
          <a:solidFill>
            <a:srgbClr val="5F6F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0153E0F-A931-4B20-81E7-038A2236FD65}"/>
              </a:ext>
            </a:extLst>
          </p:cNvPr>
          <p:cNvSpPr/>
          <p:nvPr/>
        </p:nvSpPr>
        <p:spPr>
          <a:xfrm>
            <a:off x="7572386" y="4719273"/>
            <a:ext cx="175718" cy="175718"/>
          </a:xfrm>
          <a:prstGeom prst="ellipse">
            <a:avLst/>
          </a:prstGeom>
          <a:solidFill>
            <a:srgbClr val="BB99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6FB462-A71F-47E2-B897-0DF43AC5C7AF}"/>
              </a:ext>
            </a:extLst>
          </p:cNvPr>
          <p:cNvSpPr/>
          <p:nvPr/>
        </p:nvSpPr>
        <p:spPr>
          <a:xfrm>
            <a:off x="696686" y="5287183"/>
            <a:ext cx="2129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Fusce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posuere</a:t>
            </a:r>
            <a:r>
              <a:rPr lang="en-US" altLang="zh-CN" sz="1200" dirty="0"/>
              <a:t>, magna sed pulvinar </a:t>
            </a:r>
            <a:r>
              <a:rPr lang="en-US" altLang="zh-CN" sz="1200" dirty="0" err="1"/>
              <a:t>ultricies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purus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lectus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malesuada</a:t>
            </a:r>
            <a:r>
              <a:rPr lang="en-US" altLang="zh-CN" sz="1200" dirty="0"/>
              <a:t> libero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2A257A-647B-447A-B5CE-21A66CAD8297}"/>
              </a:ext>
            </a:extLst>
          </p:cNvPr>
          <p:cNvSpPr/>
          <p:nvPr/>
        </p:nvSpPr>
        <p:spPr>
          <a:xfrm>
            <a:off x="3157912" y="3886480"/>
            <a:ext cx="2129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Fusce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posuere</a:t>
            </a:r>
            <a:r>
              <a:rPr lang="en-US" altLang="zh-CN" sz="1200" dirty="0"/>
              <a:t>, magna sed pulvinar </a:t>
            </a:r>
            <a:r>
              <a:rPr lang="en-US" altLang="zh-CN" sz="1200" dirty="0" err="1"/>
              <a:t>ultricies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purus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lectus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malesuada</a:t>
            </a:r>
            <a:r>
              <a:rPr lang="en-US" altLang="zh-CN" sz="1200" dirty="0"/>
              <a:t> libero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D43491C-68AE-41AB-B6AC-730E2DB62A9E}"/>
              </a:ext>
            </a:extLst>
          </p:cNvPr>
          <p:cNvSpPr/>
          <p:nvPr/>
        </p:nvSpPr>
        <p:spPr>
          <a:xfrm>
            <a:off x="5404467" y="2958236"/>
            <a:ext cx="2129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Fusce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posuere</a:t>
            </a:r>
            <a:r>
              <a:rPr lang="en-US" altLang="zh-CN" sz="1200" dirty="0"/>
              <a:t>, magna sed pulvinar </a:t>
            </a:r>
            <a:r>
              <a:rPr lang="en-US" altLang="zh-CN" sz="1200" dirty="0" err="1"/>
              <a:t>ultricies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purus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lectus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malesuada</a:t>
            </a:r>
            <a:r>
              <a:rPr lang="en-US" altLang="zh-CN" sz="1200" dirty="0"/>
              <a:t> libero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CB664D-DB82-4B6E-9841-822AC2EBF020}"/>
              </a:ext>
            </a:extLst>
          </p:cNvPr>
          <p:cNvSpPr/>
          <p:nvPr/>
        </p:nvSpPr>
        <p:spPr>
          <a:xfrm>
            <a:off x="5400113" y="3781597"/>
            <a:ext cx="2129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Fusce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posuere</a:t>
            </a:r>
            <a:r>
              <a:rPr lang="en-US" altLang="zh-CN" sz="1200" dirty="0"/>
              <a:t>, magna sed pulvinar </a:t>
            </a:r>
            <a:r>
              <a:rPr lang="en-US" altLang="zh-CN" sz="1200" dirty="0" err="1"/>
              <a:t>ultricies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purus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lectus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malesuada</a:t>
            </a:r>
            <a:r>
              <a:rPr lang="en-US" altLang="zh-CN" sz="1200" dirty="0"/>
              <a:t> libero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EEB0B2-2F94-4EC3-ABA7-511D3B6897E0}"/>
              </a:ext>
            </a:extLst>
          </p:cNvPr>
          <p:cNvSpPr/>
          <p:nvPr/>
        </p:nvSpPr>
        <p:spPr>
          <a:xfrm>
            <a:off x="7813617" y="2212400"/>
            <a:ext cx="2129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Fusce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posuere</a:t>
            </a:r>
            <a:r>
              <a:rPr lang="en-US" altLang="zh-CN" sz="1200" dirty="0"/>
              <a:t>, magna sed pulvinar </a:t>
            </a:r>
            <a:r>
              <a:rPr lang="en-US" altLang="zh-CN" sz="1200" dirty="0" err="1"/>
              <a:t>ultricies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purus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lectus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malesuada</a:t>
            </a:r>
            <a:r>
              <a:rPr lang="en-US" altLang="zh-CN" sz="1200" dirty="0"/>
              <a:t> libero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D1F4CB-B6A1-4FA2-9115-0FFF2FAC50D2}"/>
              </a:ext>
            </a:extLst>
          </p:cNvPr>
          <p:cNvSpPr/>
          <p:nvPr/>
        </p:nvSpPr>
        <p:spPr>
          <a:xfrm>
            <a:off x="7809263" y="3035761"/>
            <a:ext cx="2129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Fusce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posuere</a:t>
            </a:r>
            <a:r>
              <a:rPr lang="en-US" altLang="zh-CN" sz="1200" dirty="0"/>
              <a:t>, magna sed pulvinar </a:t>
            </a:r>
            <a:r>
              <a:rPr lang="en-US" altLang="zh-CN" sz="1200" dirty="0" err="1"/>
              <a:t>ultricies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purus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lectus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malesuada</a:t>
            </a:r>
            <a:r>
              <a:rPr lang="en-US" altLang="zh-CN" sz="1200" dirty="0"/>
              <a:t> libero</a:t>
            </a:r>
          </a:p>
        </p:txBody>
      </p:sp>
    </p:spTree>
    <p:extLst>
      <p:ext uri="{BB962C8B-B14F-4D97-AF65-F5344CB8AC3E}">
        <p14:creationId xmlns:p14="http://schemas.microsoft.com/office/powerpoint/2010/main" val="31658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6149DE-7010-4B2F-864A-379398E8E20F}"/>
              </a:ext>
            </a:extLst>
          </p:cNvPr>
          <p:cNvSpPr txBox="1"/>
          <p:nvPr/>
        </p:nvSpPr>
        <p:spPr>
          <a:xfrm>
            <a:off x="4113729" y="2480012"/>
            <a:ext cx="3964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</a:t>
            </a:r>
            <a:r>
              <a:rPr lang="en-US" altLang="zh-CN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</a:t>
            </a:r>
            <a:r>
              <a:rPr lang="en-US" altLang="zh-CN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观</a:t>
            </a:r>
            <a:r>
              <a:rPr lang="en-US" altLang="zh-CN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60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53189F-D38A-40EC-855D-851489FAD6CE}"/>
              </a:ext>
            </a:extLst>
          </p:cNvPr>
          <p:cNvSpPr txBox="1"/>
          <p:nvPr/>
        </p:nvSpPr>
        <p:spPr>
          <a:xfrm>
            <a:off x="3348312" y="3988118"/>
            <a:ext cx="54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3F382E"/>
                </a:solidFill>
              </a:rPr>
              <a:t>Fusce</a:t>
            </a:r>
            <a:r>
              <a:rPr lang="en-US" altLang="zh-CN" sz="1400" dirty="0">
                <a:solidFill>
                  <a:srgbClr val="3F382E"/>
                </a:solidFill>
              </a:rPr>
              <a:t> posuere, magna sed pulvinar ultricies, purus lectus malesuada libero, sit amet commodo magna eros </a:t>
            </a:r>
            <a:r>
              <a:rPr lang="en-US" altLang="zh-CN" sz="1400" dirty="0" err="1">
                <a:solidFill>
                  <a:srgbClr val="3F382E"/>
                </a:solidFill>
              </a:rPr>
              <a:t>quis</a:t>
            </a:r>
            <a:r>
              <a:rPr lang="en-US" altLang="zh-CN" sz="1400" dirty="0">
                <a:solidFill>
                  <a:srgbClr val="3F382E"/>
                </a:solidFill>
              </a:rPr>
              <a:t> </a:t>
            </a:r>
            <a:r>
              <a:rPr lang="en-US" altLang="zh-CN" sz="1400" dirty="0" err="1">
                <a:solidFill>
                  <a:srgbClr val="3F382E"/>
                </a:solidFill>
              </a:rPr>
              <a:t>urna</a:t>
            </a:r>
            <a:endParaRPr lang="en-US" altLang="zh-CN" sz="1400" dirty="0">
              <a:solidFill>
                <a:srgbClr val="3F3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98A4FC-B880-4F66-A8AE-2DFA9DC798F1}"/>
              </a:ext>
            </a:extLst>
          </p:cNvPr>
          <p:cNvGrpSpPr/>
          <p:nvPr/>
        </p:nvGrpSpPr>
        <p:grpSpPr>
          <a:xfrm>
            <a:off x="4265604" y="1138418"/>
            <a:ext cx="3190939" cy="640887"/>
            <a:chOff x="3160704" y="1608318"/>
            <a:chExt cx="3190939" cy="64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1C2634E-85B6-4702-AC60-7AC04E068512}"/>
                </a:ext>
              </a:extLst>
            </p:cNvPr>
            <p:cNvSpPr txBox="1"/>
            <p:nvPr/>
          </p:nvSpPr>
          <p:spPr>
            <a:xfrm>
              <a:off x="4079867" y="1608318"/>
              <a:ext cx="2271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输入标题文本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3BEC24-C3FD-496F-B7F0-162EB08DC446}"/>
                </a:ext>
              </a:extLst>
            </p:cNvPr>
            <p:cNvSpPr/>
            <p:nvPr/>
          </p:nvSpPr>
          <p:spPr>
            <a:xfrm>
              <a:off x="4079867" y="1977336"/>
              <a:ext cx="2271776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Maecenas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porttitor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congue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massa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A214E1F-572C-419B-A982-F83DD84DD751}"/>
                </a:ext>
              </a:extLst>
            </p:cNvPr>
            <p:cNvSpPr txBox="1"/>
            <p:nvPr/>
          </p:nvSpPr>
          <p:spPr>
            <a:xfrm>
              <a:off x="3160704" y="1630569"/>
              <a:ext cx="76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3200" dirty="0">
                  <a:solidFill>
                    <a:srgbClr val="5F6F7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01</a:t>
              </a:r>
              <a:endParaRPr lang="zh-CN" altLang="en-US" sz="3200" dirty="0">
                <a:solidFill>
                  <a:srgbClr val="5F6F7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C718479-F318-4D59-BB96-AD288C1FEB29}"/>
                </a:ext>
              </a:extLst>
            </p:cNvPr>
            <p:cNvSpPr/>
            <p:nvPr/>
          </p:nvSpPr>
          <p:spPr>
            <a:xfrm>
              <a:off x="3886010" y="1860922"/>
              <a:ext cx="138186" cy="138186"/>
            </a:xfrm>
            <a:prstGeom prst="ellipse">
              <a:avLst/>
            </a:prstGeom>
            <a:solidFill>
              <a:srgbClr val="4A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B0D8800-6C50-47A7-9537-B102E4BFFCD2}"/>
              </a:ext>
            </a:extLst>
          </p:cNvPr>
          <p:cNvGrpSpPr/>
          <p:nvPr/>
        </p:nvGrpSpPr>
        <p:grpSpPr>
          <a:xfrm>
            <a:off x="4265604" y="2459492"/>
            <a:ext cx="3190939" cy="640887"/>
            <a:chOff x="3160704" y="1608318"/>
            <a:chExt cx="3190939" cy="64088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C0A2700-6317-439D-BD55-626E822D6473}"/>
                </a:ext>
              </a:extLst>
            </p:cNvPr>
            <p:cNvSpPr txBox="1"/>
            <p:nvPr/>
          </p:nvSpPr>
          <p:spPr>
            <a:xfrm>
              <a:off x="4079867" y="1608318"/>
              <a:ext cx="2271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输入标题文本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CDA8BB3-8DD5-4756-A263-48FCF6179021}"/>
                </a:ext>
              </a:extLst>
            </p:cNvPr>
            <p:cNvSpPr/>
            <p:nvPr/>
          </p:nvSpPr>
          <p:spPr>
            <a:xfrm>
              <a:off x="4079867" y="1977336"/>
              <a:ext cx="2271776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Maecenas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porttitor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congue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massa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61E3A3C-EA1E-4BA7-BE67-EFD7542063DE}"/>
                </a:ext>
              </a:extLst>
            </p:cNvPr>
            <p:cNvSpPr txBox="1"/>
            <p:nvPr/>
          </p:nvSpPr>
          <p:spPr>
            <a:xfrm>
              <a:off x="3160704" y="1630569"/>
              <a:ext cx="76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3200" dirty="0">
                  <a:solidFill>
                    <a:srgbClr val="5F6F7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01</a:t>
              </a:r>
              <a:endParaRPr lang="zh-CN" altLang="en-US" sz="3200" dirty="0">
                <a:solidFill>
                  <a:srgbClr val="5F6F7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86B510E-91A7-4F0F-9527-F533094A9556}"/>
                </a:ext>
              </a:extLst>
            </p:cNvPr>
            <p:cNvSpPr/>
            <p:nvPr/>
          </p:nvSpPr>
          <p:spPr>
            <a:xfrm>
              <a:off x="3886010" y="1860922"/>
              <a:ext cx="138186" cy="138186"/>
            </a:xfrm>
            <a:prstGeom prst="ellipse">
              <a:avLst/>
            </a:prstGeom>
            <a:solidFill>
              <a:srgbClr val="4A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67717E-299F-47C7-AACC-E2D412C76DE2}"/>
              </a:ext>
            </a:extLst>
          </p:cNvPr>
          <p:cNvGrpSpPr/>
          <p:nvPr/>
        </p:nvGrpSpPr>
        <p:grpSpPr>
          <a:xfrm>
            <a:off x="4265604" y="3780565"/>
            <a:ext cx="3190939" cy="640887"/>
            <a:chOff x="3160704" y="1608318"/>
            <a:chExt cx="3190939" cy="64088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3296E13-899E-4F81-B774-97B70C015E65}"/>
                </a:ext>
              </a:extLst>
            </p:cNvPr>
            <p:cNvSpPr txBox="1"/>
            <p:nvPr/>
          </p:nvSpPr>
          <p:spPr>
            <a:xfrm>
              <a:off x="4079867" y="1608318"/>
              <a:ext cx="2271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输入标题文本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02612EC-6A62-4500-8549-E81DF40739D8}"/>
                </a:ext>
              </a:extLst>
            </p:cNvPr>
            <p:cNvSpPr/>
            <p:nvPr/>
          </p:nvSpPr>
          <p:spPr>
            <a:xfrm>
              <a:off x="4079867" y="1977336"/>
              <a:ext cx="2271776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Maecenas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porttitor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congue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massa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9936DF-3AC9-4163-B97B-6CB69E89831F}"/>
                </a:ext>
              </a:extLst>
            </p:cNvPr>
            <p:cNvSpPr txBox="1"/>
            <p:nvPr/>
          </p:nvSpPr>
          <p:spPr>
            <a:xfrm>
              <a:off x="3160704" y="1630569"/>
              <a:ext cx="76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3200" dirty="0">
                  <a:solidFill>
                    <a:srgbClr val="5F6F7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01</a:t>
              </a:r>
              <a:endParaRPr lang="zh-CN" altLang="en-US" sz="3200" dirty="0">
                <a:solidFill>
                  <a:srgbClr val="5F6F7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59B5E94-C133-4BC4-815B-D552973B8F3B}"/>
                </a:ext>
              </a:extLst>
            </p:cNvPr>
            <p:cNvSpPr/>
            <p:nvPr/>
          </p:nvSpPr>
          <p:spPr>
            <a:xfrm>
              <a:off x="3886010" y="1860922"/>
              <a:ext cx="138186" cy="138186"/>
            </a:xfrm>
            <a:prstGeom prst="ellipse">
              <a:avLst/>
            </a:prstGeom>
            <a:solidFill>
              <a:srgbClr val="4A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87DDF0-F746-4A6E-BC34-C8058BACE5B9}"/>
              </a:ext>
            </a:extLst>
          </p:cNvPr>
          <p:cNvGrpSpPr/>
          <p:nvPr/>
        </p:nvGrpSpPr>
        <p:grpSpPr>
          <a:xfrm>
            <a:off x="4265604" y="5101639"/>
            <a:ext cx="3190939" cy="640887"/>
            <a:chOff x="3160704" y="1608318"/>
            <a:chExt cx="3190939" cy="64088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144BA98-11A7-4ADE-A448-D07513046179}"/>
                </a:ext>
              </a:extLst>
            </p:cNvPr>
            <p:cNvSpPr txBox="1"/>
            <p:nvPr/>
          </p:nvSpPr>
          <p:spPr>
            <a:xfrm>
              <a:off x="4079867" y="1608318"/>
              <a:ext cx="2271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5F6F7E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输入标题文本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D68005E-B5ED-46D5-8386-5BC00E12EEFB}"/>
                </a:ext>
              </a:extLst>
            </p:cNvPr>
            <p:cNvSpPr/>
            <p:nvPr/>
          </p:nvSpPr>
          <p:spPr>
            <a:xfrm>
              <a:off x="4079867" y="1977336"/>
              <a:ext cx="2271776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Maecenas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porttitor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congue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900" dirty="0" err="1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massa</a:t>
              </a:r>
              <a:r>
                <a:rPr lang="en-US" altLang="ko-KR" sz="900" dirty="0">
                  <a:solidFill>
                    <a:srgbClr val="BB997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3B4A313-FF9C-4418-A29A-A93EF85E9847}"/>
                </a:ext>
              </a:extLst>
            </p:cNvPr>
            <p:cNvSpPr txBox="1"/>
            <p:nvPr/>
          </p:nvSpPr>
          <p:spPr>
            <a:xfrm>
              <a:off x="3160704" y="1630569"/>
              <a:ext cx="76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3200" dirty="0">
                  <a:solidFill>
                    <a:srgbClr val="5F6F7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01</a:t>
              </a:r>
              <a:endParaRPr lang="zh-CN" altLang="en-US" sz="3200" dirty="0">
                <a:solidFill>
                  <a:srgbClr val="5F6F7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131896A-B4CA-4C98-B731-AFC533C096EA}"/>
                </a:ext>
              </a:extLst>
            </p:cNvPr>
            <p:cNvSpPr/>
            <p:nvPr/>
          </p:nvSpPr>
          <p:spPr>
            <a:xfrm>
              <a:off x="3886010" y="1860922"/>
              <a:ext cx="138186" cy="138186"/>
            </a:xfrm>
            <a:prstGeom prst="ellipse">
              <a:avLst/>
            </a:prstGeom>
            <a:solidFill>
              <a:srgbClr val="4A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89A66D2-0351-4AC6-AA96-88BC9802CE90}"/>
              </a:ext>
            </a:extLst>
          </p:cNvPr>
          <p:cNvSpPr txBox="1"/>
          <p:nvPr/>
        </p:nvSpPr>
        <p:spPr>
          <a:xfrm>
            <a:off x="1581112" y="1088731"/>
            <a:ext cx="923330" cy="13811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4A3D3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6EE40E-8077-4DBD-B95F-C737F54BB870}"/>
              </a:ext>
            </a:extLst>
          </p:cNvPr>
          <p:cNvSpPr txBox="1"/>
          <p:nvPr/>
        </p:nvSpPr>
        <p:spPr>
          <a:xfrm>
            <a:off x="1277771" y="1058752"/>
            <a:ext cx="492443" cy="1547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rgbClr val="BB9976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rgbClr val="BB9976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070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C49A90-0D80-4C2B-BEFA-F383A4C905B8}"/>
              </a:ext>
            </a:extLst>
          </p:cNvPr>
          <p:cNvSpPr txBox="1"/>
          <p:nvPr/>
        </p:nvSpPr>
        <p:spPr>
          <a:xfrm>
            <a:off x="4618672" y="279433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6D7975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D87C32-7CDD-4113-847D-0CF40FBAC742}"/>
              </a:ext>
            </a:extLst>
          </p:cNvPr>
          <p:cNvSpPr/>
          <p:nvPr/>
        </p:nvSpPr>
        <p:spPr>
          <a:xfrm>
            <a:off x="4473873" y="3810000"/>
            <a:ext cx="3244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rgbClr val="BB997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4451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6663A9-B3EC-4450-ADAF-4F75439F79F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AAB861-895E-4472-A3E5-F917BE773F5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BB997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8BDEB28-07D5-45C1-8EAB-81C00EC81F54}"/>
              </a:ext>
            </a:extLst>
          </p:cNvPr>
          <p:cNvSpPr/>
          <p:nvPr/>
        </p:nvSpPr>
        <p:spPr>
          <a:xfrm>
            <a:off x="6334638" y="2194112"/>
            <a:ext cx="548640" cy="548640"/>
          </a:xfrm>
          <a:prstGeom prst="ellipse">
            <a:avLst/>
          </a:prstGeom>
          <a:noFill/>
          <a:ln w="57150">
            <a:solidFill>
              <a:srgbClr val="BB99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5B819012-5D9D-402D-87FA-8705D8438A36}"/>
              </a:ext>
            </a:extLst>
          </p:cNvPr>
          <p:cNvSpPr/>
          <p:nvPr/>
        </p:nvSpPr>
        <p:spPr>
          <a:xfrm>
            <a:off x="7134752" y="2355782"/>
            <a:ext cx="88575" cy="225301"/>
          </a:xfrm>
          <a:prstGeom prst="chevron">
            <a:avLst/>
          </a:prstGeom>
          <a:solidFill>
            <a:srgbClr val="BB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73E91714-9458-4031-A031-6DA905AE57CF}"/>
              </a:ext>
            </a:extLst>
          </p:cNvPr>
          <p:cNvSpPr/>
          <p:nvPr/>
        </p:nvSpPr>
        <p:spPr>
          <a:xfrm>
            <a:off x="7276476" y="2355782"/>
            <a:ext cx="88575" cy="225301"/>
          </a:xfrm>
          <a:prstGeom prst="chevron">
            <a:avLst/>
          </a:prstGeom>
          <a:solidFill>
            <a:srgbClr val="BB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A72026-416E-4583-9400-651B951456BC}"/>
              </a:ext>
            </a:extLst>
          </p:cNvPr>
          <p:cNvSpPr txBox="1"/>
          <p:nvPr/>
        </p:nvSpPr>
        <p:spPr>
          <a:xfrm>
            <a:off x="7546718" y="2241174"/>
            <a:ext cx="373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9E9697-B5B8-4190-8D9F-BAB5A4BAD696}"/>
              </a:ext>
            </a:extLst>
          </p:cNvPr>
          <p:cNvSpPr txBox="1"/>
          <p:nvPr/>
        </p:nvSpPr>
        <p:spPr>
          <a:xfrm>
            <a:off x="6367634" y="2268377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FC4A9E8-73AB-47F0-A742-8AD0179ECF75}"/>
              </a:ext>
            </a:extLst>
          </p:cNvPr>
          <p:cNvSpPr/>
          <p:nvPr/>
        </p:nvSpPr>
        <p:spPr>
          <a:xfrm>
            <a:off x="6334638" y="3174502"/>
            <a:ext cx="548640" cy="548640"/>
          </a:xfrm>
          <a:prstGeom prst="ellipse">
            <a:avLst/>
          </a:prstGeom>
          <a:noFill/>
          <a:ln w="57150">
            <a:solidFill>
              <a:srgbClr val="5F6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050029FE-98EA-43E0-B749-646A8849A795}"/>
              </a:ext>
            </a:extLst>
          </p:cNvPr>
          <p:cNvSpPr/>
          <p:nvPr/>
        </p:nvSpPr>
        <p:spPr>
          <a:xfrm>
            <a:off x="7134752" y="3336172"/>
            <a:ext cx="88575" cy="225301"/>
          </a:xfrm>
          <a:prstGeom prst="chevron">
            <a:avLst/>
          </a:prstGeom>
          <a:solidFill>
            <a:srgbClr val="5F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14A8E4CB-2FD3-48D5-889A-2C1434FC3B97}"/>
              </a:ext>
            </a:extLst>
          </p:cNvPr>
          <p:cNvSpPr/>
          <p:nvPr/>
        </p:nvSpPr>
        <p:spPr>
          <a:xfrm>
            <a:off x="7276476" y="3336172"/>
            <a:ext cx="88575" cy="225301"/>
          </a:xfrm>
          <a:prstGeom prst="chevron">
            <a:avLst/>
          </a:prstGeom>
          <a:solidFill>
            <a:srgbClr val="5F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69FC48-940A-4841-A44D-3C1143350EE2}"/>
              </a:ext>
            </a:extLst>
          </p:cNvPr>
          <p:cNvSpPr txBox="1"/>
          <p:nvPr/>
        </p:nvSpPr>
        <p:spPr>
          <a:xfrm>
            <a:off x="7546718" y="3221564"/>
            <a:ext cx="373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88C9CA-3A99-4FD5-B7A3-553562A5487F}"/>
              </a:ext>
            </a:extLst>
          </p:cNvPr>
          <p:cNvSpPr txBox="1"/>
          <p:nvPr/>
        </p:nvSpPr>
        <p:spPr>
          <a:xfrm>
            <a:off x="6374047" y="3248767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40F4A6-11DA-4E90-BB1C-0F4D5BF6449B}"/>
              </a:ext>
            </a:extLst>
          </p:cNvPr>
          <p:cNvSpPr/>
          <p:nvPr/>
        </p:nvSpPr>
        <p:spPr>
          <a:xfrm>
            <a:off x="6334638" y="4154892"/>
            <a:ext cx="548640" cy="548640"/>
          </a:xfrm>
          <a:prstGeom prst="ellipse">
            <a:avLst/>
          </a:prstGeom>
          <a:noFill/>
          <a:ln w="57150">
            <a:solidFill>
              <a:srgbClr val="BB99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D0D71D03-5B3B-46E4-8720-8F951CD3FBD8}"/>
              </a:ext>
            </a:extLst>
          </p:cNvPr>
          <p:cNvSpPr/>
          <p:nvPr/>
        </p:nvSpPr>
        <p:spPr>
          <a:xfrm>
            <a:off x="7134752" y="4316562"/>
            <a:ext cx="88575" cy="225301"/>
          </a:xfrm>
          <a:prstGeom prst="chevron">
            <a:avLst/>
          </a:prstGeom>
          <a:solidFill>
            <a:srgbClr val="BB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3B963244-7C89-46C3-BF87-25BB7D61D75E}"/>
              </a:ext>
            </a:extLst>
          </p:cNvPr>
          <p:cNvSpPr/>
          <p:nvPr/>
        </p:nvSpPr>
        <p:spPr>
          <a:xfrm>
            <a:off x="7276476" y="4316562"/>
            <a:ext cx="88575" cy="225301"/>
          </a:xfrm>
          <a:prstGeom prst="chevron">
            <a:avLst/>
          </a:prstGeom>
          <a:solidFill>
            <a:srgbClr val="BB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CF3F28-7410-4D81-A858-547D3799D28B}"/>
              </a:ext>
            </a:extLst>
          </p:cNvPr>
          <p:cNvSpPr txBox="1"/>
          <p:nvPr/>
        </p:nvSpPr>
        <p:spPr>
          <a:xfrm>
            <a:off x="7546718" y="4201954"/>
            <a:ext cx="373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E284E2-5295-4210-BB08-FC73C046E655}"/>
              </a:ext>
            </a:extLst>
          </p:cNvPr>
          <p:cNvSpPr txBox="1"/>
          <p:nvPr/>
        </p:nvSpPr>
        <p:spPr>
          <a:xfrm>
            <a:off x="6374047" y="4229157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B5D290-6559-4015-A57A-3233F65A6B22}"/>
              </a:ext>
            </a:extLst>
          </p:cNvPr>
          <p:cNvSpPr/>
          <p:nvPr/>
        </p:nvSpPr>
        <p:spPr>
          <a:xfrm>
            <a:off x="6334638" y="5135281"/>
            <a:ext cx="548640" cy="548640"/>
          </a:xfrm>
          <a:prstGeom prst="ellipse">
            <a:avLst/>
          </a:prstGeom>
          <a:noFill/>
          <a:ln w="57150">
            <a:solidFill>
              <a:srgbClr val="5F6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15C18048-1A6A-4118-A418-E44E46B7052B}"/>
              </a:ext>
            </a:extLst>
          </p:cNvPr>
          <p:cNvSpPr/>
          <p:nvPr/>
        </p:nvSpPr>
        <p:spPr>
          <a:xfrm>
            <a:off x="7134752" y="5296951"/>
            <a:ext cx="88575" cy="225301"/>
          </a:xfrm>
          <a:prstGeom prst="chevron">
            <a:avLst/>
          </a:prstGeom>
          <a:solidFill>
            <a:srgbClr val="5F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A46C558B-0C15-47B0-88A6-EEA146E28391}"/>
              </a:ext>
            </a:extLst>
          </p:cNvPr>
          <p:cNvSpPr/>
          <p:nvPr/>
        </p:nvSpPr>
        <p:spPr>
          <a:xfrm>
            <a:off x="7276476" y="5296951"/>
            <a:ext cx="88575" cy="225301"/>
          </a:xfrm>
          <a:prstGeom prst="chevron">
            <a:avLst/>
          </a:prstGeom>
          <a:solidFill>
            <a:srgbClr val="5F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EAA16D-7FD4-43EA-B1D6-2DB71BE7DAC9}"/>
              </a:ext>
            </a:extLst>
          </p:cNvPr>
          <p:cNvSpPr txBox="1"/>
          <p:nvPr/>
        </p:nvSpPr>
        <p:spPr>
          <a:xfrm>
            <a:off x="7546718" y="5182343"/>
            <a:ext cx="373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270248-41AE-48E7-8B83-FD76E842DC12}"/>
              </a:ext>
            </a:extLst>
          </p:cNvPr>
          <p:cNvSpPr txBox="1"/>
          <p:nvPr/>
        </p:nvSpPr>
        <p:spPr>
          <a:xfrm>
            <a:off x="6374047" y="520954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0FB6392-B98B-4C1F-B90A-9A3D7197E5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862" y="727684"/>
            <a:ext cx="4288127" cy="57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6663A9-B3EC-4450-ADAF-4F75439F79F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AAB861-895E-4472-A3E5-F917BE773F5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BB997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5" name="五边形 4">
            <a:extLst>
              <a:ext uri="{FF2B5EF4-FFF2-40B4-BE49-F238E27FC236}">
                <a16:creationId xmlns:a16="http://schemas.microsoft.com/office/drawing/2014/main" id="{99379205-3C70-4DEE-BC57-52FE290073DD}"/>
              </a:ext>
            </a:extLst>
          </p:cNvPr>
          <p:cNvSpPr/>
          <p:nvPr/>
        </p:nvSpPr>
        <p:spPr>
          <a:xfrm rot="2700000">
            <a:off x="5178724" y="4322425"/>
            <a:ext cx="1822246" cy="632208"/>
          </a:xfrm>
          <a:prstGeom prst="homePlate">
            <a:avLst/>
          </a:prstGeom>
          <a:solidFill>
            <a:srgbClr val="BB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五边形 5">
            <a:extLst>
              <a:ext uri="{FF2B5EF4-FFF2-40B4-BE49-F238E27FC236}">
                <a16:creationId xmlns:a16="http://schemas.microsoft.com/office/drawing/2014/main" id="{7262356E-759F-4B37-8570-527B78F6829B}"/>
              </a:ext>
            </a:extLst>
          </p:cNvPr>
          <p:cNvSpPr/>
          <p:nvPr/>
        </p:nvSpPr>
        <p:spPr>
          <a:xfrm rot="8100000">
            <a:off x="4279907" y="3425180"/>
            <a:ext cx="1822247" cy="632208"/>
          </a:xfrm>
          <a:prstGeom prst="homePlate">
            <a:avLst/>
          </a:prstGeom>
          <a:solidFill>
            <a:srgbClr val="5F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五边形 6">
            <a:extLst>
              <a:ext uri="{FF2B5EF4-FFF2-40B4-BE49-F238E27FC236}">
                <a16:creationId xmlns:a16="http://schemas.microsoft.com/office/drawing/2014/main" id="{3703B521-5C84-4F2C-8DC7-9D23E8E6BC84}"/>
              </a:ext>
            </a:extLst>
          </p:cNvPr>
          <p:cNvSpPr/>
          <p:nvPr/>
        </p:nvSpPr>
        <p:spPr>
          <a:xfrm rot="13500000">
            <a:off x="5178724" y="2537366"/>
            <a:ext cx="1822246" cy="632208"/>
          </a:xfrm>
          <a:prstGeom prst="homePlate">
            <a:avLst/>
          </a:prstGeom>
          <a:solidFill>
            <a:srgbClr val="BB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五边形 7">
            <a:extLst>
              <a:ext uri="{FF2B5EF4-FFF2-40B4-BE49-F238E27FC236}">
                <a16:creationId xmlns:a16="http://schemas.microsoft.com/office/drawing/2014/main" id="{B1068F65-36C6-4118-B9DB-606581D03BA2}"/>
              </a:ext>
            </a:extLst>
          </p:cNvPr>
          <p:cNvSpPr/>
          <p:nvPr/>
        </p:nvSpPr>
        <p:spPr>
          <a:xfrm rot="18900000">
            <a:off x="6089846" y="3425180"/>
            <a:ext cx="1822247" cy="632208"/>
          </a:xfrm>
          <a:prstGeom prst="homePlate">
            <a:avLst/>
          </a:prstGeom>
          <a:solidFill>
            <a:srgbClr val="4A3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6EDFCE-00D2-4B8E-A4AD-A92EDCED42DF}"/>
              </a:ext>
            </a:extLst>
          </p:cNvPr>
          <p:cNvSpPr/>
          <p:nvPr/>
        </p:nvSpPr>
        <p:spPr>
          <a:xfrm>
            <a:off x="7868751" y="2553330"/>
            <a:ext cx="427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Summary of work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417B68-D95F-4819-85F0-37FA12F45061}"/>
              </a:ext>
            </a:extLst>
          </p:cNvPr>
          <p:cNvSpPr txBox="1"/>
          <p:nvPr/>
        </p:nvSpPr>
        <p:spPr>
          <a:xfrm>
            <a:off x="7868751" y="2882783"/>
            <a:ext cx="327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it-IT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Fusce posuere, magna sed pulvinar ultricies,purus lectus malesuada libero, sit amet commodo magna eros quis urna.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C86283-9845-4CC0-B5AD-658CD9CEDC7F}"/>
              </a:ext>
            </a:extLst>
          </p:cNvPr>
          <p:cNvSpPr/>
          <p:nvPr/>
        </p:nvSpPr>
        <p:spPr>
          <a:xfrm>
            <a:off x="6975786" y="4800748"/>
            <a:ext cx="427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Summary of work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8276C1-85D6-4B09-82F3-761F0672C296}"/>
              </a:ext>
            </a:extLst>
          </p:cNvPr>
          <p:cNvSpPr txBox="1"/>
          <p:nvPr/>
        </p:nvSpPr>
        <p:spPr>
          <a:xfrm>
            <a:off x="6975786" y="5130201"/>
            <a:ext cx="327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it-IT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Fusce posuere, magna sed pulvinar ultricies,purus lectus malesuada libero, sit amet commodo magna eros quis urna.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55B390-1528-46B8-9B72-A020CAAF8253}"/>
              </a:ext>
            </a:extLst>
          </p:cNvPr>
          <p:cNvSpPr/>
          <p:nvPr/>
        </p:nvSpPr>
        <p:spPr>
          <a:xfrm>
            <a:off x="916852" y="1833205"/>
            <a:ext cx="427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Summary of work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7981AA-B1A8-46DA-95BF-7840670ACF96}"/>
              </a:ext>
            </a:extLst>
          </p:cNvPr>
          <p:cNvSpPr txBox="1"/>
          <p:nvPr/>
        </p:nvSpPr>
        <p:spPr>
          <a:xfrm>
            <a:off x="1919215" y="2162658"/>
            <a:ext cx="327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it-IT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Fusce posuere, magna sed pulvinar ultricies,purus lectus malesuada libero, sit amet commodo magna eros quis urna.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FE253E-7302-4B42-9CC9-DF3D79D24BA9}"/>
              </a:ext>
            </a:extLst>
          </p:cNvPr>
          <p:cNvSpPr/>
          <p:nvPr/>
        </p:nvSpPr>
        <p:spPr>
          <a:xfrm>
            <a:off x="11883" y="3741284"/>
            <a:ext cx="427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Summary of work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EB45C4-8F08-4623-826B-86242F86665D}"/>
              </a:ext>
            </a:extLst>
          </p:cNvPr>
          <p:cNvSpPr txBox="1"/>
          <p:nvPr/>
        </p:nvSpPr>
        <p:spPr>
          <a:xfrm>
            <a:off x="1014246" y="4070737"/>
            <a:ext cx="327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it-IT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Fusce posuere, magna sed pulvinar ultricies,purus lectus malesuada libero, sit amet commodo magna eros quis urna.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write_51768">
            <a:extLst>
              <a:ext uri="{FF2B5EF4-FFF2-40B4-BE49-F238E27FC236}">
                <a16:creationId xmlns:a16="http://schemas.microsoft.com/office/drawing/2014/main" id="{AB4C0DD8-C828-41A6-9C09-A9CC5311767F}"/>
              </a:ext>
            </a:extLst>
          </p:cNvPr>
          <p:cNvSpPr>
            <a:spLocks noChangeAspect="1"/>
          </p:cNvSpPr>
          <p:nvPr/>
        </p:nvSpPr>
        <p:spPr bwMode="auto">
          <a:xfrm>
            <a:off x="5572477" y="2312238"/>
            <a:ext cx="378914" cy="369332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8" h="408">
                <a:moveTo>
                  <a:pt x="246" y="243"/>
                </a:moveTo>
                <a:lnTo>
                  <a:pt x="362" y="127"/>
                </a:lnTo>
                <a:lnTo>
                  <a:pt x="418" y="183"/>
                </a:lnTo>
                <a:lnTo>
                  <a:pt x="302" y="299"/>
                </a:lnTo>
                <a:lnTo>
                  <a:pt x="246" y="243"/>
                </a:lnTo>
                <a:close/>
                <a:moveTo>
                  <a:pt x="235" y="283"/>
                </a:moveTo>
                <a:lnTo>
                  <a:pt x="227" y="318"/>
                </a:lnTo>
                <a:lnTo>
                  <a:pt x="261" y="309"/>
                </a:lnTo>
                <a:lnTo>
                  <a:pt x="235" y="283"/>
                </a:lnTo>
                <a:close/>
                <a:moveTo>
                  <a:pt x="304" y="316"/>
                </a:moveTo>
                <a:lnTo>
                  <a:pt x="330" y="290"/>
                </a:lnTo>
                <a:lnTo>
                  <a:pt x="330" y="408"/>
                </a:lnTo>
                <a:lnTo>
                  <a:pt x="0" y="408"/>
                </a:lnTo>
                <a:lnTo>
                  <a:pt x="0" y="112"/>
                </a:lnTo>
                <a:lnTo>
                  <a:pt x="106" y="0"/>
                </a:lnTo>
                <a:lnTo>
                  <a:pt x="330" y="0"/>
                </a:lnTo>
                <a:lnTo>
                  <a:pt x="330" y="140"/>
                </a:lnTo>
                <a:lnTo>
                  <a:pt x="304" y="165"/>
                </a:lnTo>
                <a:lnTo>
                  <a:pt x="304" y="26"/>
                </a:lnTo>
                <a:lnTo>
                  <a:pt x="122" y="26"/>
                </a:lnTo>
                <a:lnTo>
                  <a:pt x="122" y="122"/>
                </a:lnTo>
                <a:lnTo>
                  <a:pt x="25" y="122"/>
                </a:lnTo>
                <a:lnTo>
                  <a:pt x="25" y="382"/>
                </a:lnTo>
                <a:lnTo>
                  <a:pt x="304" y="382"/>
                </a:lnTo>
                <a:lnTo>
                  <a:pt x="304" y="316"/>
                </a:lnTo>
                <a:close/>
                <a:moveTo>
                  <a:pt x="49" y="96"/>
                </a:moveTo>
                <a:lnTo>
                  <a:pt x="96" y="96"/>
                </a:lnTo>
                <a:lnTo>
                  <a:pt x="96" y="47"/>
                </a:lnTo>
                <a:lnTo>
                  <a:pt x="49" y="96"/>
                </a:lnTo>
                <a:close/>
                <a:moveTo>
                  <a:pt x="272" y="197"/>
                </a:moveTo>
                <a:lnTo>
                  <a:pt x="272" y="194"/>
                </a:lnTo>
                <a:lnTo>
                  <a:pt x="56" y="194"/>
                </a:lnTo>
                <a:lnTo>
                  <a:pt x="56" y="222"/>
                </a:lnTo>
                <a:lnTo>
                  <a:pt x="247" y="222"/>
                </a:lnTo>
                <a:lnTo>
                  <a:pt x="272" y="197"/>
                </a:lnTo>
                <a:close/>
                <a:moveTo>
                  <a:pt x="230" y="250"/>
                </a:moveTo>
                <a:lnTo>
                  <a:pt x="56" y="250"/>
                </a:lnTo>
                <a:lnTo>
                  <a:pt x="56" y="279"/>
                </a:lnTo>
                <a:lnTo>
                  <a:pt x="222" y="279"/>
                </a:lnTo>
                <a:lnTo>
                  <a:pt x="230" y="250"/>
                </a:lnTo>
                <a:close/>
                <a:moveTo>
                  <a:pt x="56" y="338"/>
                </a:moveTo>
                <a:lnTo>
                  <a:pt x="208" y="338"/>
                </a:lnTo>
                <a:lnTo>
                  <a:pt x="215" y="310"/>
                </a:lnTo>
                <a:lnTo>
                  <a:pt x="56" y="310"/>
                </a:lnTo>
                <a:lnTo>
                  <a:pt x="56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write_51768">
            <a:extLst>
              <a:ext uri="{FF2B5EF4-FFF2-40B4-BE49-F238E27FC236}">
                <a16:creationId xmlns:a16="http://schemas.microsoft.com/office/drawing/2014/main" id="{3A9B683A-0192-4C17-AB6C-CE50F1DA26E6}"/>
              </a:ext>
            </a:extLst>
          </p:cNvPr>
          <p:cNvSpPr>
            <a:spLocks noChangeAspect="1"/>
          </p:cNvSpPr>
          <p:nvPr/>
        </p:nvSpPr>
        <p:spPr bwMode="auto">
          <a:xfrm>
            <a:off x="7223732" y="3206520"/>
            <a:ext cx="378914" cy="369332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8" h="408">
                <a:moveTo>
                  <a:pt x="246" y="243"/>
                </a:moveTo>
                <a:lnTo>
                  <a:pt x="362" y="127"/>
                </a:lnTo>
                <a:lnTo>
                  <a:pt x="418" y="183"/>
                </a:lnTo>
                <a:lnTo>
                  <a:pt x="302" y="299"/>
                </a:lnTo>
                <a:lnTo>
                  <a:pt x="246" y="243"/>
                </a:lnTo>
                <a:close/>
                <a:moveTo>
                  <a:pt x="235" y="283"/>
                </a:moveTo>
                <a:lnTo>
                  <a:pt x="227" y="318"/>
                </a:lnTo>
                <a:lnTo>
                  <a:pt x="261" y="309"/>
                </a:lnTo>
                <a:lnTo>
                  <a:pt x="235" y="283"/>
                </a:lnTo>
                <a:close/>
                <a:moveTo>
                  <a:pt x="304" y="316"/>
                </a:moveTo>
                <a:lnTo>
                  <a:pt x="330" y="290"/>
                </a:lnTo>
                <a:lnTo>
                  <a:pt x="330" y="408"/>
                </a:lnTo>
                <a:lnTo>
                  <a:pt x="0" y="408"/>
                </a:lnTo>
                <a:lnTo>
                  <a:pt x="0" y="112"/>
                </a:lnTo>
                <a:lnTo>
                  <a:pt x="106" y="0"/>
                </a:lnTo>
                <a:lnTo>
                  <a:pt x="330" y="0"/>
                </a:lnTo>
                <a:lnTo>
                  <a:pt x="330" y="140"/>
                </a:lnTo>
                <a:lnTo>
                  <a:pt x="304" y="165"/>
                </a:lnTo>
                <a:lnTo>
                  <a:pt x="304" y="26"/>
                </a:lnTo>
                <a:lnTo>
                  <a:pt x="122" y="26"/>
                </a:lnTo>
                <a:lnTo>
                  <a:pt x="122" y="122"/>
                </a:lnTo>
                <a:lnTo>
                  <a:pt x="25" y="122"/>
                </a:lnTo>
                <a:lnTo>
                  <a:pt x="25" y="382"/>
                </a:lnTo>
                <a:lnTo>
                  <a:pt x="304" y="382"/>
                </a:lnTo>
                <a:lnTo>
                  <a:pt x="304" y="316"/>
                </a:lnTo>
                <a:close/>
                <a:moveTo>
                  <a:pt x="49" y="96"/>
                </a:moveTo>
                <a:lnTo>
                  <a:pt x="96" y="96"/>
                </a:lnTo>
                <a:lnTo>
                  <a:pt x="96" y="47"/>
                </a:lnTo>
                <a:lnTo>
                  <a:pt x="49" y="96"/>
                </a:lnTo>
                <a:close/>
                <a:moveTo>
                  <a:pt x="272" y="197"/>
                </a:moveTo>
                <a:lnTo>
                  <a:pt x="272" y="194"/>
                </a:lnTo>
                <a:lnTo>
                  <a:pt x="56" y="194"/>
                </a:lnTo>
                <a:lnTo>
                  <a:pt x="56" y="222"/>
                </a:lnTo>
                <a:lnTo>
                  <a:pt x="247" y="222"/>
                </a:lnTo>
                <a:lnTo>
                  <a:pt x="272" y="197"/>
                </a:lnTo>
                <a:close/>
                <a:moveTo>
                  <a:pt x="230" y="250"/>
                </a:moveTo>
                <a:lnTo>
                  <a:pt x="56" y="250"/>
                </a:lnTo>
                <a:lnTo>
                  <a:pt x="56" y="279"/>
                </a:lnTo>
                <a:lnTo>
                  <a:pt x="222" y="279"/>
                </a:lnTo>
                <a:lnTo>
                  <a:pt x="230" y="250"/>
                </a:lnTo>
                <a:close/>
                <a:moveTo>
                  <a:pt x="56" y="338"/>
                </a:moveTo>
                <a:lnTo>
                  <a:pt x="208" y="338"/>
                </a:lnTo>
                <a:lnTo>
                  <a:pt x="215" y="310"/>
                </a:lnTo>
                <a:lnTo>
                  <a:pt x="56" y="310"/>
                </a:lnTo>
                <a:lnTo>
                  <a:pt x="56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write_51768">
            <a:extLst>
              <a:ext uri="{FF2B5EF4-FFF2-40B4-BE49-F238E27FC236}">
                <a16:creationId xmlns:a16="http://schemas.microsoft.com/office/drawing/2014/main" id="{088193EF-67A6-488C-B819-F943666665C9}"/>
              </a:ext>
            </a:extLst>
          </p:cNvPr>
          <p:cNvSpPr>
            <a:spLocks noChangeAspect="1"/>
          </p:cNvSpPr>
          <p:nvPr/>
        </p:nvSpPr>
        <p:spPr bwMode="auto">
          <a:xfrm>
            <a:off x="4635101" y="3925950"/>
            <a:ext cx="378914" cy="369332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8" h="408">
                <a:moveTo>
                  <a:pt x="246" y="243"/>
                </a:moveTo>
                <a:lnTo>
                  <a:pt x="362" y="127"/>
                </a:lnTo>
                <a:lnTo>
                  <a:pt x="418" y="183"/>
                </a:lnTo>
                <a:lnTo>
                  <a:pt x="302" y="299"/>
                </a:lnTo>
                <a:lnTo>
                  <a:pt x="246" y="243"/>
                </a:lnTo>
                <a:close/>
                <a:moveTo>
                  <a:pt x="235" y="283"/>
                </a:moveTo>
                <a:lnTo>
                  <a:pt x="227" y="318"/>
                </a:lnTo>
                <a:lnTo>
                  <a:pt x="261" y="309"/>
                </a:lnTo>
                <a:lnTo>
                  <a:pt x="235" y="283"/>
                </a:lnTo>
                <a:close/>
                <a:moveTo>
                  <a:pt x="304" y="316"/>
                </a:moveTo>
                <a:lnTo>
                  <a:pt x="330" y="290"/>
                </a:lnTo>
                <a:lnTo>
                  <a:pt x="330" y="408"/>
                </a:lnTo>
                <a:lnTo>
                  <a:pt x="0" y="408"/>
                </a:lnTo>
                <a:lnTo>
                  <a:pt x="0" y="112"/>
                </a:lnTo>
                <a:lnTo>
                  <a:pt x="106" y="0"/>
                </a:lnTo>
                <a:lnTo>
                  <a:pt x="330" y="0"/>
                </a:lnTo>
                <a:lnTo>
                  <a:pt x="330" y="140"/>
                </a:lnTo>
                <a:lnTo>
                  <a:pt x="304" y="165"/>
                </a:lnTo>
                <a:lnTo>
                  <a:pt x="304" y="26"/>
                </a:lnTo>
                <a:lnTo>
                  <a:pt x="122" y="26"/>
                </a:lnTo>
                <a:lnTo>
                  <a:pt x="122" y="122"/>
                </a:lnTo>
                <a:lnTo>
                  <a:pt x="25" y="122"/>
                </a:lnTo>
                <a:lnTo>
                  <a:pt x="25" y="382"/>
                </a:lnTo>
                <a:lnTo>
                  <a:pt x="304" y="382"/>
                </a:lnTo>
                <a:lnTo>
                  <a:pt x="304" y="316"/>
                </a:lnTo>
                <a:close/>
                <a:moveTo>
                  <a:pt x="49" y="96"/>
                </a:moveTo>
                <a:lnTo>
                  <a:pt x="96" y="96"/>
                </a:lnTo>
                <a:lnTo>
                  <a:pt x="96" y="47"/>
                </a:lnTo>
                <a:lnTo>
                  <a:pt x="49" y="96"/>
                </a:lnTo>
                <a:close/>
                <a:moveTo>
                  <a:pt x="272" y="197"/>
                </a:moveTo>
                <a:lnTo>
                  <a:pt x="272" y="194"/>
                </a:lnTo>
                <a:lnTo>
                  <a:pt x="56" y="194"/>
                </a:lnTo>
                <a:lnTo>
                  <a:pt x="56" y="222"/>
                </a:lnTo>
                <a:lnTo>
                  <a:pt x="247" y="222"/>
                </a:lnTo>
                <a:lnTo>
                  <a:pt x="272" y="197"/>
                </a:lnTo>
                <a:close/>
                <a:moveTo>
                  <a:pt x="230" y="250"/>
                </a:moveTo>
                <a:lnTo>
                  <a:pt x="56" y="250"/>
                </a:lnTo>
                <a:lnTo>
                  <a:pt x="56" y="279"/>
                </a:lnTo>
                <a:lnTo>
                  <a:pt x="222" y="279"/>
                </a:lnTo>
                <a:lnTo>
                  <a:pt x="230" y="250"/>
                </a:lnTo>
                <a:close/>
                <a:moveTo>
                  <a:pt x="56" y="338"/>
                </a:moveTo>
                <a:lnTo>
                  <a:pt x="208" y="338"/>
                </a:lnTo>
                <a:lnTo>
                  <a:pt x="215" y="310"/>
                </a:lnTo>
                <a:lnTo>
                  <a:pt x="56" y="310"/>
                </a:lnTo>
                <a:lnTo>
                  <a:pt x="56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write_51768">
            <a:extLst>
              <a:ext uri="{FF2B5EF4-FFF2-40B4-BE49-F238E27FC236}">
                <a16:creationId xmlns:a16="http://schemas.microsoft.com/office/drawing/2014/main" id="{0643C488-235B-430B-B447-917ED9414D59}"/>
              </a:ext>
            </a:extLst>
          </p:cNvPr>
          <p:cNvSpPr>
            <a:spLocks noChangeAspect="1"/>
          </p:cNvSpPr>
          <p:nvPr/>
        </p:nvSpPr>
        <p:spPr bwMode="auto">
          <a:xfrm>
            <a:off x="6305405" y="4800748"/>
            <a:ext cx="378914" cy="369332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8" h="408">
                <a:moveTo>
                  <a:pt x="246" y="243"/>
                </a:moveTo>
                <a:lnTo>
                  <a:pt x="362" y="127"/>
                </a:lnTo>
                <a:lnTo>
                  <a:pt x="418" y="183"/>
                </a:lnTo>
                <a:lnTo>
                  <a:pt x="302" y="299"/>
                </a:lnTo>
                <a:lnTo>
                  <a:pt x="246" y="243"/>
                </a:lnTo>
                <a:close/>
                <a:moveTo>
                  <a:pt x="235" y="283"/>
                </a:moveTo>
                <a:lnTo>
                  <a:pt x="227" y="318"/>
                </a:lnTo>
                <a:lnTo>
                  <a:pt x="261" y="309"/>
                </a:lnTo>
                <a:lnTo>
                  <a:pt x="235" y="283"/>
                </a:lnTo>
                <a:close/>
                <a:moveTo>
                  <a:pt x="304" y="316"/>
                </a:moveTo>
                <a:lnTo>
                  <a:pt x="330" y="290"/>
                </a:lnTo>
                <a:lnTo>
                  <a:pt x="330" y="408"/>
                </a:lnTo>
                <a:lnTo>
                  <a:pt x="0" y="408"/>
                </a:lnTo>
                <a:lnTo>
                  <a:pt x="0" y="112"/>
                </a:lnTo>
                <a:lnTo>
                  <a:pt x="106" y="0"/>
                </a:lnTo>
                <a:lnTo>
                  <a:pt x="330" y="0"/>
                </a:lnTo>
                <a:lnTo>
                  <a:pt x="330" y="140"/>
                </a:lnTo>
                <a:lnTo>
                  <a:pt x="304" y="165"/>
                </a:lnTo>
                <a:lnTo>
                  <a:pt x="304" y="26"/>
                </a:lnTo>
                <a:lnTo>
                  <a:pt x="122" y="26"/>
                </a:lnTo>
                <a:lnTo>
                  <a:pt x="122" y="122"/>
                </a:lnTo>
                <a:lnTo>
                  <a:pt x="25" y="122"/>
                </a:lnTo>
                <a:lnTo>
                  <a:pt x="25" y="382"/>
                </a:lnTo>
                <a:lnTo>
                  <a:pt x="304" y="382"/>
                </a:lnTo>
                <a:lnTo>
                  <a:pt x="304" y="316"/>
                </a:lnTo>
                <a:close/>
                <a:moveTo>
                  <a:pt x="49" y="96"/>
                </a:moveTo>
                <a:lnTo>
                  <a:pt x="96" y="96"/>
                </a:lnTo>
                <a:lnTo>
                  <a:pt x="96" y="47"/>
                </a:lnTo>
                <a:lnTo>
                  <a:pt x="49" y="96"/>
                </a:lnTo>
                <a:close/>
                <a:moveTo>
                  <a:pt x="272" y="197"/>
                </a:moveTo>
                <a:lnTo>
                  <a:pt x="272" y="194"/>
                </a:lnTo>
                <a:lnTo>
                  <a:pt x="56" y="194"/>
                </a:lnTo>
                <a:lnTo>
                  <a:pt x="56" y="222"/>
                </a:lnTo>
                <a:lnTo>
                  <a:pt x="247" y="222"/>
                </a:lnTo>
                <a:lnTo>
                  <a:pt x="272" y="197"/>
                </a:lnTo>
                <a:close/>
                <a:moveTo>
                  <a:pt x="230" y="250"/>
                </a:moveTo>
                <a:lnTo>
                  <a:pt x="56" y="250"/>
                </a:lnTo>
                <a:lnTo>
                  <a:pt x="56" y="279"/>
                </a:lnTo>
                <a:lnTo>
                  <a:pt x="222" y="279"/>
                </a:lnTo>
                <a:lnTo>
                  <a:pt x="230" y="250"/>
                </a:lnTo>
                <a:close/>
                <a:moveTo>
                  <a:pt x="56" y="338"/>
                </a:moveTo>
                <a:lnTo>
                  <a:pt x="208" y="338"/>
                </a:lnTo>
                <a:lnTo>
                  <a:pt x="215" y="310"/>
                </a:lnTo>
                <a:lnTo>
                  <a:pt x="56" y="310"/>
                </a:lnTo>
                <a:lnTo>
                  <a:pt x="56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385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C49A90-0D80-4C2B-BEFA-F383A4C905B8}"/>
              </a:ext>
            </a:extLst>
          </p:cNvPr>
          <p:cNvSpPr txBox="1"/>
          <p:nvPr/>
        </p:nvSpPr>
        <p:spPr>
          <a:xfrm>
            <a:off x="4618672" y="279433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6D7975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D87C32-7CDD-4113-847D-0CF40FBAC742}"/>
              </a:ext>
            </a:extLst>
          </p:cNvPr>
          <p:cNvSpPr/>
          <p:nvPr/>
        </p:nvSpPr>
        <p:spPr>
          <a:xfrm>
            <a:off x="4473873" y="3810000"/>
            <a:ext cx="3244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rgbClr val="BB997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6244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6663A9-B3EC-4450-ADAF-4F75439F79F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AAB861-895E-4472-A3E5-F917BE773F5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BB997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7938FB5-364B-4E39-91E5-76CBBB57F0FE}"/>
              </a:ext>
            </a:extLst>
          </p:cNvPr>
          <p:cNvCxnSpPr/>
          <p:nvPr/>
        </p:nvCxnSpPr>
        <p:spPr>
          <a:xfrm flipV="1">
            <a:off x="2483907" y="3762785"/>
            <a:ext cx="0" cy="647700"/>
          </a:xfrm>
          <a:prstGeom prst="line">
            <a:avLst/>
          </a:prstGeom>
          <a:ln w="38100">
            <a:solidFill>
              <a:srgbClr val="BB997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65309AE-2CFB-4352-96DC-4612B7B2245D}"/>
              </a:ext>
            </a:extLst>
          </p:cNvPr>
          <p:cNvCxnSpPr/>
          <p:nvPr/>
        </p:nvCxnSpPr>
        <p:spPr>
          <a:xfrm flipV="1">
            <a:off x="4898885" y="3477035"/>
            <a:ext cx="0" cy="933450"/>
          </a:xfrm>
          <a:prstGeom prst="line">
            <a:avLst/>
          </a:prstGeom>
          <a:ln w="38100">
            <a:solidFill>
              <a:srgbClr val="5F6F7E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8078A6B-11A0-4A0B-A64D-F1D3F028F04F}"/>
              </a:ext>
            </a:extLst>
          </p:cNvPr>
          <p:cNvCxnSpPr>
            <a:cxnSpLocks/>
          </p:cNvCxnSpPr>
          <p:nvPr/>
        </p:nvCxnSpPr>
        <p:spPr>
          <a:xfrm flipV="1">
            <a:off x="7299185" y="3943760"/>
            <a:ext cx="0" cy="466725"/>
          </a:xfrm>
          <a:prstGeom prst="line">
            <a:avLst/>
          </a:prstGeom>
          <a:ln w="38100">
            <a:solidFill>
              <a:srgbClr val="BB997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21F80D5-1DB1-4F34-B2BC-AA542D20B986}"/>
              </a:ext>
            </a:extLst>
          </p:cNvPr>
          <p:cNvCxnSpPr/>
          <p:nvPr/>
        </p:nvCxnSpPr>
        <p:spPr>
          <a:xfrm flipV="1">
            <a:off x="9708093" y="3762785"/>
            <a:ext cx="0" cy="647700"/>
          </a:xfrm>
          <a:prstGeom prst="line">
            <a:avLst/>
          </a:prstGeom>
          <a:ln w="38100">
            <a:solidFill>
              <a:srgbClr val="5F6F7E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70A4A6C-09CE-42FA-B9EB-F14E00285448}"/>
              </a:ext>
            </a:extLst>
          </p:cNvPr>
          <p:cNvSpPr/>
          <p:nvPr/>
        </p:nvSpPr>
        <p:spPr>
          <a:xfrm>
            <a:off x="1598995" y="4410485"/>
            <a:ext cx="1769823" cy="443455"/>
          </a:xfrm>
          <a:prstGeom prst="rect">
            <a:avLst/>
          </a:prstGeom>
          <a:solidFill>
            <a:srgbClr val="BB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Gothic" panose="020B0502020202020204" pitchFamily="34" charset="0"/>
                <a:ea typeface="微软雅黑" panose="020B0503020204020204" pitchFamily="34" charset="-122"/>
              </a:rPr>
              <a:t>Plan 01</a:t>
            </a:r>
            <a:endParaRPr lang="zh-CN" altLang="en-US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369EB7-AE74-4953-91A4-DF40466D1862}"/>
              </a:ext>
            </a:extLst>
          </p:cNvPr>
          <p:cNvSpPr/>
          <p:nvPr/>
        </p:nvSpPr>
        <p:spPr>
          <a:xfrm>
            <a:off x="4007902" y="4410485"/>
            <a:ext cx="1769823" cy="443455"/>
          </a:xfrm>
          <a:prstGeom prst="rect">
            <a:avLst/>
          </a:prstGeom>
          <a:solidFill>
            <a:srgbClr val="5F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Gothic" panose="020B0502020202020204" pitchFamily="34" charset="0"/>
                <a:ea typeface="微软雅黑" panose="020B0503020204020204" pitchFamily="34" charset="-122"/>
              </a:rPr>
              <a:t>Plan 02</a:t>
            </a:r>
            <a:endParaRPr lang="zh-CN" altLang="en-US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3BA2B3-8B84-4547-9444-2623A3C91DC2}"/>
              </a:ext>
            </a:extLst>
          </p:cNvPr>
          <p:cNvSpPr/>
          <p:nvPr/>
        </p:nvSpPr>
        <p:spPr>
          <a:xfrm>
            <a:off x="6414272" y="4410485"/>
            <a:ext cx="1769823" cy="443455"/>
          </a:xfrm>
          <a:prstGeom prst="rect">
            <a:avLst/>
          </a:prstGeom>
          <a:solidFill>
            <a:srgbClr val="BB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Gothic" panose="020B0502020202020204" pitchFamily="34" charset="0"/>
                <a:ea typeface="微软雅黑" panose="020B0503020204020204" pitchFamily="34" charset="-122"/>
              </a:rPr>
              <a:t>Plan 03</a:t>
            </a:r>
            <a:endParaRPr lang="zh-CN" altLang="en-US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8C9C00-AB94-433D-9344-EC5495E8D03E}"/>
              </a:ext>
            </a:extLst>
          </p:cNvPr>
          <p:cNvSpPr/>
          <p:nvPr/>
        </p:nvSpPr>
        <p:spPr>
          <a:xfrm>
            <a:off x="8823181" y="4410485"/>
            <a:ext cx="1769823" cy="443455"/>
          </a:xfrm>
          <a:prstGeom prst="rect">
            <a:avLst/>
          </a:prstGeom>
          <a:solidFill>
            <a:srgbClr val="5F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Gothic" panose="020B0502020202020204" pitchFamily="34" charset="0"/>
                <a:ea typeface="微软雅黑" panose="020B0503020204020204" pitchFamily="34" charset="-122"/>
              </a:rPr>
              <a:t>Plan 04</a:t>
            </a:r>
            <a:endParaRPr lang="zh-CN" altLang="en-US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9CC64B-765B-421E-8CF5-5E3304E75681}"/>
              </a:ext>
            </a:extLst>
          </p:cNvPr>
          <p:cNvSpPr/>
          <p:nvPr/>
        </p:nvSpPr>
        <p:spPr>
          <a:xfrm>
            <a:off x="1419283" y="5027610"/>
            <a:ext cx="2129246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Fusce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posuere</a:t>
            </a:r>
            <a:r>
              <a:rPr lang="en-US" altLang="zh-CN" sz="1200" dirty="0"/>
              <a:t>, magna sed pulvinar </a:t>
            </a:r>
            <a:r>
              <a:rPr lang="en-US" altLang="zh-CN" sz="1200" dirty="0" err="1"/>
              <a:t>ultricies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purus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lectus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malesuada</a:t>
            </a:r>
            <a:r>
              <a:rPr lang="en-US" altLang="zh-CN" sz="1200" dirty="0"/>
              <a:t> libero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45B009-DDC6-4E00-8A60-7138E75505B0}"/>
              </a:ext>
            </a:extLst>
          </p:cNvPr>
          <p:cNvSpPr/>
          <p:nvPr/>
        </p:nvSpPr>
        <p:spPr>
          <a:xfrm>
            <a:off x="3828190" y="5027610"/>
            <a:ext cx="2129246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Fusce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posuere</a:t>
            </a:r>
            <a:r>
              <a:rPr lang="en-US" altLang="zh-CN" sz="1200" dirty="0"/>
              <a:t>, magna sed pulvinar </a:t>
            </a:r>
            <a:r>
              <a:rPr lang="en-US" altLang="zh-CN" sz="1200" dirty="0" err="1"/>
              <a:t>ultricies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purus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lectus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malesuada</a:t>
            </a:r>
            <a:r>
              <a:rPr lang="en-US" altLang="zh-CN" sz="1200" dirty="0"/>
              <a:t> libero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405979-50E4-43F4-AAFC-A77813E2A759}"/>
              </a:ext>
            </a:extLst>
          </p:cNvPr>
          <p:cNvSpPr/>
          <p:nvPr/>
        </p:nvSpPr>
        <p:spPr>
          <a:xfrm>
            <a:off x="6234560" y="5027610"/>
            <a:ext cx="2129246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Fusce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posuere</a:t>
            </a:r>
            <a:r>
              <a:rPr lang="en-US" altLang="zh-CN" sz="1200" dirty="0"/>
              <a:t>, magna sed pulvinar </a:t>
            </a:r>
            <a:r>
              <a:rPr lang="en-US" altLang="zh-CN" sz="1200" dirty="0" err="1"/>
              <a:t>ultricies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purus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lectus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malesuada</a:t>
            </a:r>
            <a:r>
              <a:rPr lang="en-US" altLang="zh-CN" sz="1200" dirty="0"/>
              <a:t> libero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6F94E27-A854-4F69-82BD-28E3293E1D51}"/>
              </a:ext>
            </a:extLst>
          </p:cNvPr>
          <p:cNvSpPr/>
          <p:nvPr/>
        </p:nvSpPr>
        <p:spPr>
          <a:xfrm>
            <a:off x="8640930" y="5027610"/>
            <a:ext cx="2129246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err="1"/>
              <a:t>Fusce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posuere</a:t>
            </a:r>
            <a:r>
              <a:rPr lang="en-US" altLang="zh-CN" sz="1200" dirty="0"/>
              <a:t>, magna sed pulvinar </a:t>
            </a:r>
            <a:r>
              <a:rPr lang="en-US" altLang="zh-CN" sz="1200" dirty="0" err="1"/>
              <a:t>ultricies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purus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lectus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malesuada</a:t>
            </a:r>
            <a:r>
              <a:rPr lang="en-US" altLang="zh-CN" sz="1200" dirty="0"/>
              <a:t> libero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4597EB7-6A2D-404A-B5C6-D7F21D805A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3267" y="2187182"/>
            <a:ext cx="1440000" cy="1440000"/>
          </a:xfrm>
          <a:prstGeom prst="ellipse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31D3FB0-76AD-46FE-870D-A430C0E732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8659" y="1989000"/>
            <a:ext cx="1440000" cy="1440000"/>
          </a:xfrm>
          <a:prstGeom prst="ellipse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90FD1D7-BBE8-489A-9E66-6AD21616A0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5963" y="1724940"/>
            <a:ext cx="1440000" cy="1440000"/>
          </a:xfrm>
          <a:prstGeom prst="ellipse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224B270-455D-490E-BE51-0D7420E029E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5553" y="2023898"/>
            <a:ext cx="1440000" cy="144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345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37C0CC-2193-4BAC-929E-468B1183AE29}"/>
              </a:ext>
            </a:extLst>
          </p:cNvPr>
          <p:cNvSpPr txBox="1"/>
          <p:nvPr/>
        </p:nvSpPr>
        <p:spPr>
          <a:xfrm>
            <a:off x="1484631" y="100400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5F6F7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F2E2BF-99B3-4B52-8E45-CB344CAFF03C}"/>
              </a:ext>
            </a:extLst>
          </p:cNvPr>
          <p:cNvSpPr txBox="1"/>
          <p:nvPr/>
        </p:nvSpPr>
        <p:spPr>
          <a:xfrm>
            <a:off x="1484631" y="1747161"/>
            <a:ext cx="8441689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entury Gothic" panose="020B0502020202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entury Gothic" panose="020B0502020202020204" pitchFamily="34" charset="0"/>
              </a:rPr>
              <a:t>Nunc viverra imperdiet enim. Fusce est. Vivamus a </a:t>
            </a:r>
            <a:r>
              <a:rPr lang="en-US" altLang="zh-CN" dirty="0" err="1">
                <a:latin typeface="Century Gothic" panose="020B0502020202020204" pitchFamily="34" charset="0"/>
              </a:rPr>
              <a:t>tellus</a:t>
            </a:r>
            <a:r>
              <a:rPr lang="en-US" altLang="zh-CN" dirty="0">
                <a:latin typeface="Century Gothic" panose="020B0502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entury Gothic" panose="020B0502020202020204" pitchFamily="34" charset="0"/>
              </a:rPr>
              <a:t>Pellentesque habitant morbi tristique senectus et netus et malesuada fames ac turpis egestas. Proin pharetra nonummy pede. Mauris et </a:t>
            </a:r>
            <a:r>
              <a:rPr lang="en-US" altLang="zh-CN" dirty="0" err="1">
                <a:latin typeface="Century Gothic" panose="020B0502020202020204" pitchFamily="34" charset="0"/>
              </a:rPr>
              <a:t>orci</a:t>
            </a:r>
            <a:r>
              <a:rPr lang="en-US" altLang="zh-CN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8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C49A90-0D80-4C2B-BEFA-F383A4C905B8}"/>
              </a:ext>
            </a:extLst>
          </p:cNvPr>
          <p:cNvSpPr txBox="1"/>
          <p:nvPr/>
        </p:nvSpPr>
        <p:spPr>
          <a:xfrm>
            <a:off x="4618672" y="279433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6D7975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D87C32-7CDD-4113-847D-0CF40FBAC742}"/>
              </a:ext>
            </a:extLst>
          </p:cNvPr>
          <p:cNvSpPr/>
          <p:nvPr/>
        </p:nvSpPr>
        <p:spPr>
          <a:xfrm>
            <a:off x="4473873" y="3810000"/>
            <a:ext cx="3244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rgbClr val="BB997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82779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763</Words>
  <Application>Microsoft Office PowerPoint</Application>
  <PresentationFormat>宽屏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Open Sans Light</vt:lpstr>
      <vt:lpstr>等线</vt:lpstr>
      <vt:lpstr>等线 Light</vt:lpstr>
      <vt:lpstr>方正清刻本悦宋简体</vt:lpstr>
      <vt:lpstr>幼圆</vt:lpstr>
      <vt:lpstr>Arial</vt:lpstr>
      <vt:lpstr>Century Gothic</vt:lpstr>
      <vt:lpstr>Tahoma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幸云</dc:creator>
  <cp:lastModifiedBy>Administrator</cp:lastModifiedBy>
  <cp:revision>51</cp:revision>
  <dcterms:created xsi:type="dcterms:W3CDTF">2019-11-15T05:59:12Z</dcterms:created>
  <dcterms:modified xsi:type="dcterms:W3CDTF">2020-03-23T02:18:07Z</dcterms:modified>
</cp:coreProperties>
</file>